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181"/>
    <a:srgbClr val="6B9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23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4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0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86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4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07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4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56D7-A3A6-41B3-9761-6D5BB1ED9CB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3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8" t="5908" r="5908" b="5908"/>
          <a:stretch/>
        </p:blipFill>
        <p:spPr>
          <a:xfrm>
            <a:off x="3715047" y="495895"/>
            <a:ext cx="4761905" cy="476190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1114" y="4759200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Participantes: 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André Cota Guimarães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Anna Laura Reis Dornelas Ribeiro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Frederico Martins Rodrigues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Renan </a:t>
            </a:r>
            <a:r>
              <a:rPr lang="pt-BR" dirty="0" err="1" smtClean="0">
                <a:solidFill>
                  <a:schemeClr val="bg1"/>
                </a:solidFill>
              </a:rPr>
              <a:t>Cleyson</a:t>
            </a:r>
            <a:r>
              <a:rPr lang="pt-BR" dirty="0" smtClean="0">
                <a:solidFill>
                  <a:schemeClr val="bg1"/>
                </a:solidFill>
              </a:rPr>
              <a:t> Fagundes Pereira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Vinícius Levi Viana De Oliveira</a:t>
            </a:r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6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63830" y="0"/>
            <a:ext cx="622817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Introdução</a:t>
            </a:r>
            <a:endParaRPr lang="pt-BR" dirty="0">
              <a:latin typeface="Javanese Text" panose="02000000000000000000" pitchFamily="2" charset="0"/>
            </a:endParaRPr>
          </a:p>
        </p:txBody>
      </p:sp>
      <p:pic>
        <p:nvPicPr>
          <p:cNvPr id="2050" name="Picture 2" descr="Instituto Brasileiro de Geografia e Estatística (IBGE) - InfoEs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5" y="5617447"/>
            <a:ext cx="2796990" cy="7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04025" y="2233838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Serviços autônomos aumentaram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4024" y="2914823"/>
            <a:ext cx="510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Mais </a:t>
            </a:r>
            <a:r>
              <a:rPr lang="pt-BR" dirty="0"/>
              <a:t>de 24 milhões </a:t>
            </a:r>
            <a:r>
              <a:rPr lang="pt-BR" dirty="0" smtClean="0"/>
              <a:t>trabalhavam </a:t>
            </a:r>
            <a:r>
              <a:rPr lang="pt-BR" dirty="0"/>
              <a:t>por conta </a:t>
            </a:r>
            <a:r>
              <a:rPr lang="pt-BR" dirty="0" smtClean="0"/>
              <a:t>própria em 2019 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4025" y="3702075"/>
            <a:ext cx="510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COVID-19 aumentou ainda mais os desempregos.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75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940087" y="2548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</a:t>
            </a:r>
            <a:r>
              <a:rPr lang="pt-BR" dirty="0"/>
              <a:t>de integrar o meio digital com a prestação de serviços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22817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28170" y="462229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Problemas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0087" y="3429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Redes sociais são usadas, porém não têm o foco de divulgação de serviços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40087" y="4310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</a:t>
            </a:r>
            <a:r>
              <a:rPr lang="pt-BR" dirty="0"/>
              <a:t>de organizar a sua agenda de serviços</a:t>
            </a:r>
          </a:p>
        </p:txBody>
      </p:sp>
      <p:pic>
        <p:nvPicPr>
          <p:cNvPr id="3078" name="Picture 6" descr="4 problemas de TI mais comuns nas empres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784" y="4956331"/>
            <a:ext cx="2242561" cy="14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/>
          <p:cNvSpPr/>
          <p:nvPr/>
        </p:nvSpPr>
        <p:spPr>
          <a:xfrm rot="3155821">
            <a:off x="5947180" y="-2854465"/>
            <a:ext cx="16362203" cy="92637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92570" y="451858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Solução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-2257425" y="4171950"/>
            <a:ext cx="4512045" cy="26860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Os 4 tipos de inovação e os problemas que resolvem – VID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257" y="743856"/>
            <a:ext cx="4807003" cy="255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89230" y="2005189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Suprir a demanda de divulgação de serviço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9230" y="2824559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Tornar mais seguro a troca de informações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89230" y="3643929"/>
            <a:ext cx="4696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Facilitar a comunicação entre pessoas próximas que procuram serviços em prestam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8" t="5908" r="5908" b="5908"/>
          <a:stretch/>
        </p:blipFill>
        <p:spPr>
          <a:xfrm>
            <a:off x="4825695" y="-399448"/>
            <a:ext cx="2540610" cy="254061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2169" y="1877828"/>
            <a:ext cx="11900173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Estamos aqui para solucionar isso!</a:t>
            </a:r>
            <a:endParaRPr lang="pt-BR" dirty="0">
              <a:latin typeface="Javanese Tex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91827" y="208075"/>
            <a:ext cx="11900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latin typeface="Javanese Text" panose="02000000000000000000" pitchFamily="2" charset="0"/>
              </a:rPr>
              <a:t>Processos da aplicação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9" name="AutoShape 4" descr="Modelo BPMN do processo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5099842"/>
            <a:ext cx="4206032" cy="8177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566619"/>
            <a:ext cx="5038851" cy="141614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789485"/>
            <a:ext cx="5583424" cy="16600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75" y="1886177"/>
            <a:ext cx="5497858" cy="218044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724" y="4274693"/>
            <a:ext cx="6790087" cy="18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Javanese Text</vt:lpstr>
      <vt:lpstr>Tema do Office</vt:lpstr>
      <vt:lpstr>Apresentação do PowerPoint</vt:lpstr>
      <vt:lpstr>Introdução</vt:lpstr>
      <vt:lpstr>Problemas</vt:lpstr>
      <vt:lpstr>Solução</vt:lpstr>
      <vt:lpstr>Estamos aqui para solucionar isso!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12</cp:revision>
  <dcterms:created xsi:type="dcterms:W3CDTF">2021-06-11T22:12:32Z</dcterms:created>
  <dcterms:modified xsi:type="dcterms:W3CDTF">2021-06-18T02:03:43Z</dcterms:modified>
</cp:coreProperties>
</file>