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181"/>
    <a:srgbClr val="6B9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3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3715047" y="495895"/>
            <a:ext cx="4761905" cy="476190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114" y="4759200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Participantes: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André Cota Guimarães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Anna Laura Reis Dornelas Ribeiro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Frederico Martins Rodrigues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Renan </a:t>
            </a:r>
            <a:r>
              <a:rPr lang="pt-BR" dirty="0" err="1" smtClean="0">
                <a:solidFill>
                  <a:schemeClr val="bg1"/>
                </a:solidFill>
              </a:rPr>
              <a:t>Cleyson</a:t>
            </a:r>
            <a:r>
              <a:rPr lang="pt-BR" dirty="0" smtClean="0">
                <a:solidFill>
                  <a:schemeClr val="bg1"/>
                </a:solidFill>
              </a:rPr>
              <a:t> Fagundes Pereira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Vinícius Levi Viana De Oliveira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383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Introdução</a:t>
            </a:r>
            <a:endParaRPr lang="pt-BR" dirty="0">
              <a:latin typeface="Javanese Text" panose="02000000000000000000" pitchFamily="2" charset="0"/>
            </a:endParaRPr>
          </a:p>
        </p:txBody>
      </p:sp>
      <p:pic>
        <p:nvPicPr>
          <p:cNvPr id="2050" name="Picture 2" descr="Instituto Brasileiro de Geografia e Estatística (IBGE) - Info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" y="5617447"/>
            <a:ext cx="2796990" cy="7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4025" y="2233838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autônomos aumentaram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4024" y="2914823"/>
            <a:ext cx="51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</a:t>
            </a:r>
            <a:r>
              <a:rPr lang="pt-BR" dirty="0"/>
              <a:t>de 24 milhões </a:t>
            </a:r>
            <a:r>
              <a:rPr lang="pt-BR" dirty="0" smtClean="0"/>
              <a:t>trabalhavam </a:t>
            </a:r>
            <a:r>
              <a:rPr lang="pt-BR" dirty="0"/>
              <a:t>por conta </a:t>
            </a:r>
            <a:r>
              <a:rPr lang="pt-BR" dirty="0" smtClean="0"/>
              <a:t>própria em 2019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4025" y="3702075"/>
            <a:ext cx="51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COVID-19 aumentou ainda mais os desempregos.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5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40087" y="2548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integrar o meio digital com a prestação de serviços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28170" y="462229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Problemas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0087" y="3429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são usadas, porém não têm o foco de divulgação de serviços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40087" y="4310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organizar a sua agenda de serviços</a:t>
            </a:r>
          </a:p>
        </p:txBody>
      </p:sp>
      <p:pic>
        <p:nvPicPr>
          <p:cNvPr id="3078" name="Picture 6" descr="4 problemas de TI mais comuns nas empre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84" y="4956331"/>
            <a:ext cx="2242561" cy="14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 rot="3155821">
            <a:off x="5947180" y="-2854465"/>
            <a:ext cx="16362203" cy="9263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92570" y="451858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Solução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-2257425" y="4171950"/>
            <a:ext cx="4512045" cy="2686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Os 4 tipos de inovação e os problemas que resolvem – VID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7" y="743856"/>
            <a:ext cx="4807003" cy="25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89230" y="200518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Suprir a demanda de divulgação de serviço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9230" y="282455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Tornar mais seguro a troca de informações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9230" y="3643929"/>
            <a:ext cx="469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Facilitar a comunicação entre pessoas próximas que procuram serviços em prestam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4825695" y="-399448"/>
            <a:ext cx="2540610" cy="254061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913" y="1942564"/>
            <a:ext cx="11900173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Estamos aqui para solucionar isso!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5913" y="36081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Javanese Text" panose="02000000000000000000" pitchFamily="2" charset="0"/>
              </a:rPr>
              <a:t>Viemos para intermediar e tornar a troca de serviços e comunicação uma tarefa mais simples e segura de se realizar. </a:t>
            </a:r>
            <a:endParaRPr lang="pt-BR" sz="3200" dirty="0">
              <a:latin typeface="Javanese Text" panose="02000000000000000000" pitchFamily="2" charset="0"/>
            </a:endParaRPr>
          </a:p>
        </p:txBody>
      </p:sp>
      <p:pic>
        <p:nvPicPr>
          <p:cNvPr id="1026" name="Picture 2" descr="Rede Sinal Verde | Linked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7" y="47257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 que &amp;quot;Exterminador do Futuro&amp;quot; é a melhor franquia da história. Ou não -  04/07/2015 - UOL Entretenimen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8" y="4725749"/>
            <a:ext cx="3707220" cy="18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Pesquisa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1918248"/>
            <a:ext cx="2916867" cy="191165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1883685"/>
            <a:ext cx="2838829" cy="19462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99" y="1918248"/>
            <a:ext cx="1990641" cy="19457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44" y="1918048"/>
            <a:ext cx="2844334" cy="19459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4006440"/>
            <a:ext cx="2916867" cy="22535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3971878"/>
            <a:ext cx="2043112" cy="260543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59" y="3971878"/>
            <a:ext cx="2502624" cy="252471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59" y="4165888"/>
            <a:ext cx="3114622" cy="24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1827" y="2080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Processos da aplicação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9" name="AutoShape 4" descr="Modelo BPMN do processo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099842"/>
            <a:ext cx="4206032" cy="8177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566619"/>
            <a:ext cx="5038851" cy="1416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89485"/>
            <a:ext cx="5583424" cy="16600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5" y="1886177"/>
            <a:ext cx="5497858" cy="21804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724" y="4274693"/>
            <a:ext cx="6790087" cy="18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Javanese Text" panose="02000000000000000000" pitchFamily="2" charset="0"/>
              </a:rPr>
              <a:t>Wireframes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" y="1861168"/>
            <a:ext cx="3622806" cy="2565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4" y="1861168"/>
            <a:ext cx="3589291" cy="25500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06" y="1861168"/>
            <a:ext cx="3321275" cy="2565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46" y="4639518"/>
            <a:ext cx="2651565" cy="20606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07" y="4639518"/>
            <a:ext cx="2988836" cy="21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Modelagem do banco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2" y="2167498"/>
            <a:ext cx="7150456" cy="42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Javanese Text</vt:lpstr>
      <vt:lpstr>Tema do Office</vt:lpstr>
      <vt:lpstr>Apresentação do PowerPoint</vt:lpstr>
      <vt:lpstr>Introdução</vt:lpstr>
      <vt:lpstr>Problemas</vt:lpstr>
      <vt:lpstr>Solução</vt:lpstr>
      <vt:lpstr>Estamos aqui para solucionar isso!</vt:lpstr>
      <vt:lpstr>Pesquisa</vt:lpstr>
      <vt:lpstr>Apresentação do PowerPoint</vt:lpstr>
      <vt:lpstr>Wireframes </vt:lpstr>
      <vt:lpstr>Modelagem do banco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17</cp:revision>
  <dcterms:created xsi:type="dcterms:W3CDTF">2021-06-11T22:12:32Z</dcterms:created>
  <dcterms:modified xsi:type="dcterms:W3CDTF">2021-06-25T23:14:26Z</dcterms:modified>
</cp:coreProperties>
</file>