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tock.adobe.com/br/images/employee-labor-union-group-of-various-profession-workers-with-tools-in-hands/2387544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AB8F0-E524-1F40-A1C0-7666FC55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930927"/>
          </a:xfrm>
        </p:spPr>
        <p:txBody>
          <a:bodyPr/>
          <a:lstStyle/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Seek’n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Hire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EAB8E-E27E-274E-8E34-7AEF2DE31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9DE466-D749-234E-BAC2-802BAB474AAA}"/>
              </a:ext>
            </a:extLst>
          </p:cNvPr>
          <p:cNvSpPr txBox="1"/>
          <p:nvPr/>
        </p:nvSpPr>
        <p:spPr>
          <a:xfrm>
            <a:off x="4393096" y="4563277"/>
            <a:ext cx="4562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André Cota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Guilarães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Anna Laura Reis Dornelas Ribeiro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Frederico Martins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Renan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Cleyson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Fagundes Pereira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Vinícius Levi Viana de Oliveira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6D47D487-C8A0-F74B-8088-C7436EF1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40" y="177647"/>
            <a:ext cx="4572000" cy="304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CF927-BD4F-C749-BB71-F389F858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Apresentação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2854D-00BE-7B42-A62F-040A546C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Nosso projeto será destinado a dois tipos de publico:</a:t>
            </a:r>
          </a:p>
          <a:p>
            <a:pPr lvl="1"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pessoas que necessitam de prestador de serviços;</a:t>
            </a:r>
          </a:p>
          <a:p>
            <a:pPr lvl="1"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Pessoas que desejam oferecer seus próprios serviços.</a:t>
            </a:r>
          </a:p>
        </p:txBody>
      </p:sp>
    </p:spTree>
    <p:extLst>
      <p:ext uri="{BB962C8B-B14F-4D97-AF65-F5344CB8AC3E}">
        <p14:creationId xmlns:p14="http://schemas.microsoft.com/office/powerpoint/2010/main" val="3125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C5190-F137-4D4D-BA4B-994DA049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Idealização do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0295A-C8CE-8141-9438-84DF8190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Incluir orçamento como processo do Projeto;</a:t>
            </a:r>
          </a:p>
          <a:p>
            <a:pPr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Incluir agendamento de serviço;</a:t>
            </a:r>
          </a:p>
          <a:p>
            <a:pPr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Introduzir a avaliação dos profissionais que prestaram serviços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488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EF5C-77D8-8540-B9F1-F5D36546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062818" cy="1077229"/>
          </a:xfrm>
        </p:spPr>
        <p:txBody>
          <a:bodyPr/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Detalhamento da ideia do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4984-BBCB-574D-9E3C-A0EFA822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Tem como foco fazer o vínculo de pessoas que necessitam contratar algum serviço específico, como formatação de computador, jardinagem, aulas particulares de disciplinas diversas, etc. a um profissional capacitado a prestar o serviço, de maneira que este profissional disponibilize sua especialidade e sua agenda à aplicação, tornando possível a consulta pelo usuário que deseja contratar o serviço de maneira informal.</a:t>
            </a:r>
          </a:p>
        </p:txBody>
      </p:sp>
    </p:spTree>
    <p:extLst>
      <p:ext uri="{BB962C8B-B14F-4D97-AF65-F5344CB8AC3E}">
        <p14:creationId xmlns:p14="http://schemas.microsoft.com/office/powerpoint/2010/main" val="26580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E6F6E7E8-AFC9-AD47-BBC2-E2DC00BE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683" y="0"/>
            <a:ext cx="6930634" cy="6944496"/>
          </a:xfrm>
        </p:spPr>
      </p:pic>
    </p:spTree>
    <p:extLst>
      <p:ext uri="{BB962C8B-B14F-4D97-AF65-F5344CB8AC3E}">
        <p14:creationId xmlns:p14="http://schemas.microsoft.com/office/powerpoint/2010/main" val="35177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55</TotalTime>
  <Words>154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Consolas</vt:lpstr>
      <vt:lpstr>MS Shell Dlg 2</vt:lpstr>
      <vt:lpstr>Wingdings</vt:lpstr>
      <vt:lpstr>Wingdings 3</vt:lpstr>
      <vt:lpstr>Madison</vt:lpstr>
      <vt:lpstr>Seek’n Hire</vt:lpstr>
      <vt:lpstr>Apresentação do Projeto</vt:lpstr>
      <vt:lpstr>Idealização do Projeto:</vt:lpstr>
      <vt:lpstr>Detalhamento da ideia do Projeto: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Seek’n Hire</dc:title>
  <dc:creator>Frederico Rodrigues</dc:creator>
  <cp:lastModifiedBy>Frederico Rodrigues</cp:lastModifiedBy>
  <cp:revision>5</cp:revision>
  <dcterms:created xsi:type="dcterms:W3CDTF">2021-02-27T00:02:28Z</dcterms:created>
  <dcterms:modified xsi:type="dcterms:W3CDTF">2021-02-27T01:03:22Z</dcterms:modified>
</cp:coreProperties>
</file>