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8" r:id="rId6"/>
    <p:sldId id="279" r:id="rId7"/>
    <p:sldId id="281" r:id="rId8"/>
    <p:sldId id="280" r:id="rId9"/>
    <p:sldId id="282" r:id="rId10"/>
    <p:sldId id="283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E1E29-9580-4450-9906-CE68ACF45FE8}" v="201" dt="2021-06-25T00:59:21.638"/>
    <p1510:client id="{FD98679C-084E-45FB-A9B5-D0B1CA515911}" v="628" dt="2021-06-24T21:52:48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565" autoAdjust="0"/>
  </p:normalViewPr>
  <p:slideViewPr>
    <p:cSldViewPr snapToGrid="0">
      <p:cViewPr varScale="1">
        <p:scale>
          <a:sx n="93" d="100"/>
          <a:sy n="93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4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24/06/2021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BCA2AEB-DF33-46E5-87A9-7EF5AE7C4A8F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BF6BA-0CB7-4D5B-AC5D-DDCD65A06990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1C333-3E6C-4ABE-AC9F-CBCA64982001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34351-1D0C-4D3D-868C-59DEB84D593D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75F9D-839D-40E3-845A-CB166A7DBEED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5538A-4F80-4731-86DF-7DB7CAA9A61B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BE5F9-2D95-4BD5-8A0F-BFFD588A4F3B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CC833-4E87-47FF-8039-4122F5E9F4DF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95C01-70E1-4867-9ABC-08D4B01E1291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4310F-FCC6-4EEE-A99C-03CAB90DB8E4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E4779-3613-495B-BB91-38F3377589A0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221185C-1515-457D-8323-131B47B536A4}" type="datetime1">
              <a:rPr lang="pt-BR" noProof="0" smtClean="0"/>
              <a:t>24/06/2021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8119877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AGENDAMENTO DE CONSULTAS MÉDICAS - TRABALHO INTERDISCIPLINAR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Integrantes: Isabel Matos, Júlia Reis, Luiz Henrique Ramos, Rafael Augusto Vieira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1B6B-ACED-42B8-97D3-E7C20A94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PROJETO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A3AF5-3772-482D-A68F-05DB28B7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Este trabalho consiste no desenvolvimento de um sistema que auxilie o cliente a gerenciar com mais eficácia o consultório de endocrinologia. Este sistema deve possuir tudo o que ele precisa para que isso seja possível e deve sanar as insatisfações apresentadas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8F7C-6B03-43B1-B52F-7A17290B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A1B10-7EDA-495C-91E5-EF082672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Criar um sistema de agendamento e gerenciamento de consultas médicas e de pacientes de um  consultório de endocrinologia. </a:t>
            </a:r>
            <a:endParaRPr lang="pt-BR"/>
          </a:p>
          <a:p>
            <a:pPr algn="just">
              <a:buFont typeface="Arial" panose="020B0602020104020603" pitchFamily="34" charset="0"/>
              <a:buChar char="•"/>
            </a:pPr>
            <a:r>
              <a:rPr lang="pt-BR"/>
              <a:t> Análise</a:t>
            </a:r>
            <a:r>
              <a:rPr lang="pt-BR">
                <a:ea typeface="+mn-lt"/>
                <a:cs typeface="+mn-lt"/>
              </a:rPr>
              <a:t> do sistema atual (Hi </a:t>
            </a:r>
            <a:r>
              <a:rPr lang="pt-BR" err="1">
                <a:ea typeface="+mn-lt"/>
                <a:cs typeface="+mn-lt"/>
              </a:rPr>
              <a:t>Doctor</a:t>
            </a:r>
            <a:r>
              <a:rPr lang="pt-BR" dirty="0">
                <a:ea typeface="+mn-lt"/>
                <a:cs typeface="+mn-lt"/>
              </a:rPr>
              <a:t>) utilizado pelo médico; 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Identificar as funcionalidades utilizadas pelo médico e as podem ser descartadas;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Identificar as insatisfações com o sistema.</a:t>
            </a:r>
            <a:endParaRPr lang="pt-BR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7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C2D3-3214-4F2E-9366-B9A555DC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9A5B5-17AE-4C87-BF5D-0FC40546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O médico apresentou as seguintes insatisfações: 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Não é possível localizar um cliente no sistema por meio de busca pela sua cidade;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 O software poderia ser mais atrativo;</a:t>
            </a:r>
            <a:endParaRPr lang="pt-BR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A necessidade de sincronizar aparelhos toda vez que o software é utilizado em </a:t>
            </a:r>
            <a:r>
              <a:rPr lang="pt-BR" dirty="0">
                <a:ea typeface="+mn-lt"/>
                <a:cs typeface="+mn-lt"/>
              </a:rPr>
              <a:t>outro dispositivo;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Falta da opção de preenchimento de formulário para pedidos de exames.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7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CB161-E974-478A-A324-056F801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30ABD-832E-47C3-B522-50C728A1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O cliente aprovou o software desenvolvido pelo grupo e se mostrou satisfeito com o </a:t>
            </a:r>
            <a:r>
              <a:rPr lang="pt-BR">
                <a:ea typeface="+mn-lt"/>
                <a:cs typeface="+mn-lt"/>
              </a:rPr>
              <a:t>resultado alcançado. 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>
                <a:ea typeface="+mn-lt"/>
                <a:cs typeface="+mn-lt"/>
              </a:rPr>
              <a:t>As mudanças que foram solicitadas para </a:t>
            </a:r>
            <a:r>
              <a:rPr lang="pt-BR" dirty="0">
                <a:ea typeface="+mn-lt"/>
                <a:cs typeface="+mn-lt"/>
              </a:rPr>
              <a:t>o novo sistema foram resolvidas da melhor forma possível.</a:t>
            </a:r>
            <a:endParaRPr lang="pt-BR"/>
          </a:p>
          <a:p>
            <a:pPr algn="just"/>
            <a:r>
              <a:rPr lang="pt-BR" dirty="0">
                <a:ea typeface="+mn-lt"/>
                <a:cs typeface="+mn-lt"/>
              </a:rPr>
              <a:t>O trabalho foi uma oportunidade de crescimento tanto pessoal quanto para trabalho </a:t>
            </a:r>
            <a:r>
              <a:rPr lang="pt-BR">
                <a:ea typeface="+mn-lt"/>
                <a:cs typeface="+mn-lt"/>
              </a:rPr>
              <a:t>em equipe. 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9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C1EB-7597-4C80-B157-E0566E7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aplicação: </a:t>
            </a:r>
          </a:p>
        </p:txBody>
      </p:sp>
      <p:pic>
        <p:nvPicPr>
          <p:cNvPr id="4" name="Imagem 4" descr="Calendário&#10;&#10;Descrição gerada automaticamente">
            <a:extLst>
              <a:ext uri="{FF2B5EF4-FFF2-40B4-BE49-F238E27FC236}">
                <a16:creationId xmlns:a16="http://schemas.microsoft.com/office/drawing/2014/main" id="{5376BE81-55BF-4B50-B733-2DABACD9C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45" y="2415397"/>
            <a:ext cx="8174446" cy="402336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66DCC-F169-443B-9BBF-E86700A96436}"/>
              </a:ext>
            </a:extLst>
          </p:cNvPr>
          <p:cNvSpPr txBox="1"/>
          <p:nvPr/>
        </p:nvSpPr>
        <p:spPr>
          <a:xfrm>
            <a:off x="1029419" y="1877683"/>
            <a:ext cx="832161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o calendário que exibe as consultas dos pacientes: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4943-4890-4C68-B717-A49DD1D1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Apresentação da aplicação:</a:t>
            </a:r>
            <a:endParaRPr lang="pt-BR" dirty="0"/>
          </a:p>
        </p:txBody>
      </p:sp>
      <p:pic>
        <p:nvPicPr>
          <p:cNvPr id="4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758B7EFD-1520-4B90-8100-D6C0AF75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99" y="2357888"/>
            <a:ext cx="8712992" cy="425276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65C129-FF98-4D73-BFD9-E06D1A486BDF}"/>
              </a:ext>
            </a:extLst>
          </p:cNvPr>
          <p:cNvSpPr txBox="1"/>
          <p:nvPr/>
        </p:nvSpPr>
        <p:spPr>
          <a:xfrm>
            <a:off x="1029419" y="1834551"/>
            <a:ext cx="932803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todos os dados necessários para cadastrar um novo paciente: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325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0</TotalTime>
  <Words>42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Integral</vt:lpstr>
      <vt:lpstr>AGENDAMENTO DE CONSULTAS MÉDICAS - TRABALHO INTERDISCIPLINAR</vt:lpstr>
      <vt:lpstr>Introdução AO PROJETO </vt:lpstr>
      <vt:lpstr>Objetivo</vt:lpstr>
      <vt:lpstr>problema</vt:lpstr>
      <vt:lpstr>Conclusão</vt:lpstr>
      <vt:lpstr>Apresentação da aplicação: </vt:lpstr>
      <vt:lpstr>Apresentação da aplicação: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147</cp:revision>
  <dcterms:created xsi:type="dcterms:W3CDTF">2021-06-24T21:22:21Z</dcterms:created>
  <dcterms:modified xsi:type="dcterms:W3CDTF">2021-06-25T01:09:22Z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