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84" r:id="rId8"/>
    <p:sldId id="281" r:id="rId9"/>
    <p:sldId id="285" r:id="rId10"/>
    <p:sldId id="286" r:id="rId11"/>
    <p:sldId id="280" r:id="rId12"/>
    <p:sldId id="282" r:id="rId13"/>
    <p:sldId id="283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27DD-1FEC-7F77-B666-D67942CA3C85}" v="347" dt="2021-06-25T13:18:57.232"/>
    <p1510:client id="{8E4E1E29-9580-4450-9906-CE68ACF45FE8}" v="201" dt="2021-06-25T00:59:21.638"/>
    <p1510:client id="{B6A943D4-487D-5066-72A6-D309E5D4F084}" v="90" dt="2021-06-25T13:37:35.446"/>
    <p1510:client id="{FD98679C-084E-45FB-A9B5-D0B1CA515911}" v="628" dt="2021-06-24T21:52:48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565" autoAdjust="0"/>
  </p:normalViewPr>
  <p:slideViewPr>
    <p:cSldViewPr snapToGrid="0">
      <p:cViewPr varScale="1">
        <p:scale>
          <a:sx n="93" d="100"/>
          <a:sy n="93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4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25/06/2021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8119877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AGENDAMENTO DE CONSULTAS MÉDICAS - TRABALHO INTERDISCIPLINAR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Integrantes: Isabel Matos, Júlia Reis, Luiz Henrique Ramos, Rafael Augusto Vieira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4943-4890-4C68-B717-A49DD1D1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Apresentação da aplicação:</a:t>
            </a:r>
            <a:endParaRPr lang="pt-BR" dirty="0"/>
          </a:p>
        </p:txBody>
      </p:sp>
      <p:pic>
        <p:nvPicPr>
          <p:cNvPr id="4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758B7EFD-1520-4B90-8100-D6C0AF75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99" y="2357888"/>
            <a:ext cx="8712992" cy="42527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65C129-FF98-4D73-BFD9-E06D1A486BDF}"/>
              </a:ext>
            </a:extLst>
          </p:cNvPr>
          <p:cNvSpPr txBox="1"/>
          <p:nvPr/>
        </p:nvSpPr>
        <p:spPr>
          <a:xfrm>
            <a:off x="1029419" y="1834551"/>
            <a:ext cx="932803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todos os dados necessários para cadastrar um novo paciente: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1B6B-ACED-42B8-97D3-E7C20A94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PROJETO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A3AF5-3772-482D-A68F-05DB28B7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Este trabalho consiste no desenvolvimento de um sistema que auxilie o cliente a gerenciar com mais eficácia o consultório de endocrinologia. Este sistema deve possuir tudo o que ele precisa para que isso seja possível e deve sanar as insatisfações apresentadas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8F7C-6B03-43B1-B52F-7A17290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A1B10-7EDA-495C-91E5-EF082672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83" y="2258291"/>
            <a:ext cx="10163418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Criar um sistema de agendamento e gerenciamento de consultas médicas e de pacientes de um consultório de endocrinologia. </a:t>
            </a:r>
            <a:endParaRPr lang="pt-BR" dirty="0"/>
          </a:p>
          <a:p>
            <a:pPr algn="just">
              <a:buFont typeface="Arial" panose="020B0602020104020603" pitchFamily="34" charset="0"/>
              <a:buChar char="•"/>
            </a:pPr>
            <a:r>
              <a:rPr lang="pt-BR" dirty="0"/>
              <a:t> Análise</a:t>
            </a:r>
            <a:r>
              <a:rPr lang="pt-BR" dirty="0">
                <a:ea typeface="+mn-lt"/>
                <a:cs typeface="+mn-lt"/>
              </a:rPr>
              <a:t> do sistema atual (</a:t>
            </a:r>
            <a:r>
              <a:rPr lang="pt-BR" dirty="0" err="1">
                <a:ea typeface="+mn-lt"/>
                <a:cs typeface="+mn-lt"/>
              </a:rPr>
              <a:t>Hi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Doctor</a:t>
            </a:r>
            <a:r>
              <a:rPr lang="pt-BR" dirty="0">
                <a:ea typeface="+mn-lt"/>
                <a:cs typeface="+mn-lt"/>
              </a:rPr>
              <a:t>) utilizado pelo médico; 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Identificar as insatisfações com o sistema.</a:t>
            </a:r>
            <a:endParaRPr lang="pt-BR" dirty="0"/>
          </a:p>
          <a:p>
            <a:pPr algn="just">
              <a:buFont typeface="Arial" panose="020B0602020104020603" pitchFamily="34" charset="0"/>
              <a:buChar char="•"/>
            </a:pPr>
            <a:r>
              <a:rPr lang="pt-BR" dirty="0">
                <a:latin typeface="TW Cen MT"/>
              </a:rPr>
              <a:t> Identificar as funcionalidades utilizadas pelo médico e as que podem ser descartadas;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7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143-9D81-4770-9F9E-551BC874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Hi</a:t>
            </a:r>
            <a:r>
              <a:rPr lang="pt-BR" dirty="0"/>
              <a:t> </a:t>
            </a:r>
            <a:r>
              <a:rPr lang="pt-BR" dirty="0" err="1"/>
              <a:t>DOCtor</a:t>
            </a:r>
            <a:r>
              <a:rPr lang="pt-BR" dirty="0"/>
              <a:t> </a:t>
            </a:r>
            <a:endParaRPr lang="pt-BR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52E7213-94BF-4C8B-A709-D3CD8E2F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605" y="1912189"/>
            <a:ext cx="7489870" cy="4684083"/>
          </a:xfrm>
        </p:spPr>
      </p:pic>
    </p:spTree>
    <p:extLst>
      <p:ext uri="{BB962C8B-B14F-4D97-AF65-F5344CB8AC3E}">
        <p14:creationId xmlns:p14="http://schemas.microsoft.com/office/powerpoint/2010/main" val="17704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C2D3-3214-4F2E-9366-B9A555DC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9A5B5-17AE-4C87-BF5D-0FC40546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O médico apresentou as seguintes insatisfações: 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Não é possível localizar um cliente no sistema por meio de busca pela sua cidade;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 O software poderia ser mais atrativo;</a:t>
            </a:r>
            <a:endParaRPr lang="pt-BR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A necessidade de sincronizar aparelhos toda vez que o software é utilizado em </a:t>
            </a:r>
            <a:r>
              <a:rPr lang="pt-BR" dirty="0">
                <a:ea typeface="+mn-lt"/>
                <a:cs typeface="+mn-lt"/>
              </a:rPr>
              <a:t>outro dispositivo;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Falta da opção de preenchimento de formulário para pedidos de exames.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34308-A9D3-4C99-B5F5-726DFB8B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D9426664-450F-42C7-8D25-E3B47EA74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99277"/>
              </p:ext>
            </p:extLst>
          </p:nvPr>
        </p:nvGraphicFramePr>
        <p:xfrm>
          <a:off x="848264" y="2372263"/>
          <a:ext cx="10434909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17">
                  <a:extLst>
                    <a:ext uri="{9D8B030D-6E8A-4147-A177-3AD203B41FA5}">
                      <a16:colId xmlns:a16="http://schemas.microsoft.com/office/drawing/2014/main" val="111800064"/>
                    </a:ext>
                  </a:extLst>
                </a:gridCol>
                <a:gridCol w="6078070">
                  <a:extLst>
                    <a:ext uri="{9D8B030D-6E8A-4147-A177-3AD203B41FA5}">
                      <a16:colId xmlns:a16="http://schemas.microsoft.com/office/drawing/2014/main" val="909045078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1622283996"/>
                    </a:ext>
                  </a:extLst>
                </a:gridCol>
                <a:gridCol w="1761558">
                  <a:extLst>
                    <a:ext uri="{9D8B030D-6E8A-4147-A177-3AD203B41FA5}">
                      <a16:colId xmlns:a16="http://schemas.microsoft.com/office/drawing/2014/main" val="61618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effectLst/>
                          <a:latin typeface="Tw Cen MT"/>
                        </a:rPr>
                        <a:t>Descrição do Requisito</a:t>
                      </a:r>
                      <a:endParaRPr lang="pt-BR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effectLst/>
                          <a:latin typeface="Tw Cen MT"/>
                        </a:rPr>
                        <a:t>Prioridade</a:t>
                      </a:r>
                      <a:endParaRPr lang="pt-BR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latin typeface="Tw Cen MT"/>
                        </a:rPr>
                        <a:t>Complexidade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Cada usuário deverá possuir seu login e senha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4987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cadastrar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723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201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à lista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674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conseguir localizar pacientes por meio de busca por nome, sobrenome, cidade, telefone, entre outros.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5093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cadastrar prontuários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175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C2E49E-5858-40A6-8C61-94248BEE21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FB2BA6D-C8B3-4C6B-9623-64DEB1B4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94405"/>
              </p:ext>
            </p:extLst>
          </p:nvPr>
        </p:nvGraphicFramePr>
        <p:xfrm>
          <a:off x="169807" y="1293533"/>
          <a:ext cx="11918559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867">
                  <a:extLst>
                    <a:ext uri="{9D8B030D-6E8A-4147-A177-3AD203B41FA5}">
                      <a16:colId xmlns:a16="http://schemas.microsoft.com/office/drawing/2014/main" val="2629148580"/>
                    </a:ext>
                  </a:extLst>
                </a:gridCol>
                <a:gridCol w="7597588">
                  <a:extLst>
                    <a:ext uri="{9D8B030D-6E8A-4147-A177-3AD203B41FA5}">
                      <a16:colId xmlns:a16="http://schemas.microsoft.com/office/drawing/2014/main" val="3703572868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1162720841"/>
                    </a:ext>
                  </a:extLst>
                </a:gridCol>
                <a:gridCol w="1685352">
                  <a:extLst>
                    <a:ext uri="{9D8B030D-6E8A-4147-A177-3AD203B41FA5}">
                      <a16:colId xmlns:a16="http://schemas.microsoft.com/office/drawing/2014/main" val="2886024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Descrição do Requisito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Prioridade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Complexidade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3243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ao perfil de cada paciente com seus dados pessoais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366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cadastrar pedidos de exame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293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à uma agenda, com todas as consultas em suas respectivas datas e horários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65393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excluir cadastros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37377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desmarcar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4868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remarcar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6710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poderá modificar prontuários já cadastrados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8796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ter acesso ao prontuário de cada paciente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6604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1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B161-E974-478A-A324-056F801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30ABD-832E-47C3-B522-50C728A1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O cliente aprovou o software desenvolvido pelo grupo e se mostrou satisfeito com o </a:t>
            </a:r>
            <a:r>
              <a:rPr lang="pt-BR">
                <a:ea typeface="+mn-lt"/>
                <a:cs typeface="+mn-lt"/>
              </a:rPr>
              <a:t>resultado alcançado. 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As mudanças que foram solicitadas para </a:t>
            </a:r>
            <a:r>
              <a:rPr lang="pt-BR" dirty="0">
                <a:ea typeface="+mn-lt"/>
                <a:cs typeface="+mn-lt"/>
              </a:rPr>
              <a:t>o novo sistema foram resolvidas da melhor forma possível.</a:t>
            </a:r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O trabalho foi uma oportunidade de crescimento tanto pessoal quanto para trabalho </a:t>
            </a:r>
            <a:r>
              <a:rPr lang="pt-BR">
                <a:ea typeface="+mn-lt"/>
                <a:cs typeface="+mn-lt"/>
              </a:rPr>
              <a:t>em equipe. 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9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C1EB-7597-4C80-B157-E0566E7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aplicação: </a:t>
            </a:r>
          </a:p>
        </p:txBody>
      </p:sp>
      <p:pic>
        <p:nvPicPr>
          <p:cNvPr id="4" name="Imagem 4" descr="Calendário&#10;&#10;Descrição gerada automaticamente">
            <a:extLst>
              <a:ext uri="{FF2B5EF4-FFF2-40B4-BE49-F238E27FC236}">
                <a16:creationId xmlns:a16="http://schemas.microsoft.com/office/drawing/2014/main" id="{5376BE81-55BF-4B50-B733-2DABACD9C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45" y="2415397"/>
            <a:ext cx="8174446" cy="402336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66DCC-F169-443B-9BBF-E86700A96436}"/>
              </a:ext>
            </a:extLst>
          </p:cNvPr>
          <p:cNvSpPr txBox="1"/>
          <p:nvPr/>
        </p:nvSpPr>
        <p:spPr>
          <a:xfrm>
            <a:off x="1029419" y="1877683"/>
            <a:ext cx="832161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o calendário que exibe as consultas dos pacientes: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0</TotalTime>
  <Words>42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Integral</vt:lpstr>
      <vt:lpstr>AGENDAMENTO DE CONSULTAS MÉDICAS - TRABALHO INTERDISCIPLINAR</vt:lpstr>
      <vt:lpstr>Introdução AO PROJETO </vt:lpstr>
      <vt:lpstr>Objetivo</vt:lpstr>
      <vt:lpstr> Hi DOCtor </vt:lpstr>
      <vt:lpstr>problema</vt:lpstr>
      <vt:lpstr>Requisitos funcionais</vt:lpstr>
      <vt:lpstr>Apresentação do PowerPoint</vt:lpstr>
      <vt:lpstr>Conclusão</vt:lpstr>
      <vt:lpstr>Apresentação da aplicação: </vt:lpstr>
      <vt:lpstr>Apresentação da aplicação: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211</cp:revision>
  <dcterms:created xsi:type="dcterms:W3CDTF">2021-06-24T21:22:21Z</dcterms:created>
  <dcterms:modified xsi:type="dcterms:W3CDTF">2021-06-25T13:38:01Z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