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2954de8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2954de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2954de8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2954de8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2954de8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2954de8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71d591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71d591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83750" y="7094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ParkIO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783750" y="2148925"/>
            <a:ext cx="577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Guilherme Gabriel Silva Pereira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Henrique Penna Forte Monteiro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José Maurício Guimarães França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Lucas Ângelo Oliveira Martins Rocha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Victor Boaventura Góes Campos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 e seu atual problema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 Condomínio do Conjunto Habitacional Santa Terezinha: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</a:t>
            </a:r>
            <a:r>
              <a:rPr lang="en" sz="1400"/>
              <a:t>ossui </a:t>
            </a:r>
            <a:r>
              <a:rPr lang="en" sz="1400"/>
              <a:t>918 apartamentos divididos em 54 blocos.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tem 2 portarias.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não possui vaga de estacionamento exclusivo para cada apartamento.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contém</a:t>
            </a:r>
            <a:r>
              <a:rPr lang="en" sz="1400"/>
              <a:t> apenas 800 vagas de estacionamento.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Portarias possuem dificuldade de comunicação e controle de entrada e saída dos veículos visitantes</a:t>
            </a:r>
            <a:endParaRPr sz="1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condomínio possui uma demanda de segurança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 pela solução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Reuniões com a administração do condomínio.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Modelagem do problema utilizando: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Diagrama de casos de uso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Caso de uso descritivo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Diagrama de classes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Interfaces de Usuário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Planejamento de Sprints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Levantamento de requisitos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porteiro deve cadastrar os veículos no sistema.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porteiro deve remover o veículo quando o visitante sair.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administrador do sistema deve cadastrar tipos de visitantes.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porteiro poderá aumentar o tempo de permanência do visitante.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sistema deve emitir um alerta para um grupo no Telegram quando algum veículo ultrapassar o tempo máximo no condomínio.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administrador do sistema poderá criar usuários com diferentes permissões.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administrador do sistema poderá criar diferentes portarias dentro do sistema.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Os usuários de qualquer tipo devem ser capazes de fazer login.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Os usuários de qualquer tipo devem selecionar uma portaria para utilizar o sistema.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Os usuários devem poder consultar a lista de veículos.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A administração deverá possuir um relatório delimitado por um filtro de período de tempo, porteiro e/ou placa do veículo.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porteiro deverá reportar um veículo visitante, caso ocorra algum problema.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ronda poderá editar placa, modelo e cor de veículos que ainda estão dentro do condomínio.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 síndico poderá visualizar os veículos designados para o seu bloco.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