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a0ceed3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a0ceed3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a0ceed3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ca0ceed3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a0ceed3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a0ceed3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ca0ceed3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ca0ceed3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ca0ceed3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ca0ceed3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a0ceed3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a0ceed3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a0ceed3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a0ceed3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pic>
        <p:nvPicPr>
          <p:cNvPr id="115" name="Google Shape;115;p11"/>
          <p:cNvPicPr preferRelativeResize="0"/>
          <p:nvPr/>
        </p:nvPicPr>
        <p:blipFill rotWithShape="1">
          <a:blip r:embed="rId2">
            <a:alphaModFix/>
          </a:blip>
          <a:srcRect b="25534" l="0" r="0" t="0"/>
          <a:stretch/>
        </p:blipFill>
        <p:spPr>
          <a:xfrm>
            <a:off x="8128165" y="286773"/>
            <a:ext cx="81256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9" name="Google Shape;119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12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23" name="Google Shape;1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3" name="Google Shape;23;p3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24" name="Google Shape;2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8" name="Google Shape;2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32" name="Google Shape;32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36" name="Google Shape;36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2" name="Google Shape;42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6" name="Google Shape;46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25534" l="0" r="0" t="0"/>
          <a:stretch/>
        </p:blipFill>
        <p:spPr>
          <a:xfrm>
            <a:off x="8128165" y="286773"/>
            <a:ext cx="81256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2">
            <a:alphaModFix/>
          </a:blip>
          <a:srcRect b="25534" l="0" r="0" t="0"/>
          <a:stretch/>
        </p:blipFill>
        <p:spPr>
          <a:xfrm>
            <a:off x="8128165" y="286773"/>
            <a:ext cx="81256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2">
            <a:alphaModFix/>
          </a:blip>
          <a:srcRect b="25534" l="0" r="0" t="0"/>
          <a:stretch/>
        </p:blipFill>
        <p:spPr>
          <a:xfrm>
            <a:off x="8128165" y="286773"/>
            <a:ext cx="81256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8"/>
          <p:cNvPicPr preferRelativeResize="0"/>
          <p:nvPr/>
        </p:nvPicPr>
        <p:blipFill rotWithShape="1">
          <a:blip r:embed="rId2">
            <a:alphaModFix/>
          </a:blip>
          <a:srcRect b="25534" l="0" r="0" t="0"/>
          <a:stretch/>
        </p:blipFill>
        <p:spPr>
          <a:xfrm>
            <a:off x="8128165" y="286773"/>
            <a:ext cx="81256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7" name="Google Shape;87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2" name="Google Shape;92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6" name="Google Shape;96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2">
            <a:alphaModFix/>
          </a:blip>
          <a:srcRect b="25534" l="0" r="0" t="0"/>
          <a:stretch/>
        </p:blipFill>
        <p:spPr>
          <a:xfrm>
            <a:off x="8128165" y="286773"/>
            <a:ext cx="812560" cy="6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4572000" y="2533800"/>
            <a:ext cx="31284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Guilherme Campos Barata Diniz</a:t>
            </a:r>
            <a:b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Guilherme Oliveira Antonio</a:t>
            </a:r>
            <a:b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Matheus Felipe Ferreira Martins</a:t>
            </a:r>
            <a:b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Ricardo Christovão da Silva</a:t>
            </a:r>
            <a:b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pt-BR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Thiago Jorge Queiroz Silva</a:t>
            </a:r>
            <a:endParaRPr sz="14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25534" l="0" r="0" t="0"/>
          <a:stretch/>
        </p:blipFill>
        <p:spPr>
          <a:xfrm>
            <a:off x="694700" y="1193022"/>
            <a:ext cx="3702850" cy="27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4397550" y="1240800"/>
            <a:ext cx="370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GoAsk</a:t>
            </a:r>
            <a:endParaRPr b="1" sz="7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accent3"/>
                </a:solidFill>
              </a:rPr>
              <a:t>Contextualização</a:t>
            </a:r>
            <a:endParaRPr b="1" sz="4400">
              <a:solidFill>
                <a:schemeClr val="accent3"/>
              </a:solidFill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5067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Tecnologia apoia os estudos;</a:t>
            </a:r>
            <a:endParaRPr sz="22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Adaptação mundial na pandemia;</a:t>
            </a:r>
            <a:endParaRPr sz="2200">
              <a:solidFill>
                <a:srgbClr val="233A4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Problemas do ensino a distância.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5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826" y="1800187"/>
            <a:ext cx="1121575" cy="11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425" y="3185713"/>
            <a:ext cx="1121574" cy="112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3950" y="1800175"/>
            <a:ext cx="1121574" cy="11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accent3"/>
                </a:solidFill>
              </a:rPr>
              <a:t>Solução</a:t>
            </a:r>
            <a:endParaRPr b="1" sz="4400">
              <a:solidFill>
                <a:schemeClr val="accent3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58900"/>
            <a:ext cx="58101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233A44"/>
                </a:solidFill>
              </a:rPr>
              <a:t>Desenvolver um sistema que permita: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Tornar o aprendizado divertido, simples e autônomo;</a:t>
            </a:r>
            <a:endParaRPr sz="2200">
              <a:solidFill>
                <a:srgbClr val="233A44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2200"/>
              <a:buChar char="●"/>
            </a:pPr>
            <a:r>
              <a:rPr lang="pt-BR" sz="2200">
                <a:solidFill>
                  <a:srgbClr val="233A44"/>
                </a:solidFill>
              </a:rPr>
              <a:t>Momentos de trívia e diversão com amigos.</a:t>
            </a:r>
            <a:endParaRPr sz="22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250" y="1958900"/>
            <a:ext cx="1754675" cy="17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88550" y="1989850"/>
            <a:ext cx="63669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pt-BR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GoAsk tem o objetivo de praticar habilidades técnicas e sociais por meio da curiosidade e brincadeira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448300" y="4646375"/>
            <a:ext cx="85746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Modelagem arquitetural elaborada pelos autores</a:t>
            </a:r>
            <a:endParaRPr sz="1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18"/>
          <p:cNvSpPr txBox="1"/>
          <p:nvPr>
            <p:ph idx="4294967295"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accent3"/>
                </a:solidFill>
              </a:rPr>
              <a:t>Arquitetura</a:t>
            </a:r>
            <a:endParaRPr b="1" sz="4400">
              <a:solidFill>
                <a:schemeClr val="accent3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00" y="1800200"/>
            <a:ext cx="7836401" cy="27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accent3"/>
                </a:solidFill>
              </a:rPr>
              <a:t>Resultados: </a:t>
            </a:r>
            <a:r>
              <a:rPr b="1" lang="pt-BR" sz="2500"/>
              <a:t>Tela de Login</a:t>
            </a:r>
            <a:endParaRPr b="1" sz="25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425" y="1755200"/>
            <a:ext cx="5939126" cy="299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50" y="1772200"/>
            <a:ext cx="5859902" cy="29543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accent3"/>
                </a:solidFill>
              </a:rPr>
              <a:t>Resultados: </a:t>
            </a:r>
            <a:r>
              <a:rPr b="1" lang="pt-BR" sz="2500"/>
              <a:t>Tela de Perfil</a:t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75" y="1773475"/>
            <a:ext cx="5687248" cy="303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accent3"/>
                </a:solidFill>
              </a:rPr>
              <a:t>Resultados: </a:t>
            </a:r>
            <a:r>
              <a:rPr b="1" lang="pt-BR" sz="2500"/>
              <a:t>Tela de Relatório</a:t>
            </a:r>
            <a:endParaRPr b="1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rgbClr val="FFFFFF"/>
                </a:solidFill>
              </a:rPr>
              <a:t>Obrigado!</a:t>
            </a:r>
            <a:endParaRPr b="1" sz="4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3F3F3"/>
      </a:dk1>
      <a:lt1>
        <a:srgbClr val="000000"/>
      </a:lt1>
      <a:dk2>
        <a:srgbClr val="F27225"/>
      </a:dk2>
      <a:lt2>
        <a:srgbClr val="32B24A"/>
      </a:lt2>
      <a:accent1>
        <a:srgbClr val="26265E"/>
      </a:accent1>
      <a:accent2>
        <a:srgbClr val="125DAA"/>
      </a:accent2>
      <a:accent3>
        <a:srgbClr val="C9515C"/>
      </a:accent3>
      <a:accent4>
        <a:srgbClr val="14F597"/>
      </a:accent4>
      <a:accent5>
        <a:srgbClr val="181832"/>
      </a:accent5>
      <a:accent6>
        <a:srgbClr val="139882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