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414e3d7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414e3d7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e5cf884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e5cf884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5cf8848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5cf8848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e5cf884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e5cf884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e5cf884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e5cf884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1300" y="1590525"/>
            <a:ext cx="6101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200"/>
              <a:t>G</a:t>
            </a:r>
            <a:r>
              <a:rPr b="1" lang="pt-BR" sz="6500"/>
              <a:t>       </a:t>
            </a:r>
            <a:r>
              <a:rPr b="1" lang="pt-BR" sz="9200"/>
              <a:t>Ask</a:t>
            </a:r>
            <a:endParaRPr b="1" sz="9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952868"/>
            <a:ext cx="53613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Guilherme Campos Barata Diniz</a:t>
            </a:r>
            <a:br>
              <a:rPr lang="pt-BR" sz="1500">
                <a:latin typeface="Nunito"/>
                <a:ea typeface="Nunito"/>
                <a:cs typeface="Nunito"/>
                <a:sym typeface="Nunito"/>
              </a:rPr>
            </a:b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Guilherme Oliveira Antonio</a:t>
            </a:r>
            <a:br>
              <a:rPr lang="pt-BR" sz="1500">
                <a:latin typeface="Nunito"/>
                <a:ea typeface="Nunito"/>
                <a:cs typeface="Nunito"/>
                <a:sym typeface="Nunito"/>
              </a:rPr>
            </a:b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Matheus Felipe Ferreira Martins</a:t>
            </a:r>
            <a:br>
              <a:rPr lang="pt-BR" sz="1500">
                <a:latin typeface="Nunito"/>
                <a:ea typeface="Nunito"/>
                <a:cs typeface="Nunito"/>
                <a:sym typeface="Nunito"/>
              </a:rPr>
            </a:b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Ricardo Christovão da Silva</a:t>
            </a:r>
            <a:br>
              <a:rPr lang="pt-BR" sz="1500">
                <a:latin typeface="Nunito"/>
                <a:ea typeface="Nunito"/>
                <a:cs typeface="Nunito"/>
                <a:sym typeface="Nunito"/>
              </a:rPr>
            </a:b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Thiago Jorge Queiroz Silva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25" y="1451262"/>
            <a:ext cx="1380576" cy="13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6" name="Google Shape;13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9" name="Google Shape;13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6684755" y="2106651"/>
            <a:ext cx="1297296" cy="1342304"/>
            <a:chOff x="6212550" y="1304875"/>
            <a:chExt cx="2632500" cy="3416400"/>
          </a:xfrm>
        </p:grpSpPr>
        <p:sp>
          <p:nvSpPr>
            <p:cNvPr id="142" name="Google Shape;14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Contextualização</a:t>
            </a:r>
            <a:endParaRPr sz="4400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819150" y="1990725"/>
            <a:ext cx="48774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Tecnologia apoia os estudos;</a:t>
            </a:r>
            <a:endParaRPr sz="2500"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025" y="2440513"/>
            <a:ext cx="1145125" cy="11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563" y="3689838"/>
            <a:ext cx="932375" cy="9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025" y="3672863"/>
            <a:ext cx="966324" cy="9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5302" y="3788900"/>
            <a:ext cx="822175" cy="8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819150" y="2447925"/>
            <a:ext cx="56994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Adaptação mundial na pandemia;</a:t>
            </a:r>
            <a:endParaRPr sz="2500"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819150" y="2905125"/>
            <a:ext cx="5458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Problemas do ensino a distância.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Solução</a:t>
            </a:r>
            <a:endParaRPr sz="4400"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819150" y="1990725"/>
            <a:ext cx="7833900" cy="16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Desenvolver um sistema que permita: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Tornar o aprendizado divertido, simples e autônomo;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Momentos de trívia e diversão com amigos</a:t>
            </a:r>
            <a:endParaRPr sz="2500"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819150" y="3764600"/>
            <a:ext cx="78339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2400">
                <a:solidFill>
                  <a:schemeClr val="accent1"/>
                </a:solidFill>
              </a:rPr>
              <a:t>Com o objetivo de praticar habilidades técnicas e sociais por meio da curiosidade e brincadeira</a:t>
            </a:r>
            <a:endParaRPr i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4294967295" type="ctrTitle"/>
          </p:nvPr>
        </p:nvSpPr>
        <p:spPr>
          <a:xfrm>
            <a:off x="2467988" y="603875"/>
            <a:ext cx="4167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/>
              <a:t>G       </a:t>
            </a:r>
            <a:r>
              <a:rPr b="1" lang="pt-BR" sz="7200"/>
              <a:t>Ask</a:t>
            </a:r>
            <a:endParaRPr b="1" sz="7200"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50" y="451487"/>
            <a:ext cx="1380576" cy="13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758825" y="2088775"/>
            <a:ext cx="78339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👀  </a:t>
            </a:r>
            <a:r>
              <a:rPr b="1" lang="pt-BR" sz="2500"/>
              <a:t>Ponto de vista - Criando quiz:</a:t>
            </a:r>
            <a:endParaRPr b="1"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Customizar perguntas e respostas sobre qualquer assunto;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Compartilhar código de acesso ao quiz criado.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idx="4294967295" type="ctrTitle"/>
          </p:nvPr>
        </p:nvSpPr>
        <p:spPr>
          <a:xfrm>
            <a:off x="2467988" y="603875"/>
            <a:ext cx="4167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/>
              <a:t>G       </a:t>
            </a:r>
            <a:r>
              <a:rPr b="1" lang="pt-BR" sz="7200"/>
              <a:t>Ask</a:t>
            </a:r>
            <a:endParaRPr b="1" sz="7200"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50" y="451487"/>
            <a:ext cx="1380576" cy="13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758825" y="2088775"/>
            <a:ext cx="78339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👀  </a:t>
            </a:r>
            <a:r>
              <a:rPr b="1" lang="pt-BR" sz="2500"/>
              <a:t>Ponto de vista - Respondendo quiz:</a:t>
            </a:r>
            <a:endParaRPr b="1"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Responder as respostas concorrendo com outros jogadores;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Ver ranking de colocação entre os participantes por um sistema de pontos.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819150" y="45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/>
              <a:t>Metodologia</a:t>
            </a:r>
            <a:endParaRPr sz="5700"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776275" y="1414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Metodologia ágil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Sprints de entrega.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Reuniões regulares.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Discord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WhatsApp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GitHub Projects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Issues, Pull Requests, Cards.</a:t>
            </a:r>
            <a:endParaRPr sz="250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251" y="2051976"/>
            <a:ext cx="1575199" cy="15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7349575" y="2076900"/>
            <a:ext cx="1274700" cy="12102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463201" y="1692900"/>
            <a:ext cx="1386900" cy="19782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1689025" y="2969925"/>
            <a:ext cx="1274700" cy="11616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658650" y="869550"/>
            <a:ext cx="2345400" cy="17421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856" y="1637775"/>
            <a:ext cx="721050" cy="7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907" y="1921493"/>
            <a:ext cx="1235630" cy="5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5850" y="3104139"/>
            <a:ext cx="721051" cy="89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5843" y="945325"/>
            <a:ext cx="866151" cy="5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0820" y="2212957"/>
            <a:ext cx="925284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0641" y="2623006"/>
            <a:ext cx="866150" cy="8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974" y="1220725"/>
            <a:ext cx="1013875" cy="101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9"/>
          <p:cNvCxnSpPr>
            <a:stCxn id="185" idx="3"/>
            <a:endCxn id="184" idx="1"/>
          </p:cNvCxnSpPr>
          <p:nvPr/>
        </p:nvCxnSpPr>
        <p:spPr>
          <a:xfrm>
            <a:off x="5850101" y="2682000"/>
            <a:ext cx="1499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3077825" y="2163288"/>
            <a:ext cx="1291500" cy="7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3077825" y="3306288"/>
            <a:ext cx="1291500" cy="7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8" name="Google Shape;198;p19"/>
          <p:cNvSpPr txBox="1"/>
          <p:nvPr/>
        </p:nvSpPr>
        <p:spPr>
          <a:xfrm>
            <a:off x="4172875" y="389775"/>
            <a:ext cx="4203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4546000" y="389775"/>
            <a:ext cx="4078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/>
              <a:t>Tecnologias</a:t>
            </a:r>
            <a:endParaRPr sz="5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rgbClr val="FFFFFF"/>
                </a:solidFill>
              </a:rPr>
              <a:t>Obrigado!</a:t>
            </a:r>
            <a:endParaRPr b="1" sz="4900">
              <a:solidFill>
                <a:srgbClr val="FFFFFF"/>
              </a:solidFill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6" y="3606575"/>
            <a:ext cx="3475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