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71214-D53F-4299-B5D0-DA8594FD6CD4}" v="64" dt="2021-02-18T21:27:33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18.02.2021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Linha do tempo&#10;&#10;Descrição gerada automaticamente">
            <a:extLst>
              <a:ext uri="{FF2B5EF4-FFF2-40B4-BE49-F238E27FC236}">
                <a16:creationId xmlns:a16="http://schemas.microsoft.com/office/drawing/2014/main" id="{70CF7115-164C-43D6-A6BF-8FEEC4B7E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336"/>
            <a:ext cx="12203501" cy="68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039BB149-6241-4416-A101-32B9C719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336"/>
            <a:ext cx="12203501" cy="68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1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C347DA22-7920-4ED3-A6E0-B49C4E75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336"/>
            <a:ext cx="12203501" cy="68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4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F9D3EAE-A3B9-463F-A88F-9A378458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336"/>
            <a:ext cx="12217879" cy="68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6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Gráfico&#10;&#10;Descrição gerada automaticamente">
            <a:extLst>
              <a:ext uri="{FF2B5EF4-FFF2-40B4-BE49-F238E27FC236}">
                <a16:creationId xmlns:a16="http://schemas.microsoft.com/office/drawing/2014/main" id="{5C17FA89-D786-4E88-B551-D19754A0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336"/>
            <a:ext cx="12203501" cy="68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4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id="{24EFF355-6244-4502-A1BA-C700822F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336"/>
            <a:ext cx="12217879" cy="68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7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05AC6C64-ED65-493B-9AE2-AD50C218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336"/>
            <a:ext cx="12203501" cy="68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57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26</cp:revision>
  <dcterms:created xsi:type="dcterms:W3CDTF">2021-02-18T21:22:39Z</dcterms:created>
  <dcterms:modified xsi:type="dcterms:W3CDTF">2021-02-18T21:27:52Z</dcterms:modified>
</cp:coreProperties>
</file>