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d1e03c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d1e03c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d1e03c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d1e03c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d1e03c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d1e03c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d1e03c8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d1e03c8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d1e03c8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d1e03c8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d1e03c8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ad1e03c8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d1e03c8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d1e03c8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421337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CADASTRO DO CORPO CLÍNICO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 da área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4581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Hospital São Francisco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Corpo Clínico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25" y="4002325"/>
            <a:ext cx="860100" cy="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 do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6649500" cy="18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Cadastro de novos médicos;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Análise de corpo clínico cadastrado;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Papelada e logística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Candidatura médica aprovada ou negada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01" y="4058299"/>
            <a:ext cx="748150" cy="7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do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65769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Hierarquia do Corpo Clínico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Fotos de identificação</a:t>
            </a:r>
            <a:endParaRPr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Médicos se inscrevem (CRM)</a:t>
            </a:r>
            <a:endParaRPr>
              <a:solidFill>
                <a:schemeClr val="dk2"/>
              </a:solidFill>
            </a:endParaRPr>
          </a:p>
          <a:p>
            <a:pPr indent="-3111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lang="pt-BR" sz="1300">
                <a:solidFill>
                  <a:schemeClr val="dk2"/>
                </a:solidFill>
              </a:rPr>
              <a:t>Possuem especialidades</a:t>
            </a:r>
            <a:endParaRPr sz="1300">
              <a:solidFill>
                <a:schemeClr val="dk2"/>
              </a:solidFill>
            </a:endParaRPr>
          </a:p>
          <a:p>
            <a:pPr indent="-3111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❖"/>
            </a:pPr>
            <a:r>
              <a:rPr lang="pt-BR">
                <a:solidFill>
                  <a:schemeClr val="dk2"/>
                </a:solidFill>
              </a:rPr>
              <a:t>Assinatura digital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125" y="4056625"/>
            <a:ext cx="751500" cy="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724125" y="2321600"/>
            <a:ext cx="63825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 sz="1400"/>
              <a:t>Projetar e implementar solução para o problema</a:t>
            </a:r>
            <a:endParaRPr sz="14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 sz="1400"/>
              <a:t>Agilizar e facilitar processo de cadastro de corpo clínico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17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100" y="4038600"/>
            <a:ext cx="787550" cy="7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425" y="2205300"/>
            <a:ext cx="1620925" cy="16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7"/>
          <p:cNvCxnSpPr/>
          <p:nvPr/>
        </p:nvCxnSpPr>
        <p:spPr>
          <a:xfrm flipH="1">
            <a:off x="3380400" y="1980750"/>
            <a:ext cx="14400" cy="22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936013" y="2542350"/>
            <a:ext cx="52971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Facilitar o processo do médico candidatar-se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Praticidade de visualizar os dados dos candidatos 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99" y="4128399"/>
            <a:ext cx="607950" cy="60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quivo médico grátis ícone" id="130" name="Google Shape;130;p18" title="Arquivo médico grátis ícon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650" y="2281713"/>
            <a:ext cx="1606500" cy="170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>
            <a:off x="2817713" y="1994388"/>
            <a:ext cx="14400" cy="22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829825" y="1973325"/>
            <a:ext cx="407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Ganho de tempo</a:t>
            </a:r>
            <a:endParaRPr sz="2100"/>
          </a:p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Produtividade</a:t>
            </a:r>
            <a:endParaRPr sz="2100"/>
          </a:p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Organização</a:t>
            </a:r>
            <a:endParaRPr sz="2100"/>
          </a:p>
          <a:p>
            <a:pPr indent="-3219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2100"/>
              <a:t>Auxílio aos cadastrados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925" y="2939554"/>
            <a:ext cx="553650" cy="630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729450" y="2394418"/>
            <a:ext cx="1434300" cy="15231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971867" y="2326850"/>
            <a:ext cx="1507200" cy="1590900"/>
          </a:xfrm>
          <a:prstGeom prst="ellipse">
            <a:avLst/>
          </a:prstGeom>
          <a:solidFill>
            <a:srgbClr val="38B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25" y="2573400"/>
            <a:ext cx="1140925" cy="11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912" y="2573388"/>
            <a:ext cx="1140925" cy="11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7726075" y="3779575"/>
            <a:ext cx="1305600" cy="13056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6275" y="4059775"/>
            <a:ext cx="745201" cy="745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9"/>
          <p:cNvCxnSpPr/>
          <p:nvPr/>
        </p:nvCxnSpPr>
        <p:spPr>
          <a:xfrm>
            <a:off x="4644175" y="1806075"/>
            <a:ext cx="20400" cy="25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200" y="-1074312"/>
            <a:ext cx="9928526" cy="74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187700" y="334530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Obrigado :)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