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5ba5fc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85ba5fc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85ba5fc9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85ba5fc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000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0" y="1507680"/>
            <a:ext cx="9143640" cy="11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Interdisciplinar: Aplicações para Sustentabilidade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600"/>
            <a:ext cx="600480" cy="5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676440" y="51840"/>
            <a:ext cx="2999520" cy="4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Engenharia de Software - 2/2021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676440" y="3238560"/>
            <a:ext cx="428112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Professoras: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Ivre Marjorie Ribeiro Machado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Soraia Lúcia Da Silva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4862880" y="3238560"/>
            <a:ext cx="428112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Alunos: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Guilherme Gabriel Silva Pereira,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Henrique Penna Forte Monteiro,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Lucas Ângelo Oliveira Martins Rocha,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Victor Boaventura Góes Campos,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Vinícius Marini Costa e Oliveira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>
            <a:off x="537480" y="1854000"/>
            <a:ext cx="52968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Nuxt.Js para compilar e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rodar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 servidor backend e frontend;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Node.Js para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interpretar o JavaScript;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Vue.Js com Vuetify para as interfaces frontend;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○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Responsivo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Linguagem TypeScript com o ORM Sequelize no backend;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MySql como </a:t>
            </a: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sistema de gerenciamento de banco de dados;</a:t>
            </a:r>
            <a:endParaRPr sz="1300"/>
          </a:p>
        </p:txBody>
      </p:sp>
      <p:sp>
        <p:nvSpPr>
          <p:cNvPr id="203" name="Google Shape;203;p36"/>
          <p:cNvSpPr txBox="1"/>
          <p:nvPr/>
        </p:nvSpPr>
        <p:spPr>
          <a:xfrm>
            <a:off x="729360" y="1318680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Tecnologias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6"/>
          <p:cNvSpPr/>
          <p:nvPr/>
        </p:nvSpPr>
        <p:spPr>
          <a:xfrm>
            <a:off x="7725960" y="3779640"/>
            <a:ext cx="1305300" cy="13053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120" y="3935880"/>
            <a:ext cx="869400" cy="99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589" y="1587902"/>
            <a:ext cx="1084425" cy="10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964" y="3621300"/>
            <a:ext cx="1737611" cy="729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913" y="2236489"/>
            <a:ext cx="2301700" cy="161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800" y="1587900"/>
            <a:ext cx="817925" cy="9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501" y="2784086"/>
            <a:ext cx="1982625" cy="9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" y="0"/>
            <a:ext cx="91439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375" y="4960950"/>
            <a:ext cx="2480300" cy="1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2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600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Questionário ao cliente (System Usability Scale)</a:t>
            </a:r>
            <a:endParaRPr b="0" sz="7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40" y="1852560"/>
            <a:ext cx="2742840" cy="2919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&#10;&#10;Descrição gerada automaticamente" id="260" name="Google Shape;260;p43"/>
          <p:cNvPicPr preferRelativeResize="0"/>
          <p:nvPr/>
        </p:nvPicPr>
        <p:blipFill rotWithShape="1">
          <a:blip r:embed="rId4">
            <a:alphaModFix/>
          </a:blip>
          <a:srcRect b="41740" l="55120" r="209" t="684"/>
          <a:stretch/>
        </p:blipFill>
        <p:spPr>
          <a:xfrm>
            <a:off x="3658680" y="1883520"/>
            <a:ext cx="4010760" cy="1706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8165520" y="4106160"/>
            <a:ext cx="890640" cy="94104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Ícone&#10;&#10;Descrição gerada automaticamente" id="262" name="Google Shape;26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4080" y="4308840"/>
            <a:ext cx="544680" cy="538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/>
          <p:nvPr/>
        </p:nvSpPr>
        <p:spPr>
          <a:xfrm>
            <a:off x="3832200" y="3213720"/>
            <a:ext cx="414000" cy="28224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áfico&#10;&#10;Descrição gerada automaticamente" id="264" name="Google Shape;264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8680" y="3592800"/>
            <a:ext cx="4036680" cy="1179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/>
          <p:nvPr/>
        </p:nvSpPr>
        <p:spPr>
          <a:xfrm>
            <a:off x="6795000" y="3594960"/>
            <a:ext cx="5760" cy="1117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subTitle"/>
          </p:nvPr>
        </p:nvSpPr>
        <p:spPr>
          <a:xfrm>
            <a:off x="729360" y="1318680"/>
            <a:ext cx="7688400" cy="24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pessoal!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640" cy="402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0" y="4213440"/>
            <a:ext cx="914364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 DO CORPO CLÍNICO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Contextualização da área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729360" y="2079000"/>
            <a:ext cx="3457800" cy="142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Hospital São Francisco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Corpo Clínico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8800" y="4002480"/>
            <a:ext cx="859680" cy="8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Contextualização do problema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729360" y="2079000"/>
            <a:ext cx="6649200" cy="1865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Cadastro de novos médicos;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Análise de corpo clínico cadastrado;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Papelada e logística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Candidatura médica aprovada ou negada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4960" y="4058280"/>
            <a:ext cx="747720" cy="74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Especificação do cliente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729360" y="2079000"/>
            <a:ext cx="657648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Hierarquia do Corpo Clínico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Fotos de identificação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Médicos se inscrevem (CRM)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79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Char char="➢"/>
            </a:pPr>
            <a:r>
              <a:rPr b="0" i="0" lang="pt-BR" sz="1300" u="none" cap="none" strike="noStrik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Possuem especialidades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Assinatura digital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3160" y="4056480"/>
            <a:ext cx="751320" cy="7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Objetivo geral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 txBox="1"/>
          <p:nvPr/>
        </p:nvSpPr>
        <p:spPr>
          <a:xfrm>
            <a:off x="3724200" y="2321640"/>
            <a:ext cx="6382080" cy="18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Projetar e implementar solução para o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Agilizar e facilitar processo de cadastro de corpo clínico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160" y="4038480"/>
            <a:ext cx="787320" cy="7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360" y="2205360"/>
            <a:ext cx="1620720" cy="1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 flipH="1">
            <a:off x="3379680" y="1980720"/>
            <a:ext cx="14040" cy="228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2936160" y="2542320"/>
            <a:ext cx="529668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Facilitar o processo do médico candidatar-se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Praticidade de visualizar os dados dos candidatos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00" y="4128480"/>
            <a:ext cx="607680" cy="607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quivo médico grátis ícone" id="174" name="Google Shape;1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480" y="2281680"/>
            <a:ext cx="1606320" cy="170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/>
          <p:nvPr/>
        </p:nvSpPr>
        <p:spPr>
          <a:xfrm flipH="1">
            <a:off x="2817000" y="1994400"/>
            <a:ext cx="14040" cy="2282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Justificativa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829760" y="1973160"/>
            <a:ext cx="4070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6000"/>
          </a:bodyPr>
          <a:lstStyle/>
          <a:p>
            <a:pPr indent="-3214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❖"/>
            </a:pPr>
            <a:r>
              <a:rPr b="0" i="0" lang="pt-BR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Ganho de tempo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4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❖"/>
            </a:pPr>
            <a:r>
              <a:rPr b="0" i="0" lang="pt-BR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Produtividade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4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❖"/>
            </a:pPr>
            <a:r>
              <a:rPr b="0" i="0" lang="pt-BR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Organização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4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Lato"/>
              <a:buChar char="❖"/>
            </a:pPr>
            <a:r>
              <a:rPr b="0" i="0" lang="pt-BR" sz="21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Auxílio aos cadastrados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040" y="2939400"/>
            <a:ext cx="553320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/>
          <p:nvPr/>
        </p:nvSpPr>
        <p:spPr>
          <a:xfrm>
            <a:off x="729360" y="2394360"/>
            <a:ext cx="1433880" cy="152280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2971800" y="2326680"/>
            <a:ext cx="1506960" cy="1590480"/>
          </a:xfrm>
          <a:prstGeom prst="ellipse">
            <a:avLst/>
          </a:prstGeom>
          <a:solidFill>
            <a:srgbClr val="38B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200" y="2573280"/>
            <a:ext cx="1140480" cy="116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3760" y="2573280"/>
            <a:ext cx="1140480" cy="116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400" y="4059720"/>
            <a:ext cx="744840" cy="744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/>
          <p:nvPr/>
        </p:nvSpPr>
        <p:spPr>
          <a:xfrm>
            <a:off x="4644000" y="1806120"/>
            <a:ext cx="20160" cy="2595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4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Solução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537480" y="1854000"/>
            <a:ext cx="529668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Software para cadastro de novos médicos;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Avaliação de candidaturas;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06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❖"/>
            </a:pPr>
            <a:r>
              <a:rPr b="0" i="0" lang="pt-BR" sz="1300" u="none" cap="none" strike="noStrik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Cadastro e controle de equipes e unidades;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24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7725960" y="3779640"/>
            <a:ext cx="1305360" cy="1305360"/>
          </a:xfrm>
          <a:prstGeom prst="ellipse">
            <a:avLst/>
          </a:prstGeom>
          <a:solidFill>
            <a:srgbClr val="76B8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120" y="3935880"/>
            <a:ext cx="869400" cy="99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