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d27535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fd2753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0" y="150785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/>
              <a:t>Trabalho Interdisciplinar: Aplicações para Sustentabilidade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500"/>
            <a:ext cx="600975" cy="5188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76375" y="519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Engenharia de Software - 2/2021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76375" y="3238450"/>
            <a:ext cx="42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Professoras: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Ivre Marjorie Ribeiro Machado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Soraia Lúcia Da Silva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862700" y="3238450"/>
            <a:ext cx="428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Alunos: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Guilherme Gabriel Silva Pereira,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Henrique Penna Forte Monteiro,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Lucas Ângelo Oliveira Martins Rocha,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Victor Boaventura Góes Campos,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Vinícius Marini Costa e Oliveira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506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0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0" y="4213375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pt-B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DO CORPO CLÍNICO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Contextualização da área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34581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Hospital São Francisco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Corpo Clínico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8825" y="4002325"/>
            <a:ext cx="860100" cy="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Contextualização do problema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66495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Cadastro de novos médicos;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Análise de corpo clínico cadastrado;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Papelada e logística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Candidatura médica aprovada ou negada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4801" y="4058299"/>
            <a:ext cx="748150" cy="7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Especificação do cliente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65769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❖"/>
            </a:pPr>
            <a:r>
              <a:rPr lang="pt-BR">
                <a:solidFill>
                  <a:schemeClr val="dk2"/>
                </a:solidFill>
              </a:rPr>
              <a:t>Hierarquia do Corpo Clínico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❖"/>
            </a:pPr>
            <a:r>
              <a:rPr lang="pt-BR">
                <a:solidFill>
                  <a:schemeClr val="dk2"/>
                </a:solidFill>
              </a:rPr>
              <a:t>Fotos de identificação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❖"/>
            </a:pPr>
            <a:r>
              <a:rPr lang="pt-BR">
                <a:solidFill>
                  <a:schemeClr val="dk2"/>
                </a:solidFill>
              </a:rPr>
              <a:t>Médicos se inscrevem (CRM)</a:t>
            </a:r>
            <a:endParaRPr>
              <a:solidFill>
                <a:schemeClr val="dk2"/>
              </a:solidFill>
            </a:endParaRPr>
          </a:p>
          <a:p>
            <a:pPr indent="-3111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➢"/>
            </a:pPr>
            <a:r>
              <a:rPr lang="pt-BR" sz="1300">
                <a:solidFill>
                  <a:schemeClr val="dk2"/>
                </a:solidFill>
              </a:rPr>
              <a:t>Possuem especialidades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❖"/>
            </a:pPr>
            <a:r>
              <a:rPr lang="pt-BR">
                <a:solidFill>
                  <a:schemeClr val="dk2"/>
                </a:solidFill>
              </a:rPr>
              <a:t>Assinatura digital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3125" y="4056625"/>
            <a:ext cx="751500" cy="7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724125" y="2321600"/>
            <a:ext cx="63825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 sz="1400"/>
              <a:t>Projetar e implementar solução para o problema</a:t>
            </a:r>
            <a:endParaRPr sz="14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 sz="1400"/>
              <a:t>Agilizar e facilitar processo de cadastro de corpo clínico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127" name="Google Shape;127;p18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100" y="4038600"/>
            <a:ext cx="787550" cy="7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425" y="2205300"/>
            <a:ext cx="1620925" cy="16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8"/>
          <p:cNvCxnSpPr/>
          <p:nvPr/>
        </p:nvCxnSpPr>
        <p:spPr>
          <a:xfrm flipH="1">
            <a:off x="3380400" y="1980750"/>
            <a:ext cx="14400" cy="22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2936013" y="2542350"/>
            <a:ext cx="5297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Facilitar o processo do médico candidatar-se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Praticidade de visualizar os dados dos candidatos 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899" y="4128399"/>
            <a:ext cx="607950" cy="60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quivo médico grátis ícone" id="139" name="Google Shape;139;p19" title="Arquivo médico grátis ícon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650" y="2281713"/>
            <a:ext cx="1606500" cy="170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 flipH="1">
            <a:off x="2817713" y="1994388"/>
            <a:ext cx="14400" cy="22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4829825" y="1973325"/>
            <a:ext cx="4071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19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2100"/>
              <a:t>Ganho de tempo</a:t>
            </a:r>
            <a:endParaRPr sz="2100"/>
          </a:p>
          <a:p>
            <a:pPr indent="-3219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2100"/>
              <a:t>Produtividade</a:t>
            </a:r>
            <a:endParaRPr sz="2100"/>
          </a:p>
          <a:p>
            <a:pPr indent="-3219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2100"/>
              <a:t>Organização</a:t>
            </a:r>
            <a:endParaRPr sz="2100"/>
          </a:p>
          <a:p>
            <a:pPr indent="-3219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2100"/>
              <a:t>Auxílio aos cadastrados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ct val="72829"/>
              <a:buNone/>
            </a:pPr>
            <a:r>
              <a:t/>
            </a:r>
            <a:endParaRPr sz="2100"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925" y="2939554"/>
            <a:ext cx="553650" cy="63036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729450" y="2394418"/>
            <a:ext cx="1434300" cy="15231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971867" y="2326850"/>
            <a:ext cx="1507200" cy="1590900"/>
          </a:xfrm>
          <a:prstGeom prst="ellipse">
            <a:avLst/>
          </a:prstGeom>
          <a:solidFill>
            <a:srgbClr val="38B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225" y="2573400"/>
            <a:ext cx="1140925" cy="11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3912" y="2573388"/>
            <a:ext cx="1140925" cy="11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275" y="4059775"/>
            <a:ext cx="745201" cy="745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0"/>
          <p:cNvCxnSpPr/>
          <p:nvPr/>
        </p:nvCxnSpPr>
        <p:spPr>
          <a:xfrm>
            <a:off x="4644175" y="1806075"/>
            <a:ext cx="20400" cy="25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37586" y="1853849"/>
            <a:ext cx="5297100" cy="2853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Software para cadastro de novos médicos;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Avaliação de candidaturas;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Cadastro e controle de equipes e unidades;</a:t>
            </a:r>
            <a:endParaRPr/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055" y="3935945"/>
            <a:ext cx="869639" cy="99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