
<file path=[Content_Types].xml><?xml version="1.0" encoding="utf-8"?>
<Types xmlns="http://schemas.openxmlformats.org/package/2006/content-types">
  <Default ContentType="image/svg+xml" Extension="svg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drawingml.diagramStyle+xml" PartName="/ppt/diagrams/quickStyle1.xml"/>
  <Override ContentType="application/vnd.openxmlformats-officedocument.presentationml.presentation.main+xml" PartName="/ppt/presentation.xml"/>
  <Override ContentType="application/vnd.ms-office.drawingml.diagramDrawing+xml" PartName="/ppt/diagrams/drawing1.xml"/>
  <Override ContentType="application/vnd.openxmlformats-officedocument.presentationml.presProps+xml" PartName="/ppt/presProps1.xml"/>
  <Override ContentType="application/vnd.openxmlformats-officedocument.drawingml.diagramColors+xml" PartName="/ppt/diagrams/color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</p:sldIdLst>
  <p:sldSz cy="6858000" cx="12192000"/>
  <p:notesSz cx="6858000" cy="9144000"/>
  <p:defaultTextStyle>
    <a:defPPr lvl="0">
      <a:defRPr lang="pt-BR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C95379-8589-466B-BD7F-630AD80792B4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6DDAB9-B305-47D3-BC65-C86B0A216A11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Desenvolver um site com informações sobre preços e ofertas de supermercados.</a:t>
          </a:r>
          <a:endParaRPr lang="en-US" dirty="0"/>
        </a:p>
      </dgm:t>
    </dgm:pt>
    <dgm:pt modelId="{B545C6D6-2A2F-4836-BEBB-35E1F76EA214}" type="parTrans" cxnId="{C3A9BB4A-8FB2-41D6-AD9B-25FCC83EEAB0}">
      <dgm:prSet/>
      <dgm:spPr/>
      <dgm:t>
        <a:bodyPr/>
        <a:lstStyle/>
        <a:p>
          <a:endParaRPr lang="en-US"/>
        </a:p>
      </dgm:t>
    </dgm:pt>
    <dgm:pt modelId="{581A668E-C3A0-4EDE-B3E0-08C7CB1AB06C}" type="sibTrans" cxnId="{C3A9BB4A-8FB2-41D6-AD9B-25FCC83EEAB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28763CE-48C4-498D-B39C-BED0CC272B4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Atualizações constantes das ofertas.</a:t>
          </a:r>
          <a:endParaRPr lang="en-US" dirty="0"/>
        </a:p>
      </dgm:t>
    </dgm:pt>
    <dgm:pt modelId="{433C18EC-3678-4730-AC0F-E69CAD340001}" type="parTrans" cxnId="{C7979265-B668-4462-9E57-B6591DEC57F5}">
      <dgm:prSet/>
      <dgm:spPr/>
      <dgm:t>
        <a:bodyPr/>
        <a:lstStyle/>
        <a:p>
          <a:endParaRPr lang="en-US"/>
        </a:p>
      </dgm:t>
    </dgm:pt>
    <dgm:pt modelId="{F669D74E-650F-4907-BFF5-940E2789C802}" type="sibTrans" cxnId="{C7979265-B668-4462-9E57-B6591DEC57F5}">
      <dgm:prSet/>
      <dgm:spPr/>
      <dgm:t>
        <a:bodyPr/>
        <a:lstStyle/>
        <a:p>
          <a:endParaRPr lang="en-US"/>
        </a:p>
      </dgm:t>
    </dgm:pt>
    <dgm:pt modelId="{55947C5E-275C-4A50-9C6A-ABBF0F34C939}" type="pres">
      <dgm:prSet presAssocID="{FEC95379-8589-466B-BD7F-630AD80792B4}" presName="root" presStyleCnt="0">
        <dgm:presLayoutVars>
          <dgm:dir/>
          <dgm:resizeHandles val="exact"/>
        </dgm:presLayoutVars>
      </dgm:prSet>
      <dgm:spPr/>
    </dgm:pt>
    <dgm:pt modelId="{D0B7CEC2-0439-42AD-A319-AC38FC631EA4}" type="pres">
      <dgm:prSet presAssocID="{FEC95379-8589-466B-BD7F-630AD80792B4}" presName="container" presStyleCnt="0">
        <dgm:presLayoutVars>
          <dgm:dir/>
          <dgm:resizeHandles val="exact"/>
        </dgm:presLayoutVars>
      </dgm:prSet>
      <dgm:spPr/>
    </dgm:pt>
    <dgm:pt modelId="{298B095E-202A-4C57-ADCB-9CE0075F3A48}" type="pres">
      <dgm:prSet presAssocID="{FF6DDAB9-B305-47D3-BC65-C86B0A216A11}" presName="compNode" presStyleCnt="0"/>
      <dgm:spPr/>
    </dgm:pt>
    <dgm:pt modelId="{D8446211-E1BD-4C1E-A414-10CAE23CEEAE}" type="pres">
      <dgm:prSet presAssocID="{FF6DDAB9-B305-47D3-BC65-C86B0A216A11}" presName="iconBgRect" presStyleLbl="bgShp" presStyleIdx="0" presStyleCnt="2"/>
      <dgm:spPr/>
    </dgm:pt>
    <dgm:pt modelId="{1A491E69-42C1-4831-A581-43468314C8B7}" type="pres">
      <dgm:prSet presAssocID="{FF6DDAB9-B305-47D3-BC65-C86B0A216A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iosque"/>
        </a:ext>
      </dgm:extLst>
    </dgm:pt>
    <dgm:pt modelId="{4FBD2800-167F-4337-B410-234747631710}" type="pres">
      <dgm:prSet presAssocID="{FF6DDAB9-B305-47D3-BC65-C86B0A216A11}" presName="spaceRect" presStyleCnt="0"/>
      <dgm:spPr/>
    </dgm:pt>
    <dgm:pt modelId="{1377B36E-6791-4548-9BEE-49F24DDC0DEE}" type="pres">
      <dgm:prSet presAssocID="{FF6DDAB9-B305-47D3-BC65-C86B0A216A11}" presName="textRect" presStyleLbl="revTx" presStyleIdx="0" presStyleCnt="2">
        <dgm:presLayoutVars>
          <dgm:chMax val="1"/>
          <dgm:chPref val="1"/>
        </dgm:presLayoutVars>
      </dgm:prSet>
      <dgm:spPr/>
    </dgm:pt>
    <dgm:pt modelId="{D1478B72-728F-4B64-B293-7C2E2384F5CF}" type="pres">
      <dgm:prSet presAssocID="{581A668E-C3A0-4EDE-B3E0-08C7CB1AB06C}" presName="sibTrans" presStyleLbl="sibTrans2D1" presStyleIdx="0" presStyleCnt="0"/>
      <dgm:spPr/>
    </dgm:pt>
    <dgm:pt modelId="{0DACFC26-E29B-46FB-AE6D-C025888807E5}" type="pres">
      <dgm:prSet presAssocID="{928763CE-48C4-498D-B39C-BED0CC272B43}" presName="compNode" presStyleCnt="0"/>
      <dgm:spPr/>
    </dgm:pt>
    <dgm:pt modelId="{9A351ACE-5149-46D3-928F-614F94A4DDCF}" type="pres">
      <dgm:prSet presAssocID="{928763CE-48C4-498D-B39C-BED0CC272B43}" presName="iconBgRect" presStyleLbl="bgShp" presStyleIdx="1" presStyleCnt="2"/>
      <dgm:spPr/>
    </dgm:pt>
    <dgm:pt modelId="{34898FDD-2FCE-4CEF-8616-2531BB4086CB}" type="pres">
      <dgm:prSet presAssocID="{928763CE-48C4-498D-B39C-BED0CC272B4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966FA947-ACC7-40AF-AB36-F68B0CF4E33C}" type="pres">
      <dgm:prSet presAssocID="{928763CE-48C4-498D-B39C-BED0CC272B43}" presName="spaceRect" presStyleCnt="0"/>
      <dgm:spPr/>
    </dgm:pt>
    <dgm:pt modelId="{28080780-E41C-43A6-A550-0591BA44E33E}" type="pres">
      <dgm:prSet presAssocID="{928763CE-48C4-498D-B39C-BED0CC272B4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7979265-B668-4462-9E57-B6591DEC57F5}" srcId="{FEC95379-8589-466B-BD7F-630AD80792B4}" destId="{928763CE-48C4-498D-B39C-BED0CC272B43}" srcOrd="1" destOrd="0" parTransId="{433C18EC-3678-4730-AC0F-E69CAD340001}" sibTransId="{F669D74E-650F-4907-BFF5-940E2789C802}"/>
    <dgm:cxn modelId="{C3A9BB4A-8FB2-41D6-AD9B-25FCC83EEAB0}" srcId="{FEC95379-8589-466B-BD7F-630AD80792B4}" destId="{FF6DDAB9-B305-47D3-BC65-C86B0A216A11}" srcOrd="0" destOrd="0" parTransId="{B545C6D6-2A2F-4836-BEBB-35E1F76EA214}" sibTransId="{581A668E-C3A0-4EDE-B3E0-08C7CB1AB06C}"/>
    <dgm:cxn modelId="{0178478E-5621-45D6-860B-D757D0128A80}" type="presOf" srcId="{FEC95379-8589-466B-BD7F-630AD80792B4}" destId="{55947C5E-275C-4A50-9C6A-ABBF0F34C939}" srcOrd="0" destOrd="0" presId="urn:microsoft.com/office/officeart/2018/2/layout/IconCircleList"/>
    <dgm:cxn modelId="{4AF1609B-A3F6-4DB1-BF89-0A069045CD0F}" type="presOf" srcId="{581A668E-C3A0-4EDE-B3E0-08C7CB1AB06C}" destId="{D1478B72-728F-4B64-B293-7C2E2384F5CF}" srcOrd="0" destOrd="0" presId="urn:microsoft.com/office/officeart/2018/2/layout/IconCircleList"/>
    <dgm:cxn modelId="{8B81A2E9-A416-4E40-B67A-9CDEB702867A}" type="presOf" srcId="{FF6DDAB9-B305-47D3-BC65-C86B0A216A11}" destId="{1377B36E-6791-4548-9BEE-49F24DDC0DEE}" srcOrd="0" destOrd="0" presId="urn:microsoft.com/office/officeart/2018/2/layout/IconCircleList"/>
    <dgm:cxn modelId="{A76D4BF6-E5F6-435A-8C3D-AC66CF332392}" type="presOf" srcId="{928763CE-48C4-498D-B39C-BED0CC272B43}" destId="{28080780-E41C-43A6-A550-0591BA44E33E}" srcOrd="0" destOrd="0" presId="urn:microsoft.com/office/officeart/2018/2/layout/IconCircleList"/>
    <dgm:cxn modelId="{87543F23-98C9-430B-AE3B-C128254D64F2}" type="presParOf" srcId="{55947C5E-275C-4A50-9C6A-ABBF0F34C939}" destId="{D0B7CEC2-0439-42AD-A319-AC38FC631EA4}" srcOrd="0" destOrd="0" presId="urn:microsoft.com/office/officeart/2018/2/layout/IconCircleList"/>
    <dgm:cxn modelId="{DA939445-27D3-4955-BDD3-59A9C6B54337}" type="presParOf" srcId="{D0B7CEC2-0439-42AD-A319-AC38FC631EA4}" destId="{298B095E-202A-4C57-ADCB-9CE0075F3A48}" srcOrd="0" destOrd="0" presId="urn:microsoft.com/office/officeart/2018/2/layout/IconCircleList"/>
    <dgm:cxn modelId="{B390D9E4-34E4-49DD-83FB-D91EBBD6BCFE}" type="presParOf" srcId="{298B095E-202A-4C57-ADCB-9CE0075F3A48}" destId="{D8446211-E1BD-4C1E-A414-10CAE23CEEAE}" srcOrd="0" destOrd="0" presId="urn:microsoft.com/office/officeart/2018/2/layout/IconCircleList"/>
    <dgm:cxn modelId="{2FF86245-2BC0-4B04-9580-186A06C988CC}" type="presParOf" srcId="{298B095E-202A-4C57-ADCB-9CE0075F3A48}" destId="{1A491E69-42C1-4831-A581-43468314C8B7}" srcOrd="1" destOrd="0" presId="urn:microsoft.com/office/officeart/2018/2/layout/IconCircleList"/>
    <dgm:cxn modelId="{E2EF3A00-4A94-4526-BA93-DD32397ECD59}" type="presParOf" srcId="{298B095E-202A-4C57-ADCB-9CE0075F3A48}" destId="{4FBD2800-167F-4337-B410-234747631710}" srcOrd="2" destOrd="0" presId="urn:microsoft.com/office/officeart/2018/2/layout/IconCircleList"/>
    <dgm:cxn modelId="{C198FD24-8ED2-4327-8E58-73E7D1B4F440}" type="presParOf" srcId="{298B095E-202A-4C57-ADCB-9CE0075F3A48}" destId="{1377B36E-6791-4548-9BEE-49F24DDC0DEE}" srcOrd="3" destOrd="0" presId="urn:microsoft.com/office/officeart/2018/2/layout/IconCircleList"/>
    <dgm:cxn modelId="{5B020C45-A432-49A8-8E79-04EC6C9FE8D8}" type="presParOf" srcId="{D0B7CEC2-0439-42AD-A319-AC38FC631EA4}" destId="{D1478B72-728F-4B64-B293-7C2E2384F5CF}" srcOrd="1" destOrd="0" presId="urn:microsoft.com/office/officeart/2018/2/layout/IconCircleList"/>
    <dgm:cxn modelId="{FD493411-6ED9-42F6-BA8D-ACFDF23C9EDE}" type="presParOf" srcId="{D0B7CEC2-0439-42AD-A319-AC38FC631EA4}" destId="{0DACFC26-E29B-46FB-AE6D-C025888807E5}" srcOrd="2" destOrd="0" presId="urn:microsoft.com/office/officeart/2018/2/layout/IconCircleList"/>
    <dgm:cxn modelId="{E771B71B-F364-4AFE-B147-AEF32C5D7698}" type="presParOf" srcId="{0DACFC26-E29B-46FB-AE6D-C025888807E5}" destId="{9A351ACE-5149-46D3-928F-614F94A4DDCF}" srcOrd="0" destOrd="0" presId="urn:microsoft.com/office/officeart/2018/2/layout/IconCircleList"/>
    <dgm:cxn modelId="{BD4D24CD-E500-42E9-A148-9BEE2FCA98DE}" type="presParOf" srcId="{0DACFC26-E29B-46FB-AE6D-C025888807E5}" destId="{34898FDD-2FCE-4CEF-8616-2531BB4086CB}" srcOrd="1" destOrd="0" presId="urn:microsoft.com/office/officeart/2018/2/layout/IconCircleList"/>
    <dgm:cxn modelId="{57EA22AF-0D9F-405A-9E6B-3FC42D73067D}" type="presParOf" srcId="{0DACFC26-E29B-46FB-AE6D-C025888807E5}" destId="{966FA947-ACC7-40AF-AB36-F68B0CF4E33C}" srcOrd="2" destOrd="0" presId="urn:microsoft.com/office/officeart/2018/2/layout/IconCircleList"/>
    <dgm:cxn modelId="{B9D2C5BC-49EC-46C5-A730-C78EB1B59B42}" type="presParOf" srcId="{0DACFC26-E29B-46FB-AE6D-C025888807E5}" destId="{28080780-E41C-43A6-A550-0591BA44E33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46211-E1BD-4C1E-A414-10CAE23CEEAE}">
      <dsp:nvSpPr>
        <dsp:cNvPr id="0" name=""/>
        <dsp:cNvSpPr/>
      </dsp:nvSpPr>
      <dsp:spPr>
        <a:xfrm>
          <a:off x="56993" y="1118564"/>
          <a:ext cx="1255738" cy="125573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491E69-42C1-4831-A581-43468314C8B7}">
      <dsp:nvSpPr>
        <dsp:cNvPr id="0" name=""/>
        <dsp:cNvSpPr/>
      </dsp:nvSpPr>
      <dsp:spPr>
        <a:xfrm>
          <a:off x="320698" y="1382269"/>
          <a:ext cx="728328" cy="7283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77B36E-6791-4548-9BEE-49F24DDC0DEE}">
      <dsp:nvSpPr>
        <dsp:cNvPr id="0" name=""/>
        <dsp:cNvSpPr/>
      </dsp:nvSpPr>
      <dsp:spPr>
        <a:xfrm>
          <a:off x="1581818" y="1118564"/>
          <a:ext cx="2959954" cy="1255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Desenvolver um site com informações sobre preços e ofertas de supermercados.</a:t>
          </a:r>
          <a:endParaRPr lang="en-US" sz="2000" kern="1200" dirty="0"/>
        </a:p>
      </dsp:txBody>
      <dsp:txXfrm>
        <a:off x="1581818" y="1118564"/>
        <a:ext cx="2959954" cy="1255738"/>
      </dsp:txXfrm>
    </dsp:sp>
    <dsp:sp modelId="{9A351ACE-5149-46D3-928F-614F94A4DDCF}">
      <dsp:nvSpPr>
        <dsp:cNvPr id="0" name=""/>
        <dsp:cNvSpPr/>
      </dsp:nvSpPr>
      <dsp:spPr>
        <a:xfrm>
          <a:off x="5057522" y="1118564"/>
          <a:ext cx="1255738" cy="125573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898FDD-2FCE-4CEF-8616-2531BB4086CB}">
      <dsp:nvSpPr>
        <dsp:cNvPr id="0" name=""/>
        <dsp:cNvSpPr/>
      </dsp:nvSpPr>
      <dsp:spPr>
        <a:xfrm>
          <a:off x="5321227" y="1382269"/>
          <a:ext cx="728328" cy="7283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80780-E41C-43A6-A550-0591BA44E33E}">
      <dsp:nvSpPr>
        <dsp:cNvPr id="0" name=""/>
        <dsp:cNvSpPr/>
      </dsp:nvSpPr>
      <dsp:spPr>
        <a:xfrm>
          <a:off x="6582348" y="1118564"/>
          <a:ext cx="2959954" cy="1255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Atualizações constantes das ofertas.</a:t>
          </a:r>
          <a:endParaRPr lang="en-US" sz="2000" kern="1200" dirty="0"/>
        </a:p>
      </dsp:txBody>
      <dsp:txXfrm>
        <a:off x="6582348" y="1118564"/>
        <a:ext cx="2959954" cy="1255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4500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2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8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7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0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8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7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0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58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1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6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4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1" name="Rectangle 1094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32" name="Rectangle 1096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3" name="Rectangle 1098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34" name="Rectangle 110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35" name="Freeform: Shape 110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36" name="Freeform: Shape 110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56B728-90C0-44E7-A2ED-4FE4F0CF5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391" y="1018751"/>
            <a:ext cx="3621847" cy="16129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PREÇOLA</a:t>
            </a:r>
          </a:p>
        </p:txBody>
      </p:sp>
      <p:sp>
        <p:nvSpPr>
          <p:cNvPr id="1137" name="Rectangle 110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8" name="Rectangle 110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5EEDCA-803C-5674-AD76-C32DA5424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4144" y="841248"/>
            <a:ext cx="5276088" cy="527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AD96DB2-8D9A-E9C1-0EE4-653BB7779C57}"/>
              </a:ext>
            </a:extLst>
          </p:cNvPr>
          <p:cNvSpPr txBox="1"/>
          <p:nvPr/>
        </p:nvSpPr>
        <p:spPr>
          <a:xfrm>
            <a:off x="626850" y="2771192"/>
            <a:ext cx="3282677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800" b="0" i="0" u="none" strike="noStrike" dirty="0">
                <a:solidFill>
                  <a:srgbClr val="0C0C0C"/>
                </a:solidFill>
                <a:effectLst/>
                <a:latin typeface="Twentieth Century"/>
              </a:rPr>
              <a:t> Gustavo Lima</a:t>
            </a:r>
            <a:endParaRPr lang="pt-BR" sz="2800" b="0" i="0" u="none" strike="noStrike" dirty="0">
              <a:solidFill>
                <a:srgbClr val="1CADE4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800" b="0" i="0" u="none" strike="noStrike" dirty="0">
                <a:solidFill>
                  <a:srgbClr val="0C0C0C"/>
                </a:solidFill>
                <a:effectLst/>
                <a:latin typeface="Twentieth Century"/>
              </a:rPr>
              <a:t> João Paulo Goulart</a:t>
            </a:r>
            <a:endParaRPr lang="pt-BR" sz="2800" b="0" i="0" u="none" strike="noStrike" dirty="0">
              <a:solidFill>
                <a:srgbClr val="1CADE4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800" b="0" i="0" u="none" strike="noStrike" dirty="0">
                <a:solidFill>
                  <a:srgbClr val="0C0C0C"/>
                </a:solidFill>
                <a:effectLst/>
                <a:latin typeface="Twentieth Century"/>
              </a:rPr>
              <a:t> Joaquim Thomaz </a:t>
            </a:r>
            <a:endParaRPr lang="pt-BR" sz="2800" b="0" i="0" u="none" strike="noStrike" dirty="0">
              <a:solidFill>
                <a:srgbClr val="1CADE4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800" b="0" i="0" u="none" strike="noStrike" dirty="0">
                <a:solidFill>
                  <a:srgbClr val="0C0C0C"/>
                </a:solidFill>
                <a:effectLst/>
                <a:latin typeface="Twentieth Century"/>
              </a:rPr>
              <a:t> Lucas Nogueira</a:t>
            </a:r>
            <a:endParaRPr lang="pt-BR" sz="2800" b="0" i="0" u="none" strike="noStrike" dirty="0">
              <a:solidFill>
                <a:srgbClr val="1CADE4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800" b="0" i="0" u="none" strike="noStrike" dirty="0">
                <a:solidFill>
                  <a:srgbClr val="0C0C0C"/>
                </a:solidFill>
                <a:effectLst/>
                <a:latin typeface="Twentieth Century"/>
              </a:rPr>
              <a:t> Matheus Pereira</a:t>
            </a:r>
            <a:endParaRPr lang="pt-BR" sz="2800" b="0" i="0" u="none" strike="noStrike" dirty="0">
              <a:solidFill>
                <a:srgbClr val="1CADE4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800" b="0" i="0" u="none" strike="noStrike" dirty="0">
                <a:solidFill>
                  <a:srgbClr val="0C0C0C"/>
                </a:solidFill>
                <a:effectLst/>
                <a:latin typeface="Twentieth Century"/>
              </a:rPr>
              <a:t> Pedro Franco</a:t>
            </a:r>
            <a:endParaRPr lang="pt-BR" sz="2800" b="0" i="0" u="none" strike="noStrike" dirty="0">
              <a:solidFill>
                <a:srgbClr val="1CADE4"/>
              </a:solidFill>
              <a:effectLst/>
              <a:latin typeface="Arial" panose="020B0604020202020204" pitchFamily="34" charset="0"/>
            </a:endParaRP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306339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45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3532B8-52C7-267A-FE46-583C196BC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pt-BR" sz="5400" dirty="0"/>
              <a:t>PROBLEMAS</a:t>
            </a:r>
          </a:p>
        </p:txBody>
      </p:sp>
      <p:sp>
        <p:nvSpPr>
          <p:cNvPr id="60" name="Rectangle 47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49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Espaço Reservado para Conteúdo 2">
            <a:extLst>
              <a:ext uri="{FF2B5EF4-FFF2-40B4-BE49-F238E27FC236}">
                <a16:creationId xmlns:a16="http://schemas.microsoft.com/office/drawing/2014/main" id="{255E08D1-5F01-E6C2-D26C-597FAAD67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pt-BR" sz="3000" dirty="0"/>
              <a:t>Gastos mensais com supermercado muito altos.</a:t>
            </a:r>
          </a:p>
          <a:p>
            <a:endParaRPr lang="pt-BR" sz="3000" dirty="0"/>
          </a:p>
          <a:p>
            <a:r>
              <a:rPr lang="pt-BR" sz="3000" dirty="0"/>
              <a:t>Afeta pessoas de classe baixa/média por não ser fácil saber onde aquele produto é mais barato.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7413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C28A69-9B26-45AC-AFF7-719A7A50A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2BE755-8532-F0F0-51E7-0D248F3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279" y="943818"/>
            <a:ext cx="9361171" cy="1087819"/>
          </a:xfrm>
        </p:spPr>
        <p:txBody>
          <a:bodyPr anchor="b">
            <a:normAutofit/>
          </a:bodyPr>
          <a:lstStyle/>
          <a:p>
            <a:r>
              <a:rPr lang="pt-BR" sz="6000" dirty="0"/>
              <a:t>PROPOSTA</a:t>
            </a:r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FD4D301E-621E-AF8D-9810-114F444DE6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03" r="45750" b="-2"/>
          <a:stretch/>
        </p:blipFill>
        <p:spPr>
          <a:xfrm>
            <a:off x="0" y="0"/>
            <a:ext cx="1876425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83398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55" y="2285541"/>
            <a:ext cx="457200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5" name="Espaço Reservado para Conteúdo 2">
            <a:extLst>
              <a:ext uri="{FF2B5EF4-FFF2-40B4-BE49-F238E27FC236}">
                <a16:creationId xmlns:a16="http://schemas.microsoft.com/office/drawing/2014/main" id="{3B9BC7C9-8B97-FEA1-DBDF-387701D604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476131"/>
              </p:ext>
            </p:extLst>
          </p:nvPr>
        </p:nvGraphicFramePr>
        <p:xfrm>
          <a:off x="2346006" y="2031637"/>
          <a:ext cx="9599296" cy="3492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AD54E6FD-B467-DFCD-4AA4-92B60B358D4F}"/>
              </a:ext>
            </a:extLst>
          </p:cNvPr>
          <p:cNvSpPr/>
          <p:nvPr/>
        </p:nvSpPr>
        <p:spPr>
          <a:xfrm>
            <a:off x="7067550" y="2190750"/>
            <a:ext cx="4772025" cy="2354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407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7D8E1-934A-ABAE-B78C-BEDB57182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EE0405-70CE-0ED7-EC93-65B292A52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000" dirty="0"/>
              <a:t>Ferramentas: Miro, VS Code, GitHub, Bootstrap, entre outras.</a:t>
            </a:r>
          </a:p>
          <a:p>
            <a:pPr marL="0" indent="0">
              <a:buNone/>
            </a:pPr>
            <a:endParaRPr lang="pt-BR" sz="3000" dirty="0"/>
          </a:p>
          <a:p>
            <a:r>
              <a:rPr lang="pt-BR" sz="3000" dirty="0"/>
              <a:t>Reuniões via Discord duas vezes por semana para alinhamentos do projeto.</a:t>
            </a:r>
          </a:p>
          <a:p>
            <a:endParaRPr lang="pt-BR" sz="3000" dirty="0"/>
          </a:p>
          <a:p>
            <a:endParaRPr lang="pt-BR" sz="3000" dirty="0"/>
          </a:p>
          <a:p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253435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867F7-B6FF-D344-EB64-F21811F1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ARQUITETURA DA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2D99E5-0297-22DD-EA0F-9DFBA38E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800" dirty="0"/>
              <a:t>Utilizamos linguagens como HTML, CSS e Java Script para desenvolver as páginas web do nosso projeto.</a:t>
            </a:r>
          </a:p>
          <a:p>
            <a:endParaRPr lang="pt-BR" sz="2800" dirty="0"/>
          </a:p>
          <a:p>
            <a:r>
              <a:rPr lang="pt-BR" sz="2800" dirty="0"/>
              <a:t> Permitindo o usuário que faça sua conta, selecione produtos em uma lista de compras, dentre outras funcionalidades.</a:t>
            </a:r>
          </a:p>
          <a:p>
            <a:endParaRPr lang="pt-BR" sz="2800" dirty="0"/>
          </a:p>
          <a:p>
            <a:r>
              <a:rPr lang="pt-BR" sz="2800" dirty="0"/>
              <a:t>Preferimos a utilização do site </a:t>
            </a:r>
            <a:r>
              <a:rPr lang="pt-BR" sz="2800" dirty="0" err="1"/>
              <a:t>Replit</a:t>
            </a:r>
            <a:r>
              <a:rPr lang="pt-BR" sz="2800" dirty="0"/>
              <a:t> para hospedagem, devido sua interface intuitiva.</a:t>
            </a:r>
          </a:p>
        </p:txBody>
      </p:sp>
    </p:spTree>
    <p:extLst>
      <p:ext uri="{BB962C8B-B14F-4D97-AF65-F5344CB8AC3E}">
        <p14:creationId xmlns:p14="http://schemas.microsoft.com/office/powerpoint/2010/main" val="331628039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