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Fira Sans Extra Condensed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FiraSansExtraCondensed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FiraSansExtraCondensed-italic.fntdata"/><Relationship Id="rId6" Type="http://schemas.openxmlformats.org/officeDocument/2006/relationships/slide" Target="slides/slide1.xml"/><Relationship Id="rId18" Type="http://schemas.openxmlformats.org/officeDocument/2006/relationships/font" Target="fonts/FiraSansExtraCondense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4f124d3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4f124d3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4ee79353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4ee79353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51c2a32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51c2a32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51c2a3269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51c2a3269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4ee79353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4ee79353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51c2a3269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51c2a3269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572025" y="1103700"/>
            <a:ext cx="4114800" cy="25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0" y="3584400"/>
            <a:ext cx="41148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572000" y="100850"/>
            <a:ext cx="4114800" cy="33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Best Option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Trabalho </a:t>
            </a:r>
            <a:r>
              <a:rPr lang="en"/>
              <a:t>Interdisciplinar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/>
              <a:t>T1-G3: Comparação de preços</a:t>
            </a:r>
            <a:endParaRPr b="0" sz="21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572000" y="3584400"/>
            <a:ext cx="41148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Integrantes: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Henrique Diniz, Andre Eller, Vitor Lany, Gabriel Peçanha, Pedro Neves, Gustavo Alves.</a:t>
            </a:r>
            <a:endParaRPr/>
          </a:p>
        </p:txBody>
      </p:sp>
      <p:grpSp>
        <p:nvGrpSpPr>
          <p:cNvPr id="56" name="Google Shape;56;p13"/>
          <p:cNvGrpSpPr/>
          <p:nvPr/>
        </p:nvGrpSpPr>
        <p:grpSpPr>
          <a:xfrm>
            <a:off x="571562" y="433203"/>
            <a:ext cx="4114731" cy="4277085"/>
            <a:chOff x="571562" y="433203"/>
            <a:chExt cx="4114731" cy="4277085"/>
          </a:xfrm>
        </p:grpSpPr>
        <p:sp>
          <p:nvSpPr>
            <p:cNvPr id="57" name="Google Shape;57;p13"/>
            <p:cNvSpPr/>
            <p:nvPr/>
          </p:nvSpPr>
          <p:spPr>
            <a:xfrm>
              <a:off x="571562" y="4210737"/>
              <a:ext cx="4114731" cy="499550"/>
            </a:xfrm>
            <a:custGeom>
              <a:rect b="b" l="l" r="r" t="t"/>
              <a:pathLst>
                <a:path extrusionOk="0" h="9824" w="80919">
                  <a:moveTo>
                    <a:pt x="40459" y="1"/>
                  </a:moveTo>
                  <a:lnTo>
                    <a:pt x="36304" y="25"/>
                  </a:lnTo>
                  <a:lnTo>
                    <a:pt x="28398" y="215"/>
                  </a:lnTo>
                  <a:lnTo>
                    <a:pt x="21146" y="596"/>
                  </a:lnTo>
                  <a:lnTo>
                    <a:pt x="16241" y="977"/>
                  </a:lnTo>
                  <a:lnTo>
                    <a:pt x="13252" y="1287"/>
                  </a:lnTo>
                  <a:lnTo>
                    <a:pt x="10502" y="1620"/>
                  </a:lnTo>
                  <a:lnTo>
                    <a:pt x="8025" y="1977"/>
                  </a:lnTo>
                  <a:lnTo>
                    <a:pt x="5846" y="2370"/>
                  </a:lnTo>
                  <a:lnTo>
                    <a:pt x="3977" y="2787"/>
                  </a:lnTo>
                  <a:lnTo>
                    <a:pt x="2441" y="3228"/>
                  </a:lnTo>
                  <a:lnTo>
                    <a:pt x="1262" y="3692"/>
                  </a:lnTo>
                  <a:lnTo>
                    <a:pt x="631" y="4049"/>
                  </a:lnTo>
                  <a:lnTo>
                    <a:pt x="322" y="4299"/>
                  </a:lnTo>
                  <a:lnTo>
                    <a:pt x="119" y="4537"/>
                  </a:lnTo>
                  <a:lnTo>
                    <a:pt x="12" y="4787"/>
                  </a:lnTo>
                  <a:lnTo>
                    <a:pt x="0" y="4918"/>
                  </a:lnTo>
                  <a:lnTo>
                    <a:pt x="12" y="5049"/>
                  </a:lnTo>
                  <a:lnTo>
                    <a:pt x="119" y="5299"/>
                  </a:lnTo>
                  <a:lnTo>
                    <a:pt x="322" y="5537"/>
                  </a:lnTo>
                  <a:lnTo>
                    <a:pt x="631" y="5788"/>
                  </a:lnTo>
                  <a:lnTo>
                    <a:pt x="1262" y="6145"/>
                  </a:lnTo>
                  <a:lnTo>
                    <a:pt x="2441" y="6609"/>
                  </a:lnTo>
                  <a:lnTo>
                    <a:pt x="3977" y="7050"/>
                  </a:lnTo>
                  <a:lnTo>
                    <a:pt x="5846" y="7466"/>
                  </a:lnTo>
                  <a:lnTo>
                    <a:pt x="8025" y="7859"/>
                  </a:lnTo>
                  <a:lnTo>
                    <a:pt x="10502" y="8217"/>
                  </a:lnTo>
                  <a:lnTo>
                    <a:pt x="13252" y="8550"/>
                  </a:lnTo>
                  <a:lnTo>
                    <a:pt x="16241" y="8859"/>
                  </a:lnTo>
                  <a:lnTo>
                    <a:pt x="21146" y="9240"/>
                  </a:lnTo>
                  <a:lnTo>
                    <a:pt x="28398" y="9621"/>
                  </a:lnTo>
                  <a:lnTo>
                    <a:pt x="36304" y="9812"/>
                  </a:lnTo>
                  <a:lnTo>
                    <a:pt x="40459" y="9824"/>
                  </a:lnTo>
                  <a:lnTo>
                    <a:pt x="44615" y="9812"/>
                  </a:lnTo>
                  <a:lnTo>
                    <a:pt x="52521" y="9621"/>
                  </a:lnTo>
                  <a:lnTo>
                    <a:pt x="59772" y="9240"/>
                  </a:lnTo>
                  <a:lnTo>
                    <a:pt x="64677" y="8859"/>
                  </a:lnTo>
                  <a:lnTo>
                    <a:pt x="67666" y="8550"/>
                  </a:lnTo>
                  <a:lnTo>
                    <a:pt x="70417" y="8217"/>
                  </a:lnTo>
                  <a:lnTo>
                    <a:pt x="72893" y="7859"/>
                  </a:lnTo>
                  <a:lnTo>
                    <a:pt x="75072" y="7466"/>
                  </a:lnTo>
                  <a:lnTo>
                    <a:pt x="76941" y="7050"/>
                  </a:lnTo>
                  <a:lnTo>
                    <a:pt x="78477" y="6609"/>
                  </a:lnTo>
                  <a:lnTo>
                    <a:pt x="79656" y="6145"/>
                  </a:lnTo>
                  <a:lnTo>
                    <a:pt x="80287" y="5788"/>
                  </a:lnTo>
                  <a:lnTo>
                    <a:pt x="80597" y="5537"/>
                  </a:lnTo>
                  <a:lnTo>
                    <a:pt x="80799" y="5299"/>
                  </a:lnTo>
                  <a:lnTo>
                    <a:pt x="80906" y="5049"/>
                  </a:lnTo>
                  <a:lnTo>
                    <a:pt x="80918" y="4918"/>
                  </a:lnTo>
                  <a:lnTo>
                    <a:pt x="80906" y="4787"/>
                  </a:lnTo>
                  <a:lnTo>
                    <a:pt x="80799" y="4537"/>
                  </a:lnTo>
                  <a:lnTo>
                    <a:pt x="80597" y="4299"/>
                  </a:lnTo>
                  <a:lnTo>
                    <a:pt x="80287" y="4049"/>
                  </a:lnTo>
                  <a:lnTo>
                    <a:pt x="79656" y="3692"/>
                  </a:lnTo>
                  <a:lnTo>
                    <a:pt x="78477" y="3228"/>
                  </a:lnTo>
                  <a:lnTo>
                    <a:pt x="76941" y="2787"/>
                  </a:lnTo>
                  <a:lnTo>
                    <a:pt x="75072" y="2370"/>
                  </a:lnTo>
                  <a:lnTo>
                    <a:pt x="72893" y="1977"/>
                  </a:lnTo>
                  <a:lnTo>
                    <a:pt x="70417" y="1620"/>
                  </a:lnTo>
                  <a:lnTo>
                    <a:pt x="67666" y="1287"/>
                  </a:lnTo>
                  <a:lnTo>
                    <a:pt x="64677" y="977"/>
                  </a:lnTo>
                  <a:lnTo>
                    <a:pt x="59772" y="596"/>
                  </a:lnTo>
                  <a:lnTo>
                    <a:pt x="52521" y="215"/>
                  </a:lnTo>
                  <a:lnTo>
                    <a:pt x="44615" y="25"/>
                  </a:lnTo>
                  <a:lnTo>
                    <a:pt x="404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886993" y="1213057"/>
              <a:ext cx="954251" cy="685458"/>
            </a:xfrm>
            <a:custGeom>
              <a:rect b="b" l="l" r="r" t="t"/>
              <a:pathLst>
                <a:path extrusionOk="0" h="13480" w="18766">
                  <a:moveTo>
                    <a:pt x="5870" y="1"/>
                  </a:moveTo>
                  <a:lnTo>
                    <a:pt x="4656" y="108"/>
                  </a:lnTo>
                  <a:lnTo>
                    <a:pt x="3525" y="334"/>
                  </a:lnTo>
                  <a:lnTo>
                    <a:pt x="3001" y="513"/>
                  </a:lnTo>
                  <a:lnTo>
                    <a:pt x="2501" y="691"/>
                  </a:lnTo>
                  <a:lnTo>
                    <a:pt x="1667" y="1048"/>
                  </a:lnTo>
                  <a:lnTo>
                    <a:pt x="1024" y="1394"/>
                  </a:lnTo>
                  <a:lnTo>
                    <a:pt x="548" y="1739"/>
                  </a:lnTo>
                  <a:lnTo>
                    <a:pt x="227" y="2072"/>
                  </a:lnTo>
                  <a:lnTo>
                    <a:pt x="48" y="2406"/>
                  </a:lnTo>
                  <a:lnTo>
                    <a:pt x="0" y="2739"/>
                  </a:lnTo>
                  <a:lnTo>
                    <a:pt x="60" y="3073"/>
                  </a:lnTo>
                  <a:lnTo>
                    <a:pt x="215" y="3406"/>
                  </a:lnTo>
                  <a:lnTo>
                    <a:pt x="453" y="3763"/>
                  </a:lnTo>
                  <a:lnTo>
                    <a:pt x="929" y="4299"/>
                  </a:lnTo>
                  <a:lnTo>
                    <a:pt x="1739" y="5085"/>
                  </a:lnTo>
                  <a:lnTo>
                    <a:pt x="2596" y="5930"/>
                  </a:lnTo>
                  <a:lnTo>
                    <a:pt x="3013" y="6406"/>
                  </a:lnTo>
                  <a:lnTo>
                    <a:pt x="3858" y="7419"/>
                  </a:lnTo>
                  <a:lnTo>
                    <a:pt x="5644" y="9764"/>
                  </a:lnTo>
                  <a:lnTo>
                    <a:pt x="7883" y="12908"/>
                  </a:lnTo>
                  <a:lnTo>
                    <a:pt x="8276" y="13479"/>
                  </a:lnTo>
                  <a:lnTo>
                    <a:pt x="18765" y="2834"/>
                  </a:lnTo>
                  <a:lnTo>
                    <a:pt x="18444" y="2703"/>
                  </a:lnTo>
                  <a:lnTo>
                    <a:pt x="16241" y="1906"/>
                  </a:lnTo>
                  <a:lnTo>
                    <a:pt x="14146" y="1251"/>
                  </a:lnTo>
                  <a:lnTo>
                    <a:pt x="11705" y="632"/>
                  </a:lnTo>
                  <a:lnTo>
                    <a:pt x="9752" y="274"/>
                  </a:lnTo>
                  <a:lnTo>
                    <a:pt x="8442" y="96"/>
                  </a:lnTo>
                  <a:lnTo>
                    <a:pt x="7133" y="1"/>
                  </a:lnTo>
                  <a:close/>
                </a:path>
              </a:pathLst>
            </a:custGeom>
            <a:solidFill>
              <a:srgbClr val="DC6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647229" y="1041129"/>
              <a:ext cx="3962181" cy="3352439"/>
            </a:xfrm>
            <a:custGeom>
              <a:rect b="b" l="l" r="r" t="t"/>
              <a:pathLst>
                <a:path extrusionOk="0" h="65928" w="77919">
                  <a:moveTo>
                    <a:pt x="70453" y="8549"/>
                  </a:moveTo>
                  <a:lnTo>
                    <a:pt x="71191" y="8680"/>
                  </a:lnTo>
                  <a:lnTo>
                    <a:pt x="71893" y="8966"/>
                  </a:lnTo>
                  <a:lnTo>
                    <a:pt x="72227" y="9192"/>
                  </a:lnTo>
                  <a:lnTo>
                    <a:pt x="72453" y="9371"/>
                  </a:lnTo>
                  <a:lnTo>
                    <a:pt x="72917" y="9823"/>
                  </a:lnTo>
                  <a:lnTo>
                    <a:pt x="73322" y="10335"/>
                  </a:lnTo>
                  <a:lnTo>
                    <a:pt x="73656" y="10919"/>
                  </a:lnTo>
                  <a:lnTo>
                    <a:pt x="73858" y="11514"/>
                  </a:lnTo>
                  <a:lnTo>
                    <a:pt x="73917" y="12121"/>
                  </a:lnTo>
                  <a:lnTo>
                    <a:pt x="73786" y="12716"/>
                  </a:lnTo>
                  <a:lnTo>
                    <a:pt x="73536" y="13121"/>
                  </a:lnTo>
                  <a:lnTo>
                    <a:pt x="73298" y="13383"/>
                  </a:lnTo>
                  <a:lnTo>
                    <a:pt x="73155" y="13502"/>
                  </a:lnTo>
                  <a:lnTo>
                    <a:pt x="73001" y="13633"/>
                  </a:lnTo>
                  <a:lnTo>
                    <a:pt x="72667" y="13812"/>
                  </a:lnTo>
                  <a:lnTo>
                    <a:pt x="72179" y="13991"/>
                  </a:lnTo>
                  <a:lnTo>
                    <a:pt x="71548" y="14014"/>
                  </a:lnTo>
                  <a:lnTo>
                    <a:pt x="70941" y="13848"/>
                  </a:lnTo>
                  <a:lnTo>
                    <a:pt x="70381" y="13514"/>
                  </a:lnTo>
                  <a:lnTo>
                    <a:pt x="69905" y="13050"/>
                  </a:lnTo>
                  <a:lnTo>
                    <a:pt x="69500" y="12478"/>
                  </a:lnTo>
                  <a:lnTo>
                    <a:pt x="69214" y="11847"/>
                  </a:lnTo>
                  <a:lnTo>
                    <a:pt x="69131" y="11514"/>
                  </a:lnTo>
                  <a:lnTo>
                    <a:pt x="69048" y="11157"/>
                  </a:lnTo>
                  <a:lnTo>
                    <a:pt x="69000" y="10418"/>
                  </a:lnTo>
                  <a:lnTo>
                    <a:pt x="69048" y="9680"/>
                  </a:lnTo>
                  <a:lnTo>
                    <a:pt x="69202" y="8954"/>
                  </a:lnTo>
                  <a:lnTo>
                    <a:pt x="69321" y="8597"/>
                  </a:lnTo>
                  <a:lnTo>
                    <a:pt x="69702" y="8549"/>
                  </a:lnTo>
                  <a:close/>
                  <a:moveTo>
                    <a:pt x="14300" y="0"/>
                  </a:moveTo>
                  <a:lnTo>
                    <a:pt x="13407" y="24"/>
                  </a:lnTo>
                  <a:lnTo>
                    <a:pt x="12562" y="143"/>
                  </a:lnTo>
                  <a:lnTo>
                    <a:pt x="12157" y="226"/>
                  </a:lnTo>
                  <a:lnTo>
                    <a:pt x="11633" y="357"/>
                  </a:lnTo>
                  <a:lnTo>
                    <a:pt x="10764" y="631"/>
                  </a:lnTo>
                  <a:lnTo>
                    <a:pt x="10085" y="905"/>
                  </a:lnTo>
                  <a:lnTo>
                    <a:pt x="9585" y="1191"/>
                  </a:lnTo>
                  <a:lnTo>
                    <a:pt x="9228" y="1488"/>
                  </a:lnTo>
                  <a:lnTo>
                    <a:pt x="9014" y="1810"/>
                  </a:lnTo>
                  <a:lnTo>
                    <a:pt x="8930" y="2131"/>
                  </a:lnTo>
                  <a:lnTo>
                    <a:pt x="8954" y="2477"/>
                  </a:lnTo>
                  <a:lnTo>
                    <a:pt x="9073" y="2822"/>
                  </a:lnTo>
                  <a:lnTo>
                    <a:pt x="9276" y="3203"/>
                  </a:lnTo>
                  <a:lnTo>
                    <a:pt x="9692" y="3786"/>
                  </a:lnTo>
                  <a:lnTo>
                    <a:pt x="10407" y="4644"/>
                  </a:lnTo>
                  <a:lnTo>
                    <a:pt x="11181" y="5584"/>
                  </a:lnTo>
                  <a:lnTo>
                    <a:pt x="11538" y="6096"/>
                  </a:lnTo>
                  <a:lnTo>
                    <a:pt x="12241" y="7144"/>
                  </a:lnTo>
                  <a:lnTo>
                    <a:pt x="13705" y="9561"/>
                  </a:lnTo>
                  <a:lnTo>
                    <a:pt x="14384" y="10740"/>
                  </a:lnTo>
                  <a:lnTo>
                    <a:pt x="13800" y="11311"/>
                  </a:lnTo>
                  <a:lnTo>
                    <a:pt x="12705" y="12502"/>
                  </a:lnTo>
                  <a:lnTo>
                    <a:pt x="11669" y="13752"/>
                  </a:lnTo>
                  <a:lnTo>
                    <a:pt x="10705" y="15050"/>
                  </a:lnTo>
                  <a:lnTo>
                    <a:pt x="9812" y="16384"/>
                  </a:lnTo>
                  <a:lnTo>
                    <a:pt x="8990" y="17777"/>
                  </a:lnTo>
                  <a:lnTo>
                    <a:pt x="8240" y="19206"/>
                  </a:lnTo>
                  <a:lnTo>
                    <a:pt x="7585" y="20670"/>
                  </a:lnTo>
                  <a:lnTo>
                    <a:pt x="7287" y="21420"/>
                  </a:lnTo>
                  <a:lnTo>
                    <a:pt x="6775" y="21551"/>
                  </a:lnTo>
                  <a:lnTo>
                    <a:pt x="5716" y="21754"/>
                  </a:lnTo>
                  <a:lnTo>
                    <a:pt x="4108" y="21992"/>
                  </a:lnTo>
                  <a:lnTo>
                    <a:pt x="2596" y="22278"/>
                  </a:lnTo>
                  <a:lnTo>
                    <a:pt x="1715" y="22551"/>
                  </a:lnTo>
                  <a:lnTo>
                    <a:pt x="1143" y="22837"/>
                  </a:lnTo>
                  <a:lnTo>
                    <a:pt x="822" y="23075"/>
                  </a:lnTo>
                  <a:lnTo>
                    <a:pt x="548" y="23349"/>
                  </a:lnTo>
                  <a:lnTo>
                    <a:pt x="334" y="23683"/>
                  </a:lnTo>
                  <a:lnTo>
                    <a:pt x="250" y="23861"/>
                  </a:lnTo>
                  <a:lnTo>
                    <a:pt x="167" y="24076"/>
                  </a:lnTo>
                  <a:lnTo>
                    <a:pt x="48" y="24516"/>
                  </a:lnTo>
                  <a:lnTo>
                    <a:pt x="0" y="25147"/>
                  </a:lnTo>
                  <a:lnTo>
                    <a:pt x="96" y="25981"/>
                  </a:lnTo>
                  <a:lnTo>
                    <a:pt x="310" y="26802"/>
                  </a:lnTo>
                  <a:lnTo>
                    <a:pt x="572" y="27612"/>
                  </a:lnTo>
                  <a:lnTo>
                    <a:pt x="810" y="28433"/>
                  </a:lnTo>
                  <a:lnTo>
                    <a:pt x="941" y="29267"/>
                  </a:lnTo>
                  <a:lnTo>
                    <a:pt x="929" y="29898"/>
                  </a:lnTo>
                  <a:lnTo>
                    <a:pt x="846" y="30327"/>
                  </a:lnTo>
                  <a:lnTo>
                    <a:pt x="786" y="30553"/>
                  </a:lnTo>
                  <a:lnTo>
                    <a:pt x="655" y="30993"/>
                  </a:lnTo>
                  <a:lnTo>
                    <a:pt x="536" y="31982"/>
                  </a:lnTo>
                  <a:lnTo>
                    <a:pt x="560" y="33029"/>
                  </a:lnTo>
                  <a:lnTo>
                    <a:pt x="727" y="34101"/>
                  </a:lnTo>
                  <a:lnTo>
                    <a:pt x="1001" y="35125"/>
                  </a:lnTo>
                  <a:lnTo>
                    <a:pt x="1346" y="36089"/>
                  </a:lnTo>
                  <a:lnTo>
                    <a:pt x="1774" y="36911"/>
                  </a:lnTo>
                  <a:lnTo>
                    <a:pt x="2239" y="37566"/>
                  </a:lnTo>
                  <a:lnTo>
                    <a:pt x="2477" y="37792"/>
                  </a:lnTo>
                  <a:lnTo>
                    <a:pt x="2798" y="38054"/>
                  </a:lnTo>
                  <a:lnTo>
                    <a:pt x="3727" y="38709"/>
                  </a:lnTo>
                  <a:lnTo>
                    <a:pt x="5549" y="39900"/>
                  </a:lnTo>
                  <a:lnTo>
                    <a:pt x="6871" y="40828"/>
                  </a:lnTo>
                  <a:lnTo>
                    <a:pt x="7275" y="41995"/>
                  </a:lnTo>
                  <a:lnTo>
                    <a:pt x="8264" y="44246"/>
                  </a:lnTo>
                  <a:lnTo>
                    <a:pt x="9431" y="46413"/>
                  </a:lnTo>
                  <a:lnTo>
                    <a:pt x="10776" y="48472"/>
                  </a:lnTo>
                  <a:lnTo>
                    <a:pt x="12288" y="50425"/>
                  </a:lnTo>
                  <a:lnTo>
                    <a:pt x="13955" y="52259"/>
                  </a:lnTo>
                  <a:lnTo>
                    <a:pt x="15765" y="53961"/>
                  </a:lnTo>
                  <a:lnTo>
                    <a:pt x="17718" y="55533"/>
                  </a:lnTo>
                  <a:lnTo>
                    <a:pt x="18742" y="56271"/>
                  </a:lnTo>
                  <a:lnTo>
                    <a:pt x="18968" y="57033"/>
                  </a:lnTo>
                  <a:lnTo>
                    <a:pt x="19266" y="58629"/>
                  </a:lnTo>
                  <a:lnTo>
                    <a:pt x="19480" y="61046"/>
                  </a:lnTo>
                  <a:lnTo>
                    <a:pt x="19635" y="63201"/>
                  </a:lnTo>
                  <a:lnTo>
                    <a:pt x="19789" y="64106"/>
                  </a:lnTo>
                  <a:lnTo>
                    <a:pt x="19932" y="64630"/>
                  </a:lnTo>
                  <a:lnTo>
                    <a:pt x="20111" y="65070"/>
                  </a:lnTo>
                  <a:lnTo>
                    <a:pt x="20361" y="65428"/>
                  </a:lnTo>
                  <a:lnTo>
                    <a:pt x="20670" y="65678"/>
                  </a:lnTo>
                  <a:lnTo>
                    <a:pt x="21052" y="65821"/>
                  </a:lnTo>
                  <a:lnTo>
                    <a:pt x="21278" y="65856"/>
                  </a:lnTo>
                  <a:lnTo>
                    <a:pt x="22564" y="65904"/>
                  </a:lnTo>
                  <a:lnTo>
                    <a:pt x="26219" y="65928"/>
                  </a:lnTo>
                  <a:lnTo>
                    <a:pt x="31994" y="65868"/>
                  </a:lnTo>
                  <a:lnTo>
                    <a:pt x="33744" y="65856"/>
                  </a:lnTo>
                  <a:lnTo>
                    <a:pt x="33875" y="65832"/>
                  </a:lnTo>
                  <a:lnTo>
                    <a:pt x="34161" y="65654"/>
                  </a:lnTo>
                  <a:lnTo>
                    <a:pt x="34613" y="65142"/>
                  </a:lnTo>
                  <a:lnTo>
                    <a:pt x="35232" y="64082"/>
                  </a:lnTo>
                  <a:lnTo>
                    <a:pt x="35828" y="62820"/>
                  </a:lnTo>
                  <a:lnTo>
                    <a:pt x="36090" y="62201"/>
                  </a:lnTo>
                  <a:lnTo>
                    <a:pt x="37280" y="62260"/>
                  </a:lnTo>
                  <a:lnTo>
                    <a:pt x="38483" y="62284"/>
                  </a:lnTo>
                  <a:lnTo>
                    <a:pt x="39686" y="62260"/>
                  </a:lnTo>
                  <a:lnTo>
                    <a:pt x="40876" y="62201"/>
                  </a:lnTo>
                  <a:lnTo>
                    <a:pt x="41138" y="62820"/>
                  </a:lnTo>
                  <a:lnTo>
                    <a:pt x="41734" y="64082"/>
                  </a:lnTo>
                  <a:lnTo>
                    <a:pt x="42353" y="65142"/>
                  </a:lnTo>
                  <a:lnTo>
                    <a:pt x="42805" y="65654"/>
                  </a:lnTo>
                  <a:lnTo>
                    <a:pt x="43079" y="65832"/>
                  </a:lnTo>
                  <a:lnTo>
                    <a:pt x="43210" y="65856"/>
                  </a:lnTo>
                  <a:lnTo>
                    <a:pt x="44972" y="65868"/>
                  </a:lnTo>
                  <a:lnTo>
                    <a:pt x="50735" y="65928"/>
                  </a:lnTo>
                  <a:lnTo>
                    <a:pt x="54402" y="65904"/>
                  </a:lnTo>
                  <a:lnTo>
                    <a:pt x="55688" y="65856"/>
                  </a:lnTo>
                  <a:lnTo>
                    <a:pt x="55914" y="65821"/>
                  </a:lnTo>
                  <a:lnTo>
                    <a:pt x="56295" y="65678"/>
                  </a:lnTo>
                  <a:lnTo>
                    <a:pt x="56593" y="65428"/>
                  </a:lnTo>
                  <a:lnTo>
                    <a:pt x="56843" y="65070"/>
                  </a:lnTo>
                  <a:lnTo>
                    <a:pt x="57022" y="64630"/>
                  </a:lnTo>
                  <a:lnTo>
                    <a:pt x="57165" y="64106"/>
                  </a:lnTo>
                  <a:lnTo>
                    <a:pt x="57319" y="63201"/>
                  </a:lnTo>
                  <a:lnTo>
                    <a:pt x="57486" y="61046"/>
                  </a:lnTo>
                  <a:lnTo>
                    <a:pt x="57700" y="58629"/>
                  </a:lnTo>
                  <a:lnTo>
                    <a:pt x="57986" y="57033"/>
                  </a:lnTo>
                  <a:lnTo>
                    <a:pt x="58212" y="56271"/>
                  </a:lnTo>
                  <a:lnTo>
                    <a:pt x="58974" y="55736"/>
                  </a:lnTo>
                  <a:lnTo>
                    <a:pt x="60427" y="54616"/>
                  </a:lnTo>
                  <a:lnTo>
                    <a:pt x="61808" y="53426"/>
                  </a:lnTo>
                  <a:lnTo>
                    <a:pt x="63106" y="52152"/>
                  </a:lnTo>
                  <a:lnTo>
                    <a:pt x="64333" y="50818"/>
                  </a:lnTo>
                  <a:lnTo>
                    <a:pt x="65476" y="49425"/>
                  </a:lnTo>
                  <a:lnTo>
                    <a:pt x="66535" y="47972"/>
                  </a:lnTo>
                  <a:lnTo>
                    <a:pt x="67500" y="46448"/>
                  </a:lnTo>
                  <a:lnTo>
                    <a:pt x="68381" y="44888"/>
                  </a:lnTo>
                  <a:lnTo>
                    <a:pt x="69155" y="43257"/>
                  </a:lnTo>
                  <a:lnTo>
                    <a:pt x="69833" y="41590"/>
                  </a:lnTo>
                  <a:lnTo>
                    <a:pt x="70405" y="39876"/>
                  </a:lnTo>
                  <a:lnTo>
                    <a:pt x="70869" y="38125"/>
                  </a:lnTo>
                  <a:lnTo>
                    <a:pt x="71227" y="36339"/>
                  </a:lnTo>
                  <a:lnTo>
                    <a:pt x="71465" y="34506"/>
                  </a:lnTo>
                  <a:lnTo>
                    <a:pt x="71584" y="32648"/>
                  </a:lnTo>
                  <a:lnTo>
                    <a:pt x="71596" y="31708"/>
                  </a:lnTo>
                  <a:lnTo>
                    <a:pt x="71596" y="31029"/>
                  </a:lnTo>
                  <a:lnTo>
                    <a:pt x="71524" y="29695"/>
                  </a:lnTo>
                  <a:lnTo>
                    <a:pt x="71405" y="28386"/>
                  </a:lnTo>
                  <a:lnTo>
                    <a:pt x="71227" y="27076"/>
                  </a:lnTo>
                  <a:lnTo>
                    <a:pt x="70976" y="25802"/>
                  </a:lnTo>
                  <a:lnTo>
                    <a:pt x="70679" y="24528"/>
                  </a:lnTo>
                  <a:lnTo>
                    <a:pt x="70322" y="23290"/>
                  </a:lnTo>
                  <a:lnTo>
                    <a:pt x="69917" y="22063"/>
                  </a:lnTo>
                  <a:lnTo>
                    <a:pt x="69452" y="20861"/>
                  </a:lnTo>
                  <a:lnTo>
                    <a:pt x="68940" y="19682"/>
                  </a:lnTo>
                  <a:lnTo>
                    <a:pt x="68071" y="17955"/>
                  </a:lnTo>
                  <a:lnTo>
                    <a:pt x="66750" y="15765"/>
                  </a:lnTo>
                  <a:lnTo>
                    <a:pt x="65237" y="13681"/>
                  </a:lnTo>
                  <a:lnTo>
                    <a:pt x="64404" y="12693"/>
                  </a:lnTo>
                  <a:lnTo>
                    <a:pt x="64523" y="12193"/>
                  </a:lnTo>
                  <a:lnTo>
                    <a:pt x="64892" y="11276"/>
                  </a:lnTo>
                  <a:lnTo>
                    <a:pt x="65309" y="10657"/>
                  </a:lnTo>
                  <a:lnTo>
                    <a:pt x="65642" y="10276"/>
                  </a:lnTo>
                  <a:lnTo>
                    <a:pt x="66047" y="9930"/>
                  </a:lnTo>
                  <a:lnTo>
                    <a:pt x="66500" y="9621"/>
                  </a:lnTo>
                  <a:lnTo>
                    <a:pt x="66762" y="9490"/>
                  </a:lnTo>
                  <a:lnTo>
                    <a:pt x="67357" y="9192"/>
                  </a:lnTo>
                  <a:lnTo>
                    <a:pt x="68012" y="8942"/>
                  </a:lnTo>
                  <a:lnTo>
                    <a:pt x="67940" y="9252"/>
                  </a:lnTo>
                  <a:lnTo>
                    <a:pt x="67857" y="9871"/>
                  </a:lnTo>
                  <a:lnTo>
                    <a:pt x="67833" y="10502"/>
                  </a:lnTo>
                  <a:lnTo>
                    <a:pt x="67869" y="11121"/>
                  </a:lnTo>
                  <a:lnTo>
                    <a:pt x="67964" y="11728"/>
                  </a:lnTo>
                  <a:lnTo>
                    <a:pt x="68143" y="12335"/>
                  </a:lnTo>
                  <a:lnTo>
                    <a:pt x="68381" y="12907"/>
                  </a:lnTo>
                  <a:lnTo>
                    <a:pt x="68690" y="13479"/>
                  </a:lnTo>
                  <a:lnTo>
                    <a:pt x="68893" y="13740"/>
                  </a:lnTo>
                  <a:lnTo>
                    <a:pt x="69107" y="14014"/>
                  </a:lnTo>
                  <a:lnTo>
                    <a:pt x="69607" y="14479"/>
                  </a:lnTo>
                  <a:lnTo>
                    <a:pt x="70179" y="14824"/>
                  </a:lnTo>
                  <a:lnTo>
                    <a:pt x="70786" y="15062"/>
                  </a:lnTo>
                  <a:lnTo>
                    <a:pt x="71417" y="15169"/>
                  </a:lnTo>
                  <a:lnTo>
                    <a:pt x="72072" y="15169"/>
                  </a:lnTo>
                  <a:lnTo>
                    <a:pt x="72727" y="15050"/>
                  </a:lnTo>
                  <a:lnTo>
                    <a:pt x="73346" y="14800"/>
                  </a:lnTo>
                  <a:lnTo>
                    <a:pt x="73656" y="14622"/>
                  </a:lnTo>
                  <a:lnTo>
                    <a:pt x="73977" y="14395"/>
                  </a:lnTo>
                  <a:lnTo>
                    <a:pt x="74477" y="13871"/>
                  </a:lnTo>
                  <a:lnTo>
                    <a:pt x="74810" y="13276"/>
                  </a:lnTo>
                  <a:lnTo>
                    <a:pt x="75001" y="12609"/>
                  </a:lnTo>
                  <a:lnTo>
                    <a:pt x="75061" y="11919"/>
                  </a:lnTo>
                  <a:lnTo>
                    <a:pt x="74977" y="11216"/>
                  </a:lnTo>
                  <a:lnTo>
                    <a:pt x="74787" y="10526"/>
                  </a:lnTo>
                  <a:lnTo>
                    <a:pt x="74477" y="9883"/>
                  </a:lnTo>
                  <a:lnTo>
                    <a:pt x="74287" y="9573"/>
                  </a:lnTo>
                  <a:lnTo>
                    <a:pt x="74096" y="9299"/>
                  </a:lnTo>
                  <a:lnTo>
                    <a:pt x="73667" y="8811"/>
                  </a:lnTo>
                  <a:lnTo>
                    <a:pt x="73179" y="8394"/>
                  </a:lnTo>
                  <a:lnTo>
                    <a:pt x="72643" y="8049"/>
                  </a:lnTo>
                  <a:lnTo>
                    <a:pt x="72072" y="7775"/>
                  </a:lnTo>
                  <a:lnTo>
                    <a:pt x="71477" y="7561"/>
                  </a:lnTo>
                  <a:lnTo>
                    <a:pt x="70857" y="7430"/>
                  </a:lnTo>
                  <a:lnTo>
                    <a:pt x="70214" y="7358"/>
                  </a:lnTo>
                  <a:lnTo>
                    <a:pt x="69905" y="7358"/>
                  </a:lnTo>
                  <a:lnTo>
                    <a:pt x="70155" y="6954"/>
                  </a:lnTo>
                  <a:lnTo>
                    <a:pt x="70774" y="6180"/>
                  </a:lnTo>
                  <a:lnTo>
                    <a:pt x="71334" y="5692"/>
                  </a:lnTo>
                  <a:lnTo>
                    <a:pt x="71750" y="5430"/>
                  </a:lnTo>
                  <a:lnTo>
                    <a:pt x="72191" y="5239"/>
                  </a:lnTo>
                  <a:lnTo>
                    <a:pt x="72655" y="5132"/>
                  </a:lnTo>
                  <a:lnTo>
                    <a:pt x="72905" y="5108"/>
                  </a:lnTo>
                  <a:lnTo>
                    <a:pt x="73191" y="5108"/>
                  </a:lnTo>
                  <a:lnTo>
                    <a:pt x="73751" y="5144"/>
                  </a:lnTo>
                  <a:lnTo>
                    <a:pt x="74298" y="5239"/>
                  </a:lnTo>
                  <a:lnTo>
                    <a:pt x="74834" y="5382"/>
                  </a:lnTo>
                  <a:lnTo>
                    <a:pt x="75346" y="5596"/>
                  </a:lnTo>
                  <a:lnTo>
                    <a:pt x="75834" y="5858"/>
                  </a:lnTo>
                  <a:lnTo>
                    <a:pt x="76299" y="6180"/>
                  </a:lnTo>
                  <a:lnTo>
                    <a:pt x="76716" y="6549"/>
                  </a:lnTo>
                  <a:lnTo>
                    <a:pt x="76906" y="6763"/>
                  </a:lnTo>
                  <a:lnTo>
                    <a:pt x="77001" y="6858"/>
                  </a:lnTo>
                  <a:lnTo>
                    <a:pt x="77216" y="6954"/>
                  </a:lnTo>
                  <a:lnTo>
                    <a:pt x="77430" y="6942"/>
                  </a:lnTo>
                  <a:lnTo>
                    <a:pt x="77632" y="6846"/>
                  </a:lnTo>
                  <a:lnTo>
                    <a:pt x="77787" y="6692"/>
                  </a:lnTo>
                  <a:lnTo>
                    <a:pt x="77894" y="6489"/>
                  </a:lnTo>
                  <a:lnTo>
                    <a:pt x="77918" y="6263"/>
                  </a:lnTo>
                  <a:lnTo>
                    <a:pt x="77847" y="6025"/>
                  </a:lnTo>
                  <a:lnTo>
                    <a:pt x="77763" y="5918"/>
                  </a:lnTo>
                  <a:lnTo>
                    <a:pt x="77513" y="5644"/>
                  </a:lnTo>
                  <a:lnTo>
                    <a:pt x="76930" y="5144"/>
                  </a:lnTo>
                  <a:lnTo>
                    <a:pt x="76275" y="4715"/>
                  </a:lnTo>
                  <a:lnTo>
                    <a:pt x="75561" y="4358"/>
                  </a:lnTo>
                  <a:lnTo>
                    <a:pt x="74810" y="4084"/>
                  </a:lnTo>
                  <a:lnTo>
                    <a:pt x="74037" y="3917"/>
                  </a:lnTo>
                  <a:lnTo>
                    <a:pt x="73251" y="3870"/>
                  </a:lnTo>
                  <a:lnTo>
                    <a:pt x="72489" y="3941"/>
                  </a:lnTo>
                  <a:lnTo>
                    <a:pt x="72120" y="4036"/>
                  </a:lnTo>
                  <a:lnTo>
                    <a:pt x="71798" y="4144"/>
                  </a:lnTo>
                  <a:lnTo>
                    <a:pt x="71203" y="4417"/>
                  </a:lnTo>
                  <a:lnTo>
                    <a:pt x="70655" y="4751"/>
                  </a:lnTo>
                  <a:lnTo>
                    <a:pt x="70143" y="5156"/>
                  </a:lnTo>
                  <a:lnTo>
                    <a:pt x="69679" y="5620"/>
                  </a:lnTo>
                  <a:lnTo>
                    <a:pt x="69262" y="6132"/>
                  </a:lnTo>
                  <a:lnTo>
                    <a:pt x="68893" y="6680"/>
                  </a:lnTo>
                  <a:lnTo>
                    <a:pt x="68571" y="7251"/>
                  </a:lnTo>
                  <a:lnTo>
                    <a:pt x="68440" y="7549"/>
                  </a:lnTo>
                  <a:lnTo>
                    <a:pt x="68262" y="7597"/>
                  </a:lnTo>
                  <a:lnTo>
                    <a:pt x="68083" y="7656"/>
                  </a:lnTo>
                  <a:lnTo>
                    <a:pt x="67357" y="7906"/>
                  </a:lnTo>
                  <a:lnTo>
                    <a:pt x="66309" y="8382"/>
                  </a:lnTo>
                  <a:lnTo>
                    <a:pt x="65654" y="8763"/>
                  </a:lnTo>
                  <a:lnTo>
                    <a:pt x="65047" y="9204"/>
                  </a:lnTo>
                  <a:lnTo>
                    <a:pt x="64499" y="9716"/>
                  </a:lnTo>
                  <a:lnTo>
                    <a:pt x="64023" y="10299"/>
                  </a:lnTo>
                  <a:lnTo>
                    <a:pt x="63642" y="10966"/>
                  </a:lnTo>
                  <a:lnTo>
                    <a:pt x="63487" y="11335"/>
                  </a:lnTo>
                  <a:lnTo>
                    <a:pt x="63392" y="11597"/>
                  </a:lnTo>
                  <a:lnTo>
                    <a:pt x="62820" y="11002"/>
                  </a:lnTo>
                  <a:lnTo>
                    <a:pt x="61618" y="9859"/>
                  </a:lnTo>
                  <a:lnTo>
                    <a:pt x="60344" y="8775"/>
                  </a:lnTo>
                  <a:lnTo>
                    <a:pt x="59022" y="7739"/>
                  </a:lnTo>
                  <a:lnTo>
                    <a:pt x="57641" y="6787"/>
                  </a:lnTo>
                  <a:lnTo>
                    <a:pt x="56200" y="5894"/>
                  </a:lnTo>
                  <a:lnTo>
                    <a:pt x="54712" y="5060"/>
                  </a:lnTo>
                  <a:lnTo>
                    <a:pt x="53164" y="4310"/>
                  </a:lnTo>
                  <a:lnTo>
                    <a:pt x="51580" y="3632"/>
                  </a:lnTo>
                  <a:lnTo>
                    <a:pt x="49949" y="3024"/>
                  </a:lnTo>
                  <a:lnTo>
                    <a:pt x="48282" y="2501"/>
                  </a:lnTo>
                  <a:lnTo>
                    <a:pt x="46568" y="2060"/>
                  </a:lnTo>
                  <a:lnTo>
                    <a:pt x="44817" y="1703"/>
                  </a:lnTo>
                  <a:lnTo>
                    <a:pt x="43031" y="1429"/>
                  </a:lnTo>
                  <a:lnTo>
                    <a:pt x="41222" y="1238"/>
                  </a:lnTo>
                  <a:lnTo>
                    <a:pt x="39376" y="1143"/>
                  </a:lnTo>
                  <a:lnTo>
                    <a:pt x="37626" y="1143"/>
                  </a:lnTo>
                  <a:lnTo>
                    <a:pt x="35994" y="1215"/>
                  </a:lnTo>
                  <a:lnTo>
                    <a:pt x="34387" y="1369"/>
                  </a:lnTo>
                  <a:lnTo>
                    <a:pt x="32792" y="1584"/>
                  </a:lnTo>
                  <a:lnTo>
                    <a:pt x="31232" y="1869"/>
                  </a:lnTo>
                  <a:lnTo>
                    <a:pt x="29696" y="2227"/>
                  </a:lnTo>
                  <a:lnTo>
                    <a:pt x="28184" y="2643"/>
                  </a:lnTo>
                  <a:lnTo>
                    <a:pt x="26719" y="3120"/>
                  </a:lnTo>
                  <a:lnTo>
                    <a:pt x="25993" y="3382"/>
                  </a:lnTo>
                  <a:lnTo>
                    <a:pt x="24755" y="2810"/>
                  </a:lnTo>
                  <a:lnTo>
                    <a:pt x="22326" y="1810"/>
                  </a:lnTo>
                  <a:lnTo>
                    <a:pt x="20504" y="1167"/>
                  </a:lnTo>
                  <a:lnTo>
                    <a:pt x="18587" y="607"/>
                  </a:lnTo>
                  <a:lnTo>
                    <a:pt x="16646" y="203"/>
                  </a:lnTo>
                  <a:lnTo>
                    <a:pt x="15217" y="36"/>
                  </a:lnTo>
                  <a:lnTo>
                    <a:pt x="14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95441" y="4208347"/>
              <a:ext cx="757462" cy="184687"/>
            </a:xfrm>
            <a:custGeom>
              <a:rect b="b" l="l" r="r" t="t"/>
              <a:pathLst>
                <a:path extrusionOk="0" h="3632" w="14896">
                  <a:moveTo>
                    <a:pt x="3537" y="0"/>
                  </a:moveTo>
                  <a:lnTo>
                    <a:pt x="2906" y="107"/>
                  </a:lnTo>
                  <a:lnTo>
                    <a:pt x="2299" y="298"/>
                  </a:lnTo>
                  <a:lnTo>
                    <a:pt x="1751" y="572"/>
                  </a:lnTo>
                  <a:lnTo>
                    <a:pt x="1239" y="929"/>
                  </a:lnTo>
                  <a:lnTo>
                    <a:pt x="798" y="1358"/>
                  </a:lnTo>
                  <a:lnTo>
                    <a:pt x="417" y="1846"/>
                  </a:lnTo>
                  <a:lnTo>
                    <a:pt x="120" y="2393"/>
                  </a:lnTo>
                  <a:lnTo>
                    <a:pt x="1" y="2691"/>
                  </a:lnTo>
                  <a:lnTo>
                    <a:pt x="251" y="3060"/>
                  </a:lnTo>
                  <a:lnTo>
                    <a:pt x="620" y="3417"/>
                  </a:lnTo>
                  <a:lnTo>
                    <a:pt x="846" y="3537"/>
                  </a:lnTo>
                  <a:lnTo>
                    <a:pt x="953" y="3548"/>
                  </a:lnTo>
                  <a:lnTo>
                    <a:pt x="2715" y="3572"/>
                  </a:lnTo>
                  <a:lnTo>
                    <a:pt x="8478" y="3632"/>
                  </a:lnTo>
                  <a:lnTo>
                    <a:pt x="12133" y="3608"/>
                  </a:lnTo>
                  <a:lnTo>
                    <a:pt x="13431" y="3548"/>
                  </a:lnTo>
                  <a:lnTo>
                    <a:pt x="13574" y="3537"/>
                  </a:lnTo>
                  <a:lnTo>
                    <a:pt x="13848" y="3465"/>
                  </a:lnTo>
                  <a:lnTo>
                    <a:pt x="14098" y="3346"/>
                  </a:lnTo>
                  <a:lnTo>
                    <a:pt x="14301" y="3167"/>
                  </a:lnTo>
                  <a:lnTo>
                    <a:pt x="14562" y="2822"/>
                  </a:lnTo>
                  <a:lnTo>
                    <a:pt x="14813" y="2203"/>
                  </a:lnTo>
                  <a:lnTo>
                    <a:pt x="14896" y="1846"/>
                  </a:lnTo>
                  <a:lnTo>
                    <a:pt x="14753" y="1631"/>
                  </a:lnTo>
                  <a:lnTo>
                    <a:pt x="14431" y="1250"/>
                  </a:lnTo>
                  <a:lnTo>
                    <a:pt x="14074" y="917"/>
                  </a:lnTo>
                  <a:lnTo>
                    <a:pt x="13669" y="619"/>
                  </a:lnTo>
                  <a:lnTo>
                    <a:pt x="13229" y="381"/>
                  </a:lnTo>
                  <a:lnTo>
                    <a:pt x="12753" y="191"/>
                  </a:lnTo>
                  <a:lnTo>
                    <a:pt x="12253" y="72"/>
                  </a:lnTo>
                  <a:lnTo>
                    <a:pt x="11729" y="0"/>
                  </a:lnTo>
                  <a:lnTo>
                    <a:pt x="11145" y="0"/>
                  </a:lnTo>
                  <a:lnTo>
                    <a:pt x="10538" y="95"/>
                  </a:lnTo>
                  <a:lnTo>
                    <a:pt x="9955" y="274"/>
                  </a:lnTo>
                  <a:lnTo>
                    <a:pt x="9419" y="536"/>
                  </a:lnTo>
                  <a:lnTo>
                    <a:pt x="8931" y="858"/>
                  </a:lnTo>
                  <a:lnTo>
                    <a:pt x="8490" y="1250"/>
                  </a:lnTo>
                  <a:lnTo>
                    <a:pt x="8109" y="1703"/>
                  </a:lnTo>
                  <a:lnTo>
                    <a:pt x="7788" y="2215"/>
                  </a:lnTo>
                  <a:lnTo>
                    <a:pt x="7668" y="2477"/>
                  </a:lnTo>
                  <a:lnTo>
                    <a:pt x="7537" y="2215"/>
                  </a:lnTo>
                  <a:lnTo>
                    <a:pt x="7228" y="1703"/>
                  </a:lnTo>
                  <a:lnTo>
                    <a:pt x="6847" y="1250"/>
                  </a:lnTo>
                  <a:lnTo>
                    <a:pt x="6406" y="858"/>
                  </a:lnTo>
                  <a:lnTo>
                    <a:pt x="5918" y="536"/>
                  </a:lnTo>
                  <a:lnTo>
                    <a:pt x="5370" y="274"/>
                  </a:lnTo>
                  <a:lnTo>
                    <a:pt x="4799" y="95"/>
                  </a:lnTo>
                  <a:lnTo>
                    <a:pt x="4192" y="0"/>
                  </a:lnTo>
                  <a:close/>
                </a:path>
              </a:pathLst>
            </a:custGeom>
            <a:solidFill>
              <a:srgbClr val="634E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1654135" y="4208347"/>
              <a:ext cx="757462" cy="184687"/>
            </a:xfrm>
            <a:custGeom>
              <a:rect b="b" l="l" r="r" t="t"/>
              <a:pathLst>
                <a:path extrusionOk="0" h="3632" w="14896">
                  <a:moveTo>
                    <a:pt x="3167" y="0"/>
                  </a:moveTo>
                  <a:lnTo>
                    <a:pt x="2644" y="72"/>
                  </a:lnTo>
                  <a:lnTo>
                    <a:pt x="2144" y="191"/>
                  </a:lnTo>
                  <a:lnTo>
                    <a:pt x="1679" y="381"/>
                  </a:lnTo>
                  <a:lnTo>
                    <a:pt x="1239" y="619"/>
                  </a:lnTo>
                  <a:lnTo>
                    <a:pt x="834" y="917"/>
                  </a:lnTo>
                  <a:lnTo>
                    <a:pt x="465" y="1250"/>
                  </a:lnTo>
                  <a:lnTo>
                    <a:pt x="143" y="1631"/>
                  </a:lnTo>
                  <a:lnTo>
                    <a:pt x="0" y="1846"/>
                  </a:lnTo>
                  <a:lnTo>
                    <a:pt x="96" y="2203"/>
                  </a:lnTo>
                  <a:lnTo>
                    <a:pt x="346" y="2822"/>
                  </a:lnTo>
                  <a:lnTo>
                    <a:pt x="596" y="3167"/>
                  </a:lnTo>
                  <a:lnTo>
                    <a:pt x="810" y="3346"/>
                  </a:lnTo>
                  <a:lnTo>
                    <a:pt x="1048" y="3465"/>
                  </a:lnTo>
                  <a:lnTo>
                    <a:pt x="1322" y="3537"/>
                  </a:lnTo>
                  <a:lnTo>
                    <a:pt x="1477" y="3548"/>
                  </a:lnTo>
                  <a:lnTo>
                    <a:pt x="2763" y="3608"/>
                  </a:lnTo>
                  <a:lnTo>
                    <a:pt x="6418" y="3632"/>
                  </a:lnTo>
                  <a:lnTo>
                    <a:pt x="12193" y="3572"/>
                  </a:lnTo>
                  <a:lnTo>
                    <a:pt x="13943" y="3548"/>
                  </a:lnTo>
                  <a:lnTo>
                    <a:pt x="14050" y="3537"/>
                  </a:lnTo>
                  <a:lnTo>
                    <a:pt x="14288" y="3417"/>
                  </a:lnTo>
                  <a:lnTo>
                    <a:pt x="14646" y="3060"/>
                  </a:lnTo>
                  <a:lnTo>
                    <a:pt x="14896" y="2691"/>
                  </a:lnTo>
                  <a:lnTo>
                    <a:pt x="14777" y="2393"/>
                  </a:lnTo>
                  <a:lnTo>
                    <a:pt x="14479" y="1846"/>
                  </a:lnTo>
                  <a:lnTo>
                    <a:pt x="14098" y="1358"/>
                  </a:lnTo>
                  <a:lnTo>
                    <a:pt x="13657" y="929"/>
                  </a:lnTo>
                  <a:lnTo>
                    <a:pt x="13157" y="572"/>
                  </a:lnTo>
                  <a:lnTo>
                    <a:pt x="12598" y="298"/>
                  </a:lnTo>
                  <a:lnTo>
                    <a:pt x="11990" y="107"/>
                  </a:lnTo>
                  <a:lnTo>
                    <a:pt x="11359" y="0"/>
                  </a:lnTo>
                  <a:lnTo>
                    <a:pt x="10716" y="0"/>
                  </a:lnTo>
                  <a:lnTo>
                    <a:pt x="10097" y="95"/>
                  </a:lnTo>
                  <a:lnTo>
                    <a:pt x="9526" y="274"/>
                  </a:lnTo>
                  <a:lnTo>
                    <a:pt x="8990" y="536"/>
                  </a:lnTo>
                  <a:lnTo>
                    <a:pt x="8490" y="858"/>
                  </a:lnTo>
                  <a:lnTo>
                    <a:pt x="8049" y="1250"/>
                  </a:lnTo>
                  <a:lnTo>
                    <a:pt x="7668" y="1703"/>
                  </a:lnTo>
                  <a:lnTo>
                    <a:pt x="7359" y="2215"/>
                  </a:lnTo>
                  <a:lnTo>
                    <a:pt x="7240" y="2477"/>
                  </a:lnTo>
                  <a:lnTo>
                    <a:pt x="7109" y="2215"/>
                  </a:lnTo>
                  <a:lnTo>
                    <a:pt x="6799" y="1703"/>
                  </a:lnTo>
                  <a:lnTo>
                    <a:pt x="6418" y="1250"/>
                  </a:lnTo>
                  <a:lnTo>
                    <a:pt x="5977" y="858"/>
                  </a:lnTo>
                  <a:lnTo>
                    <a:pt x="5477" y="536"/>
                  </a:lnTo>
                  <a:lnTo>
                    <a:pt x="4942" y="274"/>
                  </a:lnTo>
                  <a:lnTo>
                    <a:pt x="4370" y="95"/>
                  </a:lnTo>
                  <a:lnTo>
                    <a:pt x="3751" y="0"/>
                  </a:lnTo>
                  <a:close/>
                </a:path>
              </a:pathLst>
            </a:custGeom>
            <a:solidFill>
              <a:srgbClr val="634E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801613" y="2261152"/>
              <a:ext cx="97530" cy="250080"/>
            </a:xfrm>
            <a:custGeom>
              <a:rect b="b" l="l" r="r" t="t"/>
              <a:pathLst>
                <a:path extrusionOk="0" h="4918" w="1918">
                  <a:moveTo>
                    <a:pt x="632" y="0"/>
                  </a:moveTo>
                  <a:lnTo>
                    <a:pt x="536" y="12"/>
                  </a:lnTo>
                  <a:lnTo>
                    <a:pt x="453" y="24"/>
                  </a:lnTo>
                  <a:lnTo>
                    <a:pt x="298" y="155"/>
                  </a:lnTo>
                  <a:lnTo>
                    <a:pt x="120" y="488"/>
                  </a:lnTo>
                  <a:lnTo>
                    <a:pt x="1" y="1203"/>
                  </a:lnTo>
                  <a:lnTo>
                    <a:pt x="24" y="2108"/>
                  </a:lnTo>
                  <a:lnTo>
                    <a:pt x="96" y="2608"/>
                  </a:lnTo>
                  <a:lnTo>
                    <a:pt x="191" y="3108"/>
                  </a:lnTo>
                  <a:lnTo>
                    <a:pt x="465" y="3965"/>
                  </a:lnTo>
                  <a:lnTo>
                    <a:pt x="822" y="4596"/>
                  </a:lnTo>
                  <a:lnTo>
                    <a:pt x="1096" y="4858"/>
                  </a:lnTo>
                  <a:lnTo>
                    <a:pt x="1287" y="4918"/>
                  </a:lnTo>
                  <a:lnTo>
                    <a:pt x="1382" y="4918"/>
                  </a:lnTo>
                  <a:lnTo>
                    <a:pt x="1465" y="4894"/>
                  </a:lnTo>
                  <a:lnTo>
                    <a:pt x="1620" y="4775"/>
                  </a:lnTo>
                  <a:lnTo>
                    <a:pt x="1799" y="4429"/>
                  </a:lnTo>
                  <a:lnTo>
                    <a:pt x="1918" y="3715"/>
                  </a:lnTo>
                  <a:lnTo>
                    <a:pt x="1894" y="2810"/>
                  </a:lnTo>
                  <a:lnTo>
                    <a:pt x="1822" y="2310"/>
                  </a:lnTo>
                  <a:lnTo>
                    <a:pt x="1727" y="1810"/>
                  </a:lnTo>
                  <a:lnTo>
                    <a:pt x="1441" y="953"/>
                  </a:lnTo>
                  <a:lnTo>
                    <a:pt x="1096" y="322"/>
                  </a:lnTo>
                  <a:lnTo>
                    <a:pt x="822" y="72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634E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676265" y="2261152"/>
              <a:ext cx="96920" cy="250080"/>
            </a:xfrm>
            <a:custGeom>
              <a:rect b="b" l="l" r="r" t="t"/>
              <a:pathLst>
                <a:path extrusionOk="0" h="4918" w="1906">
                  <a:moveTo>
                    <a:pt x="632" y="0"/>
                  </a:moveTo>
                  <a:lnTo>
                    <a:pt x="537" y="12"/>
                  </a:lnTo>
                  <a:lnTo>
                    <a:pt x="453" y="24"/>
                  </a:lnTo>
                  <a:lnTo>
                    <a:pt x="299" y="155"/>
                  </a:lnTo>
                  <a:lnTo>
                    <a:pt x="120" y="488"/>
                  </a:lnTo>
                  <a:lnTo>
                    <a:pt x="1" y="1203"/>
                  </a:lnTo>
                  <a:lnTo>
                    <a:pt x="13" y="2108"/>
                  </a:lnTo>
                  <a:lnTo>
                    <a:pt x="84" y="2608"/>
                  </a:lnTo>
                  <a:lnTo>
                    <a:pt x="180" y="3108"/>
                  </a:lnTo>
                  <a:lnTo>
                    <a:pt x="465" y="3965"/>
                  </a:lnTo>
                  <a:lnTo>
                    <a:pt x="811" y="4596"/>
                  </a:lnTo>
                  <a:lnTo>
                    <a:pt x="1096" y="4858"/>
                  </a:lnTo>
                  <a:lnTo>
                    <a:pt x="1275" y="4918"/>
                  </a:lnTo>
                  <a:lnTo>
                    <a:pt x="1370" y="4918"/>
                  </a:lnTo>
                  <a:lnTo>
                    <a:pt x="1454" y="4894"/>
                  </a:lnTo>
                  <a:lnTo>
                    <a:pt x="1608" y="4775"/>
                  </a:lnTo>
                  <a:lnTo>
                    <a:pt x="1787" y="4429"/>
                  </a:lnTo>
                  <a:lnTo>
                    <a:pt x="1906" y="3715"/>
                  </a:lnTo>
                  <a:lnTo>
                    <a:pt x="1894" y="2810"/>
                  </a:lnTo>
                  <a:lnTo>
                    <a:pt x="1811" y="2310"/>
                  </a:lnTo>
                  <a:lnTo>
                    <a:pt x="1715" y="1810"/>
                  </a:lnTo>
                  <a:lnTo>
                    <a:pt x="1430" y="953"/>
                  </a:lnTo>
                  <a:lnTo>
                    <a:pt x="1084" y="322"/>
                  </a:lnTo>
                  <a:lnTo>
                    <a:pt x="811" y="72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634E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263231" y="1153104"/>
              <a:ext cx="731426" cy="120565"/>
            </a:xfrm>
            <a:custGeom>
              <a:rect b="b" l="l" r="r" t="t"/>
              <a:pathLst>
                <a:path extrusionOk="0" h="2371" w="14384">
                  <a:moveTo>
                    <a:pt x="6383" y="1"/>
                  </a:moveTo>
                  <a:lnTo>
                    <a:pt x="4751" y="96"/>
                  </a:lnTo>
                  <a:lnTo>
                    <a:pt x="3120" y="287"/>
                  </a:lnTo>
                  <a:lnTo>
                    <a:pt x="1489" y="584"/>
                  </a:lnTo>
                  <a:lnTo>
                    <a:pt x="691" y="763"/>
                  </a:lnTo>
                  <a:lnTo>
                    <a:pt x="512" y="822"/>
                  </a:lnTo>
                  <a:lnTo>
                    <a:pt x="227" y="1013"/>
                  </a:lnTo>
                  <a:lnTo>
                    <a:pt x="48" y="1287"/>
                  </a:lnTo>
                  <a:lnTo>
                    <a:pt x="0" y="1596"/>
                  </a:lnTo>
                  <a:lnTo>
                    <a:pt x="36" y="1763"/>
                  </a:lnTo>
                  <a:lnTo>
                    <a:pt x="84" y="1918"/>
                  </a:lnTo>
                  <a:lnTo>
                    <a:pt x="286" y="2168"/>
                  </a:lnTo>
                  <a:lnTo>
                    <a:pt x="560" y="2323"/>
                  </a:lnTo>
                  <a:lnTo>
                    <a:pt x="882" y="2370"/>
                  </a:lnTo>
                  <a:lnTo>
                    <a:pt x="1048" y="2346"/>
                  </a:lnTo>
                  <a:lnTo>
                    <a:pt x="1798" y="2168"/>
                  </a:lnTo>
                  <a:lnTo>
                    <a:pt x="3334" y="1894"/>
                  </a:lnTo>
                  <a:lnTo>
                    <a:pt x="4870" y="1715"/>
                  </a:lnTo>
                  <a:lnTo>
                    <a:pt x="6418" y="1620"/>
                  </a:lnTo>
                  <a:lnTo>
                    <a:pt x="7966" y="1620"/>
                  </a:lnTo>
                  <a:lnTo>
                    <a:pt x="9502" y="1715"/>
                  </a:lnTo>
                  <a:lnTo>
                    <a:pt x="11050" y="1894"/>
                  </a:lnTo>
                  <a:lnTo>
                    <a:pt x="12574" y="2168"/>
                  </a:lnTo>
                  <a:lnTo>
                    <a:pt x="13336" y="2346"/>
                  </a:lnTo>
                  <a:lnTo>
                    <a:pt x="13503" y="2370"/>
                  </a:lnTo>
                  <a:lnTo>
                    <a:pt x="13824" y="2323"/>
                  </a:lnTo>
                  <a:lnTo>
                    <a:pt x="14098" y="2168"/>
                  </a:lnTo>
                  <a:lnTo>
                    <a:pt x="14300" y="1918"/>
                  </a:lnTo>
                  <a:lnTo>
                    <a:pt x="14348" y="1763"/>
                  </a:lnTo>
                  <a:lnTo>
                    <a:pt x="14384" y="1596"/>
                  </a:lnTo>
                  <a:lnTo>
                    <a:pt x="14336" y="1287"/>
                  </a:lnTo>
                  <a:lnTo>
                    <a:pt x="14158" y="1013"/>
                  </a:lnTo>
                  <a:lnTo>
                    <a:pt x="13896" y="822"/>
                  </a:lnTo>
                  <a:lnTo>
                    <a:pt x="13729" y="763"/>
                  </a:lnTo>
                  <a:lnTo>
                    <a:pt x="12919" y="584"/>
                  </a:lnTo>
                  <a:lnTo>
                    <a:pt x="11300" y="287"/>
                  </a:lnTo>
                  <a:lnTo>
                    <a:pt x="9669" y="96"/>
                  </a:lnTo>
                  <a:lnTo>
                    <a:pt x="8026" y="1"/>
                  </a:lnTo>
                  <a:close/>
                </a:path>
              </a:pathLst>
            </a:custGeom>
            <a:solidFill>
              <a:srgbClr val="634E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2661651" y="433813"/>
              <a:ext cx="51" cy="27917"/>
            </a:xfrm>
            <a:custGeom>
              <a:rect b="b" l="l" r="r" t="t"/>
              <a:pathLst>
                <a:path extrusionOk="0" h="549" w="1">
                  <a:moveTo>
                    <a:pt x="0" y="548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54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" name="Google Shape;66;p13"/>
            <p:cNvGrpSpPr/>
            <p:nvPr/>
          </p:nvGrpSpPr>
          <p:grpSpPr>
            <a:xfrm>
              <a:off x="2301370" y="433203"/>
              <a:ext cx="664269" cy="663033"/>
              <a:chOff x="2301370" y="433203"/>
              <a:chExt cx="664269" cy="663033"/>
            </a:xfrm>
          </p:grpSpPr>
          <p:sp>
            <p:nvSpPr>
              <p:cNvPr id="67" name="Google Shape;67;p13"/>
              <p:cNvSpPr/>
              <p:nvPr/>
            </p:nvSpPr>
            <p:spPr>
              <a:xfrm>
                <a:off x="2547185" y="1058063"/>
                <a:ext cx="58172" cy="36968"/>
              </a:xfrm>
              <a:custGeom>
                <a:rect b="b" l="l" r="r" t="t"/>
                <a:pathLst>
                  <a:path extrusionOk="0" h="727" w="1144">
                    <a:moveTo>
                      <a:pt x="191" y="0"/>
                    </a:moveTo>
                    <a:lnTo>
                      <a:pt x="1" y="524"/>
                    </a:lnTo>
                    <a:lnTo>
                      <a:pt x="275" y="596"/>
                    </a:lnTo>
                    <a:lnTo>
                      <a:pt x="846" y="703"/>
                    </a:lnTo>
                    <a:lnTo>
                      <a:pt x="1144" y="727"/>
                    </a:lnTo>
                    <a:lnTo>
                      <a:pt x="1144" y="179"/>
                    </a:lnTo>
                    <a:lnTo>
                      <a:pt x="656" y="120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2546574" y="433203"/>
                <a:ext cx="58783" cy="37019"/>
              </a:xfrm>
              <a:custGeom>
                <a:rect b="b" l="l" r="r" t="t"/>
                <a:pathLst>
                  <a:path extrusionOk="0" h="728" w="1156">
                    <a:moveTo>
                      <a:pt x="1156" y="1"/>
                    </a:moveTo>
                    <a:lnTo>
                      <a:pt x="560" y="72"/>
                    </a:lnTo>
                    <a:lnTo>
                      <a:pt x="1" y="203"/>
                    </a:lnTo>
                    <a:lnTo>
                      <a:pt x="191" y="727"/>
                    </a:lnTo>
                    <a:lnTo>
                      <a:pt x="668" y="620"/>
                    </a:lnTo>
                    <a:lnTo>
                      <a:pt x="1156" y="548"/>
                    </a:lnTo>
                    <a:lnTo>
                      <a:pt x="1156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2312862" y="623946"/>
                <a:ext cx="44290" cy="60613"/>
              </a:xfrm>
              <a:custGeom>
                <a:rect b="b" l="l" r="r" t="t"/>
                <a:pathLst>
                  <a:path extrusionOk="0" h="1192" w="871">
                    <a:moveTo>
                      <a:pt x="394" y="0"/>
                    </a:moveTo>
                    <a:lnTo>
                      <a:pt x="168" y="536"/>
                    </a:lnTo>
                    <a:lnTo>
                      <a:pt x="1" y="1096"/>
                    </a:lnTo>
                    <a:lnTo>
                      <a:pt x="537" y="1191"/>
                    </a:lnTo>
                    <a:lnTo>
                      <a:pt x="680" y="715"/>
                    </a:lnTo>
                    <a:lnTo>
                      <a:pt x="870" y="274"/>
                    </a:lnTo>
                    <a:lnTo>
                      <a:pt x="394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2441821" y="464069"/>
                <a:ext cx="61223" cy="50952"/>
              </a:xfrm>
              <a:custGeom>
                <a:rect b="b" l="l" r="r" t="t"/>
                <a:pathLst>
                  <a:path extrusionOk="0" h="1002" w="1204">
                    <a:moveTo>
                      <a:pt x="1013" y="1"/>
                    </a:moveTo>
                    <a:lnTo>
                      <a:pt x="489" y="263"/>
                    </a:lnTo>
                    <a:lnTo>
                      <a:pt x="1" y="584"/>
                    </a:lnTo>
                    <a:lnTo>
                      <a:pt x="358" y="1001"/>
                    </a:lnTo>
                    <a:lnTo>
                      <a:pt x="561" y="858"/>
                    </a:lnTo>
                    <a:lnTo>
                      <a:pt x="989" y="608"/>
                    </a:lnTo>
                    <a:lnTo>
                      <a:pt x="1204" y="525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2360713" y="528905"/>
                <a:ext cx="56952" cy="59952"/>
              </a:xfrm>
              <a:custGeom>
                <a:rect b="b" l="l" r="r" t="t"/>
                <a:pathLst>
                  <a:path extrusionOk="0" h="1179" w="1120">
                    <a:moveTo>
                      <a:pt x="763" y="0"/>
                    </a:moveTo>
                    <a:lnTo>
                      <a:pt x="560" y="202"/>
                    </a:lnTo>
                    <a:lnTo>
                      <a:pt x="179" y="655"/>
                    </a:lnTo>
                    <a:lnTo>
                      <a:pt x="0" y="893"/>
                    </a:lnTo>
                    <a:lnTo>
                      <a:pt x="489" y="1179"/>
                    </a:lnTo>
                    <a:lnTo>
                      <a:pt x="786" y="786"/>
                    </a:lnTo>
                    <a:lnTo>
                      <a:pt x="1120" y="417"/>
                    </a:lnTo>
                    <a:lnTo>
                      <a:pt x="763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2441821" y="1015093"/>
                <a:ext cx="61834" cy="50901"/>
              </a:xfrm>
              <a:custGeom>
                <a:rect b="b" l="l" r="r" t="t"/>
                <a:pathLst>
                  <a:path extrusionOk="0" h="1001" w="1216">
                    <a:moveTo>
                      <a:pt x="358" y="0"/>
                    </a:moveTo>
                    <a:lnTo>
                      <a:pt x="1" y="417"/>
                    </a:lnTo>
                    <a:lnTo>
                      <a:pt x="489" y="738"/>
                    </a:lnTo>
                    <a:lnTo>
                      <a:pt x="1013" y="1000"/>
                    </a:lnTo>
                    <a:lnTo>
                      <a:pt x="1215" y="476"/>
                    </a:lnTo>
                    <a:lnTo>
                      <a:pt x="775" y="250"/>
                    </a:lnTo>
                    <a:lnTo>
                      <a:pt x="358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2301370" y="734751"/>
                <a:ext cx="28527" cy="59393"/>
              </a:xfrm>
              <a:custGeom>
                <a:rect b="b" l="l" r="r" t="t"/>
                <a:pathLst>
                  <a:path extrusionOk="0" h="1168" w="561">
                    <a:moveTo>
                      <a:pt x="24" y="0"/>
                    </a:moveTo>
                    <a:lnTo>
                      <a:pt x="1" y="298"/>
                    </a:lnTo>
                    <a:lnTo>
                      <a:pt x="1" y="584"/>
                    </a:lnTo>
                    <a:lnTo>
                      <a:pt x="1" y="869"/>
                    </a:lnTo>
                    <a:lnTo>
                      <a:pt x="24" y="1167"/>
                    </a:lnTo>
                    <a:lnTo>
                      <a:pt x="560" y="1072"/>
                    </a:lnTo>
                    <a:lnTo>
                      <a:pt x="560" y="834"/>
                    </a:lnTo>
                    <a:lnTo>
                      <a:pt x="548" y="584"/>
                    </a:lnTo>
                    <a:lnTo>
                      <a:pt x="548" y="334"/>
                    </a:lnTo>
                    <a:lnTo>
                      <a:pt x="560" y="96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2312252" y="845555"/>
                <a:ext cx="44901" cy="60562"/>
              </a:xfrm>
              <a:custGeom>
                <a:rect b="b" l="l" r="r" t="t"/>
                <a:pathLst>
                  <a:path extrusionOk="0" h="1191" w="883">
                    <a:moveTo>
                      <a:pt x="561" y="0"/>
                    </a:moveTo>
                    <a:lnTo>
                      <a:pt x="1" y="84"/>
                    </a:lnTo>
                    <a:lnTo>
                      <a:pt x="180" y="655"/>
                    </a:lnTo>
                    <a:lnTo>
                      <a:pt x="406" y="1191"/>
                    </a:lnTo>
                    <a:lnTo>
                      <a:pt x="882" y="905"/>
                    </a:lnTo>
                    <a:lnTo>
                      <a:pt x="692" y="453"/>
                    </a:lnTo>
                    <a:lnTo>
                      <a:pt x="56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2360103" y="939376"/>
                <a:ext cx="56952" cy="59393"/>
              </a:xfrm>
              <a:custGeom>
                <a:rect b="b" l="l" r="r" t="t"/>
                <a:pathLst>
                  <a:path extrusionOk="0" h="1168" w="1120">
                    <a:moveTo>
                      <a:pt x="477" y="1"/>
                    </a:moveTo>
                    <a:lnTo>
                      <a:pt x="1" y="275"/>
                    </a:lnTo>
                    <a:lnTo>
                      <a:pt x="358" y="751"/>
                    </a:lnTo>
                    <a:lnTo>
                      <a:pt x="763" y="1168"/>
                    </a:lnTo>
                    <a:lnTo>
                      <a:pt x="1120" y="763"/>
                    </a:lnTo>
                    <a:lnTo>
                      <a:pt x="798" y="406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2908686" y="844335"/>
                <a:ext cx="44850" cy="60613"/>
              </a:xfrm>
              <a:custGeom>
                <a:rect b="b" l="l" r="r" t="t"/>
                <a:pathLst>
                  <a:path extrusionOk="0" h="1192" w="882">
                    <a:moveTo>
                      <a:pt x="345" y="0"/>
                    </a:moveTo>
                    <a:lnTo>
                      <a:pt x="286" y="239"/>
                    </a:lnTo>
                    <a:lnTo>
                      <a:pt x="119" y="703"/>
                    </a:lnTo>
                    <a:lnTo>
                      <a:pt x="0" y="917"/>
                    </a:lnTo>
                    <a:lnTo>
                      <a:pt x="488" y="1191"/>
                    </a:lnTo>
                    <a:lnTo>
                      <a:pt x="714" y="667"/>
                    </a:lnTo>
                    <a:lnTo>
                      <a:pt x="881" y="96"/>
                    </a:lnTo>
                    <a:lnTo>
                      <a:pt x="3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2937112" y="734751"/>
                <a:ext cx="28527" cy="59393"/>
              </a:xfrm>
              <a:custGeom>
                <a:rect b="b" l="l" r="r" t="t"/>
                <a:pathLst>
                  <a:path extrusionOk="0" h="1168" w="561">
                    <a:moveTo>
                      <a:pt x="537" y="0"/>
                    </a:moveTo>
                    <a:lnTo>
                      <a:pt x="1" y="96"/>
                    </a:lnTo>
                    <a:lnTo>
                      <a:pt x="1" y="334"/>
                    </a:lnTo>
                    <a:lnTo>
                      <a:pt x="13" y="584"/>
                    </a:lnTo>
                    <a:lnTo>
                      <a:pt x="1" y="834"/>
                    </a:lnTo>
                    <a:lnTo>
                      <a:pt x="1" y="1072"/>
                    </a:lnTo>
                    <a:lnTo>
                      <a:pt x="537" y="1167"/>
                    </a:lnTo>
                    <a:lnTo>
                      <a:pt x="560" y="869"/>
                    </a:lnTo>
                    <a:lnTo>
                      <a:pt x="560" y="584"/>
                    </a:lnTo>
                    <a:lnTo>
                      <a:pt x="560" y="298"/>
                    </a:lnTo>
                    <a:lnTo>
                      <a:pt x="53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2662261" y="1058063"/>
                <a:ext cx="58172" cy="36968"/>
              </a:xfrm>
              <a:custGeom>
                <a:rect b="b" l="l" r="r" t="t"/>
                <a:pathLst>
                  <a:path extrusionOk="0" h="727" w="1144">
                    <a:moveTo>
                      <a:pt x="953" y="0"/>
                    </a:moveTo>
                    <a:lnTo>
                      <a:pt x="476" y="120"/>
                    </a:lnTo>
                    <a:lnTo>
                      <a:pt x="0" y="179"/>
                    </a:lnTo>
                    <a:lnTo>
                      <a:pt x="0" y="727"/>
                    </a:lnTo>
                    <a:lnTo>
                      <a:pt x="583" y="655"/>
                    </a:lnTo>
                    <a:lnTo>
                      <a:pt x="1143" y="52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2762743" y="1014483"/>
                <a:ext cx="61834" cy="50291"/>
              </a:xfrm>
              <a:custGeom>
                <a:rect b="b" l="l" r="r" t="t"/>
                <a:pathLst>
                  <a:path extrusionOk="0" h="989" w="1216">
                    <a:moveTo>
                      <a:pt x="858" y="0"/>
                    </a:moveTo>
                    <a:lnTo>
                      <a:pt x="644" y="131"/>
                    </a:lnTo>
                    <a:lnTo>
                      <a:pt x="227" y="381"/>
                    </a:lnTo>
                    <a:lnTo>
                      <a:pt x="1" y="476"/>
                    </a:lnTo>
                    <a:lnTo>
                      <a:pt x="203" y="988"/>
                    </a:lnTo>
                    <a:lnTo>
                      <a:pt x="727" y="727"/>
                    </a:lnTo>
                    <a:lnTo>
                      <a:pt x="1215" y="417"/>
                    </a:lnTo>
                    <a:lnTo>
                      <a:pt x="858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2909856" y="622725"/>
                <a:ext cx="44850" cy="60613"/>
              </a:xfrm>
              <a:custGeom>
                <a:rect b="b" l="l" r="r" t="t"/>
                <a:pathLst>
                  <a:path extrusionOk="0" h="1192" w="882">
                    <a:moveTo>
                      <a:pt x="477" y="1"/>
                    </a:moveTo>
                    <a:lnTo>
                      <a:pt x="1" y="286"/>
                    </a:lnTo>
                    <a:lnTo>
                      <a:pt x="191" y="739"/>
                    </a:lnTo>
                    <a:lnTo>
                      <a:pt x="346" y="1191"/>
                    </a:lnTo>
                    <a:lnTo>
                      <a:pt x="882" y="1108"/>
                    </a:lnTo>
                    <a:lnTo>
                      <a:pt x="703" y="536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2849343" y="939986"/>
                <a:ext cx="56952" cy="60003"/>
              </a:xfrm>
              <a:custGeom>
                <a:rect b="b" l="l" r="r" t="t"/>
                <a:pathLst>
                  <a:path extrusionOk="0" h="1180" w="1120">
                    <a:moveTo>
                      <a:pt x="643" y="1"/>
                    </a:moveTo>
                    <a:lnTo>
                      <a:pt x="334" y="394"/>
                    </a:lnTo>
                    <a:lnTo>
                      <a:pt x="0" y="763"/>
                    </a:lnTo>
                    <a:lnTo>
                      <a:pt x="357" y="1179"/>
                    </a:lnTo>
                    <a:lnTo>
                      <a:pt x="560" y="977"/>
                    </a:lnTo>
                    <a:lnTo>
                      <a:pt x="941" y="525"/>
                    </a:lnTo>
                    <a:lnTo>
                      <a:pt x="1119" y="286"/>
                    </a:lnTo>
                    <a:lnTo>
                      <a:pt x="643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2849343" y="528905"/>
                <a:ext cx="56342" cy="59952"/>
              </a:xfrm>
              <a:custGeom>
                <a:rect b="b" l="l" r="r" t="t"/>
                <a:pathLst>
                  <a:path extrusionOk="0" h="1179" w="1108">
                    <a:moveTo>
                      <a:pt x="357" y="0"/>
                    </a:moveTo>
                    <a:lnTo>
                      <a:pt x="0" y="417"/>
                    </a:lnTo>
                    <a:lnTo>
                      <a:pt x="334" y="786"/>
                    </a:lnTo>
                    <a:lnTo>
                      <a:pt x="631" y="1179"/>
                    </a:lnTo>
                    <a:lnTo>
                      <a:pt x="1108" y="893"/>
                    </a:lnTo>
                    <a:lnTo>
                      <a:pt x="750" y="429"/>
                    </a:lnTo>
                    <a:lnTo>
                      <a:pt x="35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2661651" y="433813"/>
                <a:ext cx="58172" cy="36968"/>
              </a:xfrm>
              <a:custGeom>
                <a:rect b="b" l="l" r="r" t="t"/>
                <a:pathLst>
                  <a:path extrusionOk="0" h="727" w="1144">
                    <a:moveTo>
                      <a:pt x="0" y="1"/>
                    </a:moveTo>
                    <a:lnTo>
                      <a:pt x="0" y="548"/>
                    </a:lnTo>
                    <a:lnTo>
                      <a:pt x="488" y="608"/>
                    </a:lnTo>
                    <a:lnTo>
                      <a:pt x="953" y="727"/>
                    </a:lnTo>
                    <a:lnTo>
                      <a:pt x="1143" y="203"/>
                    </a:lnTo>
                    <a:lnTo>
                      <a:pt x="869" y="132"/>
                    </a:lnTo>
                    <a:lnTo>
                      <a:pt x="298" y="2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2763964" y="463510"/>
                <a:ext cx="61173" cy="50291"/>
              </a:xfrm>
              <a:custGeom>
                <a:rect b="b" l="l" r="r" t="t"/>
                <a:pathLst>
                  <a:path extrusionOk="0" h="989" w="1203">
                    <a:moveTo>
                      <a:pt x="191" y="0"/>
                    </a:moveTo>
                    <a:lnTo>
                      <a:pt x="0" y="512"/>
                    </a:lnTo>
                    <a:lnTo>
                      <a:pt x="429" y="726"/>
                    </a:lnTo>
                    <a:lnTo>
                      <a:pt x="846" y="988"/>
                    </a:lnTo>
                    <a:lnTo>
                      <a:pt x="1203" y="572"/>
                    </a:lnTo>
                    <a:lnTo>
                      <a:pt x="715" y="250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2661651" y="1031417"/>
                <a:ext cx="51" cy="26086"/>
              </a:xfrm>
              <a:custGeom>
                <a:rect b="b" l="l" r="r" t="t"/>
                <a:pathLst>
                  <a:path extrusionOk="0" h="513" w="1">
                    <a:moveTo>
                      <a:pt x="0" y="1"/>
                    </a:moveTo>
                    <a:lnTo>
                      <a:pt x="0" y="513"/>
                    </a:lnTo>
                    <a:lnTo>
                      <a:pt x="0" y="5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2661651" y="1067165"/>
                <a:ext cx="51" cy="27866"/>
              </a:xfrm>
              <a:custGeom>
                <a:rect b="b" l="l" r="r" t="t"/>
                <a:pathLst>
                  <a:path extrusionOk="0" h="548" w="1">
                    <a:moveTo>
                      <a:pt x="0" y="0"/>
                    </a:moveTo>
                    <a:lnTo>
                      <a:pt x="0" y="548"/>
                    </a:lnTo>
                    <a:lnTo>
                      <a:pt x="0" y="5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2661651" y="471341"/>
                <a:ext cx="51" cy="25476"/>
              </a:xfrm>
              <a:custGeom>
                <a:rect b="b" l="l" r="r" t="t"/>
                <a:pathLst>
                  <a:path extrusionOk="0" h="501" w="1">
                    <a:moveTo>
                      <a:pt x="0" y="501"/>
                    </a:moveTo>
                    <a:lnTo>
                      <a:pt x="0" y="50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50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2605308" y="1067165"/>
                <a:ext cx="51" cy="27866"/>
              </a:xfrm>
              <a:custGeom>
                <a:rect b="b" l="l" r="r" t="t"/>
                <a:pathLst>
                  <a:path extrusionOk="0" h="548" w="1">
                    <a:moveTo>
                      <a:pt x="1" y="0"/>
                    </a:moveTo>
                    <a:lnTo>
                      <a:pt x="1" y="548"/>
                    </a:lnTo>
                    <a:lnTo>
                      <a:pt x="1" y="5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2605308" y="1031417"/>
                <a:ext cx="56393" cy="27306"/>
              </a:xfrm>
              <a:custGeom>
                <a:rect b="b" l="l" r="r" t="t"/>
                <a:pathLst>
                  <a:path extrusionOk="0" h="537" w="1109">
                    <a:moveTo>
                      <a:pt x="1" y="1"/>
                    </a:moveTo>
                    <a:lnTo>
                      <a:pt x="1" y="513"/>
                    </a:lnTo>
                    <a:lnTo>
                      <a:pt x="275" y="536"/>
                    </a:lnTo>
                    <a:lnTo>
                      <a:pt x="834" y="536"/>
                    </a:lnTo>
                    <a:lnTo>
                      <a:pt x="1108" y="513"/>
                    </a:lnTo>
                    <a:lnTo>
                      <a:pt x="1108" y="1"/>
                    </a:lnTo>
                    <a:lnTo>
                      <a:pt x="834" y="24"/>
                    </a:lnTo>
                    <a:lnTo>
                      <a:pt x="560" y="36"/>
                    </a:lnTo>
                    <a:lnTo>
                      <a:pt x="275" y="2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2344749" y="475418"/>
                <a:ext cx="577479" cy="578054"/>
              </a:xfrm>
              <a:custGeom>
                <a:rect b="b" l="l" r="r" t="t"/>
                <a:pathLst>
                  <a:path extrusionOk="0" h="10574" w="10563">
                    <a:moveTo>
                      <a:pt x="5537" y="1012"/>
                    </a:moveTo>
                    <a:lnTo>
                      <a:pt x="5537" y="1798"/>
                    </a:lnTo>
                    <a:lnTo>
                      <a:pt x="5764" y="1810"/>
                    </a:lnTo>
                    <a:lnTo>
                      <a:pt x="6252" y="1893"/>
                    </a:lnTo>
                    <a:lnTo>
                      <a:pt x="6597" y="2012"/>
                    </a:lnTo>
                    <a:lnTo>
                      <a:pt x="6764" y="2096"/>
                    </a:lnTo>
                    <a:lnTo>
                      <a:pt x="6907" y="2191"/>
                    </a:lnTo>
                    <a:lnTo>
                      <a:pt x="7181" y="2441"/>
                    </a:lnTo>
                    <a:lnTo>
                      <a:pt x="7419" y="2798"/>
                    </a:lnTo>
                    <a:lnTo>
                      <a:pt x="7574" y="3274"/>
                    </a:lnTo>
                    <a:lnTo>
                      <a:pt x="7585" y="3560"/>
                    </a:lnTo>
                    <a:lnTo>
                      <a:pt x="7574" y="3929"/>
                    </a:lnTo>
                    <a:lnTo>
                      <a:pt x="7443" y="4370"/>
                    </a:lnTo>
                    <a:lnTo>
                      <a:pt x="7288" y="4620"/>
                    </a:lnTo>
                    <a:lnTo>
                      <a:pt x="7050" y="4834"/>
                    </a:lnTo>
                    <a:lnTo>
                      <a:pt x="6740" y="5037"/>
                    </a:lnTo>
                    <a:lnTo>
                      <a:pt x="6121" y="5299"/>
                    </a:lnTo>
                    <a:lnTo>
                      <a:pt x="5561" y="5477"/>
                    </a:lnTo>
                    <a:lnTo>
                      <a:pt x="5561" y="7751"/>
                    </a:lnTo>
                    <a:lnTo>
                      <a:pt x="5740" y="7751"/>
                    </a:lnTo>
                    <a:lnTo>
                      <a:pt x="6026" y="7692"/>
                    </a:lnTo>
                    <a:lnTo>
                      <a:pt x="6359" y="7525"/>
                    </a:lnTo>
                    <a:lnTo>
                      <a:pt x="6621" y="7216"/>
                    </a:lnTo>
                    <a:lnTo>
                      <a:pt x="6728" y="6858"/>
                    </a:lnTo>
                    <a:lnTo>
                      <a:pt x="6728" y="6680"/>
                    </a:lnTo>
                    <a:lnTo>
                      <a:pt x="7704" y="6680"/>
                    </a:lnTo>
                    <a:lnTo>
                      <a:pt x="7704" y="7001"/>
                    </a:lnTo>
                    <a:lnTo>
                      <a:pt x="7562" y="7513"/>
                    </a:lnTo>
                    <a:lnTo>
                      <a:pt x="7347" y="7870"/>
                    </a:lnTo>
                    <a:lnTo>
                      <a:pt x="7169" y="8037"/>
                    </a:lnTo>
                    <a:lnTo>
                      <a:pt x="6954" y="8216"/>
                    </a:lnTo>
                    <a:lnTo>
                      <a:pt x="6514" y="8442"/>
                    </a:lnTo>
                    <a:lnTo>
                      <a:pt x="5907" y="8585"/>
                    </a:lnTo>
                    <a:lnTo>
                      <a:pt x="5561" y="8585"/>
                    </a:lnTo>
                    <a:lnTo>
                      <a:pt x="5561" y="9561"/>
                    </a:lnTo>
                    <a:lnTo>
                      <a:pt x="5073" y="9561"/>
                    </a:lnTo>
                    <a:lnTo>
                      <a:pt x="5073" y="8585"/>
                    </a:lnTo>
                    <a:lnTo>
                      <a:pt x="4787" y="8561"/>
                    </a:lnTo>
                    <a:lnTo>
                      <a:pt x="4252" y="8466"/>
                    </a:lnTo>
                    <a:lnTo>
                      <a:pt x="3894" y="8323"/>
                    </a:lnTo>
                    <a:lnTo>
                      <a:pt x="3716" y="8216"/>
                    </a:lnTo>
                    <a:lnTo>
                      <a:pt x="3609" y="8144"/>
                    </a:lnTo>
                    <a:lnTo>
                      <a:pt x="3335" y="7894"/>
                    </a:lnTo>
                    <a:lnTo>
                      <a:pt x="3049" y="7501"/>
                    </a:lnTo>
                    <a:lnTo>
                      <a:pt x="2858" y="6954"/>
                    </a:lnTo>
                    <a:lnTo>
                      <a:pt x="2847" y="6608"/>
                    </a:lnTo>
                    <a:lnTo>
                      <a:pt x="2847" y="6370"/>
                    </a:lnTo>
                    <a:lnTo>
                      <a:pt x="2954" y="5942"/>
                    </a:lnTo>
                    <a:lnTo>
                      <a:pt x="3156" y="5596"/>
                    </a:lnTo>
                    <a:lnTo>
                      <a:pt x="3418" y="5322"/>
                    </a:lnTo>
                    <a:lnTo>
                      <a:pt x="3906" y="5001"/>
                    </a:lnTo>
                    <a:lnTo>
                      <a:pt x="4668" y="4715"/>
                    </a:lnTo>
                    <a:lnTo>
                      <a:pt x="5037" y="4620"/>
                    </a:lnTo>
                    <a:lnTo>
                      <a:pt x="5037" y="2596"/>
                    </a:lnTo>
                    <a:lnTo>
                      <a:pt x="4835" y="2608"/>
                    </a:lnTo>
                    <a:lnTo>
                      <a:pt x="4454" y="2679"/>
                    </a:lnTo>
                    <a:lnTo>
                      <a:pt x="4156" y="2870"/>
                    </a:lnTo>
                    <a:lnTo>
                      <a:pt x="3978" y="3179"/>
                    </a:lnTo>
                    <a:lnTo>
                      <a:pt x="3954" y="3394"/>
                    </a:lnTo>
                    <a:lnTo>
                      <a:pt x="2942" y="3394"/>
                    </a:lnTo>
                    <a:lnTo>
                      <a:pt x="2966" y="3120"/>
                    </a:lnTo>
                    <a:lnTo>
                      <a:pt x="3108" y="2679"/>
                    </a:lnTo>
                    <a:lnTo>
                      <a:pt x="3359" y="2358"/>
                    </a:lnTo>
                    <a:lnTo>
                      <a:pt x="3668" y="2120"/>
                    </a:lnTo>
                    <a:lnTo>
                      <a:pt x="4192" y="1905"/>
                    </a:lnTo>
                    <a:lnTo>
                      <a:pt x="4835" y="1810"/>
                    </a:lnTo>
                    <a:lnTo>
                      <a:pt x="5049" y="1798"/>
                    </a:lnTo>
                    <a:lnTo>
                      <a:pt x="5049" y="1012"/>
                    </a:lnTo>
                    <a:close/>
                    <a:moveTo>
                      <a:pt x="5287" y="0"/>
                    </a:moveTo>
                    <a:lnTo>
                      <a:pt x="4740" y="24"/>
                    </a:lnTo>
                    <a:lnTo>
                      <a:pt x="3704" y="238"/>
                    </a:lnTo>
                    <a:lnTo>
                      <a:pt x="2763" y="631"/>
                    </a:lnTo>
                    <a:lnTo>
                      <a:pt x="1918" y="1203"/>
                    </a:lnTo>
                    <a:lnTo>
                      <a:pt x="1203" y="1917"/>
                    </a:lnTo>
                    <a:lnTo>
                      <a:pt x="632" y="2762"/>
                    </a:lnTo>
                    <a:lnTo>
                      <a:pt x="227" y="3715"/>
                    </a:lnTo>
                    <a:lnTo>
                      <a:pt x="13" y="4739"/>
                    </a:lnTo>
                    <a:lnTo>
                      <a:pt x="1" y="5287"/>
                    </a:lnTo>
                    <a:lnTo>
                      <a:pt x="13" y="5799"/>
                    </a:lnTo>
                    <a:lnTo>
                      <a:pt x="191" y="6763"/>
                    </a:lnTo>
                    <a:lnTo>
                      <a:pt x="549" y="7668"/>
                    </a:lnTo>
                    <a:lnTo>
                      <a:pt x="1049" y="8478"/>
                    </a:lnTo>
                    <a:lnTo>
                      <a:pt x="1692" y="9180"/>
                    </a:lnTo>
                    <a:lnTo>
                      <a:pt x="2442" y="9764"/>
                    </a:lnTo>
                    <a:lnTo>
                      <a:pt x="3299" y="10192"/>
                    </a:lnTo>
                    <a:lnTo>
                      <a:pt x="4240" y="10478"/>
                    </a:lnTo>
                    <a:lnTo>
                      <a:pt x="4728" y="10538"/>
                    </a:lnTo>
                    <a:lnTo>
                      <a:pt x="5002" y="10561"/>
                    </a:lnTo>
                    <a:lnTo>
                      <a:pt x="5287" y="10573"/>
                    </a:lnTo>
                    <a:lnTo>
                      <a:pt x="5561" y="10561"/>
                    </a:lnTo>
                    <a:lnTo>
                      <a:pt x="5835" y="10538"/>
                    </a:lnTo>
                    <a:lnTo>
                      <a:pt x="6323" y="10478"/>
                    </a:lnTo>
                    <a:lnTo>
                      <a:pt x="7264" y="10192"/>
                    </a:lnTo>
                    <a:lnTo>
                      <a:pt x="8109" y="9752"/>
                    </a:lnTo>
                    <a:lnTo>
                      <a:pt x="8871" y="9168"/>
                    </a:lnTo>
                    <a:lnTo>
                      <a:pt x="9502" y="8466"/>
                    </a:lnTo>
                    <a:lnTo>
                      <a:pt x="10014" y="7656"/>
                    </a:lnTo>
                    <a:lnTo>
                      <a:pt x="10360" y="6763"/>
                    </a:lnTo>
                    <a:lnTo>
                      <a:pt x="10550" y="5799"/>
                    </a:lnTo>
                    <a:lnTo>
                      <a:pt x="10562" y="5287"/>
                    </a:lnTo>
                    <a:lnTo>
                      <a:pt x="10550" y="4775"/>
                    </a:lnTo>
                    <a:lnTo>
                      <a:pt x="10360" y="3810"/>
                    </a:lnTo>
                    <a:lnTo>
                      <a:pt x="10014" y="2905"/>
                    </a:lnTo>
                    <a:lnTo>
                      <a:pt x="9502" y="2096"/>
                    </a:lnTo>
                    <a:lnTo>
                      <a:pt x="8871" y="1393"/>
                    </a:lnTo>
                    <a:lnTo>
                      <a:pt x="8109" y="810"/>
                    </a:lnTo>
                    <a:lnTo>
                      <a:pt x="7264" y="381"/>
                    </a:lnTo>
                    <a:lnTo>
                      <a:pt x="6323" y="95"/>
                    </a:lnTo>
                    <a:lnTo>
                      <a:pt x="5835" y="36"/>
                    </a:lnTo>
                    <a:lnTo>
                      <a:pt x="5561" y="12"/>
                    </a:lnTo>
                    <a:lnTo>
                      <a:pt x="528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2561118" y="781381"/>
                <a:ext cx="60613" cy="108412"/>
              </a:xfrm>
              <a:custGeom>
                <a:rect b="b" l="l" r="r" t="t"/>
                <a:pathLst>
                  <a:path extrusionOk="0" h="2132" w="1192">
                    <a:moveTo>
                      <a:pt x="1191" y="0"/>
                    </a:moveTo>
                    <a:lnTo>
                      <a:pt x="989" y="60"/>
                    </a:lnTo>
                    <a:lnTo>
                      <a:pt x="596" y="226"/>
                    </a:lnTo>
                    <a:lnTo>
                      <a:pt x="239" y="476"/>
                    </a:lnTo>
                    <a:lnTo>
                      <a:pt x="60" y="750"/>
                    </a:lnTo>
                    <a:lnTo>
                      <a:pt x="1" y="976"/>
                    </a:lnTo>
                    <a:lnTo>
                      <a:pt x="1" y="1107"/>
                    </a:lnTo>
                    <a:lnTo>
                      <a:pt x="1" y="1286"/>
                    </a:lnTo>
                    <a:lnTo>
                      <a:pt x="143" y="1643"/>
                    </a:lnTo>
                    <a:lnTo>
                      <a:pt x="429" y="1941"/>
                    </a:lnTo>
                    <a:lnTo>
                      <a:pt x="882" y="2120"/>
                    </a:lnTo>
                    <a:lnTo>
                      <a:pt x="1191" y="2131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2646497" y="627556"/>
                <a:ext cx="55121" cy="95140"/>
              </a:xfrm>
              <a:custGeom>
                <a:rect b="b" l="l" r="r" t="t"/>
                <a:pathLst>
                  <a:path extrusionOk="0" h="1871" w="1084">
                    <a:moveTo>
                      <a:pt x="0" y="1"/>
                    </a:moveTo>
                    <a:lnTo>
                      <a:pt x="0" y="1870"/>
                    </a:lnTo>
                    <a:lnTo>
                      <a:pt x="179" y="1823"/>
                    </a:lnTo>
                    <a:lnTo>
                      <a:pt x="548" y="1680"/>
                    </a:lnTo>
                    <a:lnTo>
                      <a:pt x="870" y="1465"/>
                    </a:lnTo>
                    <a:lnTo>
                      <a:pt x="1024" y="1227"/>
                    </a:lnTo>
                    <a:lnTo>
                      <a:pt x="1084" y="1025"/>
                    </a:lnTo>
                    <a:lnTo>
                      <a:pt x="1084" y="906"/>
                    </a:lnTo>
                    <a:lnTo>
                      <a:pt x="1084" y="834"/>
                    </a:lnTo>
                    <a:lnTo>
                      <a:pt x="1024" y="572"/>
                    </a:lnTo>
                    <a:lnTo>
                      <a:pt x="810" y="287"/>
                    </a:lnTo>
                    <a:lnTo>
                      <a:pt x="489" y="108"/>
                    </a:lnTo>
                    <a:lnTo>
                      <a:pt x="191" y="2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2500343" y="530744"/>
                <a:ext cx="265642" cy="467407"/>
              </a:xfrm>
              <a:custGeom>
                <a:rect b="b" l="l" r="r" t="t"/>
                <a:pathLst>
                  <a:path extrusionOk="0" h="8550" w="4859">
                    <a:moveTo>
                      <a:pt x="2691" y="1584"/>
                    </a:moveTo>
                    <a:lnTo>
                      <a:pt x="2882" y="1608"/>
                    </a:lnTo>
                    <a:lnTo>
                      <a:pt x="3180" y="1691"/>
                    </a:lnTo>
                    <a:lnTo>
                      <a:pt x="3501" y="1870"/>
                    </a:lnTo>
                    <a:lnTo>
                      <a:pt x="3715" y="2155"/>
                    </a:lnTo>
                    <a:lnTo>
                      <a:pt x="3775" y="2417"/>
                    </a:lnTo>
                    <a:lnTo>
                      <a:pt x="3775" y="2489"/>
                    </a:lnTo>
                    <a:lnTo>
                      <a:pt x="3775" y="2608"/>
                    </a:lnTo>
                    <a:lnTo>
                      <a:pt x="3715" y="2810"/>
                    </a:lnTo>
                    <a:lnTo>
                      <a:pt x="3561" y="3048"/>
                    </a:lnTo>
                    <a:lnTo>
                      <a:pt x="3239" y="3263"/>
                    </a:lnTo>
                    <a:lnTo>
                      <a:pt x="2870" y="3406"/>
                    </a:lnTo>
                    <a:lnTo>
                      <a:pt x="2691" y="3453"/>
                    </a:lnTo>
                    <a:lnTo>
                      <a:pt x="2691" y="1584"/>
                    </a:lnTo>
                    <a:close/>
                    <a:moveTo>
                      <a:pt x="2203" y="4608"/>
                    </a:moveTo>
                    <a:lnTo>
                      <a:pt x="2203" y="6739"/>
                    </a:lnTo>
                    <a:lnTo>
                      <a:pt x="1906" y="6728"/>
                    </a:lnTo>
                    <a:lnTo>
                      <a:pt x="1453" y="6549"/>
                    </a:lnTo>
                    <a:lnTo>
                      <a:pt x="1155" y="6251"/>
                    </a:lnTo>
                    <a:lnTo>
                      <a:pt x="1013" y="5894"/>
                    </a:lnTo>
                    <a:lnTo>
                      <a:pt x="1013" y="5715"/>
                    </a:lnTo>
                    <a:lnTo>
                      <a:pt x="1013" y="5584"/>
                    </a:lnTo>
                    <a:lnTo>
                      <a:pt x="1072" y="5358"/>
                    </a:lnTo>
                    <a:lnTo>
                      <a:pt x="1251" y="5084"/>
                    </a:lnTo>
                    <a:lnTo>
                      <a:pt x="1608" y="4822"/>
                    </a:lnTo>
                    <a:lnTo>
                      <a:pt x="2001" y="4656"/>
                    </a:lnTo>
                    <a:lnTo>
                      <a:pt x="2203" y="4608"/>
                    </a:lnTo>
                    <a:close/>
                    <a:moveTo>
                      <a:pt x="2203" y="0"/>
                    </a:moveTo>
                    <a:lnTo>
                      <a:pt x="2203" y="798"/>
                    </a:lnTo>
                    <a:lnTo>
                      <a:pt x="2001" y="798"/>
                    </a:lnTo>
                    <a:lnTo>
                      <a:pt x="1358" y="893"/>
                    </a:lnTo>
                    <a:lnTo>
                      <a:pt x="834" y="1108"/>
                    </a:lnTo>
                    <a:lnTo>
                      <a:pt x="513" y="1346"/>
                    </a:lnTo>
                    <a:lnTo>
                      <a:pt x="262" y="1667"/>
                    </a:lnTo>
                    <a:lnTo>
                      <a:pt x="120" y="2108"/>
                    </a:lnTo>
                    <a:lnTo>
                      <a:pt x="96" y="2382"/>
                    </a:lnTo>
                    <a:lnTo>
                      <a:pt x="1108" y="2382"/>
                    </a:lnTo>
                    <a:lnTo>
                      <a:pt x="1132" y="2167"/>
                    </a:lnTo>
                    <a:lnTo>
                      <a:pt x="1310" y="1858"/>
                    </a:lnTo>
                    <a:lnTo>
                      <a:pt x="1608" y="1667"/>
                    </a:lnTo>
                    <a:lnTo>
                      <a:pt x="1989" y="1596"/>
                    </a:lnTo>
                    <a:lnTo>
                      <a:pt x="2191" y="1584"/>
                    </a:lnTo>
                    <a:lnTo>
                      <a:pt x="2191" y="3608"/>
                    </a:lnTo>
                    <a:lnTo>
                      <a:pt x="1822" y="3703"/>
                    </a:lnTo>
                    <a:lnTo>
                      <a:pt x="1060" y="3989"/>
                    </a:lnTo>
                    <a:lnTo>
                      <a:pt x="572" y="4310"/>
                    </a:lnTo>
                    <a:lnTo>
                      <a:pt x="310" y="4584"/>
                    </a:lnTo>
                    <a:lnTo>
                      <a:pt x="108" y="4930"/>
                    </a:lnTo>
                    <a:lnTo>
                      <a:pt x="1" y="5358"/>
                    </a:lnTo>
                    <a:lnTo>
                      <a:pt x="1" y="5596"/>
                    </a:lnTo>
                    <a:lnTo>
                      <a:pt x="12" y="5942"/>
                    </a:lnTo>
                    <a:lnTo>
                      <a:pt x="203" y="6489"/>
                    </a:lnTo>
                    <a:lnTo>
                      <a:pt x="489" y="6882"/>
                    </a:lnTo>
                    <a:lnTo>
                      <a:pt x="763" y="7132"/>
                    </a:lnTo>
                    <a:lnTo>
                      <a:pt x="870" y="7204"/>
                    </a:lnTo>
                    <a:lnTo>
                      <a:pt x="1048" y="7311"/>
                    </a:lnTo>
                    <a:lnTo>
                      <a:pt x="1406" y="7454"/>
                    </a:lnTo>
                    <a:lnTo>
                      <a:pt x="1941" y="7549"/>
                    </a:lnTo>
                    <a:lnTo>
                      <a:pt x="2227" y="7585"/>
                    </a:lnTo>
                    <a:lnTo>
                      <a:pt x="2227" y="8549"/>
                    </a:lnTo>
                    <a:lnTo>
                      <a:pt x="2715" y="8549"/>
                    </a:lnTo>
                    <a:lnTo>
                      <a:pt x="2715" y="7585"/>
                    </a:lnTo>
                    <a:lnTo>
                      <a:pt x="3061" y="7573"/>
                    </a:lnTo>
                    <a:lnTo>
                      <a:pt x="3680" y="7442"/>
                    </a:lnTo>
                    <a:lnTo>
                      <a:pt x="4108" y="7216"/>
                    </a:lnTo>
                    <a:lnTo>
                      <a:pt x="4323" y="7025"/>
                    </a:lnTo>
                    <a:lnTo>
                      <a:pt x="4501" y="6858"/>
                    </a:lnTo>
                    <a:lnTo>
                      <a:pt x="4728" y="6501"/>
                    </a:lnTo>
                    <a:lnTo>
                      <a:pt x="4858" y="5989"/>
                    </a:lnTo>
                    <a:lnTo>
                      <a:pt x="4858" y="5668"/>
                    </a:lnTo>
                    <a:lnTo>
                      <a:pt x="3882" y="5668"/>
                    </a:lnTo>
                    <a:lnTo>
                      <a:pt x="3882" y="5846"/>
                    </a:lnTo>
                    <a:lnTo>
                      <a:pt x="3763" y="6192"/>
                    </a:lnTo>
                    <a:lnTo>
                      <a:pt x="3501" y="6513"/>
                    </a:lnTo>
                    <a:lnTo>
                      <a:pt x="3168" y="6680"/>
                    </a:lnTo>
                    <a:lnTo>
                      <a:pt x="2882" y="6739"/>
                    </a:lnTo>
                    <a:lnTo>
                      <a:pt x="2715" y="6739"/>
                    </a:lnTo>
                    <a:lnTo>
                      <a:pt x="2715" y="4465"/>
                    </a:lnTo>
                    <a:lnTo>
                      <a:pt x="3275" y="4287"/>
                    </a:lnTo>
                    <a:lnTo>
                      <a:pt x="3894" y="4025"/>
                    </a:lnTo>
                    <a:lnTo>
                      <a:pt x="4204" y="3822"/>
                    </a:lnTo>
                    <a:lnTo>
                      <a:pt x="4442" y="3608"/>
                    </a:lnTo>
                    <a:lnTo>
                      <a:pt x="4597" y="3358"/>
                    </a:lnTo>
                    <a:lnTo>
                      <a:pt x="4728" y="2917"/>
                    </a:lnTo>
                    <a:lnTo>
                      <a:pt x="4739" y="2548"/>
                    </a:lnTo>
                    <a:lnTo>
                      <a:pt x="4728" y="2262"/>
                    </a:lnTo>
                    <a:lnTo>
                      <a:pt x="4573" y="1786"/>
                    </a:lnTo>
                    <a:lnTo>
                      <a:pt x="4323" y="1429"/>
                    </a:lnTo>
                    <a:lnTo>
                      <a:pt x="4049" y="1179"/>
                    </a:lnTo>
                    <a:lnTo>
                      <a:pt x="3918" y="1096"/>
                    </a:lnTo>
                    <a:lnTo>
                      <a:pt x="3751" y="1000"/>
                    </a:lnTo>
                    <a:lnTo>
                      <a:pt x="3406" y="869"/>
                    </a:lnTo>
                    <a:lnTo>
                      <a:pt x="2918" y="798"/>
                    </a:lnTo>
                    <a:lnTo>
                      <a:pt x="2691" y="798"/>
                    </a:lnTo>
                    <a:lnTo>
                      <a:pt x="2691" y="0"/>
                    </a:lnTo>
                    <a:close/>
                  </a:path>
                </a:pathLst>
              </a:custGeom>
              <a:solidFill>
                <a:srgbClr val="F39A20"/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2303200" y="433203"/>
                <a:ext cx="662423" cy="663033"/>
              </a:xfrm>
              <a:custGeom>
                <a:rect b="b" l="l" r="r" t="t"/>
                <a:pathLst>
                  <a:path extrusionOk="0" h="13039" w="13027">
                    <a:moveTo>
                      <a:pt x="6775" y="727"/>
                    </a:moveTo>
                    <a:lnTo>
                      <a:pt x="7049" y="751"/>
                    </a:lnTo>
                    <a:lnTo>
                      <a:pt x="7597" y="822"/>
                    </a:lnTo>
                    <a:lnTo>
                      <a:pt x="8621" y="1120"/>
                    </a:lnTo>
                    <a:lnTo>
                      <a:pt x="9561" y="1608"/>
                    </a:lnTo>
                    <a:lnTo>
                      <a:pt x="10395" y="2239"/>
                    </a:lnTo>
                    <a:lnTo>
                      <a:pt x="11109" y="3013"/>
                    </a:lnTo>
                    <a:lnTo>
                      <a:pt x="11669" y="3894"/>
                    </a:lnTo>
                    <a:lnTo>
                      <a:pt x="12062" y="4882"/>
                    </a:lnTo>
                    <a:lnTo>
                      <a:pt x="12264" y="5954"/>
                    </a:lnTo>
                    <a:lnTo>
                      <a:pt x="12288" y="6514"/>
                    </a:lnTo>
                    <a:lnTo>
                      <a:pt x="12264" y="7073"/>
                    </a:lnTo>
                    <a:lnTo>
                      <a:pt x="12062" y="8145"/>
                    </a:lnTo>
                    <a:lnTo>
                      <a:pt x="11669" y="9133"/>
                    </a:lnTo>
                    <a:lnTo>
                      <a:pt x="11109" y="10014"/>
                    </a:lnTo>
                    <a:lnTo>
                      <a:pt x="10395" y="10788"/>
                    </a:lnTo>
                    <a:lnTo>
                      <a:pt x="9561" y="11419"/>
                    </a:lnTo>
                    <a:lnTo>
                      <a:pt x="8621" y="11907"/>
                    </a:lnTo>
                    <a:lnTo>
                      <a:pt x="7597" y="12205"/>
                    </a:lnTo>
                    <a:lnTo>
                      <a:pt x="7049" y="12277"/>
                    </a:lnTo>
                    <a:lnTo>
                      <a:pt x="6775" y="12300"/>
                    </a:lnTo>
                    <a:lnTo>
                      <a:pt x="6216" y="12300"/>
                    </a:lnTo>
                    <a:lnTo>
                      <a:pt x="5942" y="12277"/>
                    </a:lnTo>
                    <a:lnTo>
                      <a:pt x="5394" y="12205"/>
                    </a:lnTo>
                    <a:lnTo>
                      <a:pt x="4370" y="11907"/>
                    </a:lnTo>
                    <a:lnTo>
                      <a:pt x="3429" y="11419"/>
                    </a:lnTo>
                    <a:lnTo>
                      <a:pt x="2596" y="10788"/>
                    </a:lnTo>
                    <a:lnTo>
                      <a:pt x="1882" y="10014"/>
                    </a:lnTo>
                    <a:lnTo>
                      <a:pt x="1322" y="9133"/>
                    </a:lnTo>
                    <a:lnTo>
                      <a:pt x="929" y="8145"/>
                    </a:lnTo>
                    <a:lnTo>
                      <a:pt x="727" y="7073"/>
                    </a:lnTo>
                    <a:lnTo>
                      <a:pt x="703" y="6514"/>
                    </a:lnTo>
                    <a:lnTo>
                      <a:pt x="715" y="6216"/>
                    </a:lnTo>
                    <a:lnTo>
                      <a:pt x="774" y="5633"/>
                    </a:lnTo>
                    <a:lnTo>
                      <a:pt x="881" y="5061"/>
                    </a:lnTo>
                    <a:lnTo>
                      <a:pt x="1060" y="4525"/>
                    </a:lnTo>
                    <a:lnTo>
                      <a:pt x="1405" y="3751"/>
                    </a:lnTo>
                    <a:lnTo>
                      <a:pt x="2024" y="2823"/>
                    </a:lnTo>
                    <a:lnTo>
                      <a:pt x="2810" y="2037"/>
                    </a:lnTo>
                    <a:lnTo>
                      <a:pt x="3739" y="1418"/>
                    </a:lnTo>
                    <a:lnTo>
                      <a:pt x="4513" y="1072"/>
                    </a:lnTo>
                    <a:lnTo>
                      <a:pt x="5049" y="906"/>
                    </a:lnTo>
                    <a:lnTo>
                      <a:pt x="5620" y="787"/>
                    </a:lnTo>
                    <a:lnTo>
                      <a:pt x="6204" y="727"/>
                    </a:lnTo>
                    <a:close/>
                    <a:moveTo>
                      <a:pt x="6251" y="1"/>
                    </a:moveTo>
                    <a:lnTo>
                      <a:pt x="5978" y="25"/>
                    </a:lnTo>
                    <a:lnTo>
                      <a:pt x="5978" y="572"/>
                    </a:lnTo>
                    <a:lnTo>
                      <a:pt x="5489" y="632"/>
                    </a:lnTo>
                    <a:lnTo>
                      <a:pt x="5013" y="739"/>
                    </a:lnTo>
                    <a:lnTo>
                      <a:pt x="4811" y="215"/>
                    </a:lnTo>
                    <a:lnTo>
                      <a:pt x="4287" y="382"/>
                    </a:lnTo>
                    <a:lnTo>
                      <a:pt x="3775" y="596"/>
                    </a:lnTo>
                    <a:lnTo>
                      <a:pt x="3965" y="1108"/>
                    </a:lnTo>
                    <a:lnTo>
                      <a:pt x="3525" y="1334"/>
                    </a:lnTo>
                    <a:lnTo>
                      <a:pt x="3120" y="1608"/>
                    </a:lnTo>
                    <a:lnTo>
                      <a:pt x="2763" y="1191"/>
                    </a:lnTo>
                    <a:lnTo>
                      <a:pt x="2322" y="1513"/>
                    </a:lnTo>
                    <a:lnTo>
                      <a:pt x="1917" y="1906"/>
                    </a:lnTo>
                    <a:lnTo>
                      <a:pt x="2275" y="2323"/>
                    </a:lnTo>
                    <a:lnTo>
                      <a:pt x="1929" y="2680"/>
                    </a:lnTo>
                    <a:lnTo>
                      <a:pt x="1643" y="3061"/>
                    </a:lnTo>
                    <a:lnTo>
                      <a:pt x="1167" y="2775"/>
                    </a:lnTo>
                    <a:lnTo>
                      <a:pt x="858" y="3239"/>
                    </a:lnTo>
                    <a:lnTo>
                      <a:pt x="619" y="3728"/>
                    </a:lnTo>
                    <a:lnTo>
                      <a:pt x="1096" y="4013"/>
                    </a:lnTo>
                    <a:lnTo>
                      <a:pt x="893" y="4466"/>
                    </a:lnTo>
                    <a:lnTo>
                      <a:pt x="750" y="4942"/>
                    </a:lnTo>
                    <a:lnTo>
                      <a:pt x="215" y="4847"/>
                    </a:lnTo>
                    <a:lnTo>
                      <a:pt x="84" y="5383"/>
                    </a:lnTo>
                    <a:lnTo>
                      <a:pt x="24" y="5930"/>
                    </a:lnTo>
                    <a:lnTo>
                      <a:pt x="560" y="6026"/>
                    </a:lnTo>
                    <a:lnTo>
                      <a:pt x="536" y="6264"/>
                    </a:lnTo>
                    <a:lnTo>
                      <a:pt x="536" y="6514"/>
                    </a:lnTo>
                    <a:lnTo>
                      <a:pt x="524" y="6764"/>
                    </a:lnTo>
                    <a:lnTo>
                      <a:pt x="536" y="7002"/>
                    </a:lnTo>
                    <a:lnTo>
                      <a:pt x="0" y="7097"/>
                    </a:lnTo>
                    <a:lnTo>
                      <a:pt x="72" y="7645"/>
                    </a:lnTo>
                    <a:lnTo>
                      <a:pt x="203" y="8181"/>
                    </a:lnTo>
                    <a:lnTo>
                      <a:pt x="750" y="8085"/>
                    </a:lnTo>
                    <a:lnTo>
                      <a:pt x="893" y="8562"/>
                    </a:lnTo>
                    <a:lnTo>
                      <a:pt x="1096" y="9014"/>
                    </a:lnTo>
                    <a:lnTo>
                      <a:pt x="619" y="9300"/>
                    </a:lnTo>
                    <a:lnTo>
                      <a:pt x="870" y="9800"/>
                    </a:lnTo>
                    <a:lnTo>
                      <a:pt x="1167" y="10252"/>
                    </a:lnTo>
                    <a:lnTo>
                      <a:pt x="1643" y="9967"/>
                    </a:lnTo>
                    <a:lnTo>
                      <a:pt x="1941" y="10360"/>
                    </a:lnTo>
                    <a:lnTo>
                      <a:pt x="2275" y="10717"/>
                    </a:lnTo>
                    <a:lnTo>
                      <a:pt x="1917" y="11122"/>
                    </a:lnTo>
                    <a:lnTo>
                      <a:pt x="2322" y="11503"/>
                    </a:lnTo>
                    <a:lnTo>
                      <a:pt x="2763" y="11836"/>
                    </a:lnTo>
                    <a:lnTo>
                      <a:pt x="3120" y="11419"/>
                    </a:lnTo>
                    <a:lnTo>
                      <a:pt x="3525" y="11693"/>
                    </a:lnTo>
                    <a:lnTo>
                      <a:pt x="3965" y="11919"/>
                    </a:lnTo>
                    <a:lnTo>
                      <a:pt x="3775" y="12431"/>
                    </a:lnTo>
                    <a:lnTo>
                      <a:pt x="4275" y="12658"/>
                    </a:lnTo>
                    <a:lnTo>
                      <a:pt x="4811" y="12812"/>
                    </a:lnTo>
                    <a:lnTo>
                      <a:pt x="5013" y="12288"/>
                    </a:lnTo>
                    <a:lnTo>
                      <a:pt x="5489" y="12396"/>
                    </a:lnTo>
                    <a:lnTo>
                      <a:pt x="5978" y="12455"/>
                    </a:lnTo>
                    <a:lnTo>
                      <a:pt x="5978" y="13003"/>
                    </a:lnTo>
                    <a:lnTo>
                      <a:pt x="6251" y="13027"/>
                    </a:lnTo>
                    <a:lnTo>
                      <a:pt x="6525" y="13039"/>
                    </a:lnTo>
                    <a:lnTo>
                      <a:pt x="6799" y="13027"/>
                    </a:lnTo>
                    <a:lnTo>
                      <a:pt x="7073" y="13003"/>
                    </a:lnTo>
                    <a:lnTo>
                      <a:pt x="7073" y="12455"/>
                    </a:lnTo>
                    <a:lnTo>
                      <a:pt x="7573" y="12396"/>
                    </a:lnTo>
                    <a:lnTo>
                      <a:pt x="8049" y="12288"/>
                    </a:lnTo>
                    <a:lnTo>
                      <a:pt x="8240" y="12812"/>
                    </a:lnTo>
                    <a:lnTo>
                      <a:pt x="8764" y="12646"/>
                    </a:lnTo>
                    <a:lnTo>
                      <a:pt x="9276" y="12431"/>
                    </a:lnTo>
                    <a:lnTo>
                      <a:pt x="9085" y="11919"/>
                    </a:lnTo>
                    <a:lnTo>
                      <a:pt x="9526" y="11693"/>
                    </a:lnTo>
                    <a:lnTo>
                      <a:pt x="9931" y="11419"/>
                    </a:lnTo>
                    <a:lnTo>
                      <a:pt x="10288" y="11836"/>
                    </a:lnTo>
                    <a:lnTo>
                      <a:pt x="10728" y="11515"/>
                    </a:lnTo>
                    <a:lnTo>
                      <a:pt x="11145" y="11122"/>
                    </a:lnTo>
                    <a:lnTo>
                      <a:pt x="10788" y="10717"/>
                    </a:lnTo>
                    <a:lnTo>
                      <a:pt x="11121" y="10360"/>
                    </a:lnTo>
                    <a:lnTo>
                      <a:pt x="11407" y="9967"/>
                    </a:lnTo>
                    <a:lnTo>
                      <a:pt x="11883" y="10252"/>
                    </a:lnTo>
                    <a:lnTo>
                      <a:pt x="12193" y="9788"/>
                    </a:lnTo>
                    <a:lnTo>
                      <a:pt x="12431" y="9300"/>
                    </a:lnTo>
                    <a:lnTo>
                      <a:pt x="11955" y="9014"/>
                    </a:lnTo>
                    <a:lnTo>
                      <a:pt x="12157" y="8574"/>
                    </a:lnTo>
                    <a:lnTo>
                      <a:pt x="12300" y="8085"/>
                    </a:lnTo>
                    <a:lnTo>
                      <a:pt x="12836" y="8181"/>
                    </a:lnTo>
                    <a:lnTo>
                      <a:pt x="12967" y="7645"/>
                    </a:lnTo>
                    <a:lnTo>
                      <a:pt x="13026" y="7097"/>
                    </a:lnTo>
                    <a:lnTo>
                      <a:pt x="12491" y="7002"/>
                    </a:lnTo>
                    <a:lnTo>
                      <a:pt x="12514" y="6764"/>
                    </a:lnTo>
                    <a:lnTo>
                      <a:pt x="12514" y="6514"/>
                    </a:lnTo>
                    <a:lnTo>
                      <a:pt x="12502" y="6264"/>
                    </a:lnTo>
                    <a:lnTo>
                      <a:pt x="12491" y="6026"/>
                    </a:lnTo>
                    <a:lnTo>
                      <a:pt x="13026" y="5930"/>
                    </a:lnTo>
                    <a:lnTo>
                      <a:pt x="12967" y="5383"/>
                    </a:lnTo>
                    <a:lnTo>
                      <a:pt x="12836" y="4847"/>
                    </a:lnTo>
                    <a:lnTo>
                      <a:pt x="12300" y="4942"/>
                    </a:lnTo>
                    <a:lnTo>
                      <a:pt x="12157" y="4466"/>
                    </a:lnTo>
                    <a:lnTo>
                      <a:pt x="11955" y="4013"/>
                    </a:lnTo>
                    <a:lnTo>
                      <a:pt x="12431" y="3728"/>
                    </a:lnTo>
                    <a:lnTo>
                      <a:pt x="12181" y="3227"/>
                    </a:lnTo>
                    <a:lnTo>
                      <a:pt x="11883" y="2775"/>
                    </a:lnTo>
                    <a:lnTo>
                      <a:pt x="11407" y="3061"/>
                    </a:lnTo>
                    <a:lnTo>
                      <a:pt x="11109" y="2668"/>
                    </a:lnTo>
                    <a:lnTo>
                      <a:pt x="10788" y="2323"/>
                    </a:lnTo>
                    <a:lnTo>
                      <a:pt x="11145" y="1906"/>
                    </a:lnTo>
                    <a:lnTo>
                      <a:pt x="10728" y="1525"/>
                    </a:lnTo>
                    <a:lnTo>
                      <a:pt x="10288" y="1191"/>
                    </a:lnTo>
                    <a:lnTo>
                      <a:pt x="9931" y="1608"/>
                    </a:lnTo>
                    <a:lnTo>
                      <a:pt x="9526" y="1334"/>
                    </a:lnTo>
                    <a:lnTo>
                      <a:pt x="9085" y="1108"/>
                    </a:lnTo>
                    <a:lnTo>
                      <a:pt x="9276" y="596"/>
                    </a:lnTo>
                    <a:lnTo>
                      <a:pt x="8776" y="370"/>
                    </a:lnTo>
                    <a:lnTo>
                      <a:pt x="8240" y="215"/>
                    </a:lnTo>
                    <a:lnTo>
                      <a:pt x="8049" y="739"/>
                    </a:lnTo>
                    <a:lnTo>
                      <a:pt x="7573" y="632"/>
                    </a:lnTo>
                    <a:lnTo>
                      <a:pt x="7073" y="572"/>
                    </a:lnTo>
                    <a:lnTo>
                      <a:pt x="7073" y="25"/>
                    </a:lnTo>
                    <a:lnTo>
                      <a:pt x="6799" y="1"/>
                    </a:lnTo>
                    <a:close/>
                  </a:path>
                </a:pathLst>
              </a:custGeom>
              <a:solidFill>
                <a:srgbClr val="F39A20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5" name="Google Shape;95;p13"/>
            <p:cNvSpPr/>
            <p:nvPr/>
          </p:nvSpPr>
          <p:spPr>
            <a:xfrm>
              <a:off x="1232567" y="2024773"/>
              <a:ext cx="204671" cy="204112"/>
            </a:xfrm>
            <a:custGeom>
              <a:rect b="b" l="l" r="r" t="t"/>
              <a:pathLst>
                <a:path extrusionOk="0" h="4014" w="4025">
                  <a:moveTo>
                    <a:pt x="1810" y="1"/>
                  </a:moveTo>
                  <a:lnTo>
                    <a:pt x="1405" y="84"/>
                  </a:lnTo>
                  <a:lnTo>
                    <a:pt x="1048" y="239"/>
                  </a:lnTo>
                  <a:lnTo>
                    <a:pt x="727" y="453"/>
                  </a:lnTo>
                  <a:lnTo>
                    <a:pt x="453" y="727"/>
                  </a:lnTo>
                  <a:lnTo>
                    <a:pt x="238" y="1049"/>
                  </a:lnTo>
                  <a:lnTo>
                    <a:pt x="96" y="1406"/>
                  </a:lnTo>
                  <a:lnTo>
                    <a:pt x="12" y="1799"/>
                  </a:lnTo>
                  <a:lnTo>
                    <a:pt x="0" y="2001"/>
                  </a:lnTo>
                  <a:lnTo>
                    <a:pt x="12" y="2216"/>
                  </a:lnTo>
                  <a:lnTo>
                    <a:pt x="96" y="2608"/>
                  </a:lnTo>
                  <a:lnTo>
                    <a:pt x="238" y="2966"/>
                  </a:lnTo>
                  <a:lnTo>
                    <a:pt x="453" y="3287"/>
                  </a:lnTo>
                  <a:lnTo>
                    <a:pt x="727" y="3561"/>
                  </a:lnTo>
                  <a:lnTo>
                    <a:pt x="1048" y="3775"/>
                  </a:lnTo>
                  <a:lnTo>
                    <a:pt x="1405" y="3930"/>
                  </a:lnTo>
                  <a:lnTo>
                    <a:pt x="1810" y="4002"/>
                  </a:lnTo>
                  <a:lnTo>
                    <a:pt x="2013" y="4013"/>
                  </a:lnTo>
                  <a:lnTo>
                    <a:pt x="2215" y="4002"/>
                  </a:lnTo>
                  <a:lnTo>
                    <a:pt x="2620" y="3930"/>
                  </a:lnTo>
                  <a:lnTo>
                    <a:pt x="2977" y="3775"/>
                  </a:lnTo>
                  <a:lnTo>
                    <a:pt x="3299" y="3561"/>
                  </a:lnTo>
                  <a:lnTo>
                    <a:pt x="3572" y="3287"/>
                  </a:lnTo>
                  <a:lnTo>
                    <a:pt x="3787" y="2966"/>
                  </a:lnTo>
                  <a:lnTo>
                    <a:pt x="3930" y="2608"/>
                  </a:lnTo>
                  <a:lnTo>
                    <a:pt x="4013" y="2216"/>
                  </a:lnTo>
                  <a:lnTo>
                    <a:pt x="4025" y="2001"/>
                  </a:lnTo>
                  <a:lnTo>
                    <a:pt x="4013" y="1799"/>
                  </a:lnTo>
                  <a:lnTo>
                    <a:pt x="3930" y="1406"/>
                  </a:lnTo>
                  <a:lnTo>
                    <a:pt x="3787" y="1037"/>
                  </a:lnTo>
                  <a:lnTo>
                    <a:pt x="3572" y="727"/>
                  </a:lnTo>
                  <a:lnTo>
                    <a:pt x="3299" y="453"/>
                  </a:lnTo>
                  <a:lnTo>
                    <a:pt x="2977" y="239"/>
                  </a:lnTo>
                  <a:lnTo>
                    <a:pt x="2620" y="84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1255551" y="2085947"/>
              <a:ext cx="81818" cy="81767"/>
            </a:xfrm>
            <a:custGeom>
              <a:rect b="b" l="l" r="r" t="t"/>
              <a:pathLst>
                <a:path extrusionOk="0" h="1608" w="1609">
                  <a:moveTo>
                    <a:pt x="799" y="0"/>
                  </a:moveTo>
                  <a:lnTo>
                    <a:pt x="632" y="12"/>
                  </a:lnTo>
                  <a:lnTo>
                    <a:pt x="346" y="131"/>
                  </a:lnTo>
                  <a:lnTo>
                    <a:pt x="132" y="346"/>
                  </a:lnTo>
                  <a:lnTo>
                    <a:pt x="13" y="632"/>
                  </a:lnTo>
                  <a:lnTo>
                    <a:pt x="1" y="798"/>
                  </a:lnTo>
                  <a:lnTo>
                    <a:pt x="13" y="965"/>
                  </a:lnTo>
                  <a:lnTo>
                    <a:pt x="132" y="1251"/>
                  </a:lnTo>
                  <a:lnTo>
                    <a:pt x="346" y="1477"/>
                  </a:lnTo>
                  <a:lnTo>
                    <a:pt x="632" y="1596"/>
                  </a:lnTo>
                  <a:lnTo>
                    <a:pt x="799" y="1608"/>
                  </a:lnTo>
                  <a:lnTo>
                    <a:pt x="965" y="1596"/>
                  </a:lnTo>
                  <a:lnTo>
                    <a:pt x="1251" y="1477"/>
                  </a:lnTo>
                  <a:lnTo>
                    <a:pt x="1477" y="1251"/>
                  </a:lnTo>
                  <a:lnTo>
                    <a:pt x="1596" y="965"/>
                  </a:lnTo>
                  <a:lnTo>
                    <a:pt x="1608" y="798"/>
                  </a:lnTo>
                  <a:lnTo>
                    <a:pt x="1596" y="632"/>
                  </a:lnTo>
                  <a:lnTo>
                    <a:pt x="1477" y="346"/>
                  </a:lnTo>
                  <a:lnTo>
                    <a:pt x="1251" y="131"/>
                  </a:lnTo>
                  <a:lnTo>
                    <a:pt x="965" y="12"/>
                  </a:lnTo>
                  <a:lnTo>
                    <a:pt x="799" y="0"/>
                  </a:lnTo>
                  <a:close/>
                </a:path>
              </a:pathLst>
            </a:custGeom>
            <a:solidFill>
              <a:srgbClr val="634E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1055757" y="1984244"/>
              <a:ext cx="204112" cy="204061"/>
            </a:xfrm>
            <a:custGeom>
              <a:rect b="b" l="l" r="r" t="t"/>
              <a:pathLst>
                <a:path extrusionOk="0" h="4013" w="4014">
                  <a:moveTo>
                    <a:pt x="1977" y="0"/>
                  </a:moveTo>
                  <a:lnTo>
                    <a:pt x="1775" y="12"/>
                  </a:lnTo>
                  <a:lnTo>
                    <a:pt x="1382" y="95"/>
                  </a:lnTo>
                  <a:lnTo>
                    <a:pt x="1025" y="250"/>
                  </a:lnTo>
                  <a:lnTo>
                    <a:pt x="703" y="476"/>
                  </a:lnTo>
                  <a:lnTo>
                    <a:pt x="441" y="750"/>
                  </a:lnTo>
                  <a:lnTo>
                    <a:pt x="227" y="1072"/>
                  </a:lnTo>
                  <a:lnTo>
                    <a:pt x="72" y="1429"/>
                  </a:lnTo>
                  <a:lnTo>
                    <a:pt x="1" y="1822"/>
                  </a:lnTo>
                  <a:lnTo>
                    <a:pt x="1" y="2036"/>
                  </a:lnTo>
                  <a:lnTo>
                    <a:pt x="1" y="2239"/>
                  </a:lnTo>
                  <a:lnTo>
                    <a:pt x="96" y="2632"/>
                  </a:lnTo>
                  <a:lnTo>
                    <a:pt x="251" y="2989"/>
                  </a:lnTo>
                  <a:lnTo>
                    <a:pt x="465" y="3310"/>
                  </a:lnTo>
                  <a:lnTo>
                    <a:pt x="739" y="3572"/>
                  </a:lnTo>
                  <a:lnTo>
                    <a:pt x="1072" y="3787"/>
                  </a:lnTo>
                  <a:lnTo>
                    <a:pt x="1429" y="3941"/>
                  </a:lnTo>
                  <a:lnTo>
                    <a:pt x="1822" y="4013"/>
                  </a:lnTo>
                  <a:lnTo>
                    <a:pt x="2239" y="4013"/>
                  </a:lnTo>
                  <a:lnTo>
                    <a:pt x="2632" y="3929"/>
                  </a:lnTo>
                  <a:lnTo>
                    <a:pt x="2989" y="3763"/>
                  </a:lnTo>
                  <a:lnTo>
                    <a:pt x="3299" y="3548"/>
                  </a:lnTo>
                  <a:lnTo>
                    <a:pt x="3573" y="3275"/>
                  </a:lnTo>
                  <a:lnTo>
                    <a:pt x="3787" y="2953"/>
                  </a:lnTo>
                  <a:lnTo>
                    <a:pt x="3930" y="2584"/>
                  </a:lnTo>
                  <a:lnTo>
                    <a:pt x="4013" y="2191"/>
                  </a:lnTo>
                  <a:lnTo>
                    <a:pt x="4013" y="1989"/>
                  </a:lnTo>
                  <a:lnTo>
                    <a:pt x="4001" y="1774"/>
                  </a:lnTo>
                  <a:lnTo>
                    <a:pt x="3918" y="1393"/>
                  </a:lnTo>
                  <a:lnTo>
                    <a:pt x="3763" y="1024"/>
                  </a:lnTo>
                  <a:lnTo>
                    <a:pt x="3537" y="715"/>
                  </a:lnTo>
                  <a:lnTo>
                    <a:pt x="3263" y="441"/>
                  </a:lnTo>
                  <a:lnTo>
                    <a:pt x="2942" y="226"/>
                  </a:lnTo>
                  <a:lnTo>
                    <a:pt x="2584" y="84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1079352" y="2045978"/>
              <a:ext cx="81818" cy="81818"/>
            </a:xfrm>
            <a:custGeom>
              <a:rect b="b" l="l" r="r" t="t"/>
              <a:pathLst>
                <a:path extrusionOk="0" h="1609" w="1609">
                  <a:moveTo>
                    <a:pt x="632" y="1"/>
                  </a:moveTo>
                  <a:lnTo>
                    <a:pt x="346" y="132"/>
                  </a:lnTo>
                  <a:lnTo>
                    <a:pt x="132" y="346"/>
                  </a:lnTo>
                  <a:lnTo>
                    <a:pt x="1" y="632"/>
                  </a:lnTo>
                  <a:lnTo>
                    <a:pt x="1" y="798"/>
                  </a:lnTo>
                  <a:lnTo>
                    <a:pt x="1" y="965"/>
                  </a:lnTo>
                  <a:lnTo>
                    <a:pt x="132" y="1251"/>
                  </a:lnTo>
                  <a:lnTo>
                    <a:pt x="346" y="1465"/>
                  </a:lnTo>
                  <a:lnTo>
                    <a:pt x="632" y="1596"/>
                  </a:lnTo>
                  <a:lnTo>
                    <a:pt x="799" y="1608"/>
                  </a:lnTo>
                  <a:lnTo>
                    <a:pt x="965" y="1596"/>
                  </a:lnTo>
                  <a:lnTo>
                    <a:pt x="1251" y="1465"/>
                  </a:lnTo>
                  <a:lnTo>
                    <a:pt x="1465" y="1251"/>
                  </a:lnTo>
                  <a:lnTo>
                    <a:pt x="1596" y="965"/>
                  </a:lnTo>
                  <a:lnTo>
                    <a:pt x="1608" y="798"/>
                  </a:lnTo>
                  <a:lnTo>
                    <a:pt x="1596" y="632"/>
                  </a:lnTo>
                  <a:lnTo>
                    <a:pt x="1465" y="346"/>
                  </a:lnTo>
                  <a:lnTo>
                    <a:pt x="1251" y="132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rgbClr val="634E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00">
                <a:solidFill>
                  <a:srgbClr val="1A1A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Mercado de e-commerce</a:t>
            </a:r>
            <a:endParaRPr sz="2200"/>
          </a:p>
        </p:txBody>
      </p:sp>
      <p:pic>
        <p:nvPicPr>
          <p:cNvPr id="104" name="Google Shape;10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5925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/>
          <p:nvPr/>
        </p:nvSpPr>
        <p:spPr>
          <a:xfrm>
            <a:off x="5009450" y="0"/>
            <a:ext cx="4195200" cy="529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5401850" y="540000"/>
            <a:ext cx="38028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Char char="➔"/>
            </a:pPr>
            <a:r>
              <a:rPr lang="en" sz="3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Problema</a:t>
            </a:r>
            <a:endParaRPr sz="3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Char char="➔"/>
            </a:pPr>
            <a:r>
              <a:rPr lang="en" sz="3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Objetivos</a:t>
            </a:r>
            <a:endParaRPr sz="3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Char char="➔"/>
            </a:pPr>
            <a:r>
              <a:rPr lang="en" sz="3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Justificativa</a:t>
            </a:r>
            <a:endParaRPr sz="3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Char char="➔"/>
            </a:pPr>
            <a:r>
              <a:rPr lang="en" sz="3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Público alvo</a:t>
            </a:r>
            <a:endParaRPr sz="3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050" y="1687975"/>
            <a:ext cx="2110725" cy="211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7548" y="1687953"/>
            <a:ext cx="2110725" cy="2110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7214" y="1152992"/>
            <a:ext cx="4004426" cy="283750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674050" y="1230550"/>
            <a:ext cx="123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Loja 1</a:t>
            </a:r>
            <a:endParaRPr b="1" sz="2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2567650" y="1230550"/>
            <a:ext cx="123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Loja 2</a:t>
            </a:r>
            <a:endParaRPr b="1" sz="2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535578" y="3766975"/>
            <a:ext cx="1311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R$ 5.000</a:t>
            </a:r>
            <a:endParaRPr b="1" sz="19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2315363" y="3766975"/>
            <a:ext cx="117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R$ 7.000</a:t>
            </a:r>
            <a:endParaRPr b="1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D9EEB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00" y="369050"/>
            <a:ext cx="2936934" cy="4405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 txBox="1"/>
          <p:nvPr/>
        </p:nvSpPr>
        <p:spPr>
          <a:xfrm>
            <a:off x="3638125" y="597100"/>
            <a:ext cx="411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Nome: Antônio</a:t>
            </a:r>
            <a:endParaRPr b="1" sz="3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3638125" y="1473315"/>
            <a:ext cx="380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Idade: 40 anos</a:t>
            </a:r>
            <a:endParaRPr b="1" sz="3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3638125" y="2310431"/>
            <a:ext cx="625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Hobby: Sair com a família</a:t>
            </a:r>
            <a:endParaRPr b="1" sz="3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3638125" y="3147532"/>
            <a:ext cx="441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Trabalho: Gerente</a:t>
            </a:r>
            <a:endParaRPr b="1" sz="3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/>
        </p:nvSpPr>
        <p:spPr>
          <a:xfrm>
            <a:off x="2549284" y="669175"/>
            <a:ext cx="360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Nome: Mateus</a:t>
            </a:r>
            <a:endParaRPr b="1" sz="3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2549278" y="1458838"/>
            <a:ext cx="2836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</a:t>
            </a:r>
            <a:r>
              <a:rPr b="1" lang="en" sz="3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dade: 22 anos</a:t>
            </a:r>
            <a:endParaRPr b="1" sz="3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2549275" y="2248525"/>
            <a:ext cx="2836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</a:t>
            </a:r>
            <a:r>
              <a:rPr b="1" lang="en" sz="3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obby: Futebol</a:t>
            </a:r>
            <a:endParaRPr b="1" sz="3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2523025" y="3090838"/>
            <a:ext cx="365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</a:t>
            </a:r>
            <a:r>
              <a:rPr b="1" lang="en" sz="3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rabalho: Estagiário</a:t>
            </a:r>
            <a:endParaRPr b="1" sz="3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1650" y="197375"/>
            <a:ext cx="2713700" cy="49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457200" y="23687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 de interface</a:t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25" y="843215"/>
            <a:ext cx="4402674" cy="3592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399" y="1443225"/>
            <a:ext cx="4267201" cy="2392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423800" y="2492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Ferramentas de Gerência de Projeto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Gerenciamento de Versões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300" y="2543600"/>
            <a:ext cx="1627026" cy="1636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425" y="1061600"/>
            <a:ext cx="1805575" cy="180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6975" y="1223538"/>
            <a:ext cx="1427499" cy="142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0275" y="3326025"/>
            <a:ext cx="2316650" cy="12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62075" y="2543603"/>
            <a:ext cx="2955526" cy="90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ow to Save Money Infographics by Slidesgo">
  <a:themeElements>
    <a:clrScheme name="Simple Light">
      <a:dk1>
        <a:srgbClr val="000000"/>
      </a:dk1>
      <a:lt1>
        <a:srgbClr val="FFFFFF"/>
      </a:lt1>
      <a:dk2>
        <a:srgbClr val="858585"/>
      </a:dk2>
      <a:lt2>
        <a:srgbClr val="E6E6E6"/>
      </a:lt2>
      <a:accent1>
        <a:srgbClr val="F39A20"/>
      </a:accent1>
      <a:accent2>
        <a:srgbClr val="FFCF01"/>
      </a:accent2>
      <a:accent3>
        <a:srgbClr val="00857B"/>
      </a:accent3>
      <a:accent4>
        <a:srgbClr val="00BAAA"/>
      </a:accent4>
      <a:accent5>
        <a:srgbClr val="FFCAD1"/>
      </a:accent5>
      <a:accent6>
        <a:srgbClr val="17ACE8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