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D7DF-4353-4629-9CB1-044E7D7BF4F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E714BD4-6C36-46BE-8771-E7A8D18D55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1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D7DF-4353-4629-9CB1-044E7D7BF4F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BD4-6C36-46BE-8771-E7A8D18D55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4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D7DF-4353-4629-9CB1-044E7D7BF4F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BD4-6C36-46BE-8771-E7A8D18D55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0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D7DF-4353-4629-9CB1-044E7D7BF4F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BD4-6C36-46BE-8771-E7A8D18D55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D7DF-4353-4629-9CB1-044E7D7BF4F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BD4-6C36-46BE-8771-E7A8D18D55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3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D7DF-4353-4629-9CB1-044E7D7BF4F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BD4-6C36-46BE-8771-E7A8D18D55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57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D7DF-4353-4629-9CB1-044E7D7BF4F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BD4-6C36-46BE-8771-E7A8D18D55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81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D7DF-4353-4629-9CB1-044E7D7BF4F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BD4-6C36-46BE-8771-E7A8D18D55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45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D7DF-4353-4629-9CB1-044E7D7BF4F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BD4-6C36-46BE-8771-E7A8D18D5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91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D7DF-4353-4629-9CB1-044E7D7BF4F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BD4-6C36-46BE-8771-E7A8D18D55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4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F53D7DF-4353-4629-9CB1-044E7D7BF4F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BD4-6C36-46BE-8771-E7A8D18D55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2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D7DF-4353-4629-9CB1-044E7D7BF4F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E714BD4-6C36-46BE-8771-E7A8D18D55F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2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27286-1610-4EDB-B4DB-A794A33F4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598" y="1073621"/>
            <a:ext cx="9670799" cy="2984323"/>
          </a:xfrm>
        </p:spPr>
        <p:txBody>
          <a:bodyPr/>
          <a:lstStyle/>
          <a:p>
            <a:pPr algn="ctr"/>
            <a:r>
              <a:rPr lang="en-US" sz="19900" dirty="0"/>
              <a:t>AVICEE</a:t>
            </a:r>
            <a:endParaRPr lang="pt-BR" sz="199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6D4290-9AB2-48A8-889A-83E376185F72}"/>
              </a:ext>
            </a:extLst>
          </p:cNvPr>
          <p:cNvSpPr txBox="1"/>
          <p:nvPr/>
        </p:nvSpPr>
        <p:spPr>
          <a:xfrm>
            <a:off x="2345727" y="3550112"/>
            <a:ext cx="7500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 vida como ela é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6341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93BAED5-B817-4ABB-9CBD-556FA526F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48" y="95250"/>
            <a:ext cx="3568303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8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C59695E-4F3B-4861-8869-C712A5741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96" y="66674"/>
            <a:ext cx="3605808" cy="67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1D2F8-D90C-47DD-9F35-6E002565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6" y="2124075"/>
            <a:ext cx="9801224" cy="32765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</a:t>
            </a:r>
            <a:r>
              <a:rPr lang="pt-BR" sz="3600" dirty="0" err="1"/>
              <a:t>ificuldade</a:t>
            </a:r>
            <a:r>
              <a:rPr lang="pt-BR" sz="3600" dirty="0"/>
              <a:t> com datas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/>
              <a:t>Esquecer</a:t>
            </a:r>
            <a:r>
              <a:rPr lang="en-US" sz="3600" dirty="0"/>
              <a:t> o </a:t>
            </a:r>
            <a:r>
              <a:rPr lang="en-US" sz="3600" dirty="0" err="1"/>
              <a:t>dia</a:t>
            </a:r>
            <a:r>
              <a:rPr lang="en-US" sz="3600" dirty="0"/>
              <a:t> de </a:t>
            </a:r>
            <a:r>
              <a:rPr lang="en-US" sz="3600" dirty="0" err="1"/>
              <a:t>entrega</a:t>
            </a:r>
            <a:r>
              <a:rPr lang="en-US" sz="3600" dirty="0"/>
              <a:t> de </a:t>
            </a:r>
            <a:r>
              <a:rPr lang="en-US" sz="3600" dirty="0" err="1"/>
              <a:t>algum</a:t>
            </a:r>
            <a:r>
              <a:rPr lang="en-US" sz="3600" dirty="0"/>
              <a:t> </a:t>
            </a:r>
            <a:r>
              <a:rPr lang="en-US" sz="3600" dirty="0" err="1"/>
              <a:t>trabalho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3600" dirty="0"/>
              <a:t>Esquecer de uma matéria que necessitava de mais atenção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219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57FA22-FAB5-4D14-9AE8-A7420C7F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6" y="2105025"/>
            <a:ext cx="9011628" cy="55435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O </a:t>
            </a:r>
            <a:r>
              <a:rPr lang="en-US" sz="3600" dirty="0" err="1"/>
              <a:t>foco</a:t>
            </a:r>
            <a:r>
              <a:rPr lang="en-US" sz="3600" dirty="0"/>
              <a:t>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alunos</a:t>
            </a:r>
            <a:r>
              <a:rPr lang="en-US" sz="3600" dirty="0"/>
              <a:t> e professors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Ensino </a:t>
            </a:r>
            <a:r>
              <a:rPr lang="en-US" sz="3600" dirty="0" err="1"/>
              <a:t>médio</a:t>
            </a:r>
            <a:r>
              <a:rPr lang="en-US" sz="3600" dirty="0"/>
              <a:t>, </a:t>
            </a:r>
            <a:r>
              <a:rPr lang="en-US" sz="3600" dirty="0" err="1"/>
              <a:t>cursinho</a:t>
            </a:r>
            <a:r>
              <a:rPr lang="en-US" sz="3600" dirty="0"/>
              <a:t> e </a:t>
            </a:r>
            <a:r>
              <a:rPr lang="en-US" sz="3600" dirty="0" err="1"/>
              <a:t>faculdade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374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27605-F000-42E1-9499-0EDA88A4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Alunos</a:t>
            </a:r>
            <a:r>
              <a:rPr lang="en-US" sz="6600" dirty="0"/>
              <a:t> </a:t>
            </a:r>
            <a:endParaRPr lang="pt-BR" sz="6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D8E1EA-CDE2-4092-A034-89AD364F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600" dirty="0"/>
              <a:t>Falta de organização de horários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dirty="0"/>
              <a:t>Interesse dos mesmos em um app 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3453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27605-F000-42E1-9499-0EDA88A4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err="1"/>
              <a:t>Professores</a:t>
            </a:r>
            <a:endParaRPr lang="pt-BR" sz="7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D8E1EA-CDE2-4092-A034-89AD364F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92696" cy="3927868"/>
          </a:xfrm>
        </p:spPr>
        <p:txBody>
          <a:bodyPr>
            <a:normAutofit/>
          </a:bodyPr>
          <a:lstStyle/>
          <a:p>
            <a:r>
              <a:rPr lang="pt-BR" sz="3600" dirty="0"/>
              <a:t>falta de organização como prioridade em atrasos de entregas e dificuldade que veem em seus alunos</a:t>
            </a:r>
          </a:p>
          <a:p>
            <a:r>
              <a:rPr lang="pt-BR" sz="3600" dirty="0"/>
              <a:t>um aplicativo que consiga auxiliar o aluno com tanto a organização quanto com a prioridade a dar para cada matéria</a:t>
            </a:r>
          </a:p>
        </p:txBody>
      </p:sp>
    </p:spTree>
    <p:extLst>
      <p:ext uri="{BB962C8B-B14F-4D97-AF65-F5344CB8AC3E}">
        <p14:creationId xmlns:p14="http://schemas.microsoft.com/office/powerpoint/2010/main" val="364887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27605-F000-42E1-9499-0EDA88A4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Resultado</a:t>
            </a:r>
            <a:endParaRPr lang="pt-BR" sz="6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D8E1EA-CDE2-4092-A034-89AD364F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0482"/>
            <a:ext cx="10159396" cy="4289818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3 personas</a:t>
            </a:r>
          </a:p>
          <a:p>
            <a:r>
              <a:rPr lang="pt-BR" sz="2800" dirty="0"/>
              <a:t>maior semelhança entre eles é o fato de utilizarem bastante os meios eletrônicos</a:t>
            </a:r>
          </a:p>
          <a:p>
            <a:r>
              <a:rPr lang="pt-BR" sz="2800" dirty="0"/>
              <a:t>alunos utilizam esses meios para assistir videoaulas e tirarem duvidas</a:t>
            </a:r>
          </a:p>
          <a:p>
            <a:r>
              <a:rPr lang="pt-BR" sz="2800" dirty="0"/>
              <a:t>os professores utilizam para melhor comunicação com seus alunos e envio de conteúdos extras para ajudar a tirar duvidas dos mesmos</a:t>
            </a:r>
          </a:p>
        </p:txBody>
      </p:sp>
    </p:spTree>
    <p:extLst>
      <p:ext uri="{BB962C8B-B14F-4D97-AF65-F5344CB8AC3E}">
        <p14:creationId xmlns:p14="http://schemas.microsoft.com/office/powerpoint/2010/main" val="112012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9F3532-9EE8-40F7-982B-2795C627B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87" y="90487"/>
            <a:ext cx="340111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398FE57-7EA0-4F79-ACAD-E9BD554E1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6" y="66674"/>
            <a:ext cx="3362920" cy="66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6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EE328AF-A537-414B-AA51-2AB3D8450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95250"/>
            <a:ext cx="3337917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4836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248</TotalTime>
  <Words>135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Galeria</vt:lpstr>
      <vt:lpstr>AVICEE</vt:lpstr>
      <vt:lpstr>Apresentação do PowerPoint</vt:lpstr>
      <vt:lpstr>Apresentação do PowerPoint</vt:lpstr>
      <vt:lpstr>Alunos </vt:lpstr>
      <vt:lpstr>Professores</vt:lpstr>
      <vt:lpstr>Resultado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AVICEE</dc:title>
  <dc:creator>Thales Mattos</dc:creator>
  <cp:lastModifiedBy>Thales Mattos</cp:lastModifiedBy>
  <cp:revision>2</cp:revision>
  <dcterms:created xsi:type="dcterms:W3CDTF">2022-04-19T22:11:55Z</dcterms:created>
  <dcterms:modified xsi:type="dcterms:W3CDTF">2022-04-20T02:20:08Z</dcterms:modified>
</cp:coreProperties>
</file>