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22B26-1DEE-49AC-89A2-21DE714C7BBF}" v="271" dt="2022-04-19T22:56:26.758"/>
    <p1510:client id="{EA783D13-A78B-4A98-B779-FA44BF97C49D}" v="201" dt="2022-04-18T18:09:02.360"/>
    <p1510:client id="{F979C08F-09EB-0A21-54B5-4F563093E928}" v="383" dt="2022-04-18T18:56:3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1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94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46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2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86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43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7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5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5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7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6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8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3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85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0223" y="564995"/>
            <a:ext cx="8825658" cy="3961483"/>
          </a:xfrm>
        </p:spPr>
        <p:txBody>
          <a:bodyPr/>
          <a:lstStyle/>
          <a:p>
            <a:r>
              <a:rPr lang="de-DE" sz="4800" b="1" err="1">
                <a:ea typeface="+mj-lt"/>
                <a:cs typeface="+mj-lt"/>
              </a:rPr>
              <a:t>Encontrar</a:t>
            </a:r>
            <a:r>
              <a:rPr lang="de-DE" sz="4800" b="1" dirty="0">
                <a:ea typeface="+mj-lt"/>
                <a:cs typeface="+mj-lt"/>
              </a:rPr>
              <a:t> </a:t>
            </a:r>
            <a:r>
              <a:rPr lang="de-DE" sz="4800" b="1" err="1">
                <a:ea typeface="+mj-lt"/>
                <a:cs typeface="+mj-lt"/>
              </a:rPr>
              <a:t>alguem</a:t>
            </a:r>
            <a:r>
              <a:rPr lang="de-DE" sz="4800" b="1" dirty="0">
                <a:ea typeface="+mj-lt"/>
                <a:cs typeface="+mj-lt"/>
              </a:rPr>
              <a:t> </a:t>
            </a:r>
            <a:r>
              <a:rPr lang="de-DE" sz="4800" b="1" err="1">
                <a:ea typeface="+mj-lt"/>
                <a:cs typeface="+mj-lt"/>
              </a:rPr>
              <a:t>para</a:t>
            </a:r>
            <a:r>
              <a:rPr lang="de-DE" sz="4800" b="1" dirty="0">
                <a:ea typeface="+mj-lt"/>
                <a:cs typeface="+mj-lt"/>
              </a:rPr>
              <a:t> </a:t>
            </a:r>
            <a:r>
              <a:rPr lang="de-DE" sz="4800" b="1" err="1">
                <a:ea typeface="+mj-lt"/>
                <a:cs typeface="+mj-lt"/>
              </a:rPr>
              <a:t>morar</a:t>
            </a:r>
            <a:r>
              <a:rPr lang="de-DE" sz="4800" b="1" dirty="0">
                <a:ea typeface="+mj-lt"/>
                <a:cs typeface="+mj-lt"/>
              </a:rPr>
              <a:t> </a:t>
            </a:r>
            <a:r>
              <a:rPr lang="de-DE" sz="4800" b="1" err="1">
                <a:ea typeface="+mj-lt"/>
                <a:cs typeface="+mj-lt"/>
              </a:rPr>
              <a:t>junto</a:t>
            </a:r>
            <a:r>
              <a:rPr lang="de-DE" sz="4800" b="1" dirty="0">
                <a:ea typeface="+mj-lt"/>
                <a:cs typeface="+mj-lt"/>
              </a:rPr>
              <a:t> </a:t>
            </a:r>
            <a:r>
              <a:rPr lang="de-DE" sz="4800" b="1" err="1">
                <a:ea typeface="+mj-lt"/>
                <a:cs typeface="+mj-lt"/>
              </a:rPr>
              <a:t>em</a:t>
            </a:r>
            <a:r>
              <a:rPr lang="de-DE" sz="4800" b="1" dirty="0">
                <a:ea typeface="+mj-lt"/>
                <a:cs typeface="+mj-lt"/>
              </a:rPr>
              <a:t> </a:t>
            </a:r>
            <a:r>
              <a:rPr lang="de-DE" sz="4800" b="1" err="1">
                <a:ea typeface="+mj-lt"/>
                <a:cs typeface="+mj-lt"/>
              </a:rPr>
              <a:t>república</a:t>
            </a:r>
            <a:r>
              <a:rPr lang="de-DE" sz="4800" b="1" dirty="0">
                <a:ea typeface="+mj-lt"/>
                <a:cs typeface="+mj-lt"/>
              </a:rPr>
              <a:t> </a:t>
            </a:r>
            <a:r>
              <a:rPr lang="de-DE" sz="4800" b="1" err="1">
                <a:ea typeface="+mj-lt"/>
                <a:cs typeface="+mj-lt"/>
              </a:rPr>
              <a:t>ou</a:t>
            </a:r>
            <a:r>
              <a:rPr lang="de-DE" sz="4800" b="1" dirty="0">
                <a:ea typeface="+mj-lt"/>
                <a:cs typeface="+mj-lt"/>
              </a:rPr>
              <a:t> </a:t>
            </a:r>
            <a:r>
              <a:rPr lang="de-DE" sz="4800" b="1" err="1">
                <a:ea typeface="+mj-lt"/>
                <a:cs typeface="+mj-lt"/>
              </a:rPr>
              <a:t>dividir</a:t>
            </a:r>
            <a:r>
              <a:rPr lang="de-DE" sz="4800" b="1" dirty="0">
                <a:ea typeface="+mj-lt"/>
                <a:cs typeface="+mj-lt"/>
              </a:rPr>
              <a:t> </a:t>
            </a:r>
            <a:r>
              <a:rPr lang="de-DE" sz="4800" b="1" err="1">
                <a:ea typeface="+mj-lt"/>
                <a:cs typeface="+mj-lt"/>
              </a:rPr>
              <a:t>aluguel</a:t>
            </a:r>
            <a:endParaRPr lang="pt-BR" sz="4800" b="1" dirty="0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3BBC75-75D9-0FDC-DA69-917241F57CAA}"/>
              </a:ext>
            </a:extLst>
          </p:cNvPr>
          <p:cNvSpPr txBox="1"/>
          <p:nvPr/>
        </p:nvSpPr>
        <p:spPr>
          <a:xfrm>
            <a:off x="564764" y="5155348"/>
            <a:ext cx="12008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Carlos Emanuel Silva, Pedro Silva Gontijo, Yan Rodrigues </a:t>
            </a:r>
            <a:r>
              <a:rPr lang="pt-BR" dirty="0" err="1"/>
              <a:t>Nalon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44EE02A-F0F8-4A23-B21D-CF2066B6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F13062-7BB6-4A97-B661-CDE2EDEA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4F3197D-248B-46C5-B6EE-003F4E0C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C3E649-106F-4B41-9FF5-327536E4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F6731C-42C0-45DB-9F9A-B831CBEC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0549E2-C5A5-4ED5-80AB-070FEBDF5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9111E-FF80-6BD3-2E07-642FFF8E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24" y="6140842"/>
            <a:ext cx="4237481" cy="55808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/>
              <a:t>1° - PERSONAS</a:t>
            </a:r>
          </a:p>
        </p:txBody>
      </p:sp>
      <p:pic>
        <p:nvPicPr>
          <p:cNvPr id="6" name="Imagem 6" descr="Homem com a mão no rosto&#10;&#10;Descrição gerada automaticamente">
            <a:extLst>
              <a:ext uri="{FF2B5EF4-FFF2-40B4-BE49-F238E27FC236}">
                <a16:creationId xmlns:a16="http://schemas.microsoft.com/office/drawing/2014/main" id="{B92BEB7F-AD79-3862-A115-3C94C3B70AC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162" r="13366" b="-3"/>
          <a:stretch/>
        </p:blipFill>
        <p:spPr>
          <a:xfrm>
            <a:off x="338092" y="324129"/>
            <a:ext cx="2284439" cy="27849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881AE75D-8FC2-D723-139C-B3778EC812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743" r="493" b="-1"/>
          <a:stretch/>
        </p:blipFill>
        <p:spPr>
          <a:xfrm>
            <a:off x="3467285" y="321081"/>
            <a:ext cx="2284439" cy="27942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Imagem 4" descr="Mulher em pé em frente a mesa&#10;&#10;Descrição gerada automaticamente">
            <a:extLst>
              <a:ext uri="{FF2B5EF4-FFF2-40B4-BE49-F238E27FC236}">
                <a16:creationId xmlns:a16="http://schemas.microsoft.com/office/drawing/2014/main" id="{53301814-858E-B9EE-9F49-B7B389654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/>
          <a:srcRect l="8780" r="17239" b="-5"/>
          <a:stretch/>
        </p:blipFill>
        <p:spPr>
          <a:xfrm>
            <a:off x="6457220" y="321081"/>
            <a:ext cx="2284439" cy="27942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3314A40-F737-4320-A6F3-F056588D109D}"/>
              </a:ext>
            </a:extLst>
          </p:cNvPr>
          <p:cNvSpPr txBox="1"/>
          <p:nvPr/>
        </p:nvSpPr>
        <p:spPr>
          <a:xfrm>
            <a:off x="338255" y="3274742"/>
            <a:ext cx="33472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Pedro</a:t>
            </a:r>
          </a:p>
          <a:p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5D026C-74B1-1DFF-EDFF-2B56BE4DCFD5}"/>
              </a:ext>
            </a:extLst>
          </p:cNvPr>
          <p:cNvSpPr txBox="1"/>
          <p:nvPr/>
        </p:nvSpPr>
        <p:spPr>
          <a:xfrm>
            <a:off x="3469889" y="3274742"/>
            <a:ext cx="33472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Alice</a:t>
            </a: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694ABD2-2114-D01E-9718-0443E0EBF5FD}"/>
              </a:ext>
            </a:extLst>
          </p:cNvPr>
          <p:cNvSpPr txBox="1"/>
          <p:nvPr/>
        </p:nvSpPr>
        <p:spPr>
          <a:xfrm>
            <a:off x="6452840" y="3274742"/>
            <a:ext cx="33472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Thais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D306A2-2A31-EE66-C521-072F32E4AA58}"/>
              </a:ext>
            </a:extLst>
          </p:cNvPr>
          <p:cNvSpPr txBox="1"/>
          <p:nvPr/>
        </p:nvSpPr>
        <p:spPr>
          <a:xfrm>
            <a:off x="335930" y="3848565"/>
            <a:ext cx="22878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Coleciona </a:t>
            </a:r>
            <a:r>
              <a:rPr lang="pt-BR" dirty="0" err="1">
                <a:ea typeface="+mn-lt"/>
                <a:cs typeface="+mn-lt"/>
              </a:rPr>
              <a:t>video-games</a:t>
            </a:r>
            <a:r>
              <a:rPr lang="pt-BR">
                <a:ea typeface="+mn-lt"/>
                <a:cs typeface="+mn-lt"/>
              </a:rPr>
              <a:t> antigos</a:t>
            </a:r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54DE6D0-9DF0-30BA-DB70-D796B83A7D63}"/>
              </a:ext>
            </a:extLst>
          </p:cNvPr>
          <p:cNvSpPr txBox="1"/>
          <p:nvPr/>
        </p:nvSpPr>
        <p:spPr>
          <a:xfrm>
            <a:off x="3467564" y="3848565"/>
            <a:ext cx="2287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Música no geral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033AAA7-9EE1-C537-3851-C60C424E6435}"/>
              </a:ext>
            </a:extLst>
          </p:cNvPr>
          <p:cNvSpPr txBox="1"/>
          <p:nvPr/>
        </p:nvSpPr>
        <p:spPr>
          <a:xfrm>
            <a:off x="6450515" y="3848565"/>
            <a:ext cx="2287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Cultiva plantas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46D08C-7157-D29A-C004-3E293890CFD4}"/>
              </a:ext>
            </a:extLst>
          </p:cNvPr>
          <p:cNvSpPr txBox="1"/>
          <p:nvPr/>
        </p:nvSpPr>
        <p:spPr>
          <a:xfrm>
            <a:off x="339415" y="4660513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O seu imóvel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está muito tempo desocupado</a:t>
            </a:r>
            <a:endParaRPr lang="pt-BR" dirty="0"/>
          </a:p>
          <a:p>
            <a:pPr algn="l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9E0139-0E3A-8520-094D-2B567F1C3CB2}"/>
              </a:ext>
            </a:extLst>
          </p:cNvPr>
          <p:cNvSpPr txBox="1"/>
          <p:nvPr/>
        </p:nvSpPr>
        <p:spPr>
          <a:xfrm>
            <a:off x="3418778" y="466399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Está procurando alguém que já tenha um imóvel e a aceite para dividir o aluguel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4F9EBCC-9BFB-0CDF-7036-83C430A12BB7}"/>
              </a:ext>
            </a:extLst>
          </p:cNvPr>
          <p:cNvSpPr txBox="1"/>
          <p:nvPr/>
        </p:nvSpPr>
        <p:spPr>
          <a:xfrm>
            <a:off x="6451677" y="466748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Thais tem uma casa espaçosa e quer economizar dinheiro com os quartos vazios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77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Imagem 10" descr="Uma imagem contendo Diagrama&#10;&#10;Descrição gerada automaticamente">
            <a:extLst>
              <a:ext uri="{FF2B5EF4-FFF2-40B4-BE49-F238E27FC236}">
                <a16:creationId xmlns:a16="http://schemas.microsoft.com/office/drawing/2014/main" id="{D78F3B59-B96F-2552-47CE-7B7E96C5E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8440628" cy="3291844"/>
          </a:xfrm>
          <a:prstGeom prst="rect">
            <a:avLst/>
          </a:prstGeom>
          <a:effectLst/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AAED11-E71A-1F11-441E-BF19777C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2° - MATRIZ CSD </a:t>
            </a:r>
          </a:p>
        </p:txBody>
      </p:sp>
    </p:spTree>
    <p:extLst>
      <p:ext uri="{BB962C8B-B14F-4D97-AF65-F5344CB8AC3E}">
        <p14:creationId xmlns:p14="http://schemas.microsoft.com/office/powerpoint/2010/main" val="61729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57909-9B19-5B47-6516-B82B5909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3° - O QUE SABEMOS: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94B3E-204F-274B-544C-7C78EBE6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71" y="144889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 existência do problema é vasta</a:t>
            </a:r>
          </a:p>
          <a:p>
            <a:pPr>
              <a:buClr>
                <a:srgbClr val="8AD0D6"/>
              </a:buClr>
            </a:pPr>
            <a:r>
              <a:rPr lang="pt-BR" dirty="0"/>
              <a:t>O público alvo principal baseado nas pesquisas</a:t>
            </a:r>
          </a:p>
          <a:p>
            <a:pPr>
              <a:buClr>
                <a:srgbClr val="8AD0D6"/>
              </a:buClr>
            </a:pPr>
            <a:r>
              <a:rPr lang="pt-BR" dirty="0"/>
              <a:t>Existe uma demanda nichada de imóveis</a:t>
            </a:r>
          </a:p>
          <a:p>
            <a:pPr>
              <a:buClr>
                <a:srgbClr val="8AD0D6"/>
              </a:buClr>
            </a:pPr>
            <a:r>
              <a:rPr lang="pt-BR" dirty="0"/>
              <a:t>A inviabilidade de conhecer pessoas com o mesmo problema</a:t>
            </a:r>
          </a:p>
          <a:p>
            <a:pPr>
              <a:buClr>
                <a:srgbClr val="8AD0D6"/>
              </a:buClr>
            </a:pPr>
            <a:r>
              <a:rPr lang="pt-BR" dirty="0"/>
              <a:t>É evidente uma desconexão entre as pessoas que tem interesse em dividir aluguel.</a:t>
            </a:r>
          </a:p>
        </p:txBody>
      </p:sp>
    </p:spTree>
    <p:extLst>
      <p:ext uri="{BB962C8B-B14F-4D97-AF65-F5344CB8AC3E}">
        <p14:creationId xmlns:p14="http://schemas.microsoft.com/office/powerpoint/2010/main" val="70956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8BF10-31CB-BA44-CA25-F4AEE8CD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4° - PROXIMOS PASSOS: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6A6A20-A6DA-C2DF-0680-CEB576186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71" y="203433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Etapa de Exploração</a:t>
            </a:r>
            <a:br>
              <a:rPr lang="pt-BR" dirty="0"/>
            </a:br>
            <a:r>
              <a:rPr lang="pt-BR" dirty="0"/>
              <a:t>- Construção de Ideias</a:t>
            </a:r>
            <a:br>
              <a:rPr lang="pt-BR" dirty="0"/>
            </a:br>
            <a:r>
              <a:rPr lang="pt-BR" dirty="0"/>
              <a:t>- Soluções</a:t>
            </a:r>
            <a:br>
              <a:rPr lang="pt-BR" dirty="0"/>
            </a:br>
            <a:r>
              <a:rPr lang="pt-BR" dirty="0"/>
              <a:t>- Detalhamento de Ambos</a:t>
            </a:r>
          </a:p>
          <a:p>
            <a:pPr>
              <a:buClr>
                <a:srgbClr val="8AD0D6"/>
              </a:buClr>
            </a:pPr>
            <a:r>
              <a:rPr lang="pt-BR" dirty="0"/>
              <a:t>Documentação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399345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B6A34-660D-6548-CE2E-7BEC2994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 pela sua atenção 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86A59D-A2F9-28E4-AD7F-697CAD91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3976" y="1420604"/>
            <a:ext cx="2591618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Dificuldades de encontrar alguém para dividir aluguel/morar em república</a:t>
            </a:r>
          </a:p>
          <a:p>
            <a:r>
              <a:rPr lang="en-US" cap="all" dirty="0"/>
              <a:t>.Pedro</a:t>
            </a:r>
          </a:p>
          <a:p>
            <a:r>
              <a:rPr lang="en-US" cap="all" dirty="0"/>
              <a:t>.Yan</a:t>
            </a:r>
          </a:p>
          <a:p>
            <a:r>
              <a:rPr lang="en-US" cap="all" dirty="0"/>
              <a:t>.</a:t>
            </a:r>
            <a:r>
              <a:rPr lang="en-US" cap="all" dirty="0" err="1"/>
              <a:t>carlos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73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Ion</vt:lpstr>
      <vt:lpstr>Encontrar alguem para morar junto em república ou dividir aluguel</vt:lpstr>
      <vt:lpstr>1° - PERSONAS</vt:lpstr>
      <vt:lpstr>2° - MATRIZ CSD </vt:lpstr>
      <vt:lpstr>3° - O QUE SABEMOS:</vt:lpstr>
      <vt:lpstr>4° - PROXIMOS PASSOS:</vt:lpstr>
      <vt:lpstr>Obrigado pela sua atenção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340</cp:revision>
  <dcterms:created xsi:type="dcterms:W3CDTF">2022-04-18T17:46:14Z</dcterms:created>
  <dcterms:modified xsi:type="dcterms:W3CDTF">2022-04-19T22:58:25Z</dcterms:modified>
</cp:coreProperties>
</file>