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8"/>
  </p:notesMasterIdLst>
  <p:sldIdLst>
    <p:sldId id="256" r:id="rId3"/>
    <p:sldId id="257" r:id="rId4"/>
    <p:sldId id="258" r:id="rId5"/>
    <p:sldId id="262" r:id="rId6"/>
    <p:sldId id="300" r:id="rId7"/>
  </p:sldIdLst>
  <p:sldSz cx="9144000" cy="5143500" type="screen16x9"/>
  <p:notesSz cx="6858000" cy="9144000"/>
  <p:embeddedFontLst>
    <p:embeddedFont>
      <p:font typeface="Chewy" panose="020B0604020202020204" charset="0"/>
      <p:regular r:id="rId9"/>
    </p:embeddedFont>
    <p:embeddedFont>
      <p:font typeface="Poppi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01D4-5CFA-ADEE-E892-A3571F1CADC2}" v="91" dt="2022-04-20T11:39:53.333"/>
    <p1510:client id="{751CEA72-AC47-5F74-9781-8902CB2D2546}" v="39" dt="2022-04-19T15:58:15.879"/>
    <p1510:client id="{E66BC97A-D5EF-2935-EB43-A26C1292536E}" v="1315" dt="2022-04-18T21:12:38.630"/>
  </p1510:revLst>
</p1510:revInfo>
</file>

<file path=ppt/tableStyles.xml><?xml version="1.0" encoding="utf-8"?>
<a:tblStyleLst xmlns:a="http://schemas.openxmlformats.org/drawingml/2006/main" def="{AE9D3205-6E2B-413C-B2A5-FE2539340ADC}">
  <a:tblStyle styleId="{AE9D3205-6E2B-413C-B2A5-FE2539340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C4B01D4-5CFA-ADEE-E892-A3571F1CADC2}"/>
    <pc:docChg chg="modSld">
      <pc:chgData name="" userId="" providerId="" clId="Web-{6C4B01D4-5CFA-ADEE-E892-A3571F1CADC2}" dt="2022-04-20T11:31:22.651" v="3" actId="20577"/>
      <pc:docMkLst>
        <pc:docMk/>
      </pc:docMkLst>
      <pc:sldChg chg="modSp">
        <pc:chgData name="" userId="" providerId="" clId="Web-{6C4B01D4-5CFA-ADEE-E892-A3571F1CADC2}" dt="2022-04-20T11:31:22.651" v="3" actId="20577"/>
        <pc:sldMkLst>
          <pc:docMk/>
          <pc:sldMk cId="0" sldId="257"/>
        </pc:sldMkLst>
        <pc:spChg chg="mod">
          <ac:chgData name="" userId="" providerId="" clId="Web-{6C4B01D4-5CFA-ADEE-E892-A3571F1CADC2}" dt="2022-04-20T11:31:22.651" v="3" actId="20577"/>
          <ac:spMkLst>
            <pc:docMk/>
            <pc:sldMk cId="0" sldId="257"/>
            <ac:spMk id="304" creationId="{00000000-0000-0000-0000-000000000000}"/>
          </ac:spMkLst>
        </pc:spChg>
      </pc:sldChg>
    </pc:docChg>
  </pc:docChgLst>
  <pc:docChgLst>
    <pc:chgData name="Amanda Moura De Souza" userId="S::1381861@sga.pucminas.br::2edb8235-cd8c-4f86-b7fc-cf2f03941530" providerId="AD" clId="Web-{6C4B01D4-5CFA-ADEE-E892-A3571F1CADC2}"/>
    <pc:docChg chg="modSld">
      <pc:chgData name="Amanda Moura De Souza" userId="S::1381861@sga.pucminas.br::2edb8235-cd8c-4f86-b7fc-cf2f03941530" providerId="AD" clId="Web-{6C4B01D4-5CFA-ADEE-E892-A3571F1CADC2}" dt="2022-04-20T11:39:48.223" v="84" actId="20577"/>
      <pc:docMkLst>
        <pc:docMk/>
      </pc:docMkLst>
      <pc:sldChg chg="modSp">
        <pc:chgData name="Amanda Moura De Souza" userId="S::1381861@sga.pucminas.br::2edb8235-cd8c-4f86-b7fc-cf2f03941530" providerId="AD" clId="Web-{6C4B01D4-5CFA-ADEE-E892-A3571F1CADC2}" dt="2022-04-20T11:33:45.576" v="63" actId="1076"/>
        <pc:sldMkLst>
          <pc:docMk/>
          <pc:sldMk cId="0" sldId="257"/>
        </pc:sldMkLst>
        <pc:spChg chg="mod">
          <ac:chgData name="Amanda Moura De Souza" userId="S::1381861@sga.pucminas.br::2edb8235-cd8c-4f86-b7fc-cf2f03941530" providerId="AD" clId="Web-{6C4B01D4-5CFA-ADEE-E892-A3571F1CADC2}" dt="2022-04-20T11:33:45.576" v="63" actId="1076"/>
          <ac:spMkLst>
            <pc:docMk/>
            <pc:sldMk cId="0" sldId="257"/>
            <ac:spMk id="304" creationId="{00000000-0000-0000-0000-000000000000}"/>
          </ac:spMkLst>
        </pc:spChg>
      </pc:sldChg>
      <pc:sldChg chg="modSp">
        <pc:chgData name="Amanda Moura De Souza" userId="S::1381861@sga.pucminas.br::2edb8235-cd8c-4f86-b7fc-cf2f03941530" providerId="AD" clId="Web-{6C4B01D4-5CFA-ADEE-E892-A3571F1CADC2}" dt="2022-04-20T11:39:48.223" v="84" actId="20577"/>
        <pc:sldMkLst>
          <pc:docMk/>
          <pc:sldMk cId="3251977884" sldId="300"/>
        </pc:sldMkLst>
        <pc:spChg chg="mod">
          <ac:chgData name="Amanda Moura De Souza" userId="S::1381861@sga.pucminas.br::2edb8235-cd8c-4f86-b7fc-cf2f03941530" providerId="AD" clId="Web-{6C4B01D4-5CFA-ADEE-E892-A3571F1CADC2}" dt="2022-04-20T11:39:48.223" v="84" actId="20577"/>
          <ac:spMkLst>
            <pc:docMk/>
            <pc:sldMk cId="3251977884" sldId="300"/>
            <ac:spMk id="3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cf1e160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cf1e1609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8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sp>
          <p:nvSpPr>
            <p:cNvPr id="10" name="Google Shape;10;p2"/>
            <p:cNvSpPr/>
            <p:nvPr/>
          </p:nvSpPr>
          <p:spPr>
            <a:xfrm>
              <a:off x="6407986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76996" y="0"/>
              <a:ext cx="2766948" cy="2312908"/>
            </a:xfrm>
            <a:custGeom>
              <a:avLst/>
              <a:gdLst/>
              <a:ahLst/>
              <a:cxnLst/>
              <a:rect l="l" t="t" r="r" b="b"/>
              <a:pathLst>
                <a:path w="45090" h="37691" extrusionOk="0">
                  <a:moveTo>
                    <a:pt x="1" y="1"/>
                  </a:moveTo>
                  <a:cubicBezTo>
                    <a:pt x="378" y="536"/>
                    <a:pt x="646" y="1224"/>
                    <a:pt x="1151" y="1583"/>
                  </a:cubicBezTo>
                  <a:cubicBezTo>
                    <a:pt x="2039" y="2216"/>
                    <a:pt x="3031" y="2727"/>
                    <a:pt x="4041" y="3153"/>
                  </a:cubicBezTo>
                  <a:cubicBezTo>
                    <a:pt x="5842" y="3913"/>
                    <a:pt x="7783" y="4382"/>
                    <a:pt x="9487" y="5307"/>
                  </a:cubicBezTo>
                  <a:cubicBezTo>
                    <a:pt x="16771" y="9256"/>
                    <a:pt x="22484" y="14860"/>
                    <a:pt x="26598" y="22077"/>
                  </a:cubicBezTo>
                  <a:cubicBezTo>
                    <a:pt x="28831" y="26001"/>
                    <a:pt x="30918" y="30030"/>
                    <a:pt x="33954" y="33437"/>
                  </a:cubicBezTo>
                  <a:cubicBezTo>
                    <a:pt x="35688" y="35384"/>
                    <a:pt x="37636" y="37021"/>
                    <a:pt x="40295" y="37563"/>
                  </a:cubicBezTo>
                  <a:cubicBezTo>
                    <a:pt x="40734" y="37651"/>
                    <a:pt x="41167" y="37690"/>
                    <a:pt x="41595" y="37690"/>
                  </a:cubicBezTo>
                  <a:cubicBezTo>
                    <a:pt x="42791" y="37690"/>
                    <a:pt x="43947" y="37381"/>
                    <a:pt x="45089" y="36960"/>
                  </a:cubicBezTo>
                  <a:cubicBezTo>
                    <a:pt x="45089" y="24772"/>
                    <a:pt x="45089" y="12584"/>
                    <a:pt x="45071" y="396"/>
                  </a:cubicBezTo>
                  <a:cubicBezTo>
                    <a:pt x="45071" y="269"/>
                    <a:pt x="44822" y="19"/>
                    <a:pt x="44688" y="19"/>
                  </a:cubicBezTo>
                  <a:cubicBezTo>
                    <a:pt x="29792" y="1"/>
                    <a:pt x="1489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617332" cy="1774492"/>
            </a:xfrm>
            <a:custGeom>
              <a:avLst/>
              <a:gdLst/>
              <a:ahLst/>
              <a:cxnLst/>
              <a:rect l="l" t="t" r="r" b="b"/>
              <a:pathLst>
                <a:path w="10060" h="28917" extrusionOk="0">
                  <a:moveTo>
                    <a:pt x="1" y="1"/>
                  </a:moveTo>
                  <a:lnTo>
                    <a:pt x="1" y="28916"/>
                  </a:lnTo>
                  <a:cubicBezTo>
                    <a:pt x="2660" y="27510"/>
                    <a:pt x="4510" y="25399"/>
                    <a:pt x="4984" y="22417"/>
                  </a:cubicBezTo>
                  <a:cubicBezTo>
                    <a:pt x="5350" y="20136"/>
                    <a:pt x="5392" y="17787"/>
                    <a:pt x="5429" y="15469"/>
                  </a:cubicBezTo>
                  <a:cubicBezTo>
                    <a:pt x="5477" y="11921"/>
                    <a:pt x="6147" y="8562"/>
                    <a:pt x="7753" y="5374"/>
                  </a:cubicBezTo>
                  <a:cubicBezTo>
                    <a:pt x="8629" y="3640"/>
                    <a:pt x="9299" y="1796"/>
                    <a:pt x="10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4999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0" y="3107050"/>
            <a:ext cx="9193747" cy="2039684"/>
            <a:chOff x="0" y="3107050"/>
            <a:chExt cx="9193747" cy="2039684"/>
          </a:xfrm>
        </p:grpSpPr>
        <p:sp>
          <p:nvSpPr>
            <p:cNvPr id="15" name="Google Shape;15;p2"/>
            <p:cNvSpPr/>
            <p:nvPr/>
          </p:nvSpPr>
          <p:spPr>
            <a:xfrm>
              <a:off x="6584878" y="310705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561777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542013" y="665325"/>
            <a:ext cx="4059900" cy="279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239101" y="3628650"/>
            <a:ext cx="26658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0" y="0"/>
            <a:ext cx="9143985" cy="4822020"/>
            <a:chOff x="0" y="0"/>
            <a:chExt cx="9143985" cy="4822020"/>
          </a:xfrm>
        </p:grpSpPr>
        <p:sp>
          <p:nvSpPr>
            <p:cNvPr id="108" name="Google Shape;108;p11"/>
            <p:cNvSpPr/>
            <p:nvPr/>
          </p:nvSpPr>
          <p:spPr>
            <a:xfrm>
              <a:off x="0" y="2546376"/>
              <a:ext cx="1480584" cy="2275644"/>
            </a:xfrm>
            <a:custGeom>
              <a:avLst/>
              <a:gdLst/>
              <a:ahLst/>
              <a:cxnLst/>
              <a:rect l="l" t="t" r="r" b="b"/>
              <a:pathLst>
                <a:path w="20073" h="30852" extrusionOk="0">
                  <a:moveTo>
                    <a:pt x="7248" y="1"/>
                  </a:moveTo>
                  <a:cubicBezTo>
                    <a:pt x="7011" y="1"/>
                    <a:pt x="6771" y="12"/>
                    <a:pt x="6528" y="34"/>
                  </a:cubicBezTo>
                  <a:cubicBezTo>
                    <a:pt x="5840" y="104"/>
                    <a:pt x="5178" y="252"/>
                    <a:pt x="4533" y="496"/>
                  </a:cubicBezTo>
                  <a:cubicBezTo>
                    <a:pt x="3522" y="871"/>
                    <a:pt x="2589" y="1429"/>
                    <a:pt x="1630" y="1926"/>
                  </a:cubicBezTo>
                  <a:cubicBezTo>
                    <a:pt x="1099" y="2204"/>
                    <a:pt x="541" y="2440"/>
                    <a:pt x="1" y="2693"/>
                  </a:cubicBezTo>
                  <a:lnTo>
                    <a:pt x="1" y="15861"/>
                  </a:lnTo>
                  <a:cubicBezTo>
                    <a:pt x="227" y="16062"/>
                    <a:pt x="480" y="16236"/>
                    <a:pt x="672" y="16454"/>
                  </a:cubicBezTo>
                  <a:cubicBezTo>
                    <a:pt x="1474" y="17352"/>
                    <a:pt x="2084" y="18363"/>
                    <a:pt x="2511" y="19478"/>
                  </a:cubicBezTo>
                  <a:cubicBezTo>
                    <a:pt x="3068" y="20977"/>
                    <a:pt x="3574" y="22494"/>
                    <a:pt x="4097" y="24010"/>
                  </a:cubicBezTo>
                  <a:cubicBezTo>
                    <a:pt x="4498" y="25161"/>
                    <a:pt x="4960" y="26285"/>
                    <a:pt x="5622" y="27313"/>
                  </a:cubicBezTo>
                  <a:cubicBezTo>
                    <a:pt x="6502" y="28690"/>
                    <a:pt x="7696" y="29693"/>
                    <a:pt x="9248" y="30215"/>
                  </a:cubicBezTo>
                  <a:cubicBezTo>
                    <a:pt x="9722" y="30374"/>
                    <a:pt x="10193" y="30450"/>
                    <a:pt x="10659" y="30450"/>
                  </a:cubicBezTo>
                  <a:cubicBezTo>
                    <a:pt x="11349" y="30450"/>
                    <a:pt x="12032" y="30283"/>
                    <a:pt x="12708" y="29971"/>
                  </a:cubicBezTo>
                  <a:cubicBezTo>
                    <a:pt x="13135" y="29771"/>
                    <a:pt x="13597" y="29640"/>
                    <a:pt x="14041" y="29501"/>
                  </a:cubicBezTo>
                  <a:cubicBezTo>
                    <a:pt x="14145" y="29466"/>
                    <a:pt x="14248" y="29451"/>
                    <a:pt x="14351" y="29451"/>
                  </a:cubicBezTo>
                  <a:cubicBezTo>
                    <a:pt x="14559" y="29451"/>
                    <a:pt x="14763" y="29515"/>
                    <a:pt x="14956" y="29614"/>
                  </a:cubicBezTo>
                  <a:cubicBezTo>
                    <a:pt x="15287" y="29780"/>
                    <a:pt x="15619" y="29954"/>
                    <a:pt x="15950" y="30102"/>
                  </a:cubicBezTo>
                  <a:cubicBezTo>
                    <a:pt x="16438" y="30329"/>
                    <a:pt x="16935" y="30529"/>
                    <a:pt x="17423" y="30738"/>
                  </a:cubicBezTo>
                  <a:cubicBezTo>
                    <a:pt x="17492" y="30773"/>
                    <a:pt x="17562" y="30808"/>
                    <a:pt x="17641" y="30852"/>
                  </a:cubicBezTo>
                  <a:lnTo>
                    <a:pt x="18198" y="30852"/>
                  </a:lnTo>
                  <a:cubicBezTo>
                    <a:pt x="18251" y="30808"/>
                    <a:pt x="18303" y="30765"/>
                    <a:pt x="18373" y="30738"/>
                  </a:cubicBezTo>
                  <a:cubicBezTo>
                    <a:pt x="19183" y="30425"/>
                    <a:pt x="19540" y="29727"/>
                    <a:pt x="19889" y="29004"/>
                  </a:cubicBezTo>
                  <a:cubicBezTo>
                    <a:pt x="19915" y="28943"/>
                    <a:pt x="19915" y="28873"/>
                    <a:pt x="19933" y="28804"/>
                  </a:cubicBezTo>
                  <a:cubicBezTo>
                    <a:pt x="20072" y="27889"/>
                    <a:pt x="19968" y="27000"/>
                    <a:pt x="19776" y="26111"/>
                  </a:cubicBezTo>
                  <a:cubicBezTo>
                    <a:pt x="19523" y="24899"/>
                    <a:pt x="19061" y="23757"/>
                    <a:pt x="18547" y="22633"/>
                  </a:cubicBezTo>
                  <a:cubicBezTo>
                    <a:pt x="17998" y="21439"/>
                    <a:pt x="17431" y="20236"/>
                    <a:pt x="16882" y="19034"/>
                  </a:cubicBezTo>
                  <a:cubicBezTo>
                    <a:pt x="16115" y="17334"/>
                    <a:pt x="15784" y="15539"/>
                    <a:pt x="15697" y="13700"/>
                  </a:cubicBezTo>
                  <a:cubicBezTo>
                    <a:pt x="15627" y="12297"/>
                    <a:pt x="15627" y="10894"/>
                    <a:pt x="15619" y="9482"/>
                  </a:cubicBezTo>
                  <a:cubicBezTo>
                    <a:pt x="15619" y="8610"/>
                    <a:pt x="15540" y="7747"/>
                    <a:pt x="15401" y="6893"/>
                  </a:cubicBezTo>
                  <a:cubicBezTo>
                    <a:pt x="15113" y="5203"/>
                    <a:pt x="14416" y="3721"/>
                    <a:pt x="13213" y="2501"/>
                  </a:cubicBezTo>
                  <a:cubicBezTo>
                    <a:pt x="12568" y="1856"/>
                    <a:pt x="11836" y="1324"/>
                    <a:pt x="11017" y="923"/>
                  </a:cubicBezTo>
                  <a:cubicBezTo>
                    <a:pt x="9813" y="340"/>
                    <a:pt x="8566" y="1"/>
                    <a:pt x="7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017670" y="0"/>
              <a:ext cx="1126315" cy="2117133"/>
            </a:xfrm>
            <a:custGeom>
              <a:avLst/>
              <a:gdLst/>
              <a:ahLst/>
              <a:cxnLst/>
              <a:rect l="l" t="t" r="r" b="b"/>
              <a:pathLst>
                <a:path w="15270" h="28703" extrusionOk="0">
                  <a:moveTo>
                    <a:pt x="0" y="0"/>
                  </a:moveTo>
                  <a:cubicBezTo>
                    <a:pt x="236" y="662"/>
                    <a:pt x="462" y="1316"/>
                    <a:pt x="706" y="1970"/>
                  </a:cubicBezTo>
                  <a:cubicBezTo>
                    <a:pt x="1194" y="3294"/>
                    <a:pt x="1691" y="4619"/>
                    <a:pt x="2179" y="5953"/>
                  </a:cubicBezTo>
                  <a:cubicBezTo>
                    <a:pt x="2824" y="7704"/>
                    <a:pt x="3025" y="9535"/>
                    <a:pt x="3051" y="11391"/>
                  </a:cubicBezTo>
                  <a:cubicBezTo>
                    <a:pt x="3068" y="12236"/>
                    <a:pt x="2981" y="13082"/>
                    <a:pt x="2938" y="13927"/>
                  </a:cubicBezTo>
                  <a:cubicBezTo>
                    <a:pt x="2868" y="15034"/>
                    <a:pt x="2772" y="16141"/>
                    <a:pt x="2728" y="17256"/>
                  </a:cubicBezTo>
                  <a:cubicBezTo>
                    <a:pt x="2676" y="18616"/>
                    <a:pt x="2755" y="19967"/>
                    <a:pt x="3042" y="21300"/>
                  </a:cubicBezTo>
                  <a:cubicBezTo>
                    <a:pt x="3478" y="23348"/>
                    <a:pt x="4541" y="25013"/>
                    <a:pt x="6127" y="26347"/>
                  </a:cubicBezTo>
                  <a:cubicBezTo>
                    <a:pt x="7478" y="27488"/>
                    <a:pt x="9047" y="28238"/>
                    <a:pt x="10799" y="28543"/>
                  </a:cubicBezTo>
                  <a:cubicBezTo>
                    <a:pt x="11334" y="28628"/>
                    <a:pt x="11876" y="28702"/>
                    <a:pt x="12418" y="28702"/>
                  </a:cubicBezTo>
                  <a:cubicBezTo>
                    <a:pt x="12538" y="28702"/>
                    <a:pt x="12657" y="28699"/>
                    <a:pt x="12777" y="28691"/>
                  </a:cubicBezTo>
                  <a:cubicBezTo>
                    <a:pt x="13623" y="28639"/>
                    <a:pt x="14459" y="28490"/>
                    <a:pt x="15270" y="28229"/>
                  </a:cubicBezTo>
                  <a:lnTo>
                    <a:pt x="15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0" y="0"/>
              <a:ext cx="1173300" cy="1636071"/>
            </a:xfrm>
            <a:custGeom>
              <a:avLst/>
              <a:gdLst/>
              <a:ahLst/>
              <a:cxnLst/>
              <a:rect l="l" t="t" r="r" b="b"/>
              <a:pathLst>
                <a:path w="15907" h="22181" extrusionOk="0">
                  <a:moveTo>
                    <a:pt x="1" y="0"/>
                  </a:moveTo>
                  <a:lnTo>
                    <a:pt x="1" y="20071"/>
                  </a:lnTo>
                  <a:cubicBezTo>
                    <a:pt x="393" y="20115"/>
                    <a:pt x="785" y="20150"/>
                    <a:pt x="1169" y="20211"/>
                  </a:cubicBezTo>
                  <a:cubicBezTo>
                    <a:pt x="2293" y="20403"/>
                    <a:pt x="3417" y="20612"/>
                    <a:pt x="4489" y="20987"/>
                  </a:cubicBezTo>
                  <a:cubicBezTo>
                    <a:pt x="5988" y="21510"/>
                    <a:pt x="7505" y="21954"/>
                    <a:pt x="9082" y="22120"/>
                  </a:cubicBezTo>
                  <a:cubicBezTo>
                    <a:pt x="9466" y="22158"/>
                    <a:pt x="9851" y="22181"/>
                    <a:pt x="10234" y="22181"/>
                  </a:cubicBezTo>
                  <a:cubicBezTo>
                    <a:pt x="10903" y="22181"/>
                    <a:pt x="11569" y="22111"/>
                    <a:pt x="12228" y="21928"/>
                  </a:cubicBezTo>
                  <a:cubicBezTo>
                    <a:pt x="13379" y="21605"/>
                    <a:pt x="14320" y="20987"/>
                    <a:pt x="14965" y="19958"/>
                  </a:cubicBezTo>
                  <a:cubicBezTo>
                    <a:pt x="15575" y="18982"/>
                    <a:pt x="15836" y="17884"/>
                    <a:pt x="15880" y="16751"/>
                  </a:cubicBezTo>
                  <a:cubicBezTo>
                    <a:pt x="15906" y="16089"/>
                    <a:pt x="15871" y="15426"/>
                    <a:pt x="15828" y="14764"/>
                  </a:cubicBezTo>
                  <a:cubicBezTo>
                    <a:pt x="15758" y="13744"/>
                    <a:pt x="15584" y="12733"/>
                    <a:pt x="15305" y="11757"/>
                  </a:cubicBezTo>
                  <a:cubicBezTo>
                    <a:pt x="14886" y="10293"/>
                    <a:pt x="14703" y="8803"/>
                    <a:pt x="14712" y="7286"/>
                  </a:cubicBezTo>
                  <a:cubicBezTo>
                    <a:pt x="14712" y="6911"/>
                    <a:pt x="14747" y="6545"/>
                    <a:pt x="14773" y="6171"/>
                  </a:cubicBezTo>
                  <a:cubicBezTo>
                    <a:pt x="14825" y="5517"/>
                    <a:pt x="14852" y="4855"/>
                    <a:pt x="14947" y="4201"/>
                  </a:cubicBezTo>
                  <a:cubicBezTo>
                    <a:pt x="15096" y="3138"/>
                    <a:pt x="15287" y="2092"/>
                    <a:pt x="15453" y="1037"/>
                  </a:cubicBezTo>
                  <a:cubicBezTo>
                    <a:pt x="15514" y="689"/>
                    <a:pt x="15566" y="349"/>
                    <a:pt x="15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1"/>
          <p:cNvSpPr/>
          <p:nvPr/>
        </p:nvSpPr>
        <p:spPr>
          <a:xfrm>
            <a:off x="6624286" y="3821368"/>
            <a:ext cx="2873746" cy="1350101"/>
          </a:xfrm>
          <a:custGeom>
            <a:avLst/>
            <a:gdLst/>
            <a:ahLst/>
            <a:cxnLst/>
            <a:rect l="l" t="t" r="r" b="b"/>
            <a:pathLst>
              <a:path w="38662" h="18163" extrusionOk="0">
                <a:moveTo>
                  <a:pt x="38662" y="0"/>
                </a:moveTo>
                <a:cubicBezTo>
                  <a:pt x="38618" y="26"/>
                  <a:pt x="38583" y="52"/>
                  <a:pt x="38540" y="70"/>
                </a:cubicBezTo>
                <a:cubicBezTo>
                  <a:pt x="36832" y="872"/>
                  <a:pt x="35568" y="2118"/>
                  <a:pt x="34810" y="3852"/>
                </a:cubicBezTo>
                <a:cubicBezTo>
                  <a:pt x="34365" y="4889"/>
                  <a:pt x="34191" y="5961"/>
                  <a:pt x="34339" y="7086"/>
                </a:cubicBezTo>
                <a:cubicBezTo>
                  <a:pt x="34374" y="7321"/>
                  <a:pt x="34417" y="7548"/>
                  <a:pt x="34452" y="7774"/>
                </a:cubicBezTo>
                <a:cubicBezTo>
                  <a:pt x="34435" y="7792"/>
                  <a:pt x="34417" y="7809"/>
                  <a:pt x="34400" y="7818"/>
                </a:cubicBezTo>
                <a:cubicBezTo>
                  <a:pt x="34383" y="7783"/>
                  <a:pt x="34365" y="7731"/>
                  <a:pt x="34339" y="7696"/>
                </a:cubicBezTo>
                <a:cubicBezTo>
                  <a:pt x="33572" y="6868"/>
                  <a:pt x="32657" y="6232"/>
                  <a:pt x="31637" y="5752"/>
                </a:cubicBezTo>
                <a:cubicBezTo>
                  <a:pt x="30024" y="4999"/>
                  <a:pt x="28330" y="4653"/>
                  <a:pt x="26566" y="4653"/>
                </a:cubicBezTo>
                <a:cubicBezTo>
                  <a:pt x="26329" y="4653"/>
                  <a:pt x="26090" y="4659"/>
                  <a:pt x="25850" y="4672"/>
                </a:cubicBezTo>
                <a:cubicBezTo>
                  <a:pt x="24665" y="4733"/>
                  <a:pt x="23514" y="4942"/>
                  <a:pt x="22399" y="5351"/>
                </a:cubicBezTo>
                <a:cubicBezTo>
                  <a:pt x="18730" y="6676"/>
                  <a:pt x="16237" y="9971"/>
                  <a:pt x="15976" y="13831"/>
                </a:cubicBezTo>
                <a:cubicBezTo>
                  <a:pt x="15889" y="15235"/>
                  <a:pt x="16106" y="16594"/>
                  <a:pt x="16664" y="17893"/>
                </a:cubicBezTo>
                <a:cubicBezTo>
                  <a:pt x="16690" y="17945"/>
                  <a:pt x="16708" y="17997"/>
                  <a:pt x="16725" y="18058"/>
                </a:cubicBezTo>
                <a:cubicBezTo>
                  <a:pt x="16664" y="18050"/>
                  <a:pt x="16638" y="18032"/>
                  <a:pt x="16612" y="18006"/>
                </a:cubicBezTo>
                <a:cubicBezTo>
                  <a:pt x="15976" y="17466"/>
                  <a:pt x="15270" y="17039"/>
                  <a:pt x="14503" y="16707"/>
                </a:cubicBezTo>
                <a:cubicBezTo>
                  <a:pt x="12838" y="15975"/>
                  <a:pt x="11078" y="15705"/>
                  <a:pt x="9282" y="15670"/>
                </a:cubicBezTo>
                <a:cubicBezTo>
                  <a:pt x="9173" y="15668"/>
                  <a:pt x="9063" y="15667"/>
                  <a:pt x="8954" y="15667"/>
                </a:cubicBezTo>
                <a:cubicBezTo>
                  <a:pt x="7688" y="15667"/>
                  <a:pt x="6429" y="15805"/>
                  <a:pt x="5186" y="16054"/>
                </a:cubicBezTo>
                <a:cubicBezTo>
                  <a:pt x="3931" y="16298"/>
                  <a:pt x="2711" y="16638"/>
                  <a:pt x="1561" y="17196"/>
                </a:cubicBezTo>
                <a:cubicBezTo>
                  <a:pt x="1011" y="17466"/>
                  <a:pt x="471" y="17762"/>
                  <a:pt x="0" y="18163"/>
                </a:cubicBezTo>
                <a:lnTo>
                  <a:pt x="38662" y="18163"/>
                </a:lnTo>
                <a:lnTo>
                  <a:pt x="3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-21547" y="3054325"/>
            <a:ext cx="3560481" cy="2117138"/>
          </a:xfrm>
          <a:custGeom>
            <a:avLst/>
            <a:gdLst/>
            <a:ahLst/>
            <a:cxnLst/>
            <a:rect l="l" t="t" r="r" b="b"/>
            <a:pathLst>
              <a:path w="47901" h="28482" extrusionOk="0">
                <a:moveTo>
                  <a:pt x="1" y="0"/>
                </a:moveTo>
                <a:lnTo>
                  <a:pt x="1" y="28482"/>
                </a:lnTo>
                <a:lnTo>
                  <a:pt x="47900" y="28482"/>
                </a:lnTo>
                <a:cubicBezTo>
                  <a:pt x="47848" y="28430"/>
                  <a:pt x="47804" y="28360"/>
                  <a:pt x="47743" y="28325"/>
                </a:cubicBezTo>
                <a:cubicBezTo>
                  <a:pt x="47369" y="28072"/>
                  <a:pt x="47020" y="27793"/>
                  <a:pt x="46628" y="27593"/>
                </a:cubicBezTo>
                <a:cubicBezTo>
                  <a:pt x="45294" y="26887"/>
                  <a:pt x="43848" y="26591"/>
                  <a:pt x="42357" y="26512"/>
                </a:cubicBezTo>
                <a:cubicBezTo>
                  <a:pt x="42108" y="26499"/>
                  <a:pt x="41859" y="26492"/>
                  <a:pt x="41611" y="26492"/>
                </a:cubicBezTo>
                <a:cubicBezTo>
                  <a:pt x="40249" y="26492"/>
                  <a:pt x="38912" y="26697"/>
                  <a:pt x="37607" y="27140"/>
                </a:cubicBezTo>
                <a:cubicBezTo>
                  <a:pt x="37564" y="27157"/>
                  <a:pt x="37512" y="27166"/>
                  <a:pt x="37451" y="27183"/>
                </a:cubicBezTo>
                <a:cubicBezTo>
                  <a:pt x="37442" y="27122"/>
                  <a:pt x="37442" y="27087"/>
                  <a:pt x="37442" y="27044"/>
                </a:cubicBezTo>
                <a:cubicBezTo>
                  <a:pt x="37451" y="26669"/>
                  <a:pt x="37468" y="26294"/>
                  <a:pt x="37477" y="25911"/>
                </a:cubicBezTo>
                <a:cubicBezTo>
                  <a:pt x="37520" y="24534"/>
                  <a:pt x="37546" y="23157"/>
                  <a:pt x="37407" y="21771"/>
                </a:cubicBezTo>
                <a:cubicBezTo>
                  <a:pt x="37276" y="20481"/>
                  <a:pt x="36971" y="19226"/>
                  <a:pt x="36518" y="18015"/>
                </a:cubicBezTo>
                <a:cubicBezTo>
                  <a:pt x="35646" y="15679"/>
                  <a:pt x="34095" y="13997"/>
                  <a:pt x="31812" y="12986"/>
                </a:cubicBezTo>
                <a:cubicBezTo>
                  <a:pt x="30042" y="12202"/>
                  <a:pt x="28186" y="11810"/>
                  <a:pt x="26260" y="11766"/>
                </a:cubicBezTo>
                <a:cubicBezTo>
                  <a:pt x="26119" y="11762"/>
                  <a:pt x="25978" y="11760"/>
                  <a:pt x="25838" y="11760"/>
                </a:cubicBezTo>
                <a:cubicBezTo>
                  <a:pt x="24456" y="11760"/>
                  <a:pt x="23092" y="11954"/>
                  <a:pt x="21763" y="12350"/>
                </a:cubicBezTo>
                <a:cubicBezTo>
                  <a:pt x="20203" y="12812"/>
                  <a:pt x="18765" y="13492"/>
                  <a:pt x="17545" y="14598"/>
                </a:cubicBezTo>
                <a:cubicBezTo>
                  <a:pt x="17527" y="14625"/>
                  <a:pt x="17501" y="14633"/>
                  <a:pt x="17466" y="14651"/>
                </a:cubicBezTo>
                <a:cubicBezTo>
                  <a:pt x="17449" y="14598"/>
                  <a:pt x="17431" y="14564"/>
                  <a:pt x="17431" y="14520"/>
                </a:cubicBezTo>
                <a:cubicBezTo>
                  <a:pt x="17152" y="13056"/>
                  <a:pt x="16586" y="11705"/>
                  <a:pt x="15810" y="10441"/>
                </a:cubicBezTo>
                <a:cubicBezTo>
                  <a:pt x="14634" y="8533"/>
                  <a:pt x="13091" y="6955"/>
                  <a:pt x="11339" y="5578"/>
                </a:cubicBezTo>
                <a:cubicBezTo>
                  <a:pt x="8969" y="3713"/>
                  <a:pt x="6345" y="2284"/>
                  <a:pt x="3530" y="1203"/>
                </a:cubicBezTo>
                <a:cubicBezTo>
                  <a:pt x="2371" y="758"/>
                  <a:pt x="1177" y="401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419250" y="1152713"/>
            <a:ext cx="63054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 b="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"/>
          </p:nvPr>
        </p:nvSpPr>
        <p:spPr>
          <a:xfrm>
            <a:off x="2965050" y="3021253"/>
            <a:ext cx="3213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/>
          <p:nvPr/>
        </p:nvSpPr>
        <p:spPr>
          <a:xfrm flipH="1">
            <a:off x="5533678" y="1321672"/>
            <a:ext cx="3611484" cy="3821802"/>
          </a:xfrm>
          <a:custGeom>
            <a:avLst/>
            <a:gdLst/>
            <a:ahLst/>
            <a:cxnLst/>
            <a:rect l="l" t="t" r="r" b="b"/>
            <a:pathLst>
              <a:path w="48956" h="51807" extrusionOk="0">
                <a:moveTo>
                  <a:pt x="9264" y="1"/>
                </a:moveTo>
                <a:cubicBezTo>
                  <a:pt x="8738" y="1"/>
                  <a:pt x="8210" y="25"/>
                  <a:pt x="7679" y="73"/>
                </a:cubicBezTo>
                <a:cubicBezTo>
                  <a:pt x="6511" y="177"/>
                  <a:pt x="5361" y="413"/>
                  <a:pt x="4263" y="831"/>
                </a:cubicBezTo>
                <a:cubicBezTo>
                  <a:pt x="2642" y="1450"/>
                  <a:pt x="1247" y="2365"/>
                  <a:pt x="245" y="3820"/>
                </a:cubicBezTo>
                <a:cubicBezTo>
                  <a:pt x="184" y="3907"/>
                  <a:pt x="79" y="3968"/>
                  <a:pt x="1" y="4047"/>
                </a:cubicBezTo>
                <a:lnTo>
                  <a:pt x="1" y="47554"/>
                </a:lnTo>
                <a:cubicBezTo>
                  <a:pt x="71" y="47667"/>
                  <a:pt x="167" y="47772"/>
                  <a:pt x="219" y="47894"/>
                </a:cubicBezTo>
                <a:cubicBezTo>
                  <a:pt x="663" y="48974"/>
                  <a:pt x="1221" y="49994"/>
                  <a:pt x="1953" y="50900"/>
                </a:cubicBezTo>
                <a:cubicBezTo>
                  <a:pt x="2206" y="51205"/>
                  <a:pt x="2467" y="51510"/>
                  <a:pt x="2720" y="51807"/>
                </a:cubicBezTo>
                <a:lnTo>
                  <a:pt x="47970" y="51807"/>
                </a:lnTo>
                <a:cubicBezTo>
                  <a:pt x="48606" y="50743"/>
                  <a:pt x="48894" y="49584"/>
                  <a:pt x="48929" y="48355"/>
                </a:cubicBezTo>
                <a:cubicBezTo>
                  <a:pt x="48955" y="47432"/>
                  <a:pt x="48781" y="46525"/>
                  <a:pt x="48502" y="45654"/>
                </a:cubicBezTo>
                <a:cubicBezTo>
                  <a:pt x="47839" y="43597"/>
                  <a:pt x="46550" y="41967"/>
                  <a:pt x="44955" y="40573"/>
                </a:cubicBezTo>
                <a:cubicBezTo>
                  <a:pt x="43717" y="39483"/>
                  <a:pt x="42323" y="38586"/>
                  <a:pt x="40919" y="37723"/>
                </a:cubicBezTo>
                <a:cubicBezTo>
                  <a:pt x="39795" y="37026"/>
                  <a:pt x="38662" y="36346"/>
                  <a:pt x="37547" y="35631"/>
                </a:cubicBezTo>
                <a:cubicBezTo>
                  <a:pt x="36483" y="34951"/>
                  <a:pt x="35464" y="34219"/>
                  <a:pt x="34531" y="33383"/>
                </a:cubicBezTo>
                <a:cubicBezTo>
                  <a:pt x="33973" y="32877"/>
                  <a:pt x="33424" y="32354"/>
                  <a:pt x="32980" y="31735"/>
                </a:cubicBezTo>
                <a:cubicBezTo>
                  <a:pt x="32100" y="30533"/>
                  <a:pt x="31350" y="29252"/>
                  <a:pt x="30705" y="27909"/>
                </a:cubicBezTo>
                <a:cubicBezTo>
                  <a:pt x="29746" y="25914"/>
                  <a:pt x="29006" y="23839"/>
                  <a:pt x="28335" y="21739"/>
                </a:cubicBezTo>
                <a:cubicBezTo>
                  <a:pt x="27629" y="19534"/>
                  <a:pt x="26958" y="17329"/>
                  <a:pt x="26234" y="15124"/>
                </a:cubicBezTo>
                <a:cubicBezTo>
                  <a:pt x="25607" y="13207"/>
                  <a:pt x="24857" y="11324"/>
                  <a:pt x="23890" y="9546"/>
                </a:cubicBezTo>
                <a:cubicBezTo>
                  <a:pt x="23471" y="8771"/>
                  <a:pt x="23009" y="8021"/>
                  <a:pt x="22513" y="7289"/>
                </a:cubicBezTo>
                <a:cubicBezTo>
                  <a:pt x="22094" y="6679"/>
                  <a:pt x="21624" y="6104"/>
                  <a:pt x="21127" y="5546"/>
                </a:cubicBezTo>
                <a:cubicBezTo>
                  <a:pt x="20691" y="5040"/>
                  <a:pt x="20212" y="4561"/>
                  <a:pt x="19706" y="4117"/>
                </a:cubicBezTo>
                <a:cubicBezTo>
                  <a:pt x="19096" y="3594"/>
                  <a:pt x="18443" y="3132"/>
                  <a:pt x="17815" y="2635"/>
                </a:cubicBezTo>
                <a:cubicBezTo>
                  <a:pt x="16822" y="1842"/>
                  <a:pt x="15706" y="1275"/>
                  <a:pt x="14512" y="866"/>
                </a:cubicBezTo>
                <a:cubicBezTo>
                  <a:pt x="12801" y="280"/>
                  <a:pt x="11049" y="1"/>
                  <a:pt x="9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-4" y="0"/>
            <a:ext cx="2133945" cy="1712792"/>
          </a:xfrm>
          <a:custGeom>
            <a:avLst/>
            <a:gdLst/>
            <a:ahLst/>
            <a:cxnLst/>
            <a:rect l="l" t="t" r="r" b="b"/>
            <a:pathLst>
              <a:path w="28927" h="23218" extrusionOk="0">
                <a:moveTo>
                  <a:pt x="550" y="0"/>
                </a:moveTo>
                <a:cubicBezTo>
                  <a:pt x="489" y="114"/>
                  <a:pt x="437" y="236"/>
                  <a:pt x="376" y="349"/>
                </a:cubicBezTo>
                <a:cubicBezTo>
                  <a:pt x="1" y="1098"/>
                  <a:pt x="27" y="1822"/>
                  <a:pt x="515" y="2519"/>
                </a:cubicBezTo>
                <a:cubicBezTo>
                  <a:pt x="681" y="2754"/>
                  <a:pt x="864" y="2981"/>
                  <a:pt x="1064" y="3190"/>
                </a:cubicBezTo>
                <a:cubicBezTo>
                  <a:pt x="1596" y="3757"/>
                  <a:pt x="2127" y="4323"/>
                  <a:pt x="2685" y="4872"/>
                </a:cubicBezTo>
                <a:cubicBezTo>
                  <a:pt x="3051" y="5229"/>
                  <a:pt x="3199" y="5674"/>
                  <a:pt x="3199" y="6153"/>
                </a:cubicBezTo>
                <a:cubicBezTo>
                  <a:pt x="3191" y="6772"/>
                  <a:pt x="3173" y="7391"/>
                  <a:pt x="3103" y="8001"/>
                </a:cubicBezTo>
                <a:cubicBezTo>
                  <a:pt x="2973" y="9099"/>
                  <a:pt x="3191" y="10127"/>
                  <a:pt x="3705" y="11095"/>
                </a:cubicBezTo>
                <a:cubicBezTo>
                  <a:pt x="4193" y="12010"/>
                  <a:pt x="4890" y="12751"/>
                  <a:pt x="5709" y="13378"/>
                </a:cubicBezTo>
                <a:cubicBezTo>
                  <a:pt x="6912" y="14311"/>
                  <a:pt x="8289" y="14834"/>
                  <a:pt x="9771" y="15121"/>
                </a:cubicBezTo>
                <a:cubicBezTo>
                  <a:pt x="11026" y="15365"/>
                  <a:pt x="12307" y="15426"/>
                  <a:pt x="13579" y="15461"/>
                </a:cubicBezTo>
                <a:cubicBezTo>
                  <a:pt x="15479" y="15513"/>
                  <a:pt x="17388" y="15418"/>
                  <a:pt x="19288" y="15601"/>
                </a:cubicBezTo>
                <a:cubicBezTo>
                  <a:pt x="20604" y="15731"/>
                  <a:pt x="21885" y="15975"/>
                  <a:pt x="23105" y="16481"/>
                </a:cubicBezTo>
                <a:cubicBezTo>
                  <a:pt x="24142" y="16925"/>
                  <a:pt x="25092" y="17501"/>
                  <a:pt x="25877" y="18329"/>
                </a:cubicBezTo>
                <a:cubicBezTo>
                  <a:pt x="26504" y="18991"/>
                  <a:pt x="27010" y="19767"/>
                  <a:pt x="27463" y="20568"/>
                </a:cubicBezTo>
                <a:cubicBezTo>
                  <a:pt x="27960" y="21449"/>
                  <a:pt x="28439" y="22338"/>
                  <a:pt x="28927" y="23218"/>
                </a:cubicBezTo>
                <a:lnTo>
                  <a:pt x="28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39128" y="3801825"/>
            <a:ext cx="4002041" cy="1734575"/>
          </a:xfrm>
          <a:custGeom>
            <a:avLst/>
            <a:gdLst/>
            <a:ahLst/>
            <a:cxnLst/>
            <a:rect l="l" t="t" r="r" b="b"/>
            <a:pathLst>
              <a:path w="64669" h="28029" extrusionOk="0">
                <a:moveTo>
                  <a:pt x="64668" y="0"/>
                </a:moveTo>
                <a:cubicBezTo>
                  <a:pt x="63831" y="297"/>
                  <a:pt x="63056" y="706"/>
                  <a:pt x="62315" y="1194"/>
                </a:cubicBezTo>
                <a:cubicBezTo>
                  <a:pt x="60572" y="2336"/>
                  <a:pt x="59195" y="3809"/>
                  <a:pt x="58341" y="5726"/>
                </a:cubicBezTo>
                <a:cubicBezTo>
                  <a:pt x="57687" y="7199"/>
                  <a:pt x="57461" y="8742"/>
                  <a:pt x="57774" y="10337"/>
                </a:cubicBezTo>
                <a:cubicBezTo>
                  <a:pt x="57818" y="10563"/>
                  <a:pt x="57870" y="10790"/>
                  <a:pt x="57931" y="11051"/>
                </a:cubicBezTo>
                <a:cubicBezTo>
                  <a:pt x="57870" y="10999"/>
                  <a:pt x="57835" y="10973"/>
                  <a:pt x="57809" y="10947"/>
                </a:cubicBezTo>
                <a:cubicBezTo>
                  <a:pt x="56920" y="10075"/>
                  <a:pt x="55909" y="9369"/>
                  <a:pt x="54811" y="8785"/>
                </a:cubicBezTo>
                <a:cubicBezTo>
                  <a:pt x="51979" y="7295"/>
                  <a:pt x="48937" y="6659"/>
                  <a:pt x="45773" y="6563"/>
                </a:cubicBezTo>
                <a:cubicBezTo>
                  <a:pt x="45564" y="6556"/>
                  <a:pt x="45354" y="6553"/>
                  <a:pt x="45145" y="6553"/>
                </a:cubicBezTo>
                <a:cubicBezTo>
                  <a:pt x="44222" y="6553"/>
                  <a:pt x="43299" y="6615"/>
                  <a:pt x="42383" y="6728"/>
                </a:cubicBezTo>
                <a:cubicBezTo>
                  <a:pt x="40806" y="6920"/>
                  <a:pt x="39272" y="7260"/>
                  <a:pt x="37790" y="7809"/>
                </a:cubicBezTo>
                <a:cubicBezTo>
                  <a:pt x="34914" y="8881"/>
                  <a:pt x="32491" y="10572"/>
                  <a:pt x="30678" y="13065"/>
                </a:cubicBezTo>
                <a:cubicBezTo>
                  <a:pt x="28848" y="15575"/>
                  <a:pt x="27985" y="18381"/>
                  <a:pt x="28273" y="21501"/>
                </a:cubicBezTo>
                <a:cubicBezTo>
                  <a:pt x="28395" y="22869"/>
                  <a:pt x="28778" y="24159"/>
                  <a:pt x="29371" y="25379"/>
                </a:cubicBezTo>
                <a:cubicBezTo>
                  <a:pt x="29397" y="25440"/>
                  <a:pt x="29423" y="25501"/>
                  <a:pt x="29458" y="25580"/>
                </a:cubicBezTo>
                <a:cubicBezTo>
                  <a:pt x="29423" y="25571"/>
                  <a:pt x="29406" y="25571"/>
                  <a:pt x="29397" y="25562"/>
                </a:cubicBezTo>
                <a:cubicBezTo>
                  <a:pt x="29301" y="25493"/>
                  <a:pt x="29205" y="25423"/>
                  <a:pt x="29101" y="25344"/>
                </a:cubicBezTo>
                <a:cubicBezTo>
                  <a:pt x="26887" y="23776"/>
                  <a:pt x="24377" y="22965"/>
                  <a:pt x="21728" y="22529"/>
                </a:cubicBezTo>
                <a:cubicBezTo>
                  <a:pt x="20656" y="22346"/>
                  <a:pt x="19566" y="22242"/>
                  <a:pt x="18477" y="22198"/>
                </a:cubicBezTo>
                <a:cubicBezTo>
                  <a:pt x="17971" y="22176"/>
                  <a:pt x="17467" y="22164"/>
                  <a:pt x="16963" y="22164"/>
                </a:cubicBezTo>
                <a:cubicBezTo>
                  <a:pt x="15894" y="22164"/>
                  <a:pt x="14828" y="22216"/>
                  <a:pt x="13762" y="22329"/>
                </a:cubicBezTo>
                <a:cubicBezTo>
                  <a:pt x="12638" y="22451"/>
                  <a:pt x="11522" y="22616"/>
                  <a:pt x="10406" y="22808"/>
                </a:cubicBezTo>
                <a:cubicBezTo>
                  <a:pt x="8751" y="23087"/>
                  <a:pt x="7138" y="23523"/>
                  <a:pt x="5569" y="24133"/>
                </a:cubicBezTo>
                <a:cubicBezTo>
                  <a:pt x="3565" y="24917"/>
                  <a:pt x="1770" y="26024"/>
                  <a:pt x="314" y="27637"/>
                </a:cubicBezTo>
                <a:cubicBezTo>
                  <a:pt x="201" y="27759"/>
                  <a:pt x="105" y="27898"/>
                  <a:pt x="0" y="28029"/>
                </a:cubicBezTo>
                <a:lnTo>
                  <a:pt x="64668" y="28029"/>
                </a:lnTo>
                <a:lnTo>
                  <a:pt x="646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-728632" y="3900367"/>
            <a:ext cx="3857132" cy="2118830"/>
          </a:xfrm>
          <a:custGeom>
            <a:avLst/>
            <a:gdLst/>
            <a:ahLst/>
            <a:cxnLst/>
            <a:rect l="l" t="t" r="r" b="b"/>
            <a:pathLst>
              <a:path w="52293" h="28726" extrusionOk="0">
                <a:moveTo>
                  <a:pt x="35" y="0"/>
                </a:moveTo>
                <a:cubicBezTo>
                  <a:pt x="18" y="52"/>
                  <a:pt x="0" y="105"/>
                  <a:pt x="0" y="157"/>
                </a:cubicBezTo>
                <a:cubicBezTo>
                  <a:pt x="0" y="9674"/>
                  <a:pt x="0" y="19200"/>
                  <a:pt x="0" y="28726"/>
                </a:cubicBezTo>
                <a:lnTo>
                  <a:pt x="52292" y="28726"/>
                </a:lnTo>
                <a:cubicBezTo>
                  <a:pt x="52240" y="28673"/>
                  <a:pt x="52196" y="28612"/>
                  <a:pt x="52153" y="28569"/>
                </a:cubicBezTo>
                <a:cubicBezTo>
                  <a:pt x="51682" y="28133"/>
                  <a:pt x="51142" y="27802"/>
                  <a:pt x="50567" y="27540"/>
                </a:cubicBezTo>
                <a:cubicBezTo>
                  <a:pt x="49094" y="26869"/>
                  <a:pt x="47542" y="26582"/>
                  <a:pt x="45939" y="26503"/>
                </a:cubicBezTo>
                <a:cubicBezTo>
                  <a:pt x="45699" y="26492"/>
                  <a:pt x="45460" y="26487"/>
                  <a:pt x="45221" y="26487"/>
                </a:cubicBezTo>
                <a:cubicBezTo>
                  <a:pt x="43947" y="26487"/>
                  <a:pt x="42682" y="26645"/>
                  <a:pt x="41442" y="26983"/>
                </a:cubicBezTo>
                <a:cubicBezTo>
                  <a:pt x="41206" y="27044"/>
                  <a:pt x="40962" y="27113"/>
                  <a:pt x="40718" y="27183"/>
                </a:cubicBezTo>
                <a:cubicBezTo>
                  <a:pt x="40718" y="27000"/>
                  <a:pt x="40718" y="26834"/>
                  <a:pt x="40718" y="26678"/>
                </a:cubicBezTo>
                <a:cubicBezTo>
                  <a:pt x="40779" y="25205"/>
                  <a:pt x="40831" y="23741"/>
                  <a:pt x="40718" y="22268"/>
                </a:cubicBezTo>
                <a:cubicBezTo>
                  <a:pt x="40614" y="21021"/>
                  <a:pt x="40361" y="19810"/>
                  <a:pt x="39943" y="18625"/>
                </a:cubicBezTo>
                <a:cubicBezTo>
                  <a:pt x="39088" y="16202"/>
                  <a:pt x="37572" y="14389"/>
                  <a:pt x="35219" y="13282"/>
                </a:cubicBezTo>
                <a:cubicBezTo>
                  <a:pt x="33084" y="12289"/>
                  <a:pt x="30826" y="11835"/>
                  <a:pt x="28482" y="11792"/>
                </a:cubicBezTo>
                <a:cubicBezTo>
                  <a:pt x="28386" y="11790"/>
                  <a:pt x="28290" y="11789"/>
                  <a:pt x="28194" y="11789"/>
                </a:cubicBezTo>
                <a:cubicBezTo>
                  <a:pt x="26688" y="11789"/>
                  <a:pt x="25200" y="11983"/>
                  <a:pt x="23749" y="12384"/>
                </a:cubicBezTo>
                <a:cubicBezTo>
                  <a:pt x="22076" y="12838"/>
                  <a:pt x="20516" y="13509"/>
                  <a:pt x="19174" y="14633"/>
                </a:cubicBezTo>
                <a:cubicBezTo>
                  <a:pt x="19156" y="14650"/>
                  <a:pt x="19122" y="14659"/>
                  <a:pt x="19095" y="14668"/>
                </a:cubicBezTo>
                <a:cubicBezTo>
                  <a:pt x="18982" y="14250"/>
                  <a:pt x="18886" y="13849"/>
                  <a:pt x="18756" y="13448"/>
                </a:cubicBezTo>
                <a:cubicBezTo>
                  <a:pt x="18154" y="11591"/>
                  <a:pt x="17100" y="9996"/>
                  <a:pt x="15792" y="8567"/>
                </a:cubicBezTo>
                <a:cubicBezTo>
                  <a:pt x="14232" y="6859"/>
                  <a:pt x="12411" y="5482"/>
                  <a:pt x="10441" y="4288"/>
                </a:cubicBezTo>
                <a:cubicBezTo>
                  <a:pt x="7452" y="2484"/>
                  <a:pt x="4236" y="1194"/>
                  <a:pt x="880" y="244"/>
                </a:cubicBezTo>
                <a:cubicBezTo>
                  <a:pt x="593" y="166"/>
                  <a:pt x="314" y="78"/>
                  <a:pt x="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686175" y="1610675"/>
            <a:ext cx="2652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677388" y="199255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1686175" y="2091175"/>
            <a:ext cx="26520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3"/>
          </p:nvPr>
        </p:nvSpPr>
        <p:spPr>
          <a:xfrm>
            <a:off x="5649000" y="1610675"/>
            <a:ext cx="2652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>
            <a:off x="4640375" y="199255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5649000" y="2091175"/>
            <a:ext cx="26520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1686175" y="3107025"/>
            <a:ext cx="2652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 hasCustomPrompt="1"/>
          </p:nvPr>
        </p:nvSpPr>
        <p:spPr>
          <a:xfrm>
            <a:off x="677388" y="348900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8"/>
          </p:nvPr>
        </p:nvSpPr>
        <p:spPr>
          <a:xfrm>
            <a:off x="1686175" y="3549525"/>
            <a:ext cx="26520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/>
          </p:nvPr>
        </p:nvSpPr>
        <p:spPr>
          <a:xfrm>
            <a:off x="5649000" y="3107025"/>
            <a:ext cx="2652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40226" y="348900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4"/>
          </p:nvPr>
        </p:nvSpPr>
        <p:spPr>
          <a:xfrm>
            <a:off x="5649000" y="3549525"/>
            <a:ext cx="26520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2290050" y="331500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1343850" y="1517525"/>
            <a:ext cx="64563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0" y="0"/>
            <a:ext cx="9143985" cy="4822020"/>
            <a:chOff x="0" y="0"/>
            <a:chExt cx="9143985" cy="482202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2546376"/>
              <a:ext cx="1480584" cy="2275644"/>
            </a:xfrm>
            <a:custGeom>
              <a:avLst/>
              <a:gdLst/>
              <a:ahLst/>
              <a:cxnLst/>
              <a:rect l="l" t="t" r="r" b="b"/>
              <a:pathLst>
                <a:path w="20073" h="30852" extrusionOk="0">
                  <a:moveTo>
                    <a:pt x="7248" y="1"/>
                  </a:moveTo>
                  <a:cubicBezTo>
                    <a:pt x="7011" y="1"/>
                    <a:pt x="6771" y="12"/>
                    <a:pt x="6528" y="34"/>
                  </a:cubicBezTo>
                  <a:cubicBezTo>
                    <a:pt x="5840" y="104"/>
                    <a:pt x="5178" y="252"/>
                    <a:pt x="4533" y="496"/>
                  </a:cubicBezTo>
                  <a:cubicBezTo>
                    <a:pt x="3522" y="871"/>
                    <a:pt x="2589" y="1429"/>
                    <a:pt x="1630" y="1926"/>
                  </a:cubicBezTo>
                  <a:cubicBezTo>
                    <a:pt x="1099" y="2204"/>
                    <a:pt x="541" y="2440"/>
                    <a:pt x="1" y="2693"/>
                  </a:cubicBezTo>
                  <a:lnTo>
                    <a:pt x="1" y="15861"/>
                  </a:lnTo>
                  <a:cubicBezTo>
                    <a:pt x="227" y="16062"/>
                    <a:pt x="480" y="16236"/>
                    <a:pt x="672" y="16454"/>
                  </a:cubicBezTo>
                  <a:cubicBezTo>
                    <a:pt x="1474" y="17352"/>
                    <a:pt x="2084" y="18363"/>
                    <a:pt x="2511" y="19478"/>
                  </a:cubicBezTo>
                  <a:cubicBezTo>
                    <a:pt x="3068" y="20977"/>
                    <a:pt x="3574" y="22494"/>
                    <a:pt x="4097" y="24010"/>
                  </a:cubicBezTo>
                  <a:cubicBezTo>
                    <a:pt x="4498" y="25161"/>
                    <a:pt x="4960" y="26285"/>
                    <a:pt x="5622" y="27313"/>
                  </a:cubicBezTo>
                  <a:cubicBezTo>
                    <a:pt x="6502" y="28690"/>
                    <a:pt x="7696" y="29693"/>
                    <a:pt x="9248" y="30215"/>
                  </a:cubicBezTo>
                  <a:cubicBezTo>
                    <a:pt x="9722" y="30374"/>
                    <a:pt x="10193" y="30450"/>
                    <a:pt x="10659" y="30450"/>
                  </a:cubicBezTo>
                  <a:cubicBezTo>
                    <a:pt x="11349" y="30450"/>
                    <a:pt x="12032" y="30283"/>
                    <a:pt x="12708" y="29971"/>
                  </a:cubicBezTo>
                  <a:cubicBezTo>
                    <a:pt x="13135" y="29771"/>
                    <a:pt x="13597" y="29640"/>
                    <a:pt x="14041" y="29501"/>
                  </a:cubicBezTo>
                  <a:cubicBezTo>
                    <a:pt x="14145" y="29466"/>
                    <a:pt x="14248" y="29451"/>
                    <a:pt x="14351" y="29451"/>
                  </a:cubicBezTo>
                  <a:cubicBezTo>
                    <a:pt x="14559" y="29451"/>
                    <a:pt x="14763" y="29515"/>
                    <a:pt x="14956" y="29614"/>
                  </a:cubicBezTo>
                  <a:cubicBezTo>
                    <a:pt x="15287" y="29780"/>
                    <a:pt x="15619" y="29954"/>
                    <a:pt x="15950" y="30102"/>
                  </a:cubicBezTo>
                  <a:cubicBezTo>
                    <a:pt x="16438" y="30329"/>
                    <a:pt x="16935" y="30529"/>
                    <a:pt x="17423" y="30738"/>
                  </a:cubicBezTo>
                  <a:cubicBezTo>
                    <a:pt x="17492" y="30773"/>
                    <a:pt x="17562" y="30808"/>
                    <a:pt x="17641" y="30852"/>
                  </a:cubicBezTo>
                  <a:lnTo>
                    <a:pt x="18198" y="30852"/>
                  </a:lnTo>
                  <a:cubicBezTo>
                    <a:pt x="18251" y="30808"/>
                    <a:pt x="18303" y="30765"/>
                    <a:pt x="18373" y="30738"/>
                  </a:cubicBezTo>
                  <a:cubicBezTo>
                    <a:pt x="19183" y="30425"/>
                    <a:pt x="19540" y="29727"/>
                    <a:pt x="19889" y="29004"/>
                  </a:cubicBezTo>
                  <a:cubicBezTo>
                    <a:pt x="19915" y="28943"/>
                    <a:pt x="19915" y="28873"/>
                    <a:pt x="19933" y="28804"/>
                  </a:cubicBezTo>
                  <a:cubicBezTo>
                    <a:pt x="20072" y="27889"/>
                    <a:pt x="19968" y="27000"/>
                    <a:pt x="19776" y="26111"/>
                  </a:cubicBezTo>
                  <a:cubicBezTo>
                    <a:pt x="19523" y="24899"/>
                    <a:pt x="19061" y="23757"/>
                    <a:pt x="18547" y="22633"/>
                  </a:cubicBezTo>
                  <a:cubicBezTo>
                    <a:pt x="17998" y="21439"/>
                    <a:pt x="17431" y="20236"/>
                    <a:pt x="16882" y="19034"/>
                  </a:cubicBezTo>
                  <a:cubicBezTo>
                    <a:pt x="16115" y="17334"/>
                    <a:pt x="15784" y="15539"/>
                    <a:pt x="15697" y="13700"/>
                  </a:cubicBezTo>
                  <a:cubicBezTo>
                    <a:pt x="15627" y="12297"/>
                    <a:pt x="15627" y="10894"/>
                    <a:pt x="15619" y="9482"/>
                  </a:cubicBezTo>
                  <a:cubicBezTo>
                    <a:pt x="15619" y="8610"/>
                    <a:pt x="15540" y="7747"/>
                    <a:pt x="15401" y="6893"/>
                  </a:cubicBezTo>
                  <a:cubicBezTo>
                    <a:pt x="15113" y="5203"/>
                    <a:pt x="14416" y="3721"/>
                    <a:pt x="13213" y="2501"/>
                  </a:cubicBezTo>
                  <a:cubicBezTo>
                    <a:pt x="12568" y="1856"/>
                    <a:pt x="11836" y="1324"/>
                    <a:pt x="11017" y="923"/>
                  </a:cubicBezTo>
                  <a:cubicBezTo>
                    <a:pt x="9813" y="340"/>
                    <a:pt x="8566" y="1"/>
                    <a:pt x="7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017670" y="0"/>
              <a:ext cx="1126315" cy="2117133"/>
            </a:xfrm>
            <a:custGeom>
              <a:avLst/>
              <a:gdLst/>
              <a:ahLst/>
              <a:cxnLst/>
              <a:rect l="l" t="t" r="r" b="b"/>
              <a:pathLst>
                <a:path w="15270" h="28703" extrusionOk="0">
                  <a:moveTo>
                    <a:pt x="0" y="0"/>
                  </a:moveTo>
                  <a:cubicBezTo>
                    <a:pt x="236" y="662"/>
                    <a:pt x="462" y="1316"/>
                    <a:pt x="706" y="1970"/>
                  </a:cubicBezTo>
                  <a:cubicBezTo>
                    <a:pt x="1194" y="3294"/>
                    <a:pt x="1691" y="4619"/>
                    <a:pt x="2179" y="5953"/>
                  </a:cubicBezTo>
                  <a:cubicBezTo>
                    <a:pt x="2824" y="7704"/>
                    <a:pt x="3025" y="9535"/>
                    <a:pt x="3051" y="11391"/>
                  </a:cubicBezTo>
                  <a:cubicBezTo>
                    <a:pt x="3068" y="12236"/>
                    <a:pt x="2981" y="13082"/>
                    <a:pt x="2938" y="13927"/>
                  </a:cubicBezTo>
                  <a:cubicBezTo>
                    <a:pt x="2868" y="15034"/>
                    <a:pt x="2772" y="16141"/>
                    <a:pt x="2728" y="17256"/>
                  </a:cubicBezTo>
                  <a:cubicBezTo>
                    <a:pt x="2676" y="18616"/>
                    <a:pt x="2755" y="19967"/>
                    <a:pt x="3042" y="21300"/>
                  </a:cubicBezTo>
                  <a:cubicBezTo>
                    <a:pt x="3478" y="23348"/>
                    <a:pt x="4541" y="25013"/>
                    <a:pt x="6127" y="26347"/>
                  </a:cubicBezTo>
                  <a:cubicBezTo>
                    <a:pt x="7478" y="27488"/>
                    <a:pt x="9047" y="28238"/>
                    <a:pt x="10799" y="28543"/>
                  </a:cubicBezTo>
                  <a:cubicBezTo>
                    <a:pt x="11334" y="28628"/>
                    <a:pt x="11876" y="28702"/>
                    <a:pt x="12418" y="28702"/>
                  </a:cubicBezTo>
                  <a:cubicBezTo>
                    <a:pt x="12538" y="28702"/>
                    <a:pt x="12657" y="28699"/>
                    <a:pt x="12777" y="28691"/>
                  </a:cubicBezTo>
                  <a:cubicBezTo>
                    <a:pt x="13623" y="28639"/>
                    <a:pt x="14459" y="28490"/>
                    <a:pt x="15270" y="28229"/>
                  </a:cubicBezTo>
                  <a:lnTo>
                    <a:pt x="15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0" y="0"/>
              <a:ext cx="1173300" cy="1636071"/>
            </a:xfrm>
            <a:custGeom>
              <a:avLst/>
              <a:gdLst/>
              <a:ahLst/>
              <a:cxnLst/>
              <a:rect l="l" t="t" r="r" b="b"/>
              <a:pathLst>
                <a:path w="15907" h="22181" extrusionOk="0">
                  <a:moveTo>
                    <a:pt x="1" y="0"/>
                  </a:moveTo>
                  <a:lnTo>
                    <a:pt x="1" y="20071"/>
                  </a:lnTo>
                  <a:cubicBezTo>
                    <a:pt x="393" y="20115"/>
                    <a:pt x="785" y="20150"/>
                    <a:pt x="1169" y="20211"/>
                  </a:cubicBezTo>
                  <a:cubicBezTo>
                    <a:pt x="2293" y="20403"/>
                    <a:pt x="3417" y="20612"/>
                    <a:pt x="4489" y="20987"/>
                  </a:cubicBezTo>
                  <a:cubicBezTo>
                    <a:pt x="5988" y="21510"/>
                    <a:pt x="7505" y="21954"/>
                    <a:pt x="9082" y="22120"/>
                  </a:cubicBezTo>
                  <a:cubicBezTo>
                    <a:pt x="9466" y="22158"/>
                    <a:pt x="9851" y="22181"/>
                    <a:pt x="10234" y="22181"/>
                  </a:cubicBezTo>
                  <a:cubicBezTo>
                    <a:pt x="10903" y="22181"/>
                    <a:pt x="11569" y="22111"/>
                    <a:pt x="12228" y="21928"/>
                  </a:cubicBezTo>
                  <a:cubicBezTo>
                    <a:pt x="13379" y="21605"/>
                    <a:pt x="14320" y="20987"/>
                    <a:pt x="14965" y="19958"/>
                  </a:cubicBezTo>
                  <a:cubicBezTo>
                    <a:pt x="15575" y="18982"/>
                    <a:pt x="15836" y="17884"/>
                    <a:pt x="15880" y="16751"/>
                  </a:cubicBezTo>
                  <a:cubicBezTo>
                    <a:pt x="15906" y="16089"/>
                    <a:pt x="15871" y="15426"/>
                    <a:pt x="15828" y="14764"/>
                  </a:cubicBezTo>
                  <a:cubicBezTo>
                    <a:pt x="15758" y="13744"/>
                    <a:pt x="15584" y="12733"/>
                    <a:pt x="15305" y="11757"/>
                  </a:cubicBezTo>
                  <a:cubicBezTo>
                    <a:pt x="14886" y="10293"/>
                    <a:pt x="14703" y="8803"/>
                    <a:pt x="14712" y="7286"/>
                  </a:cubicBezTo>
                  <a:cubicBezTo>
                    <a:pt x="14712" y="6911"/>
                    <a:pt x="14747" y="6545"/>
                    <a:pt x="14773" y="6171"/>
                  </a:cubicBezTo>
                  <a:cubicBezTo>
                    <a:pt x="14825" y="5517"/>
                    <a:pt x="14852" y="4855"/>
                    <a:pt x="14947" y="4201"/>
                  </a:cubicBezTo>
                  <a:cubicBezTo>
                    <a:pt x="15096" y="3138"/>
                    <a:pt x="15287" y="2092"/>
                    <a:pt x="15453" y="1037"/>
                  </a:cubicBezTo>
                  <a:cubicBezTo>
                    <a:pt x="15514" y="689"/>
                    <a:pt x="15566" y="349"/>
                    <a:pt x="15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6624286" y="3821368"/>
            <a:ext cx="2873746" cy="1350101"/>
          </a:xfrm>
          <a:custGeom>
            <a:avLst/>
            <a:gdLst/>
            <a:ahLst/>
            <a:cxnLst/>
            <a:rect l="l" t="t" r="r" b="b"/>
            <a:pathLst>
              <a:path w="38662" h="18163" extrusionOk="0">
                <a:moveTo>
                  <a:pt x="38662" y="0"/>
                </a:moveTo>
                <a:cubicBezTo>
                  <a:pt x="38618" y="26"/>
                  <a:pt x="38583" y="52"/>
                  <a:pt x="38540" y="70"/>
                </a:cubicBezTo>
                <a:cubicBezTo>
                  <a:pt x="36832" y="872"/>
                  <a:pt x="35568" y="2118"/>
                  <a:pt x="34810" y="3852"/>
                </a:cubicBezTo>
                <a:cubicBezTo>
                  <a:pt x="34365" y="4889"/>
                  <a:pt x="34191" y="5961"/>
                  <a:pt x="34339" y="7086"/>
                </a:cubicBezTo>
                <a:cubicBezTo>
                  <a:pt x="34374" y="7321"/>
                  <a:pt x="34417" y="7548"/>
                  <a:pt x="34452" y="7774"/>
                </a:cubicBezTo>
                <a:cubicBezTo>
                  <a:pt x="34435" y="7792"/>
                  <a:pt x="34417" y="7809"/>
                  <a:pt x="34400" y="7818"/>
                </a:cubicBezTo>
                <a:cubicBezTo>
                  <a:pt x="34383" y="7783"/>
                  <a:pt x="34365" y="7731"/>
                  <a:pt x="34339" y="7696"/>
                </a:cubicBezTo>
                <a:cubicBezTo>
                  <a:pt x="33572" y="6868"/>
                  <a:pt x="32657" y="6232"/>
                  <a:pt x="31637" y="5752"/>
                </a:cubicBezTo>
                <a:cubicBezTo>
                  <a:pt x="30024" y="4999"/>
                  <a:pt x="28330" y="4653"/>
                  <a:pt x="26566" y="4653"/>
                </a:cubicBezTo>
                <a:cubicBezTo>
                  <a:pt x="26329" y="4653"/>
                  <a:pt x="26090" y="4659"/>
                  <a:pt x="25850" y="4672"/>
                </a:cubicBezTo>
                <a:cubicBezTo>
                  <a:pt x="24665" y="4733"/>
                  <a:pt x="23514" y="4942"/>
                  <a:pt x="22399" y="5351"/>
                </a:cubicBezTo>
                <a:cubicBezTo>
                  <a:pt x="18730" y="6676"/>
                  <a:pt x="16237" y="9971"/>
                  <a:pt x="15976" y="13831"/>
                </a:cubicBezTo>
                <a:cubicBezTo>
                  <a:pt x="15889" y="15235"/>
                  <a:pt x="16106" y="16594"/>
                  <a:pt x="16664" y="17893"/>
                </a:cubicBezTo>
                <a:cubicBezTo>
                  <a:pt x="16690" y="17945"/>
                  <a:pt x="16708" y="17997"/>
                  <a:pt x="16725" y="18058"/>
                </a:cubicBezTo>
                <a:cubicBezTo>
                  <a:pt x="16664" y="18050"/>
                  <a:pt x="16638" y="18032"/>
                  <a:pt x="16612" y="18006"/>
                </a:cubicBezTo>
                <a:cubicBezTo>
                  <a:pt x="15976" y="17466"/>
                  <a:pt x="15270" y="17039"/>
                  <a:pt x="14503" y="16707"/>
                </a:cubicBezTo>
                <a:cubicBezTo>
                  <a:pt x="12838" y="15975"/>
                  <a:pt x="11078" y="15705"/>
                  <a:pt x="9282" y="15670"/>
                </a:cubicBezTo>
                <a:cubicBezTo>
                  <a:pt x="9173" y="15668"/>
                  <a:pt x="9063" y="15667"/>
                  <a:pt x="8954" y="15667"/>
                </a:cubicBezTo>
                <a:cubicBezTo>
                  <a:pt x="7688" y="15667"/>
                  <a:pt x="6429" y="15805"/>
                  <a:pt x="5186" y="16054"/>
                </a:cubicBezTo>
                <a:cubicBezTo>
                  <a:pt x="3931" y="16298"/>
                  <a:pt x="2711" y="16638"/>
                  <a:pt x="1561" y="17196"/>
                </a:cubicBezTo>
                <a:cubicBezTo>
                  <a:pt x="1011" y="17466"/>
                  <a:pt x="471" y="17762"/>
                  <a:pt x="0" y="18163"/>
                </a:cubicBezTo>
                <a:lnTo>
                  <a:pt x="38662" y="18163"/>
                </a:lnTo>
                <a:lnTo>
                  <a:pt x="3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-21547" y="3054325"/>
            <a:ext cx="3560481" cy="2117138"/>
          </a:xfrm>
          <a:custGeom>
            <a:avLst/>
            <a:gdLst/>
            <a:ahLst/>
            <a:cxnLst/>
            <a:rect l="l" t="t" r="r" b="b"/>
            <a:pathLst>
              <a:path w="47901" h="28482" extrusionOk="0">
                <a:moveTo>
                  <a:pt x="1" y="0"/>
                </a:moveTo>
                <a:lnTo>
                  <a:pt x="1" y="28482"/>
                </a:lnTo>
                <a:lnTo>
                  <a:pt x="47900" y="28482"/>
                </a:lnTo>
                <a:cubicBezTo>
                  <a:pt x="47848" y="28430"/>
                  <a:pt x="47804" y="28360"/>
                  <a:pt x="47743" y="28325"/>
                </a:cubicBezTo>
                <a:cubicBezTo>
                  <a:pt x="47369" y="28072"/>
                  <a:pt x="47020" y="27793"/>
                  <a:pt x="46628" y="27593"/>
                </a:cubicBezTo>
                <a:cubicBezTo>
                  <a:pt x="45294" y="26887"/>
                  <a:pt x="43848" y="26591"/>
                  <a:pt x="42357" y="26512"/>
                </a:cubicBezTo>
                <a:cubicBezTo>
                  <a:pt x="42108" y="26499"/>
                  <a:pt x="41859" y="26492"/>
                  <a:pt x="41611" y="26492"/>
                </a:cubicBezTo>
                <a:cubicBezTo>
                  <a:pt x="40249" y="26492"/>
                  <a:pt x="38912" y="26697"/>
                  <a:pt x="37607" y="27140"/>
                </a:cubicBezTo>
                <a:cubicBezTo>
                  <a:pt x="37564" y="27157"/>
                  <a:pt x="37512" y="27166"/>
                  <a:pt x="37451" y="27183"/>
                </a:cubicBezTo>
                <a:cubicBezTo>
                  <a:pt x="37442" y="27122"/>
                  <a:pt x="37442" y="27087"/>
                  <a:pt x="37442" y="27044"/>
                </a:cubicBezTo>
                <a:cubicBezTo>
                  <a:pt x="37451" y="26669"/>
                  <a:pt x="37468" y="26294"/>
                  <a:pt x="37477" y="25911"/>
                </a:cubicBezTo>
                <a:cubicBezTo>
                  <a:pt x="37520" y="24534"/>
                  <a:pt x="37546" y="23157"/>
                  <a:pt x="37407" y="21771"/>
                </a:cubicBezTo>
                <a:cubicBezTo>
                  <a:pt x="37276" y="20481"/>
                  <a:pt x="36971" y="19226"/>
                  <a:pt x="36518" y="18015"/>
                </a:cubicBezTo>
                <a:cubicBezTo>
                  <a:pt x="35646" y="15679"/>
                  <a:pt x="34095" y="13997"/>
                  <a:pt x="31812" y="12986"/>
                </a:cubicBezTo>
                <a:cubicBezTo>
                  <a:pt x="30042" y="12202"/>
                  <a:pt x="28186" y="11810"/>
                  <a:pt x="26260" y="11766"/>
                </a:cubicBezTo>
                <a:cubicBezTo>
                  <a:pt x="26119" y="11762"/>
                  <a:pt x="25978" y="11760"/>
                  <a:pt x="25838" y="11760"/>
                </a:cubicBezTo>
                <a:cubicBezTo>
                  <a:pt x="24456" y="11760"/>
                  <a:pt x="23092" y="11954"/>
                  <a:pt x="21763" y="12350"/>
                </a:cubicBezTo>
                <a:cubicBezTo>
                  <a:pt x="20203" y="12812"/>
                  <a:pt x="18765" y="13492"/>
                  <a:pt x="17545" y="14598"/>
                </a:cubicBezTo>
                <a:cubicBezTo>
                  <a:pt x="17527" y="14625"/>
                  <a:pt x="17501" y="14633"/>
                  <a:pt x="17466" y="14651"/>
                </a:cubicBezTo>
                <a:cubicBezTo>
                  <a:pt x="17449" y="14598"/>
                  <a:pt x="17431" y="14564"/>
                  <a:pt x="17431" y="14520"/>
                </a:cubicBezTo>
                <a:cubicBezTo>
                  <a:pt x="17152" y="13056"/>
                  <a:pt x="16586" y="11705"/>
                  <a:pt x="15810" y="10441"/>
                </a:cubicBezTo>
                <a:cubicBezTo>
                  <a:pt x="14634" y="8533"/>
                  <a:pt x="13091" y="6955"/>
                  <a:pt x="11339" y="5578"/>
                </a:cubicBezTo>
                <a:cubicBezTo>
                  <a:pt x="8969" y="3713"/>
                  <a:pt x="6345" y="2284"/>
                  <a:pt x="3530" y="1203"/>
                </a:cubicBezTo>
                <a:cubicBezTo>
                  <a:pt x="2371" y="758"/>
                  <a:pt x="1177" y="401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sp>
          <p:nvSpPr>
            <p:cNvPr id="145" name="Google Shape;145;p15"/>
            <p:cNvSpPr/>
            <p:nvPr/>
          </p:nvSpPr>
          <p:spPr>
            <a:xfrm>
              <a:off x="6407986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376996" y="0"/>
              <a:ext cx="2766948" cy="2312908"/>
            </a:xfrm>
            <a:custGeom>
              <a:avLst/>
              <a:gdLst/>
              <a:ahLst/>
              <a:cxnLst/>
              <a:rect l="l" t="t" r="r" b="b"/>
              <a:pathLst>
                <a:path w="45090" h="37691" extrusionOk="0">
                  <a:moveTo>
                    <a:pt x="1" y="1"/>
                  </a:moveTo>
                  <a:cubicBezTo>
                    <a:pt x="378" y="536"/>
                    <a:pt x="646" y="1224"/>
                    <a:pt x="1151" y="1583"/>
                  </a:cubicBezTo>
                  <a:cubicBezTo>
                    <a:pt x="2039" y="2216"/>
                    <a:pt x="3031" y="2727"/>
                    <a:pt x="4041" y="3153"/>
                  </a:cubicBezTo>
                  <a:cubicBezTo>
                    <a:pt x="5842" y="3913"/>
                    <a:pt x="7783" y="4382"/>
                    <a:pt x="9487" y="5307"/>
                  </a:cubicBezTo>
                  <a:cubicBezTo>
                    <a:pt x="16771" y="9256"/>
                    <a:pt x="22484" y="14860"/>
                    <a:pt x="26598" y="22077"/>
                  </a:cubicBezTo>
                  <a:cubicBezTo>
                    <a:pt x="28831" y="26001"/>
                    <a:pt x="30918" y="30030"/>
                    <a:pt x="33954" y="33437"/>
                  </a:cubicBezTo>
                  <a:cubicBezTo>
                    <a:pt x="35688" y="35384"/>
                    <a:pt x="37636" y="37021"/>
                    <a:pt x="40295" y="37563"/>
                  </a:cubicBezTo>
                  <a:cubicBezTo>
                    <a:pt x="40734" y="37651"/>
                    <a:pt x="41167" y="37690"/>
                    <a:pt x="41595" y="37690"/>
                  </a:cubicBezTo>
                  <a:cubicBezTo>
                    <a:pt x="42791" y="37690"/>
                    <a:pt x="43947" y="37381"/>
                    <a:pt x="45089" y="36960"/>
                  </a:cubicBezTo>
                  <a:cubicBezTo>
                    <a:pt x="45089" y="24772"/>
                    <a:pt x="45089" y="12584"/>
                    <a:pt x="45071" y="396"/>
                  </a:cubicBezTo>
                  <a:cubicBezTo>
                    <a:pt x="45071" y="269"/>
                    <a:pt x="44822" y="19"/>
                    <a:pt x="44688" y="19"/>
                  </a:cubicBezTo>
                  <a:cubicBezTo>
                    <a:pt x="29792" y="1"/>
                    <a:pt x="1489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0" y="0"/>
              <a:ext cx="617332" cy="1774492"/>
            </a:xfrm>
            <a:custGeom>
              <a:avLst/>
              <a:gdLst/>
              <a:ahLst/>
              <a:cxnLst/>
              <a:rect l="l" t="t" r="r" b="b"/>
              <a:pathLst>
                <a:path w="10060" h="28917" extrusionOk="0">
                  <a:moveTo>
                    <a:pt x="1" y="1"/>
                  </a:moveTo>
                  <a:lnTo>
                    <a:pt x="1" y="28916"/>
                  </a:lnTo>
                  <a:cubicBezTo>
                    <a:pt x="2660" y="27510"/>
                    <a:pt x="4510" y="25399"/>
                    <a:pt x="4984" y="22417"/>
                  </a:cubicBezTo>
                  <a:cubicBezTo>
                    <a:pt x="5350" y="20136"/>
                    <a:pt x="5392" y="17787"/>
                    <a:pt x="5429" y="15469"/>
                  </a:cubicBezTo>
                  <a:cubicBezTo>
                    <a:pt x="5477" y="11921"/>
                    <a:pt x="6147" y="8562"/>
                    <a:pt x="7753" y="5374"/>
                  </a:cubicBezTo>
                  <a:cubicBezTo>
                    <a:pt x="8629" y="3640"/>
                    <a:pt x="9299" y="1796"/>
                    <a:pt x="10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64999" y="3448053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-1485625" y="3107050"/>
            <a:ext cx="10679372" cy="2039684"/>
            <a:chOff x="-1485625" y="3107050"/>
            <a:chExt cx="10679372" cy="2039684"/>
          </a:xfrm>
        </p:grpSpPr>
        <p:sp>
          <p:nvSpPr>
            <p:cNvPr id="150" name="Google Shape;150;p15"/>
            <p:cNvSpPr/>
            <p:nvPr/>
          </p:nvSpPr>
          <p:spPr>
            <a:xfrm>
              <a:off x="6584878" y="310705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-1485625" y="3561777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5"/>
          <p:cNvSpPr txBox="1">
            <a:spLocks noGrp="1"/>
          </p:cNvSpPr>
          <p:nvPr>
            <p:ph type="subTitle" idx="1"/>
          </p:nvPr>
        </p:nvSpPr>
        <p:spPr>
          <a:xfrm>
            <a:off x="706200" y="2986925"/>
            <a:ext cx="3478500" cy="10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706200" y="744650"/>
            <a:ext cx="3478500" cy="19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0" y="1321672"/>
            <a:ext cx="3611484" cy="3821802"/>
          </a:xfrm>
          <a:custGeom>
            <a:avLst/>
            <a:gdLst/>
            <a:ahLst/>
            <a:cxnLst/>
            <a:rect l="l" t="t" r="r" b="b"/>
            <a:pathLst>
              <a:path w="48956" h="51807" extrusionOk="0">
                <a:moveTo>
                  <a:pt x="9264" y="1"/>
                </a:moveTo>
                <a:cubicBezTo>
                  <a:pt x="8738" y="1"/>
                  <a:pt x="8210" y="25"/>
                  <a:pt x="7679" y="73"/>
                </a:cubicBezTo>
                <a:cubicBezTo>
                  <a:pt x="6511" y="177"/>
                  <a:pt x="5361" y="413"/>
                  <a:pt x="4263" y="831"/>
                </a:cubicBezTo>
                <a:cubicBezTo>
                  <a:pt x="2642" y="1450"/>
                  <a:pt x="1247" y="2365"/>
                  <a:pt x="245" y="3820"/>
                </a:cubicBezTo>
                <a:cubicBezTo>
                  <a:pt x="184" y="3907"/>
                  <a:pt x="79" y="3968"/>
                  <a:pt x="1" y="4047"/>
                </a:cubicBezTo>
                <a:lnTo>
                  <a:pt x="1" y="47554"/>
                </a:lnTo>
                <a:cubicBezTo>
                  <a:pt x="71" y="47667"/>
                  <a:pt x="167" y="47772"/>
                  <a:pt x="219" y="47894"/>
                </a:cubicBezTo>
                <a:cubicBezTo>
                  <a:pt x="663" y="48974"/>
                  <a:pt x="1221" y="49994"/>
                  <a:pt x="1953" y="50900"/>
                </a:cubicBezTo>
                <a:cubicBezTo>
                  <a:pt x="2206" y="51205"/>
                  <a:pt x="2467" y="51510"/>
                  <a:pt x="2720" y="51807"/>
                </a:cubicBezTo>
                <a:lnTo>
                  <a:pt x="47970" y="51807"/>
                </a:lnTo>
                <a:cubicBezTo>
                  <a:pt x="48606" y="50743"/>
                  <a:pt x="48894" y="49584"/>
                  <a:pt x="48929" y="48355"/>
                </a:cubicBezTo>
                <a:cubicBezTo>
                  <a:pt x="48955" y="47432"/>
                  <a:pt x="48781" y="46525"/>
                  <a:pt x="48502" y="45654"/>
                </a:cubicBezTo>
                <a:cubicBezTo>
                  <a:pt x="47839" y="43597"/>
                  <a:pt x="46550" y="41967"/>
                  <a:pt x="44955" y="40573"/>
                </a:cubicBezTo>
                <a:cubicBezTo>
                  <a:pt x="43717" y="39483"/>
                  <a:pt x="42323" y="38586"/>
                  <a:pt x="40919" y="37723"/>
                </a:cubicBezTo>
                <a:cubicBezTo>
                  <a:pt x="39795" y="37026"/>
                  <a:pt x="38662" y="36346"/>
                  <a:pt x="37547" y="35631"/>
                </a:cubicBezTo>
                <a:cubicBezTo>
                  <a:pt x="36483" y="34951"/>
                  <a:pt x="35464" y="34219"/>
                  <a:pt x="34531" y="33383"/>
                </a:cubicBezTo>
                <a:cubicBezTo>
                  <a:pt x="33973" y="32877"/>
                  <a:pt x="33424" y="32354"/>
                  <a:pt x="32980" y="31735"/>
                </a:cubicBezTo>
                <a:cubicBezTo>
                  <a:pt x="32100" y="30533"/>
                  <a:pt x="31350" y="29252"/>
                  <a:pt x="30705" y="27909"/>
                </a:cubicBezTo>
                <a:cubicBezTo>
                  <a:pt x="29746" y="25914"/>
                  <a:pt x="29006" y="23839"/>
                  <a:pt x="28335" y="21739"/>
                </a:cubicBezTo>
                <a:cubicBezTo>
                  <a:pt x="27629" y="19534"/>
                  <a:pt x="26958" y="17329"/>
                  <a:pt x="26234" y="15124"/>
                </a:cubicBezTo>
                <a:cubicBezTo>
                  <a:pt x="25607" y="13207"/>
                  <a:pt x="24857" y="11324"/>
                  <a:pt x="23890" y="9546"/>
                </a:cubicBezTo>
                <a:cubicBezTo>
                  <a:pt x="23471" y="8771"/>
                  <a:pt x="23009" y="8021"/>
                  <a:pt x="22513" y="7289"/>
                </a:cubicBezTo>
                <a:cubicBezTo>
                  <a:pt x="22094" y="6679"/>
                  <a:pt x="21624" y="6104"/>
                  <a:pt x="21127" y="5546"/>
                </a:cubicBezTo>
                <a:cubicBezTo>
                  <a:pt x="20691" y="5040"/>
                  <a:pt x="20212" y="4561"/>
                  <a:pt x="19706" y="4117"/>
                </a:cubicBezTo>
                <a:cubicBezTo>
                  <a:pt x="19096" y="3594"/>
                  <a:pt x="18443" y="3132"/>
                  <a:pt x="17815" y="2635"/>
                </a:cubicBezTo>
                <a:cubicBezTo>
                  <a:pt x="16822" y="1842"/>
                  <a:pt x="15706" y="1275"/>
                  <a:pt x="14512" y="866"/>
                </a:cubicBezTo>
                <a:cubicBezTo>
                  <a:pt x="12801" y="280"/>
                  <a:pt x="11049" y="1"/>
                  <a:pt x="9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011221" y="0"/>
            <a:ext cx="2133945" cy="1712792"/>
          </a:xfrm>
          <a:custGeom>
            <a:avLst/>
            <a:gdLst/>
            <a:ahLst/>
            <a:cxnLst/>
            <a:rect l="l" t="t" r="r" b="b"/>
            <a:pathLst>
              <a:path w="28927" h="23218" extrusionOk="0">
                <a:moveTo>
                  <a:pt x="550" y="0"/>
                </a:moveTo>
                <a:cubicBezTo>
                  <a:pt x="489" y="114"/>
                  <a:pt x="437" y="236"/>
                  <a:pt x="376" y="349"/>
                </a:cubicBezTo>
                <a:cubicBezTo>
                  <a:pt x="1" y="1098"/>
                  <a:pt x="27" y="1822"/>
                  <a:pt x="515" y="2519"/>
                </a:cubicBezTo>
                <a:cubicBezTo>
                  <a:pt x="681" y="2754"/>
                  <a:pt x="864" y="2981"/>
                  <a:pt x="1064" y="3190"/>
                </a:cubicBezTo>
                <a:cubicBezTo>
                  <a:pt x="1596" y="3757"/>
                  <a:pt x="2127" y="4323"/>
                  <a:pt x="2685" y="4872"/>
                </a:cubicBezTo>
                <a:cubicBezTo>
                  <a:pt x="3051" y="5229"/>
                  <a:pt x="3199" y="5674"/>
                  <a:pt x="3199" y="6153"/>
                </a:cubicBezTo>
                <a:cubicBezTo>
                  <a:pt x="3191" y="6772"/>
                  <a:pt x="3173" y="7391"/>
                  <a:pt x="3103" y="8001"/>
                </a:cubicBezTo>
                <a:cubicBezTo>
                  <a:pt x="2973" y="9099"/>
                  <a:pt x="3191" y="10127"/>
                  <a:pt x="3705" y="11095"/>
                </a:cubicBezTo>
                <a:cubicBezTo>
                  <a:pt x="4193" y="12010"/>
                  <a:pt x="4890" y="12751"/>
                  <a:pt x="5709" y="13378"/>
                </a:cubicBezTo>
                <a:cubicBezTo>
                  <a:pt x="6912" y="14311"/>
                  <a:pt x="8289" y="14834"/>
                  <a:pt x="9771" y="15121"/>
                </a:cubicBezTo>
                <a:cubicBezTo>
                  <a:pt x="11026" y="15365"/>
                  <a:pt x="12307" y="15426"/>
                  <a:pt x="13579" y="15461"/>
                </a:cubicBezTo>
                <a:cubicBezTo>
                  <a:pt x="15479" y="15513"/>
                  <a:pt x="17388" y="15418"/>
                  <a:pt x="19288" y="15601"/>
                </a:cubicBezTo>
                <a:cubicBezTo>
                  <a:pt x="20604" y="15731"/>
                  <a:pt x="21885" y="15975"/>
                  <a:pt x="23105" y="16481"/>
                </a:cubicBezTo>
                <a:cubicBezTo>
                  <a:pt x="24142" y="16925"/>
                  <a:pt x="25092" y="17501"/>
                  <a:pt x="25877" y="18329"/>
                </a:cubicBezTo>
                <a:cubicBezTo>
                  <a:pt x="26504" y="18991"/>
                  <a:pt x="27010" y="19767"/>
                  <a:pt x="27463" y="20568"/>
                </a:cubicBezTo>
                <a:cubicBezTo>
                  <a:pt x="27960" y="21449"/>
                  <a:pt x="28439" y="22338"/>
                  <a:pt x="28927" y="23218"/>
                </a:cubicBezTo>
                <a:lnTo>
                  <a:pt x="28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7879869" y="2746623"/>
            <a:ext cx="1265303" cy="2077363"/>
          </a:xfrm>
          <a:custGeom>
            <a:avLst/>
            <a:gdLst/>
            <a:ahLst/>
            <a:cxnLst/>
            <a:rect l="l" t="t" r="r" b="b"/>
            <a:pathLst>
              <a:path w="17152" h="28160" extrusionOk="0">
                <a:moveTo>
                  <a:pt x="17152" y="0"/>
                </a:moveTo>
                <a:cubicBezTo>
                  <a:pt x="17082" y="9"/>
                  <a:pt x="17013" y="9"/>
                  <a:pt x="16943" y="26"/>
                </a:cubicBezTo>
                <a:cubicBezTo>
                  <a:pt x="15313" y="340"/>
                  <a:pt x="13683" y="671"/>
                  <a:pt x="12027" y="802"/>
                </a:cubicBezTo>
                <a:cubicBezTo>
                  <a:pt x="11557" y="838"/>
                  <a:pt x="11087" y="862"/>
                  <a:pt x="10619" y="862"/>
                </a:cubicBezTo>
                <a:cubicBezTo>
                  <a:pt x="9953" y="862"/>
                  <a:pt x="9289" y="813"/>
                  <a:pt x="8628" y="680"/>
                </a:cubicBezTo>
                <a:cubicBezTo>
                  <a:pt x="7548" y="462"/>
                  <a:pt x="6484" y="139"/>
                  <a:pt x="5378" y="52"/>
                </a:cubicBezTo>
                <a:cubicBezTo>
                  <a:pt x="5053" y="24"/>
                  <a:pt x="4730" y="6"/>
                  <a:pt x="4408" y="6"/>
                </a:cubicBezTo>
                <a:cubicBezTo>
                  <a:pt x="3830" y="6"/>
                  <a:pt x="3255" y="64"/>
                  <a:pt x="2685" y="227"/>
                </a:cubicBezTo>
                <a:cubicBezTo>
                  <a:pt x="1238" y="628"/>
                  <a:pt x="401" y="1586"/>
                  <a:pt x="148" y="3059"/>
                </a:cubicBezTo>
                <a:cubicBezTo>
                  <a:pt x="0" y="3887"/>
                  <a:pt x="44" y="4724"/>
                  <a:pt x="192" y="5552"/>
                </a:cubicBezTo>
                <a:cubicBezTo>
                  <a:pt x="349" y="6493"/>
                  <a:pt x="654" y="7391"/>
                  <a:pt x="933" y="8306"/>
                </a:cubicBezTo>
                <a:cubicBezTo>
                  <a:pt x="1525" y="10223"/>
                  <a:pt x="1769" y="12201"/>
                  <a:pt x="1804" y="14215"/>
                </a:cubicBezTo>
                <a:cubicBezTo>
                  <a:pt x="1813" y="14712"/>
                  <a:pt x="1769" y="15208"/>
                  <a:pt x="1752" y="15705"/>
                </a:cubicBezTo>
                <a:cubicBezTo>
                  <a:pt x="1717" y="16646"/>
                  <a:pt x="1595" y="17579"/>
                  <a:pt x="1403" y="18503"/>
                </a:cubicBezTo>
                <a:cubicBezTo>
                  <a:pt x="994" y="20481"/>
                  <a:pt x="488" y="22442"/>
                  <a:pt x="331" y="24464"/>
                </a:cubicBezTo>
                <a:cubicBezTo>
                  <a:pt x="288" y="25109"/>
                  <a:pt x="279" y="25763"/>
                  <a:pt x="305" y="26407"/>
                </a:cubicBezTo>
                <a:cubicBezTo>
                  <a:pt x="314" y="26713"/>
                  <a:pt x="401" y="27026"/>
                  <a:pt x="506" y="27323"/>
                </a:cubicBezTo>
                <a:cubicBezTo>
                  <a:pt x="701" y="27880"/>
                  <a:pt x="1103" y="28159"/>
                  <a:pt x="1621" y="28159"/>
                </a:cubicBezTo>
                <a:cubicBezTo>
                  <a:pt x="1751" y="28159"/>
                  <a:pt x="1888" y="28142"/>
                  <a:pt x="2031" y="28107"/>
                </a:cubicBezTo>
                <a:cubicBezTo>
                  <a:pt x="2641" y="27959"/>
                  <a:pt x="3051" y="27584"/>
                  <a:pt x="3364" y="27070"/>
                </a:cubicBezTo>
                <a:cubicBezTo>
                  <a:pt x="3809" y="26355"/>
                  <a:pt x="4105" y="25571"/>
                  <a:pt x="4384" y="24786"/>
                </a:cubicBezTo>
                <a:cubicBezTo>
                  <a:pt x="4811" y="23566"/>
                  <a:pt x="5229" y="22346"/>
                  <a:pt x="5953" y="21257"/>
                </a:cubicBezTo>
                <a:cubicBezTo>
                  <a:pt x="6267" y="20795"/>
                  <a:pt x="6563" y="20324"/>
                  <a:pt x="6877" y="19862"/>
                </a:cubicBezTo>
                <a:cubicBezTo>
                  <a:pt x="7556" y="18877"/>
                  <a:pt x="8297" y="17936"/>
                  <a:pt x="9116" y="17065"/>
                </a:cubicBezTo>
                <a:cubicBezTo>
                  <a:pt x="10363" y="15731"/>
                  <a:pt x="11714" y="14511"/>
                  <a:pt x="13213" y="13457"/>
                </a:cubicBezTo>
                <a:cubicBezTo>
                  <a:pt x="14468" y="12568"/>
                  <a:pt x="15801" y="11818"/>
                  <a:pt x="17152" y="11086"/>
                </a:cubicBezTo>
                <a:lnTo>
                  <a:pt x="171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flipH="1">
            <a:off x="-19" y="3408900"/>
            <a:ext cx="4002041" cy="1734575"/>
          </a:xfrm>
          <a:custGeom>
            <a:avLst/>
            <a:gdLst/>
            <a:ahLst/>
            <a:cxnLst/>
            <a:rect l="l" t="t" r="r" b="b"/>
            <a:pathLst>
              <a:path w="64669" h="28029" extrusionOk="0">
                <a:moveTo>
                  <a:pt x="64668" y="0"/>
                </a:moveTo>
                <a:cubicBezTo>
                  <a:pt x="63831" y="297"/>
                  <a:pt x="63056" y="706"/>
                  <a:pt x="62315" y="1194"/>
                </a:cubicBezTo>
                <a:cubicBezTo>
                  <a:pt x="60572" y="2336"/>
                  <a:pt x="59195" y="3809"/>
                  <a:pt x="58341" y="5726"/>
                </a:cubicBezTo>
                <a:cubicBezTo>
                  <a:pt x="57687" y="7199"/>
                  <a:pt x="57461" y="8742"/>
                  <a:pt x="57774" y="10337"/>
                </a:cubicBezTo>
                <a:cubicBezTo>
                  <a:pt x="57818" y="10563"/>
                  <a:pt x="57870" y="10790"/>
                  <a:pt x="57931" y="11051"/>
                </a:cubicBezTo>
                <a:cubicBezTo>
                  <a:pt x="57870" y="10999"/>
                  <a:pt x="57835" y="10973"/>
                  <a:pt x="57809" y="10947"/>
                </a:cubicBezTo>
                <a:cubicBezTo>
                  <a:pt x="56920" y="10075"/>
                  <a:pt x="55909" y="9369"/>
                  <a:pt x="54811" y="8785"/>
                </a:cubicBezTo>
                <a:cubicBezTo>
                  <a:pt x="51979" y="7295"/>
                  <a:pt x="48937" y="6659"/>
                  <a:pt x="45773" y="6563"/>
                </a:cubicBezTo>
                <a:cubicBezTo>
                  <a:pt x="45564" y="6556"/>
                  <a:pt x="45354" y="6553"/>
                  <a:pt x="45145" y="6553"/>
                </a:cubicBezTo>
                <a:cubicBezTo>
                  <a:pt x="44222" y="6553"/>
                  <a:pt x="43299" y="6615"/>
                  <a:pt x="42383" y="6728"/>
                </a:cubicBezTo>
                <a:cubicBezTo>
                  <a:pt x="40806" y="6920"/>
                  <a:pt x="39272" y="7260"/>
                  <a:pt x="37790" y="7809"/>
                </a:cubicBezTo>
                <a:cubicBezTo>
                  <a:pt x="34914" y="8881"/>
                  <a:pt x="32491" y="10572"/>
                  <a:pt x="30678" y="13065"/>
                </a:cubicBezTo>
                <a:cubicBezTo>
                  <a:pt x="28848" y="15575"/>
                  <a:pt x="27985" y="18381"/>
                  <a:pt x="28273" y="21501"/>
                </a:cubicBezTo>
                <a:cubicBezTo>
                  <a:pt x="28395" y="22869"/>
                  <a:pt x="28778" y="24159"/>
                  <a:pt x="29371" y="25379"/>
                </a:cubicBezTo>
                <a:cubicBezTo>
                  <a:pt x="29397" y="25440"/>
                  <a:pt x="29423" y="25501"/>
                  <a:pt x="29458" y="25580"/>
                </a:cubicBezTo>
                <a:cubicBezTo>
                  <a:pt x="29423" y="25571"/>
                  <a:pt x="29406" y="25571"/>
                  <a:pt x="29397" y="25562"/>
                </a:cubicBezTo>
                <a:cubicBezTo>
                  <a:pt x="29301" y="25493"/>
                  <a:pt x="29205" y="25423"/>
                  <a:pt x="29101" y="25344"/>
                </a:cubicBezTo>
                <a:cubicBezTo>
                  <a:pt x="26887" y="23776"/>
                  <a:pt x="24377" y="22965"/>
                  <a:pt x="21728" y="22529"/>
                </a:cubicBezTo>
                <a:cubicBezTo>
                  <a:pt x="20656" y="22346"/>
                  <a:pt x="19566" y="22242"/>
                  <a:pt x="18477" y="22198"/>
                </a:cubicBezTo>
                <a:cubicBezTo>
                  <a:pt x="17971" y="22176"/>
                  <a:pt x="17467" y="22164"/>
                  <a:pt x="16963" y="22164"/>
                </a:cubicBezTo>
                <a:cubicBezTo>
                  <a:pt x="15894" y="22164"/>
                  <a:pt x="14828" y="22216"/>
                  <a:pt x="13762" y="22329"/>
                </a:cubicBezTo>
                <a:cubicBezTo>
                  <a:pt x="12638" y="22451"/>
                  <a:pt x="11522" y="22616"/>
                  <a:pt x="10406" y="22808"/>
                </a:cubicBezTo>
                <a:cubicBezTo>
                  <a:pt x="8751" y="23087"/>
                  <a:pt x="7138" y="23523"/>
                  <a:pt x="5569" y="24133"/>
                </a:cubicBezTo>
                <a:cubicBezTo>
                  <a:pt x="3565" y="24917"/>
                  <a:pt x="1770" y="26024"/>
                  <a:pt x="314" y="27637"/>
                </a:cubicBezTo>
                <a:cubicBezTo>
                  <a:pt x="201" y="27759"/>
                  <a:pt x="105" y="27898"/>
                  <a:pt x="0" y="28029"/>
                </a:cubicBezTo>
                <a:lnTo>
                  <a:pt x="64668" y="28029"/>
                </a:lnTo>
                <a:lnTo>
                  <a:pt x="646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flipH="1">
            <a:off x="5288050" y="3558042"/>
            <a:ext cx="3857132" cy="2118830"/>
          </a:xfrm>
          <a:custGeom>
            <a:avLst/>
            <a:gdLst/>
            <a:ahLst/>
            <a:cxnLst/>
            <a:rect l="l" t="t" r="r" b="b"/>
            <a:pathLst>
              <a:path w="52293" h="28726" extrusionOk="0">
                <a:moveTo>
                  <a:pt x="35" y="0"/>
                </a:moveTo>
                <a:cubicBezTo>
                  <a:pt x="18" y="52"/>
                  <a:pt x="0" y="105"/>
                  <a:pt x="0" y="157"/>
                </a:cubicBezTo>
                <a:cubicBezTo>
                  <a:pt x="0" y="9674"/>
                  <a:pt x="0" y="19200"/>
                  <a:pt x="0" y="28726"/>
                </a:cubicBezTo>
                <a:lnTo>
                  <a:pt x="52292" y="28726"/>
                </a:lnTo>
                <a:cubicBezTo>
                  <a:pt x="52240" y="28673"/>
                  <a:pt x="52196" y="28612"/>
                  <a:pt x="52153" y="28569"/>
                </a:cubicBezTo>
                <a:cubicBezTo>
                  <a:pt x="51682" y="28133"/>
                  <a:pt x="51142" y="27802"/>
                  <a:pt x="50567" y="27540"/>
                </a:cubicBezTo>
                <a:cubicBezTo>
                  <a:pt x="49094" y="26869"/>
                  <a:pt x="47542" y="26582"/>
                  <a:pt x="45939" y="26503"/>
                </a:cubicBezTo>
                <a:cubicBezTo>
                  <a:pt x="45699" y="26492"/>
                  <a:pt x="45460" y="26487"/>
                  <a:pt x="45221" y="26487"/>
                </a:cubicBezTo>
                <a:cubicBezTo>
                  <a:pt x="43947" y="26487"/>
                  <a:pt x="42682" y="26645"/>
                  <a:pt x="41442" y="26983"/>
                </a:cubicBezTo>
                <a:cubicBezTo>
                  <a:pt x="41206" y="27044"/>
                  <a:pt x="40962" y="27113"/>
                  <a:pt x="40718" y="27183"/>
                </a:cubicBezTo>
                <a:cubicBezTo>
                  <a:pt x="40718" y="27000"/>
                  <a:pt x="40718" y="26834"/>
                  <a:pt x="40718" y="26678"/>
                </a:cubicBezTo>
                <a:cubicBezTo>
                  <a:pt x="40779" y="25205"/>
                  <a:pt x="40831" y="23741"/>
                  <a:pt x="40718" y="22268"/>
                </a:cubicBezTo>
                <a:cubicBezTo>
                  <a:pt x="40614" y="21021"/>
                  <a:pt x="40361" y="19810"/>
                  <a:pt x="39943" y="18625"/>
                </a:cubicBezTo>
                <a:cubicBezTo>
                  <a:pt x="39088" y="16202"/>
                  <a:pt x="37572" y="14389"/>
                  <a:pt x="35219" y="13282"/>
                </a:cubicBezTo>
                <a:cubicBezTo>
                  <a:pt x="33084" y="12289"/>
                  <a:pt x="30826" y="11835"/>
                  <a:pt x="28482" y="11792"/>
                </a:cubicBezTo>
                <a:cubicBezTo>
                  <a:pt x="28386" y="11790"/>
                  <a:pt x="28290" y="11789"/>
                  <a:pt x="28194" y="11789"/>
                </a:cubicBezTo>
                <a:cubicBezTo>
                  <a:pt x="26688" y="11789"/>
                  <a:pt x="25200" y="11983"/>
                  <a:pt x="23749" y="12384"/>
                </a:cubicBezTo>
                <a:cubicBezTo>
                  <a:pt x="22076" y="12838"/>
                  <a:pt x="20516" y="13509"/>
                  <a:pt x="19174" y="14633"/>
                </a:cubicBezTo>
                <a:cubicBezTo>
                  <a:pt x="19156" y="14650"/>
                  <a:pt x="19122" y="14659"/>
                  <a:pt x="19095" y="14668"/>
                </a:cubicBezTo>
                <a:cubicBezTo>
                  <a:pt x="18982" y="14250"/>
                  <a:pt x="18886" y="13849"/>
                  <a:pt x="18756" y="13448"/>
                </a:cubicBezTo>
                <a:cubicBezTo>
                  <a:pt x="18154" y="11591"/>
                  <a:pt x="17100" y="9996"/>
                  <a:pt x="15792" y="8567"/>
                </a:cubicBezTo>
                <a:cubicBezTo>
                  <a:pt x="14232" y="6859"/>
                  <a:pt x="12411" y="5482"/>
                  <a:pt x="10441" y="4288"/>
                </a:cubicBezTo>
                <a:cubicBezTo>
                  <a:pt x="7452" y="2484"/>
                  <a:pt x="4236" y="1194"/>
                  <a:pt x="880" y="244"/>
                </a:cubicBezTo>
                <a:cubicBezTo>
                  <a:pt x="593" y="166"/>
                  <a:pt x="314" y="78"/>
                  <a:pt x="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5299550" y="1220648"/>
            <a:ext cx="3093300" cy="9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>
            <a:off x="5299550" y="2666450"/>
            <a:ext cx="30933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 flipH="1">
            <a:off x="-3980" y="0"/>
            <a:ext cx="9143944" cy="5142937"/>
            <a:chOff x="0" y="0"/>
            <a:chExt cx="9143944" cy="5142937"/>
          </a:xfrm>
        </p:grpSpPr>
        <p:grpSp>
          <p:nvGrpSpPr>
            <p:cNvPr id="164" name="Google Shape;164;p17"/>
            <p:cNvGrpSpPr/>
            <p:nvPr/>
          </p:nvGrpSpPr>
          <p:grpSpPr>
            <a:xfrm>
              <a:off x="0" y="0"/>
              <a:ext cx="9143944" cy="2312908"/>
              <a:chOff x="0" y="0"/>
              <a:chExt cx="9143944" cy="2312908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6376996" y="0"/>
                <a:ext cx="2766948" cy="2312908"/>
              </a:xfrm>
              <a:custGeom>
                <a:avLst/>
                <a:gdLst/>
                <a:ahLst/>
                <a:cxnLst/>
                <a:rect l="l" t="t" r="r" b="b"/>
                <a:pathLst>
                  <a:path w="45090" h="37691" extrusionOk="0">
                    <a:moveTo>
                      <a:pt x="1" y="1"/>
                    </a:moveTo>
                    <a:cubicBezTo>
                      <a:pt x="378" y="536"/>
                      <a:pt x="646" y="1224"/>
                      <a:pt x="1151" y="1583"/>
                    </a:cubicBezTo>
                    <a:cubicBezTo>
                      <a:pt x="2039" y="2216"/>
                      <a:pt x="3031" y="2727"/>
                      <a:pt x="4041" y="3153"/>
                    </a:cubicBezTo>
                    <a:cubicBezTo>
                      <a:pt x="5842" y="3913"/>
                      <a:pt x="7783" y="4382"/>
                      <a:pt x="9487" y="5307"/>
                    </a:cubicBezTo>
                    <a:cubicBezTo>
                      <a:pt x="16771" y="9256"/>
                      <a:pt x="22484" y="14860"/>
                      <a:pt x="26598" y="22077"/>
                    </a:cubicBezTo>
                    <a:cubicBezTo>
                      <a:pt x="28831" y="26001"/>
                      <a:pt x="30918" y="30030"/>
                      <a:pt x="33954" y="33437"/>
                    </a:cubicBezTo>
                    <a:cubicBezTo>
                      <a:pt x="35688" y="35384"/>
                      <a:pt x="37636" y="37021"/>
                      <a:pt x="40295" y="37563"/>
                    </a:cubicBezTo>
                    <a:cubicBezTo>
                      <a:pt x="40734" y="37651"/>
                      <a:pt x="41167" y="37690"/>
                      <a:pt x="41595" y="37690"/>
                    </a:cubicBezTo>
                    <a:cubicBezTo>
                      <a:pt x="42791" y="37690"/>
                      <a:pt x="43947" y="37381"/>
                      <a:pt x="45089" y="36960"/>
                    </a:cubicBezTo>
                    <a:cubicBezTo>
                      <a:pt x="45089" y="24772"/>
                      <a:pt x="45089" y="12584"/>
                      <a:pt x="45071" y="396"/>
                    </a:cubicBezTo>
                    <a:cubicBezTo>
                      <a:pt x="45071" y="269"/>
                      <a:pt x="44822" y="19"/>
                      <a:pt x="44688" y="19"/>
                    </a:cubicBezTo>
                    <a:cubicBezTo>
                      <a:pt x="29792" y="1"/>
                      <a:pt x="1489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0" y="0"/>
                <a:ext cx="617332" cy="1774492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28917" extrusionOk="0">
                    <a:moveTo>
                      <a:pt x="1" y="1"/>
                    </a:moveTo>
                    <a:lnTo>
                      <a:pt x="1" y="28916"/>
                    </a:lnTo>
                    <a:cubicBezTo>
                      <a:pt x="2660" y="27510"/>
                      <a:pt x="4510" y="25399"/>
                      <a:pt x="4984" y="22417"/>
                    </a:cubicBezTo>
                    <a:cubicBezTo>
                      <a:pt x="5350" y="20136"/>
                      <a:pt x="5392" y="17787"/>
                      <a:pt x="5429" y="15469"/>
                    </a:cubicBezTo>
                    <a:cubicBezTo>
                      <a:pt x="5477" y="11921"/>
                      <a:pt x="6147" y="8562"/>
                      <a:pt x="7753" y="5374"/>
                    </a:cubicBezTo>
                    <a:cubicBezTo>
                      <a:pt x="8629" y="3640"/>
                      <a:pt x="9299" y="1796"/>
                      <a:pt x="100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167;p17"/>
            <p:cNvSpPr/>
            <p:nvPr/>
          </p:nvSpPr>
          <p:spPr>
            <a:xfrm flipH="1">
              <a:off x="564999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 flipH="1">
              <a:off x="7057566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17"/>
          <p:cNvGrpSpPr/>
          <p:nvPr/>
        </p:nvGrpSpPr>
        <p:grpSpPr>
          <a:xfrm flipH="1">
            <a:off x="-15250" y="3594924"/>
            <a:ext cx="10587085" cy="2850981"/>
            <a:chOff x="-1048900" y="3336199"/>
            <a:chExt cx="10587085" cy="2850981"/>
          </a:xfrm>
        </p:grpSpPr>
        <p:sp>
          <p:nvSpPr>
            <p:cNvPr id="170" name="Google Shape;170;p17"/>
            <p:cNvSpPr/>
            <p:nvPr/>
          </p:nvSpPr>
          <p:spPr>
            <a:xfrm>
              <a:off x="6929315" y="414750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1048900" y="3336199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720000" y="1532177"/>
            <a:ext cx="3714900" cy="31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9132025" y="733025"/>
            <a:ext cx="11975" cy="47950"/>
          </a:xfrm>
          <a:custGeom>
            <a:avLst/>
            <a:gdLst/>
            <a:ahLst/>
            <a:cxnLst/>
            <a:rect l="l" t="t" r="r" b="b"/>
            <a:pathLst>
              <a:path w="479" h="1918" extrusionOk="0">
                <a:moveTo>
                  <a:pt x="0" y="1"/>
                </a:moveTo>
                <a:lnTo>
                  <a:pt x="0" y="1"/>
                </a:lnTo>
                <a:cubicBezTo>
                  <a:pt x="124" y="542"/>
                  <a:pt x="201" y="1099"/>
                  <a:pt x="186" y="1639"/>
                </a:cubicBezTo>
                <a:cubicBezTo>
                  <a:pt x="186" y="1748"/>
                  <a:pt x="155" y="1841"/>
                  <a:pt x="108" y="1917"/>
                </a:cubicBezTo>
                <a:lnTo>
                  <a:pt x="479" y="1917"/>
                </a:lnTo>
                <a:lnTo>
                  <a:pt x="479" y="357"/>
                </a:lnTo>
                <a:cubicBezTo>
                  <a:pt x="293" y="279"/>
                  <a:pt x="139" y="155"/>
                  <a:pt x="0" y="1"/>
                </a:cubicBezTo>
                <a:close/>
              </a:path>
            </a:pathLst>
          </a:custGeom>
          <a:solidFill>
            <a:srgbClr val="2E4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2"/>
          </p:nvPr>
        </p:nvSpPr>
        <p:spPr>
          <a:xfrm>
            <a:off x="4726675" y="1532177"/>
            <a:ext cx="3714900" cy="31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8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sp>
          <p:nvSpPr>
            <p:cNvPr id="178" name="Google Shape;178;p18"/>
            <p:cNvSpPr/>
            <p:nvPr/>
          </p:nvSpPr>
          <p:spPr>
            <a:xfrm>
              <a:off x="6407986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376996" y="0"/>
              <a:ext cx="2766948" cy="2312908"/>
            </a:xfrm>
            <a:custGeom>
              <a:avLst/>
              <a:gdLst/>
              <a:ahLst/>
              <a:cxnLst/>
              <a:rect l="l" t="t" r="r" b="b"/>
              <a:pathLst>
                <a:path w="45090" h="37691" extrusionOk="0">
                  <a:moveTo>
                    <a:pt x="1" y="1"/>
                  </a:moveTo>
                  <a:cubicBezTo>
                    <a:pt x="378" y="536"/>
                    <a:pt x="646" y="1224"/>
                    <a:pt x="1151" y="1583"/>
                  </a:cubicBezTo>
                  <a:cubicBezTo>
                    <a:pt x="2039" y="2216"/>
                    <a:pt x="3031" y="2727"/>
                    <a:pt x="4041" y="3153"/>
                  </a:cubicBezTo>
                  <a:cubicBezTo>
                    <a:pt x="5842" y="3913"/>
                    <a:pt x="7783" y="4382"/>
                    <a:pt x="9487" y="5307"/>
                  </a:cubicBezTo>
                  <a:cubicBezTo>
                    <a:pt x="16771" y="9256"/>
                    <a:pt x="22484" y="14860"/>
                    <a:pt x="26598" y="22077"/>
                  </a:cubicBezTo>
                  <a:cubicBezTo>
                    <a:pt x="28831" y="26001"/>
                    <a:pt x="30918" y="30030"/>
                    <a:pt x="33954" y="33437"/>
                  </a:cubicBezTo>
                  <a:cubicBezTo>
                    <a:pt x="35688" y="35384"/>
                    <a:pt x="37636" y="37021"/>
                    <a:pt x="40295" y="37563"/>
                  </a:cubicBezTo>
                  <a:cubicBezTo>
                    <a:pt x="40734" y="37651"/>
                    <a:pt x="41167" y="37690"/>
                    <a:pt x="41595" y="37690"/>
                  </a:cubicBezTo>
                  <a:cubicBezTo>
                    <a:pt x="42791" y="37690"/>
                    <a:pt x="43947" y="37381"/>
                    <a:pt x="45089" y="36960"/>
                  </a:cubicBezTo>
                  <a:cubicBezTo>
                    <a:pt x="45089" y="24772"/>
                    <a:pt x="45089" y="12584"/>
                    <a:pt x="45071" y="396"/>
                  </a:cubicBezTo>
                  <a:cubicBezTo>
                    <a:pt x="45071" y="269"/>
                    <a:pt x="44822" y="19"/>
                    <a:pt x="44688" y="19"/>
                  </a:cubicBezTo>
                  <a:cubicBezTo>
                    <a:pt x="29792" y="1"/>
                    <a:pt x="1489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0" y="0"/>
              <a:ext cx="617332" cy="1774492"/>
            </a:xfrm>
            <a:custGeom>
              <a:avLst/>
              <a:gdLst/>
              <a:ahLst/>
              <a:cxnLst/>
              <a:rect l="l" t="t" r="r" b="b"/>
              <a:pathLst>
                <a:path w="10060" h="28917" extrusionOk="0">
                  <a:moveTo>
                    <a:pt x="1" y="1"/>
                  </a:moveTo>
                  <a:lnTo>
                    <a:pt x="1" y="28916"/>
                  </a:lnTo>
                  <a:cubicBezTo>
                    <a:pt x="2660" y="27510"/>
                    <a:pt x="4510" y="25399"/>
                    <a:pt x="4984" y="22417"/>
                  </a:cubicBezTo>
                  <a:cubicBezTo>
                    <a:pt x="5350" y="20136"/>
                    <a:pt x="5392" y="17787"/>
                    <a:pt x="5429" y="15469"/>
                  </a:cubicBezTo>
                  <a:cubicBezTo>
                    <a:pt x="5477" y="11921"/>
                    <a:pt x="6147" y="8562"/>
                    <a:pt x="7753" y="5374"/>
                  </a:cubicBezTo>
                  <a:cubicBezTo>
                    <a:pt x="8629" y="3640"/>
                    <a:pt x="9299" y="1796"/>
                    <a:pt x="10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64999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-1485625" y="3561777"/>
            <a:ext cx="10679372" cy="2118353"/>
            <a:chOff x="-1485625" y="3561777"/>
            <a:chExt cx="10679372" cy="2118353"/>
          </a:xfrm>
        </p:grpSpPr>
        <p:sp>
          <p:nvSpPr>
            <p:cNvPr id="183" name="Google Shape;183;p18"/>
            <p:cNvSpPr/>
            <p:nvPr/>
          </p:nvSpPr>
          <p:spPr>
            <a:xfrm>
              <a:off x="6584878" y="364045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485625" y="3561777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 flipH="1">
            <a:off x="5533678" y="1321672"/>
            <a:ext cx="3611484" cy="3821802"/>
          </a:xfrm>
          <a:custGeom>
            <a:avLst/>
            <a:gdLst/>
            <a:ahLst/>
            <a:cxnLst/>
            <a:rect l="l" t="t" r="r" b="b"/>
            <a:pathLst>
              <a:path w="48956" h="51807" extrusionOk="0">
                <a:moveTo>
                  <a:pt x="9264" y="1"/>
                </a:moveTo>
                <a:cubicBezTo>
                  <a:pt x="8738" y="1"/>
                  <a:pt x="8210" y="25"/>
                  <a:pt x="7679" y="73"/>
                </a:cubicBezTo>
                <a:cubicBezTo>
                  <a:pt x="6511" y="177"/>
                  <a:pt x="5361" y="413"/>
                  <a:pt x="4263" y="831"/>
                </a:cubicBezTo>
                <a:cubicBezTo>
                  <a:pt x="2642" y="1450"/>
                  <a:pt x="1247" y="2365"/>
                  <a:pt x="245" y="3820"/>
                </a:cubicBezTo>
                <a:cubicBezTo>
                  <a:pt x="184" y="3907"/>
                  <a:pt x="79" y="3968"/>
                  <a:pt x="1" y="4047"/>
                </a:cubicBezTo>
                <a:lnTo>
                  <a:pt x="1" y="47554"/>
                </a:lnTo>
                <a:cubicBezTo>
                  <a:pt x="71" y="47667"/>
                  <a:pt x="167" y="47772"/>
                  <a:pt x="219" y="47894"/>
                </a:cubicBezTo>
                <a:cubicBezTo>
                  <a:pt x="663" y="48974"/>
                  <a:pt x="1221" y="49994"/>
                  <a:pt x="1953" y="50900"/>
                </a:cubicBezTo>
                <a:cubicBezTo>
                  <a:pt x="2206" y="51205"/>
                  <a:pt x="2467" y="51510"/>
                  <a:pt x="2720" y="51807"/>
                </a:cubicBezTo>
                <a:lnTo>
                  <a:pt x="47970" y="51807"/>
                </a:lnTo>
                <a:cubicBezTo>
                  <a:pt x="48606" y="50743"/>
                  <a:pt x="48894" y="49584"/>
                  <a:pt x="48929" y="48355"/>
                </a:cubicBezTo>
                <a:cubicBezTo>
                  <a:pt x="48955" y="47432"/>
                  <a:pt x="48781" y="46525"/>
                  <a:pt x="48502" y="45654"/>
                </a:cubicBezTo>
                <a:cubicBezTo>
                  <a:pt x="47839" y="43597"/>
                  <a:pt x="46550" y="41967"/>
                  <a:pt x="44955" y="40573"/>
                </a:cubicBezTo>
                <a:cubicBezTo>
                  <a:pt x="43717" y="39483"/>
                  <a:pt x="42323" y="38586"/>
                  <a:pt x="40919" y="37723"/>
                </a:cubicBezTo>
                <a:cubicBezTo>
                  <a:pt x="39795" y="37026"/>
                  <a:pt x="38662" y="36346"/>
                  <a:pt x="37547" y="35631"/>
                </a:cubicBezTo>
                <a:cubicBezTo>
                  <a:pt x="36483" y="34951"/>
                  <a:pt x="35464" y="34219"/>
                  <a:pt x="34531" y="33383"/>
                </a:cubicBezTo>
                <a:cubicBezTo>
                  <a:pt x="33973" y="32877"/>
                  <a:pt x="33424" y="32354"/>
                  <a:pt x="32980" y="31735"/>
                </a:cubicBezTo>
                <a:cubicBezTo>
                  <a:pt x="32100" y="30533"/>
                  <a:pt x="31350" y="29252"/>
                  <a:pt x="30705" y="27909"/>
                </a:cubicBezTo>
                <a:cubicBezTo>
                  <a:pt x="29746" y="25914"/>
                  <a:pt x="29006" y="23839"/>
                  <a:pt x="28335" y="21739"/>
                </a:cubicBezTo>
                <a:cubicBezTo>
                  <a:pt x="27629" y="19534"/>
                  <a:pt x="26958" y="17329"/>
                  <a:pt x="26234" y="15124"/>
                </a:cubicBezTo>
                <a:cubicBezTo>
                  <a:pt x="25607" y="13207"/>
                  <a:pt x="24857" y="11324"/>
                  <a:pt x="23890" y="9546"/>
                </a:cubicBezTo>
                <a:cubicBezTo>
                  <a:pt x="23471" y="8771"/>
                  <a:pt x="23009" y="8021"/>
                  <a:pt x="22513" y="7289"/>
                </a:cubicBezTo>
                <a:cubicBezTo>
                  <a:pt x="22094" y="6679"/>
                  <a:pt x="21624" y="6104"/>
                  <a:pt x="21127" y="5546"/>
                </a:cubicBezTo>
                <a:cubicBezTo>
                  <a:pt x="20691" y="5040"/>
                  <a:pt x="20212" y="4561"/>
                  <a:pt x="19706" y="4117"/>
                </a:cubicBezTo>
                <a:cubicBezTo>
                  <a:pt x="19096" y="3594"/>
                  <a:pt x="18443" y="3132"/>
                  <a:pt x="17815" y="2635"/>
                </a:cubicBezTo>
                <a:cubicBezTo>
                  <a:pt x="16822" y="1842"/>
                  <a:pt x="15706" y="1275"/>
                  <a:pt x="14512" y="866"/>
                </a:cubicBezTo>
                <a:cubicBezTo>
                  <a:pt x="12801" y="280"/>
                  <a:pt x="11049" y="1"/>
                  <a:pt x="9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 flipH="1">
            <a:off x="-4" y="0"/>
            <a:ext cx="2133945" cy="1712792"/>
          </a:xfrm>
          <a:custGeom>
            <a:avLst/>
            <a:gdLst/>
            <a:ahLst/>
            <a:cxnLst/>
            <a:rect l="l" t="t" r="r" b="b"/>
            <a:pathLst>
              <a:path w="28927" h="23218" extrusionOk="0">
                <a:moveTo>
                  <a:pt x="550" y="0"/>
                </a:moveTo>
                <a:cubicBezTo>
                  <a:pt x="489" y="114"/>
                  <a:pt x="437" y="236"/>
                  <a:pt x="376" y="349"/>
                </a:cubicBezTo>
                <a:cubicBezTo>
                  <a:pt x="1" y="1098"/>
                  <a:pt x="27" y="1822"/>
                  <a:pt x="515" y="2519"/>
                </a:cubicBezTo>
                <a:cubicBezTo>
                  <a:pt x="681" y="2754"/>
                  <a:pt x="864" y="2981"/>
                  <a:pt x="1064" y="3190"/>
                </a:cubicBezTo>
                <a:cubicBezTo>
                  <a:pt x="1596" y="3757"/>
                  <a:pt x="2127" y="4323"/>
                  <a:pt x="2685" y="4872"/>
                </a:cubicBezTo>
                <a:cubicBezTo>
                  <a:pt x="3051" y="5229"/>
                  <a:pt x="3199" y="5674"/>
                  <a:pt x="3199" y="6153"/>
                </a:cubicBezTo>
                <a:cubicBezTo>
                  <a:pt x="3191" y="6772"/>
                  <a:pt x="3173" y="7391"/>
                  <a:pt x="3103" y="8001"/>
                </a:cubicBezTo>
                <a:cubicBezTo>
                  <a:pt x="2973" y="9099"/>
                  <a:pt x="3191" y="10127"/>
                  <a:pt x="3705" y="11095"/>
                </a:cubicBezTo>
                <a:cubicBezTo>
                  <a:pt x="4193" y="12010"/>
                  <a:pt x="4890" y="12751"/>
                  <a:pt x="5709" y="13378"/>
                </a:cubicBezTo>
                <a:cubicBezTo>
                  <a:pt x="6912" y="14311"/>
                  <a:pt x="8289" y="14834"/>
                  <a:pt x="9771" y="15121"/>
                </a:cubicBezTo>
                <a:cubicBezTo>
                  <a:pt x="11026" y="15365"/>
                  <a:pt x="12307" y="15426"/>
                  <a:pt x="13579" y="15461"/>
                </a:cubicBezTo>
                <a:cubicBezTo>
                  <a:pt x="15479" y="15513"/>
                  <a:pt x="17388" y="15418"/>
                  <a:pt x="19288" y="15601"/>
                </a:cubicBezTo>
                <a:cubicBezTo>
                  <a:pt x="20604" y="15731"/>
                  <a:pt x="21885" y="15975"/>
                  <a:pt x="23105" y="16481"/>
                </a:cubicBezTo>
                <a:cubicBezTo>
                  <a:pt x="24142" y="16925"/>
                  <a:pt x="25092" y="17501"/>
                  <a:pt x="25877" y="18329"/>
                </a:cubicBezTo>
                <a:cubicBezTo>
                  <a:pt x="26504" y="18991"/>
                  <a:pt x="27010" y="19767"/>
                  <a:pt x="27463" y="20568"/>
                </a:cubicBezTo>
                <a:cubicBezTo>
                  <a:pt x="27960" y="21449"/>
                  <a:pt x="28439" y="22338"/>
                  <a:pt x="28927" y="23218"/>
                </a:cubicBezTo>
                <a:lnTo>
                  <a:pt x="28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6539128" y="3801825"/>
            <a:ext cx="4002041" cy="1734575"/>
          </a:xfrm>
          <a:custGeom>
            <a:avLst/>
            <a:gdLst/>
            <a:ahLst/>
            <a:cxnLst/>
            <a:rect l="l" t="t" r="r" b="b"/>
            <a:pathLst>
              <a:path w="64669" h="28029" extrusionOk="0">
                <a:moveTo>
                  <a:pt x="64668" y="0"/>
                </a:moveTo>
                <a:cubicBezTo>
                  <a:pt x="63831" y="297"/>
                  <a:pt x="63056" y="706"/>
                  <a:pt x="62315" y="1194"/>
                </a:cubicBezTo>
                <a:cubicBezTo>
                  <a:pt x="60572" y="2336"/>
                  <a:pt x="59195" y="3809"/>
                  <a:pt x="58341" y="5726"/>
                </a:cubicBezTo>
                <a:cubicBezTo>
                  <a:pt x="57687" y="7199"/>
                  <a:pt x="57461" y="8742"/>
                  <a:pt x="57774" y="10337"/>
                </a:cubicBezTo>
                <a:cubicBezTo>
                  <a:pt x="57818" y="10563"/>
                  <a:pt x="57870" y="10790"/>
                  <a:pt x="57931" y="11051"/>
                </a:cubicBezTo>
                <a:cubicBezTo>
                  <a:pt x="57870" y="10999"/>
                  <a:pt x="57835" y="10973"/>
                  <a:pt x="57809" y="10947"/>
                </a:cubicBezTo>
                <a:cubicBezTo>
                  <a:pt x="56920" y="10075"/>
                  <a:pt x="55909" y="9369"/>
                  <a:pt x="54811" y="8785"/>
                </a:cubicBezTo>
                <a:cubicBezTo>
                  <a:pt x="51979" y="7295"/>
                  <a:pt x="48937" y="6659"/>
                  <a:pt x="45773" y="6563"/>
                </a:cubicBezTo>
                <a:cubicBezTo>
                  <a:pt x="45564" y="6556"/>
                  <a:pt x="45354" y="6553"/>
                  <a:pt x="45145" y="6553"/>
                </a:cubicBezTo>
                <a:cubicBezTo>
                  <a:pt x="44222" y="6553"/>
                  <a:pt x="43299" y="6615"/>
                  <a:pt x="42383" y="6728"/>
                </a:cubicBezTo>
                <a:cubicBezTo>
                  <a:pt x="40806" y="6920"/>
                  <a:pt x="39272" y="7260"/>
                  <a:pt x="37790" y="7809"/>
                </a:cubicBezTo>
                <a:cubicBezTo>
                  <a:pt x="34914" y="8881"/>
                  <a:pt x="32491" y="10572"/>
                  <a:pt x="30678" y="13065"/>
                </a:cubicBezTo>
                <a:cubicBezTo>
                  <a:pt x="28848" y="15575"/>
                  <a:pt x="27985" y="18381"/>
                  <a:pt x="28273" y="21501"/>
                </a:cubicBezTo>
                <a:cubicBezTo>
                  <a:pt x="28395" y="22869"/>
                  <a:pt x="28778" y="24159"/>
                  <a:pt x="29371" y="25379"/>
                </a:cubicBezTo>
                <a:cubicBezTo>
                  <a:pt x="29397" y="25440"/>
                  <a:pt x="29423" y="25501"/>
                  <a:pt x="29458" y="25580"/>
                </a:cubicBezTo>
                <a:cubicBezTo>
                  <a:pt x="29423" y="25571"/>
                  <a:pt x="29406" y="25571"/>
                  <a:pt x="29397" y="25562"/>
                </a:cubicBezTo>
                <a:cubicBezTo>
                  <a:pt x="29301" y="25493"/>
                  <a:pt x="29205" y="25423"/>
                  <a:pt x="29101" y="25344"/>
                </a:cubicBezTo>
                <a:cubicBezTo>
                  <a:pt x="26887" y="23776"/>
                  <a:pt x="24377" y="22965"/>
                  <a:pt x="21728" y="22529"/>
                </a:cubicBezTo>
                <a:cubicBezTo>
                  <a:pt x="20656" y="22346"/>
                  <a:pt x="19566" y="22242"/>
                  <a:pt x="18477" y="22198"/>
                </a:cubicBezTo>
                <a:cubicBezTo>
                  <a:pt x="17971" y="22176"/>
                  <a:pt x="17467" y="22164"/>
                  <a:pt x="16963" y="22164"/>
                </a:cubicBezTo>
                <a:cubicBezTo>
                  <a:pt x="15894" y="22164"/>
                  <a:pt x="14828" y="22216"/>
                  <a:pt x="13762" y="22329"/>
                </a:cubicBezTo>
                <a:cubicBezTo>
                  <a:pt x="12638" y="22451"/>
                  <a:pt x="11522" y="22616"/>
                  <a:pt x="10406" y="22808"/>
                </a:cubicBezTo>
                <a:cubicBezTo>
                  <a:pt x="8751" y="23087"/>
                  <a:pt x="7138" y="23523"/>
                  <a:pt x="5569" y="24133"/>
                </a:cubicBezTo>
                <a:cubicBezTo>
                  <a:pt x="3565" y="24917"/>
                  <a:pt x="1770" y="26024"/>
                  <a:pt x="314" y="27637"/>
                </a:cubicBezTo>
                <a:cubicBezTo>
                  <a:pt x="201" y="27759"/>
                  <a:pt x="105" y="27898"/>
                  <a:pt x="0" y="28029"/>
                </a:cubicBezTo>
                <a:lnTo>
                  <a:pt x="64668" y="28029"/>
                </a:lnTo>
                <a:lnTo>
                  <a:pt x="646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-728632" y="3900367"/>
            <a:ext cx="3857132" cy="2118830"/>
          </a:xfrm>
          <a:custGeom>
            <a:avLst/>
            <a:gdLst/>
            <a:ahLst/>
            <a:cxnLst/>
            <a:rect l="l" t="t" r="r" b="b"/>
            <a:pathLst>
              <a:path w="52293" h="28726" extrusionOk="0">
                <a:moveTo>
                  <a:pt x="35" y="0"/>
                </a:moveTo>
                <a:cubicBezTo>
                  <a:pt x="18" y="52"/>
                  <a:pt x="0" y="105"/>
                  <a:pt x="0" y="157"/>
                </a:cubicBezTo>
                <a:cubicBezTo>
                  <a:pt x="0" y="9674"/>
                  <a:pt x="0" y="19200"/>
                  <a:pt x="0" y="28726"/>
                </a:cubicBezTo>
                <a:lnTo>
                  <a:pt x="52292" y="28726"/>
                </a:lnTo>
                <a:cubicBezTo>
                  <a:pt x="52240" y="28673"/>
                  <a:pt x="52196" y="28612"/>
                  <a:pt x="52153" y="28569"/>
                </a:cubicBezTo>
                <a:cubicBezTo>
                  <a:pt x="51682" y="28133"/>
                  <a:pt x="51142" y="27802"/>
                  <a:pt x="50567" y="27540"/>
                </a:cubicBezTo>
                <a:cubicBezTo>
                  <a:pt x="49094" y="26869"/>
                  <a:pt x="47542" y="26582"/>
                  <a:pt x="45939" y="26503"/>
                </a:cubicBezTo>
                <a:cubicBezTo>
                  <a:pt x="45699" y="26492"/>
                  <a:pt x="45460" y="26487"/>
                  <a:pt x="45221" y="26487"/>
                </a:cubicBezTo>
                <a:cubicBezTo>
                  <a:pt x="43947" y="26487"/>
                  <a:pt x="42682" y="26645"/>
                  <a:pt x="41442" y="26983"/>
                </a:cubicBezTo>
                <a:cubicBezTo>
                  <a:pt x="41206" y="27044"/>
                  <a:pt x="40962" y="27113"/>
                  <a:pt x="40718" y="27183"/>
                </a:cubicBezTo>
                <a:cubicBezTo>
                  <a:pt x="40718" y="27000"/>
                  <a:pt x="40718" y="26834"/>
                  <a:pt x="40718" y="26678"/>
                </a:cubicBezTo>
                <a:cubicBezTo>
                  <a:pt x="40779" y="25205"/>
                  <a:pt x="40831" y="23741"/>
                  <a:pt x="40718" y="22268"/>
                </a:cubicBezTo>
                <a:cubicBezTo>
                  <a:pt x="40614" y="21021"/>
                  <a:pt x="40361" y="19810"/>
                  <a:pt x="39943" y="18625"/>
                </a:cubicBezTo>
                <a:cubicBezTo>
                  <a:pt x="39088" y="16202"/>
                  <a:pt x="37572" y="14389"/>
                  <a:pt x="35219" y="13282"/>
                </a:cubicBezTo>
                <a:cubicBezTo>
                  <a:pt x="33084" y="12289"/>
                  <a:pt x="30826" y="11835"/>
                  <a:pt x="28482" y="11792"/>
                </a:cubicBezTo>
                <a:cubicBezTo>
                  <a:pt x="28386" y="11790"/>
                  <a:pt x="28290" y="11789"/>
                  <a:pt x="28194" y="11789"/>
                </a:cubicBezTo>
                <a:cubicBezTo>
                  <a:pt x="26688" y="11789"/>
                  <a:pt x="25200" y="11983"/>
                  <a:pt x="23749" y="12384"/>
                </a:cubicBezTo>
                <a:cubicBezTo>
                  <a:pt x="22076" y="12838"/>
                  <a:pt x="20516" y="13509"/>
                  <a:pt x="19174" y="14633"/>
                </a:cubicBezTo>
                <a:cubicBezTo>
                  <a:pt x="19156" y="14650"/>
                  <a:pt x="19122" y="14659"/>
                  <a:pt x="19095" y="14668"/>
                </a:cubicBezTo>
                <a:cubicBezTo>
                  <a:pt x="18982" y="14250"/>
                  <a:pt x="18886" y="13849"/>
                  <a:pt x="18756" y="13448"/>
                </a:cubicBezTo>
                <a:cubicBezTo>
                  <a:pt x="18154" y="11591"/>
                  <a:pt x="17100" y="9996"/>
                  <a:pt x="15792" y="8567"/>
                </a:cubicBezTo>
                <a:cubicBezTo>
                  <a:pt x="14232" y="6859"/>
                  <a:pt x="12411" y="5482"/>
                  <a:pt x="10441" y="4288"/>
                </a:cubicBezTo>
                <a:cubicBezTo>
                  <a:pt x="7452" y="2484"/>
                  <a:pt x="4236" y="1194"/>
                  <a:pt x="880" y="244"/>
                </a:cubicBezTo>
                <a:cubicBezTo>
                  <a:pt x="593" y="166"/>
                  <a:pt x="314" y="78"/>
                  <a:pt x="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00553" y="2428825"/>
            <a:ext cx="2487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700550" y="3428525"/>
            <a:ext cx="24876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title" idx="3"/>
          </p:nvPr>
        </p:nvSpPr>
        <p:spPr>
          <a:xfrm>
            <a:off x="3325163" y="2428825"/>
            <a:ext cx="2487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3328188" y="3428525"/>
            <a:ext cx="24876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 idx="5"/>
          </p:nvPr>
        </p:nvSpPr>
        <p:spPr>
          <a:xfrm>
            <a:off x="5955833" y="2428825"/>
            <a:ext cx="2487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5955827" y="3428525"/>
            <a:ext cx="24876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0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grpSp>
          <p:nvGrpSpPr>
            <p:cNvPr id="200" name="Google Shape;200;p20"/>
            <p:cNvGrpSpPr/>
            <p:nvPr/>
          </p:nvGrpSpPr>
          <p:grpSpPr>
            <a:xfrm>
              <a:off x="0" y="0"/>
              <a:ext cx="9143944" cy="2312908"/>
              <a:chOff x="0" y="0"/>
              <a:chExt cx="9143944" cy="2312908"/>
            </a:xfrm>
          </p:grpSpPr>
          <p:sp>
            <p:nvSpPr>
              <p:cNvPr id="201" name="Google Shape;201;p20"/>
              <p:cNvSpPr/>
              <p:nvPr/>
            </p:nvSpPr>
            <p:spPr>
              <a:xfrm>
                <a:off x="6376996" y="0"/>
                <a:ext cx="2766948" cy="2312908"/>
              </a:xfrm>
              <a:custGeom>
                <a:avLst/>
                <a:gdLst/>
                <a:ahLst/>
                <a:cxnLst/>
                <a:rect l="l" t="t" r="r" b="b"/>
                <a:pathLst>
                  <a:path w="45090" h="37691" extrusionOk="0">
                    <a:moveTo>
                      <a:pt x="1" y="1"/>
                    </a:moveTo>
                    <a:cubicBezTo>
                      <a:pt x="378" y="536"/>
                      <a:pt x="646" y="1224"/>
                      <a:pt x="1151" y="1583"/>
                    </a:cubicBezTo>
                    <a:cubicBezTo>
                      <a:pt x="2039" y="2216"/>
                      <a:pt x="3031" y="2727"/>
                      <a:pt x="4041" y="3153"/>
                    </a:cubicBezTo>
                    <a:cubicBezTo>
                      <a:pt x="5842" y="3913"/>
                      <a:pt x="7783" y="4382"/>
                      <a:pt x="9487" y="5307"/>
                    </a:cubicBezTo>
                    <a:cubicBezTo>
                      <a:pt x="16771" y="9256"/>
                      <a:pt x="22484" y="14860"/>
                      <a:pt x="26598" y="22077"/>
                    </a:cubicBezTo>
                    <a:cubicBezTo>
                      <a:pt x="28831" y="26001"/>
                      <a:pt x="30918" y="30030"/>
                      <a:pt x="33954" y="33437"/>
                    </a:cubicBezTo>
                    <a:cubicBezTo>
                      <a:pt x="35688" y="35384"/>
                      <a:pt x="37636" y="37021"/>
                      <a:pt x="40295" y="37563"/>
                    </a:cubicBezTo>
                    <a:cubicBezTo>
                      <a:pt x="40734" y="37651"/>
                      <a:pt x="41167" y="37690"/>
                      <a:pt x="41595" y="37690"/>
                    </a:cubicBezTo>
                    <a:cubicBezTo>
                      <a:pt x="42791" y="37690"/>
                      <a:pt x="43947" y="37381"/>
                      <a:pt x="45089" y="36960"/>
                    </a:cubicBezTo>
                    <a:cubicBezTo>
                      <a:pt x="45089" y="24772"/>
                      <a:pt x="45089" y="12584"/>
                      <a:pt x="45071" y="396"/>
                    </a:cubicBezTo>
                    <a:cubicBezTo>
                      <a:pt x="45071" y="269"/>
                      <a:pt x="44822" y="19"/>
                      <a:pt x="44688" y="19"/>
                    </a:cubicBezTo>
                    <a:cubicBezTo>
                      <a:pt x="29792" y="1"/>
                      <a:pt x="1489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0" y="0"/>
                <a:ext cx="617332" cy="1774492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28917" extrusionOk="0">
                    <a:moveTo>
                      <a:pt x="1" y="1"/>
                    </a:moveTo>
                    <a:lnTo>
                      <a:pt x="1" y="28916"/>
                    </a:lnTo>
                    <a:cubicBezTo>
                      <a:pt x="2660" y="27510"/>
                      <a:pt x="4510" y="25399"/>
                      <a:pt x="4984" y="22417"/>
                    </a:cubicBezTo>
                    <a:cubicBezTo>
                      <a:pt x="5350" y="20136"/>
                      <a:pt x="5392" y="17787"/>
                      <a:pt x="5429" y="15469"/>
                    </a:cubicBezTo>
                    <a:cubicBezTo>
                      <a:pt x="5477" y="11921"/>
                      <a:pt x="6147" y="8562"/>
                      <a:pt x="7753" y="5374"/>
                    </a:cubicBezTo>
                    <a:cubicBezTo>
                      <a:pt x="8629" y="3640"/>
                      <a:pt x="9299" y="1796"/>
                      <a:pt x="100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20"/>
            <p:cNvSpPr/>
            <p:nvPr/>
          </p:nvSpPr>
          <p:spPr>
            <a:xfrm flipH="1">
              <a:off x="564999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 flipH="1">
              <a:off x="7057566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-1443125" y="3594924"/>
            <a:ext cx="10587085" cy="2850981"/>
            <a:chOff x="-1048900" y="3336199"/>
            <a:chExt cx="10587085" cy="2850981"/>
          </a:xfrm>
        </p:grpSpPr>
        <p:sp>
          <p:nvSpPr>
            <p:cNvPr id="206" name="Google Shape;206;p20"/>
            <p:cNvSpPr/>
            <p:nvPr/>
          </p:nvSpPr>
          <p:spPr>
            <a:xfrm>
              <a:off x="6929315" y="414750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-1048900" y="3336199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2"/>
          </p:nvPr>
        </p:nvSpPr>
        <p:spPr>
          <a:xfrm>
            <a:off x="2062775" y="1503675"/>
            <a:ext cx="22932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2062775" y="1988225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3"/>
          </p:nvPr>
        </p:nvSpPr>
        <p:spPr>
          <a:xfrm>
            <a:off x="5711000" y="1503675"/>
            <a:ext cx="22932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4"/>
          </p:nvPr>
        </p:nvSpPr>
        <p:spPr>
          <a:xfrm>
            <a:off x="5711000" y="1988225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5"/>
          </p:nvPr>
        </p:nvSpPr>
        <p:spPr>
          <a:xfrm>
            <a:off x="2062775" y="3082925"/>
            <a:ext cx="22932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6"/>
          </p:nvPr>
        </p:nvSpPr>
        <p:spPr>
          <a:xfrm>
            <a:off x="2062775" y="3567475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7"/>
          </p:nvPr>
        </p:nvSpPr>
        <p:spPr>
          <a:xfrm>
            <a:off x="5711000" y="3082925"/>
            <a:ext cx="22932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8"/>
          </p:nvPr>
        </p:nvSpPr>
        <p:spPr>
          <a:xfrm>
            <a:off x="5711000" y="3567475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0"/>
            <a:ext cx="9143985" cy="4822020"/>
            <a:chOff x="0" y="0"/>
            <a:chExt cx="9143985" cy="4822020"/>
          </a:xfrm>
        </p:grpSpPr>
        <p:sp>
          <p:nvSpPr>
            <p:cNvPr id="21" name="Google Shape;21;p3"/>
            <p:cNvSpPr/>
            <p:nvPr/>
          </p:nvSpPr>
          <p:spPr>
            <a:xfrm>
              <a:off x="0" y="2546376"/>
              <a:ext cx="1480584" cy="2275644"/>
            </a:xfrm>
            <a:custGeom>
              <a:avLst/>
              <a:gdLst/>
              <a:ahLst/>
              <a:cxnLst/>
              <a:rect l="l" t="t" r="r" b="b"/>
              <a:pathLst>
                <a:path w="20073" h="30852" extrusionOk="0">
                  <a:moveTo>
                    <a:pt x="7248" y="1"/>
                  </a:moveTo>
                  <a:cubicBezTo>
                    <a:pt x="7011" y="1"/>
                    <a:pt x="6771" y="12"/>
                    <a:pt x="6528" y="34"/>
                  </a:cubicBezTo>
                  <a:cubicBezTo>
                    <a:pt x="5840" y="104"/>
                    <a:pt x="5178" y="252"/>
                    <a:pt x="4533" y="496"/>
                  </a:cubicBezTo>
                  <a:cubicBezTo>
                    <a:pt x="3522" y="871"/>
                    <a:pt x="2589" y="1429"/>
                    <a:pt x="1630" y="1926"/>
                  </a:cubicBezTo>
                  <a:cubicBezTo>
                    <a:pt x="1099" y="2204"/>
                    <a:pt x="541" y="2440"/>
                    <a:pt x="1" y="2693"/>
                  </a:cubicBezTo>
                  <a:lnTo>
                    <a:pt x="1" y="15861"/>
                  </a:lnTo>
                  <a:cubicBezTo>
                    <a:pt x="227" y="16062"/>
                    <a:pt x="480" y="16236"/>
                    <a:pt x="672" y="16454"/>
                  </a:cubicBezTo>
                  <a:cubicBezTo>
                    <a:pt x="1474" y="17352"/>
                    <a:pt x="2084" y="18363"/>
                    <a:pt x="2511" y="19478"/>
                  </a:cubicBezTo>
                  <a:cubicBezTo>
                    <a:pt x="3068" y="20977"/>
                    <a:pt x="3574" y="22494"/>
                    <a:pt x="4097" y="24010"/>
                  </a:cubicBezTo>
                  <a:cubicBezTo>
                    <a:pt x="4498" y="25161"/>
                    <a:pt x="4960" y="26285"/>
                    <a:pt x="5622" y="27313"/>
                  </a:cubicBezTo>
                  <a:cubicBezTo>
                    <a:pt x="6502" y="28690"/>
                    <a:pt x="7696" y="29693"/>
                    <a:pt x="9248" y="30215"/>
                  </a:cubicBezTo>
                  <a:cubicBezTo>
                    <a:pt x="9722" y="30374"/>
                    <a:pt x="10193" y="30450"/>
                    <a:pt x="10659" y="30450"/>
                  </a:cubicBezTo>
                  <a:cubicBezTo>
                    <a:pt x="11349" y="30450"/>
                    <a:pt x="12032" y="30283"/>
                    <a:pt x="12708" y="29971"/>
                  </a:cubicBezTo>
                  <a:cubicBezTo>
                    <a:pt x="13135" y="29771"/>
                    <a:pt x="13597" y="29640"/>
                    <a:pt x="14041" y="29501"/>
                  </a:cubicBezTo>
                  <a:cubicBezTo>
                    <a:pt x="14145" y="29466"/>
                    <a:pt x="14248" y="29451"/>
                    <a:pt x="14351" y="29451"/>
                  </a:cubicBezTo>
                  <a:cubicBezTo>
                    <a:pt x="14559" y="29451"/>
                    <a:pt x="14763" y="29515"/>
                    <a:pt x="14956" y="29614"/>
                  </a:cubicBezTo>
                  <a:cubicBezTo>
                    <a:pt x="15287" y="29780"/>
                    <a:pt x="15619" y="29954"/>
                    <a:pt x="15950" y="30102"/>
                  </a:cubicBezTo>
                  <a:cubicBezTo>
                    <a:pt x="16438" y="30329"/>
                    <a:pt x="16935" y="30529"/>
                    <a:pt x="17423" y="30738"/>
                  </a:cubicBezTo>
                  <a:cubicBezTo>
                    <a:pt x="17492" y="30773"/>
                    <a:pt x="17562" y="30808"/>
                    <a:pt x="17641" y="30852"/>
                  </a:cubicBezTo>
                  <a:lnTo>
                    <a:pt x="18198" y="30852"/>
                  </a:lnTo>
                  <a:cubicBezTo>
                    <a:pt x="18251" y="30808"/>
                    <a:pt x="18303" y="30765"/>
                    <a:pt x="18373" y="30738"/>
                  </a:cubicBezTo>
                  <a:cubicBezTo>
                    <a:pt x="19183" y="30425"/>
                    <a:pt x="19540" y="29727"/>
                    <a:pt x="19889" y="29004"/>
                  </a:cubicBezTo>
                  <a:cubicBezTo>
                    <a:pt x="19915" y="28943"/>
                    <a:pt x="19915" y="28873"/>
                    <a:pt x="19933" y="28804"/>
                  </a:cubicBezTo>
                  <a:cubicBezTo>
                    <a:pt x="20072" y="27889"/>
                    <a:pt x="19968" y="27000"/>
                    <a:pt x="19776" y="26111"/>
                  </a:cubicBezTo>
                  <a:cubicBezTo>
                    <a:pt x="19523" y="24899"/>
                    <a:pt x="19061" y="23757"/>
                    <a:pt x="18547" y="22633"/>
                  </a:cubicBezTo>
                  <a:cubicBezTo>
                    <a:pt x="17998" y="21439"/>
                    <a:pt x="17431" y="20236"/>
                    <a:pt x="16882" y="19034"/>
                  </a:cubicBezTo>
                  <a:cubicBezTo>
                    <a:pt x="16115" y="17334"/>
                    <a:pt x="15784" y="15539"/>
                    <a:pt x="15697" y="13700"/>
                  </a:cubicBezTo>
                  <a:cubicBezTo>
                    <a:pt x="15627" y="12297"/>
                    <a:pt x="15627" y="10894"/>
                    <a:pt x="15619" y="9482"/>
                  </a:cubicBezTo>
                  <a:cubicBezTo>
                    <a:pt x="15619" y="8610"/>
                    <a:pt x="15540" y="7747"/>
                    <a:pt x="15401" y="6893"/>
                  </a:cubicBezTo>
                  <a:cubicBezTo>
                    <a:pt x="15113" y="5203"/>
                    <a:pt x="14416" y="3721"/>
                    <a:pt x="13213" y="2501"/>
                  </a:cubicBezTo>
                  <a:cubicBezTo>
                    <a:pt x="12568" y="1856"/>
                    <a:pt x="11836" y="1324"/>
                    <a:pt x="11017" y="923"/>
                  </a:cubicBezTo>
                  <a:cubicBezTo>
                    <a:pt x="9813" y="340"/>
                    <a:pt x="8566" y="1"/>
                    <a:pt x="7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017670" y="0"/>
              <a:ext cx="1126315" cy="2117133"/>
            </a:xfrm>
            <a:custGeom>
              <a:avLst/>
              <a:gdLst/>
              <a:ahLst/>
              <a:cxnLst/>
              <a:rect l="l" t="t" r="r" b="b"/>
              <a:pathLst>
                <a:path w="15270" h="28703" extrusionOk="0">
                  <a:moveTo>
                    <a:pt x="0" y="0"/>
                  </a:moveTo>
                  <a:cubicBezTo>
                    <a:pt x="236" y="662"/>
                    <a:pt x="462" y="1316"/>
                    <a:pt x="706" y="1970"/>
                  </a:cubicBezTo>
                  <a:cubicBezTo>
                    <a:pt x="1194" y="3294"/>
                    <a:pt x="1691" y="4619"/>
                    <a:pt x="2179" y="5953"/>
                  </a:cubicBezTo>
                  <a:cubicBezTo>
                    <a:pt x="2824" y="7704"/>
                    <a:pt x="3025" y="9535"/>
                    <a:pt x="3051" y="11391"/>
                  </a:cubicBezTo>
                  <a:cubicBezTo>
                    <a:pt x="3068" y="12236"/>
                    <a:pt x="2981" y="13082"/>
                    <a:pt x="2938" y="13927"/>
                  </a:cubicBezTo>
                  <a:cubicBezTo>
                    <a:pt x="2868" y="15034"/>
                    <a:pt x="2772" y="16141"/>
                    <a:pt x="2728" y="17256"/>
                  </a:cubicBezTo>
                  <a:cubicBezTo>
                    <a:pt x="2676" y="18616"/>
                    <a:pt x="2755" y="19967"/>
                    <a:pt x="3042" y="21300"/>
                  </a:cubicBezTo>
                  <a:cubicBezTo>
                    <a:pt x="3478" y="23348"/>
                    <a:pt x="4541" y="25013"/>
                    <a:pt x="6127" y="26347"/>
                  </a:cubicBezTo>
                  <a:cubicBezTo>
                    <a:pt x="7478" y="27488"/>
                    <a:pt x="9047" y="28238"/>
                    <a:pt x="10799" y="28543"/>
                  </a:cubicBezTo>
                  <a:cubicBezTo>
                    <a:pt x="11334" y="28628"/>
                    <a:pt x="11876" y="28702"/>
                    <a:pt x="12418" y="28702"/>
                  </a:cubicBezTo>
                  <a:cubicBezTo>
                    <a:pt x="12538" y="28702"/>
                    <a:pt x="12657" y="28699"/>
                    <a:pt x="12777" y="28691"/>
                  </a:cubicBezTo>
                  <a:cubicBezTo>
                    <a:pt x="13623" y="28639"/>
                    <a:pt x="14459" y="28490"/>
                    <a:pt x="15270" y="28229"/>
                  </a:cubicBezTo>
                  <a:lnTo>
                    <a:pt x="15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0"/>
              <a:ext cx="1173300" cy="1636071"/>
            </a:xfrm>
            <a:custGeom>
              <a:avLst/>
              <a:gdLst/>
              <a:ahLst/>
              <a:cxnLst/>
              <a:rect l="l" t="t" r="r" b="b"/>
              <a:pathLst>
                <a:path w="15907" h="22181" extrusionOk="0">
                  <a:moveTo>
                    <a:pt x="1" y="0"/>
                  </a:moveTo>
                  <a:lnTo>
                    <a:pt x="1" y="20071"/>
                  </a:lnTo>
                  <a:cubicBezTo>
                    <a:pt x="393" y="20115"/>
                    <a:pt x="785" y="20150"/>
                    <a:pt x="1169" y="20211"/>
                  </a:cubicBezTo>
                  <a:cubicBezTo>
                    <a:pt x="2293" y="20403"/>
                    <a:pt x="3417" y="20612"/>
                    <a:pt x="4489" y="20987"/>
                  </a:cubicBezTo>
                  <a:cubicBezTo>
                    <a:pt x="5988" y="21510"/>
                    <a:pt x="7505" y="21954"/>
                    <a:pt x="9082" y="22120"/>
                  </a:cubicBezTo>
                  <a:cubicBezTo>
                    <a:pt x="9466" y="22158"/>
                    <a:pt x="9851" y="22181"/>
                    <a:pt x="10234" y="22181"/>
                  </a:cubicBezTo>
                  <a:cubicBezTo>
                    <a:pt x="10903" y="22181"/>
                    <a:pt x="11569" y="22111"/>
                    <a:pt x="12228" y="21928"/>
                  </a:cubicBezTo>
                  <a:cubicBezTo>
                    <a:pt x="13379" y="21605"/>
                    <a:pt x="14320" y="20987"/>
                    <a:pt x="14965" y="19958"/>
                  </a:cubicBezTo>
                  <a:cubicBezTo>
                    <a:pt x="15575" y="18982"/>
                    <a:pt x="15836" y="17884"/>
                    <a:pt x="15880" y="16751"/>
                  </a:cubicBezTo>
                  <a:cubicBezTo>
                    <a:pt x="15906" y="16089"/>
                    <a:pt x="15871" y="15426"/>
                    <a:pt x="15828" y="14764"/>
                  </a:cubicBezTo>
                  <a:cubicBezTo>
                    <a:pt x="15758" y="13744"/>
                    <a:pt x="15584" y="12733"/>
                    <a:pt x="15305" y="11757"/>
                  </a:cubicBezTo>
                  <a:cubicBezTo>
                    <a:pt x="14886" y="10293"/>
                    <a:pt x="14703" y="8803"/>
                    <a:pt x="14712" y="7286"/>
                  </a:cubicBezTo>
                  <a:cubicBezTo>
                    <a:pt x="14712" y="6911"/>
                    <a:pt x="14747" y="6545"/>
                    <a:pt x="14773" y="6171"/>
                  </a:cubicBezTo>
                  <a:cubicBezTo>
                    <a:pt x="14825" y="5517"/>
                    <a:pt x="14852" y="4855"/>
                    <a:pt x="14947" y="4201"/>
                  </a:cubicBezTo>
                  <a:cubicBezTo>
                    <a:pt x="15096" y="3138"/>
                    <a:pt x="15287" y="2092"/>
                    <a:pt x="15453" y="1037"/>
                  </a:cubicBezTo>
                  <a:cubicBezTo>
                    <a:pt x="15514" y="689"/>
                    <a:pt x="15566" y="349"/>
                    <a:pt x="15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83200" y="2441525"/>
            <a:ext cx="38628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5793550" y="1032936"/>
            <a:ext cx="1442100" cy="9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9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249800" y="3417050"/>
            <a:ext cx="252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624286" y="3821368"/>
            <a:ext cx="2873746" cy="1350101"/>
          </a:xfrm>
          <a:custGeom>
            <a:avLst/>
            <a:gdLst/>
            <a:ahLst/>
            <a:cxnLst/>
            <a:rect l="l" t="t" r="r" b="b"/>
            <a:pathLst>
              <a:path w="38662" h="18163" extrusionOk="0">
                <a:moveTo>
                  <a:pt x="38662" y="0"/>
                </a:moveTo>
                <a:cubicBezTo>
                  <a:pt x="38618" y="26"/>
                  <a:pt x="38583" y="52"/>
                  <a:pt x="38540" y="70"/>
                </a:cubicBezTo>
                <a:cubicBezTo>
                  <a:pt x="36832" y="872"/>
                  <a:pt x="35568" y="2118"/>
                  <a:pt x="34810" y="3852"/>
                </a:cubicBezTo>
                <a:cubicBezTo>
                  <a:pt x="34365" y="4889"/>
                  <a:pt x="34191" y="5961"/>
                  <a:pt x="34339" y="7086"/>
                </a:cubicBezTo>
                <a:cubicBezTo>
                  <a:pt x="34374" y="7321"/>
                  <a:pt x="34417" y="7548"/>
                  <a:pt x="34452" y="7774"/>
                </a:cubicBezTo>
                <a:cubicBezTo>
                  <a:pt x="34435" y="7792"/>
                  <a:pt x="34417" y="7809"/>
                  <a:pt x="34400" y="7818"/>
                </a:cubicBezTo>
                <a:cubicBezTo>
                  <a:pt x="34383" y="7783"/>
                  <a:pt x="34365" y="7731"/>
                  <a:pt x="34339" y="7696"/>
                </a:cubicBezTo>
                <a:cubicBezTo>
                  <a:pt x="33572" y="6868"/>
                  <a:pt x="32657" y="6232"/>
                  <a:pt x="31637" y="5752"/>
                </a:cubicBezTo>
                <a:cubicBezTo>
                  <a:pt x="30024" y="4999"/>
                  <a:pt x="28330" y="4653"/>
                  <a:pt x="26566" y="4653"/>
                </a:cubicBezTo>
                <a:cubicBezTo>
                  <a:pt x="26329" y="4653"/>
                  <a:pt x="26090" y="4659"/>
                  <a:pt x="25850" y="4672"/>
                </a:cubicBezTo>
                <a:cubicBezTo>
                  <a:pt x="24665" y="4733"/>
                  <a:pt x="23514" y="4942"/>
                  <a:pt x="22399" y="5351"/>
                </a:cubicBezTo>
                <a:cubicBezTo>
                  <a:pt x="18730" y="6676"/>
                  <a:pt x="16237" y="9971"/>
                  <a:pt x="15976" y="13831"/>
                </a:cubicBezTo>
                <a:cubicBezTo>
                  <a:pt x="15889" y="15235"/>
                  <a:pt x="16106" y="16594"/>
                  <a:pt x="16664" y="17893"/>
                </a:cubicBezTo>
                <a:cubicBezTo>
                  <a:pt x="16690" y="17945"/>
                  <a:pt x="16708" y="17997"/>
                  <a:pt x="16725" y="18058"/>
                </a:cubicBezTo>
                <a:cubicBezTo>
                  <a:pt x="16664" y="18050"/>
                  <a:pt x="16638" y="18032"/>
                  <a:pt x="16612" y="18006"/>
                </a:cubicBezTo>
                <a:cubicBezTo>
                  <a:pt x="15976" y="17466"/>
                  <a:pt x="15270" y="17039"/>
                  <a:pt x="14503" y="16707"/>
                </a:cubicBezTo>
                <a:cubicBezTo>
                  <a:pt x="12838" y="15975"/>
                  <a:pt x="11078" y="15705"/>
                  <a:pt x="9282" y="15670"/>
                </a:cubicBezTo>
                <a:cubicBezTo>
                  <a:pt x="9173" y="15668"/>
                  <a:pt x="9063" y="15667"/>
                  <a:pt x="8954" y="15667"/>
                </a:cubicBezTo>
                <a:cubicBezTo>
                  <a:pt x="7688" y="15667"/>
                  <a:pt x="6429" y="15805"/>
                  <a:pt x="5186" y="16054"/>
                </a:cubicBezTo>
                <a:cubicBezTo>
                  <a:pt x="3931" y="16298"/>
                  <a:pt x="2711" y="16638"/>
                  <a:pt x="1561" y="17196"/>
                </a:cubicBezTo>
                <a:cubicBezTo>
                  <a:pt x="1011" y="17466"/>
                  <a:pt x="471" y="17762"/>
                  <a:pt x="0" y="18163"/>
                </a:cubicBezTo>
                <a:lnTo>
                  <a:pt x="38662" y="18163"/>
                </a:lnTo>
                <a:lnTo>
                  <a:pt x="3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21547" y="3054325"/>
            <a:ext cx="3560481" cy="2117138"/>
          </a:xfrm>
          <a:custGeom>
            <a:avLst/>
            <a:gdLst/>
            <a:ahLst/>
            <a:cxnLst/>
            <a:rect l="l" t="t" r="r" b="b"/>
            <a:pathLst>
              <a:path w="47901" h="28482" extrusionOk="0">
                <a:moveTo>
                  <a:pt x="1" y="0"/>
                </a:moveTo>
                <a:lnTo>
                  <a:pt x="1" y="28482"/>
                </a:lnTo>
                <a:lnTo>
                  <a:pt x="47900" y="28482"/>
                </a:lnTo>
                <a:cubicBezTo>
                  <a:pt x="47848" y="28430"/>
                  <a:pt x="47804" y="28360"/>
                  <a:pt x="47743" y="28325"/>
                </a:cubicBezTo>
                <a:cubicBezTo>
                  <a:pt x="47369" y="28072"/>
                  <a:pt x="47020" y="27793"/>
                  <a:pt x="46628" y="27593"/>
                </a:cubicBezTo>
                <a:cubicBezTo>
                  <a:pt x="45294" y="26887"/>
                  <a:pt x="43848" y="26591"/>
                  <a:pt x="42357" y="26512"/>
                </a:cubicBezTo>
                <a:cubicBezTo>
                  <a:pt x="42108" y="26499"/>
                  <a:pt x="41859" y="26492"/>
                  <a:pt x="41611" y="26492"/>
                </a:cubicBezTo>
                <a:cubicBezTo>
                  <a:pt x="40249" y="26492"/>
                  <a:pt x="38912" y="26697"/>
                  <a:pt x="37607" y="27140"/>
                </a:cubicBezTo>
                <a:cubicBezTo>
                  <a:pt x="37564" y="27157"/>
                  <a:pt x="37512" y="27166"/>
                  <a:pt x="37451" y="27183"/>
                </a:cubicBezTo>
                <a:cubicBezTo>
                  <a:pt x="37442" y="27122"/>
                  <a:pt x="37442" y="27087"/>
                  <a:pt x="37442" y="27044"/>
                </a:cubicBezTo>
                <a:cubicBezTo>
                  <a:pt x="37451" y="26669"/>
                  <a:pt x="37468" y="26294"/>
                  <a:pt x="37477" y="25911"/>
                </a:cubicBezTo>
                <a:cubicBezTo>
                  <a:pt x="37520" y="24534"/>
                  <a:pt x="37546" y="23157"/>
                  <a:pt x="37407" y="21771"/>
                </a:cubicBezTo>
                <a:cubicBezTo>
                  <a:pt x="37276" y="20481"/>
                  <a:pt x="36971" y="19226"/>
                  <a:pt x="36518" y="18015"/>
                </a:cubicBezTo>
                <a:cubicBezTo>
                  <a:pt x="35646" y="15679"/>
                  <a:pt x="34095" y="13997"/>
                  <a:pt x="31812" y="12986"/>
                </a:cubicBezTo>
                <a:cubicBezTo>
                  <a:pt x="30042" y="12202"/>
                  <a:pt x="28186" y="11810"/>
                  <a:pt x="26260" y="11766"/>
                </a:cubicBezTo>
                <a:cubicBezTo>
                  <a:pt x="26119" y="11762"/>
                  <a:pt x="25978" y="11760"/>
                  <a:pt x="25838" y="11760"/>
                </a:cubicBezTo>
                <a:cubicBezTo>
                  <a:pt x="24456" y="11760"/>
                  <a:pt x="23092" y="11954"/>
                  <a:pt x="21763" y="12350"/>
                </a:cubicBezTo>
                <a:cubicBezTo>
                  <a:pt x="20203" y="12812"/>
                  <a:pt x="18765" y="13492"/>
                  <a:pt x="17545" y="14598"/>
                </a:cubicBezTo>
                <a:cubicBezTo>
                  <a:pt x="17527" y="14625"/>
                  <a:pt x="17501" y="14633"/>
                  <a:pt x="17466" y="14651"/>
                </a:cubicBezTo>
                <a:cubicBezTo>
                  <a:pt x="17449" y="14598"/>
                  <a:pt x="17431" y="14564"/>
                  <a:pt x="17431" y="14520"/>
                </a:cubicBezTo>
                <a:cubicBezTo>
                  <a:pt x="17152" y="13056"/>
                  <a:pt x="16586" y="11705"/>
                  <a:pt x="15810" y="10441"/>
                </a:cubicBezTo>
                <a:cubicBezTo>
                  <a:pt x="14634" y="8533"/>
                  <a:pt x="13091" y="6955"/>
                  <a:pt x="11339" y="5578"/>
                </a:cubicBezTo>
                <a:cubicBezTo>
                  <a:pt x="8969" y="3713"/>
                  <a:pt x="6345" y="2284"/>
                  <a:pt x="3530" y="1203"/>
                </a:cubicBezTo>
                <a:cubicBezTo>
                  <a:pt x="2371" y="758"/>
                  <a:pt x="1177" y="401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/>
          <p:nvPr/>
        </p:nvSpPr>
        <p:spPr>
          <a:xfrm flipH="1">
            <a:off x="5533678" y="1321672"/>
            <a:ext cx="3611484" cy="3821802"/>
          </a:xfrm>
          <a:custGeom>
            <a:avLst/>
            <a:gdLst/>
            <a:ahLst/>
            <a:cxnLst/>
            <a:rect l="l" t="t" r="r" b="b"/>
            <a:pathLst>
              <a:path w="48956" h="51807" extrusionOk="0">
                <a:moveTo>
                  <a:pt x="9264" y="1"/>
                </a:moveTo>
                <a:cubicBezTo>
                  <a:pt x="8738" y="1"/>
                  <a:pt x="8210" y="25"/>
                  <a:pt x="7679" y="73"/>
                </a:cubicBezTo>
                <a:cubicBezTo>
                  <a:pt x="6511" y="177"/>
                  <a:pt x="5361" y="413"/>
                  <a:pt x="4263" y="831"/>
                </a:cubicBezTo>
                <a:cubicBezTo>
                  <a:pt x="2642" y="1450"/>
                  <a:pt x="1247" y="2365"/>
                  <a:pt x="245" y="3820"/>
                </a:cubicBezTo>
                <a:cubicBezTo>
                  <a:pt x="184" y="3907"/>
                  <a:pt x="79" y="3968"/>
                  <a:pt x="1" y="4047"/>
                </a:cubicBezTo>
                <a:lnTo>
                  <a:pt x="1" y="47554"/>
                </a:lnTo>
                <a:cubicBezTo>
                  <a:pt x="71" y="47667"/>
                  <a:pt x="167" y="47772"/>
                  <a:pt x="219" y="47894"/>
                </a:cubicBezTo>
                <a:cubicBezTo>
                  <a:pt x="663" y="48974"/>
                  <a:pt x="1221" y="49994"/>
                  <a:pt x="1953" y="50900"/>
                </a:cubicBezTo>
                <a:cubicBezTo>
                  <a:pt x="2206" y="51205"/>
                  <a:pt x="2467" y="51510"/>
                  <a:pt x="2720" y="51807"/>
                </a:cubicBezTo>
                <a:lnTo>
                  <a:pt x="47970" y="51807"/>
                </a:lnTo>
                <a:cubicBezTo>
                  <a:pt x="48606" y="50743"/>
                  <a:pt x="48894" y="49584"/>
                  <a:pt x="48929" y="48355"/>
                </a:cubicBezTo>
                <a:cubicBezTo>
                  <a:pt x="48955" y="47432"/>
                  <a:pt x="48781" y="46525"/>
                  <a:pt x="48502" y="45654"/>
                </a:cubicBezTo>
                <a:cubicBezTo>
                  <a:pt x="47839" y="43597"/>
                  <a:pt x="46550" y="41967"/>
                  <a:pt x="44955" y="40573"/>
                </a:cubicBezTo>
                <a:cubicBezTo>
                  <a:pt x="43717" y="39483"/>
                  <a:pt x="42323" y="38586"/>
                  <a:pt x="40919" y="37723"/>
                </a:cubicBezTo>
                <a:cubicBezTo>
                  <a:pt x="39795" y="37026"/>
                  <a:pt x="38662" y="36346"/>
                  <a:pt x="37547" y="35631"/>
                </a:cubicBezTo>
                <a:cubicBezTo>
                  <a:pt x="36483" y="34951"/>
                  <a:pt x="35464" y="34219"/>
                  <a:pt x="34531" y="33383"/>
                </a:cubicBezTo>
                <a:cubicBezTo>
                  <a:pt x="33973" y="32877"/>
                  <a:pt x="33424" y="32354"/>
                  <a:pt x="32980" y="31735"/>
                </a:cubicBezTo>
                <a:cubicBezTo>
                  <a:pt x="32100" y="30533"/>
                  <a:pt x="31350" y="29252"/>
                  <a:pt x="30705" y="27909"/>
                </a:cubicBezTo>
                <a:cubicBezTo>
                  <a:pt x="29746" y="25914"/>
                  <a:pt x="29006" y="23839"/>
                  <a:pt x="28335" y="21739"/>
                </a:cubicBezTo>
                <a:cubicBezTo>
                  <a:pt x="27629" y="19534"/>
                  <a:pt x="26958" y="17329"/>
                  <a:pt x="26234" y="15124"/>
                </a:cubicBezTo>
                <a:cubicBezTo>
                  <a:pt x="25607" y="13207"/>
                  <a:pt x="24857" y="11324"/>
                  <a:pt x="23890" y="9546"/>
                </a:cubicBezTo>
                <a:cubicBezTo>
                  <a:pt x="23471" y="8771"/>
                  <a:pt x="23009" y="8021"/>
                  <a:pt x="22513" y="7289"/>
                </a:cubicBezTo>
                <a:cubicBezTo>
                  <a:pt x="22094" y="6679"/>
                  <a:pt x="21624" y="6104"/>
                  <a:pt x="21127" y="5546"/>
                </a:cubicBezTo>
                <a:cubicBezTo>
                  <a:pt x="20691" y="5040"/>
                  <a:pt x="20212" y="4561"/>
                  <a:pt x="19706" y="4117"/>
                </a:cubicBezTo>
                <a:cubicBezTo>
                  <a:pt x="19096" y="3594"/>
                  <a:pt x="18443" y="3132"/>
                  <a:pt x="17815" y="2635"/>
                </a:cubicBezTo>
                <a:cubicBezTo>
                  <a:pt x="16822" y="1842"/>
                  <a:pt x="15706" y="1275"/>
                  <a:pt x="14512" y="866"/>
                </a:cubicBezTo>
                <a:cubicBezTo>
                  <a:pt x="12801" y="280"/>
                  <a:pt x="11049" y="1"/>
                  <a:pt x="9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flipH="1">
            <a:off x="-4" y="0"/>
            <a:ext cx="2133945" cy="1712792"/>
          </a:xfrm>
          <a:custGeom>
            <a:avLst/>
            <a:gdLst/>
            <a:ahLst/>
            <a:cxnLst/>
            <a:rect l="l" t="t" r="r" b="b"/>
            <a:pathLst>
              <a:path w="28927" h="23218" extrusionOk="0">
                <a:moveTo>
                  <a:pt x="550" y="0"/>
                </a:moveTo>
                <a:cubicBezTo>
                  <a:pt x="489" y="114"/>
                  <a:pt x="437" y="236"/>
                  <a:pt x="376" y="349"/>
                </a:cubicBezTo>
                <a:cubicBezTo>
                  <a:pt x="1" y="1098"/>
                  <a:pt x="27" y="1822"/>
                  <a:pt x="515" y="2519"/>
                </a:cubicBezTo>
                <a:cubicBezTo>
                  <a:pt x="681" y="2754"/>
                  <a:pt x="864" y="2981"/>
                  <a:pt x="1064" y="3190"/>
                </a:cubicBezTo>
                <a:cubicBezTo>
                  <a:pt x="1596" y="3757"/>
                  <a:pt x="2127" y="4323"/>
                  <a:pt x="2685" y="4872"/>
                </a:cubicBezTo>
                <a:cubicBezTo>
                  <a:pt x="3051" y="5229"/>
                  <a:pt x="3199" y="5674"/>
                  <a:pt x="3199" y="6153"/>
                </a:cubicBezTo>
                <a:cubicBezTo>
                  <a:pt x="3191" y="6772"/>
                  <a:pt x="3173" y="7391"/>
                  <a:pt x="3103" y="8001"/>
                </a:cubicBezTo>
                <a:cubicBezTo>
                  <a:pt x="2973" y="9099"/>
                  <a:pt x="3191" y="10127"/>
                  <a:pt x="3705" y="11095"/>
                </a:cubicBezTo>
                <a:cubicBezTo>
                  <a:pt x="4193" y="12010"/>
                  <a:pt x="4890" y="12751"/>
                  <a:pt x="5709" y="13378"/>
                </a:cubicBezTo>
                <a:cubicBezTo>
                  <a:pt x="6912" y="14311"/>
                  <a:pt x="8289" y="14834"/>
                  <a:pt x="9771" y="15121"/>
                </a:cubicBezTo>
                <a:cubicBezTo>
                  <a:pt x="11026" y="15365"/>
                  <a:pt x="12307" y="15426"/>
                  <a:pt x="13579" y="15461"/>
                </a:cubicBezTo>
                <a:cubicBezTo>
                  <a:pt x="15479" y="15513"/>
                  <a:pt x="17388" y="15418"/>
                  <a:pt x="19288" y="15601"/>
                </a:cubicBezTo>
                <a:cubicBezTo>
                  <a:pt x="20604" y="15731"/>
                  <a:pt x="21885" y="15975"/>
                  <a:pt x="23105" y="16481"/>
                </a:cubicBezTo>
                <a:cubicBezTo>
                  <a:pt x="24142" y="16925"/>
                  <a:pt x="25092" y="17501"/>
                  <a:pt x="25877" y="18329"/>
                </a:cubicBezTo>
                <a:cubicBezTo>
                  <a:pt x="26504" y="18991"/>
                  <a:pt x="27010" y="19767"/>
                  <a:pt x="27463" y="20568"/>
                </a:cubicBezTo>
                <a:cubicBezTo>
                  <a:pt x="27960" y="21449"/>
                  <a:pt x="28439" y="22338"/>
                  <a:pt x="28927" y="23218"/>
                </a:cubicBezTo>
                <a:lnTo>
                  <a:pt x="28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6539128" y="3801825"/>
            <a:ext cx="4002041" cy="1734575"/>
          </a:xfrm>
          <a:custGeom>
            <a:avLst/>
            <a:gdLst/>
            <a:ahLst/>
            <a:cxnLst/>
            <a:rect l="l" t="t" r="r" b="b"/>
            <a:pathLst>
              <a:path w="64669" h="28029" extrusionOk="0">
                <a:moveTo>
                  <a:pt x="64668" y="0"/>
                </a:moveTo>
                <a:cubicBezTo>
                  <a:pt x="63831" y="297"/>
                  <a:pt x="63056" y="706"/>
                  <a:pt x="62315" y="1194"/>
                </a:cubicBezTo>
                <a:cubicBezTo>
                  <a:pt x="60572" y="2336"/>
                  <a:pt x="59195" y="3809"/>
                  <a:pt x="58341" y="5726"/>
                </a:cubicBezTo>
                <a:cubicBezTo>
                  <a:pt x="57687" y="7199"/>
                  <a:pt x="57461" y="8742"/>
                  <a:pt x="57774" y="10337"/>
                </a:cubicBezTo>
                <a:cubicBezTo>
                  <a:pt x="57818" y="10563"/>
                  <a:pt x="57870" y="10790"/>
                  <a:pt x="57931" y="11051"/>
                </a:cubicBezTo>
                <a:cubicBezTo>
                  <a:pt x="57870" y="10999"/>
                  <a:pt x="57835" y="10973"/>
                  <a:pt x="57809" y="10947"/>
                </a:cubicBezTo>
                <a:cubicBezTo>
                  <a:pt x="56920" y="10075"/>
                  <a:pt x="55909" y="9369"/>
                  <a:pt x="54811" y="8785"/>
                </a:cubicBezTo>
                <a:cubicBezTo>
                  <a:pt x="51979" y="7295"/>
                  <a:pt x="48937" y="6659"/>
                  <a:pt x="45773" y="6563"/>
                </a:cubicBezTo>
                <a:cubicBezTo>
                  <a:pt x="45564" y="6556"/>
                  <a:pt x="45354" y="6553"/>
                  <a:pt x="45145" y="6553"/>
                </a:cubicBezTo>
                <a:cubicBezTo>
                  <a:pt x="44222" y="6553"/>
                  <a:pt x="43299" y="6615"/>
                  <a:pt x="42383" y="6728"/>
                </a:cubicBezTo>
                <a:cubicBezTo>
                  <a:pt x="40806" y="6920"/>
                  <a:pt x="39272" y="7260"/>
                  <a:pt x="37790" y="7809"/>
                </a:cubicBezTo>
                <a:cubicBezTo>
                  <a:pt x="34914" y="8881"/>
                  <a:pt x="32491" y="10572"/>
                  <a:pt x="30678" y="13065"/>
                </a:cubicBezTo>
                <a:cubicBezTo>
                  <a:pt x="28848" y="15575"/>
                  <a:pt x="27985" y="18381"/>
                  <a:pt x="28273" y="21501"/>
                </a:cubicBezTo>
                <a:cubicBezTo>
                  <a:pt x="28395" y="22869"/>
                  <a:pt x="28778" y="24159"/>
                  <a:pt x="29371" y="25379"/>
                </a:cubicBezTo>
                <a:cubicBezTo>
                  <a:pt x="29397" y="25440"/>
                  <a:pt x="29423" y="25501"/>
                  <a:pt x="29458" y="25580"/>
                </a:cubicBezTo>
                <a:cubicBezTo>
                  <a:pt x="29423" y="25571"/>
                  <a:pt x="29406" y="25571"/>
                  <a:pt x="29397" y="25562"/>
                </a:cubicBezTo>
                <a:cubicBezTo>
                  <a:pt x="29301" y="25493"/>
                  <a:pt x="29205" y="25423"/>
                  <a:pt x="29101" y="25344"/>
                </a:cubicBezTo>
                <a:cubicBezTo>
                  <a:pt x="26887" y="23776"/>
                  <a:pt x="24377" y="22965"/>
                  <a:pt x="21728" y="22529"/>
                </a:cubicBezTo>
                <a:cubicBezTo>
                  <a:pt x="20656" y="22346"/>
                  <a:pt x="19566" y="22242"/>
                  <a:pt x="18477" y="22198"/>
                </a:cubicBezTo>
                <a:cubicBezTo>
                  <a:pt x="17971" y="22176"/>
                  <a:pt x="17467" y="22164"/>
                  <a:pt x="16963" y="22164"/>
                </a:cubicBezTo>
                <a:cubicBezTo>
                  <a:pt x="15894" y="22164"/>
                  <a:pt x="14828" y="22216"/>
                  <a:pt x="13762" y="22329"/>
                </a:cubicBezTo>
                <a:cubicBezTo>
                  <a:pt x="12638" y="22451"/>
                  <a:pt x="11522" y="22616"/>
                  <a:pt x="10406" y="22808"/>
                </a:cubicBezTo>
                <a:cubicBezTo>
                  <a:pt x="8751" y="23087"/>
                  <a:pt x="7138" y="23523"/>
                  <a:pt x="5569" y="24133"/>
                </a:cubicBezTo>
                <a:cubicBezTo>
                  <a:pt x="3565" y="24917"/>
                  <a:pt x="1770" y="26024"/>
                  <a:pt x="314" y="27637"/>
                </a:cubicBezTo>
                <a:cubicBezTo>
                  <a:pt x="201" y="27759"/>
                  <a:pt x="105" y="27898"/>
                  <a:pt x="0" y="28029"/>
                </a:cubicBezTo>
                <a:lnTo>
                  <a:pt x="64668" y="28029"/>
                </a:lnTo>
                <a:lnTo>
                  <a:pt x="646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-728632" y="3900367"/>
            <a:ext cx="3857132" cy="2118830"/>
          </a:xfrm>
          <a:custGeom>
            <a:avLst/>
            <a:gdLst/>
            <a:ahLst/>
            <a:cxnLst/>
            <a:rect l="l" t="t" r="r" b="b"/>
            <a:pathLst>
              <a:path w="52293" h="28726" extrusionOk="0">
                <a:moveTo>
                  <a:pt x="35" y="0"/>
                </a:moveTo>
                <a:cubicBezTo>
                  <a:pt x="18" y="52"/>
                  <a:pt x="0" y="105"/>
                  <a:pt x="0" y="157"/>
                </a:cubicBezTo>
                <a:cubicBezTo>
                  <a:pt x="0" y="9674"/>
                  <a:pt x="0" y="19200"/>
                  <a:pt x="0" y="28726"/>
                </a:cubicBezTo>
                <a:lnTo>
                  <a:pt x="52292" y="28726"/>
                </a:lnTo>
                <a:cubicBezTo>
                  <a:pt x="52240" y="28673"/>
                  <a:pt x="52196" y="28612"/>
                  <a:pt x="52153" y="28569"/>
                </a:cubicBezTo>
                <a:cubicBezTo>
                  <a:pt x="51682" y="28133"/>
                  <a:pt x="51142" y="27802"/>
                  <a:pt x="50567" y="27540"/>
                </a:cubicBezTo>
                <a:cubicBezTo>
                  <a:pt x="49094" y="26869"/>
                  <a:pt x="47542" y="26582"/>
                  <a:pt x="45939" y="26503"/>
                </a:cubicBezTo>
                <a:cubicBezTo>
                  <a:pt x="45699" y="26492"/>
                  <a:pt x="45460" y="26487"/>
                  <a:pt x="45221" y="26487"/>
                </a:cubicBezTo>
                <a:cubicBezTo>
                  <a:pt x="43947" y="26487"/>
                  <a:pt x="42682" y="26645"/>
                  <a:pt x="41442" y="26983"/>
                </a:cubicBezTo>
                <a:cubicBezTo>
                  <a:pt x="41206" y="27044"/>
                  <a:pt x="40962" y="27113"/>
                  <a:pt x="40718" y="27183"/>
                </a:cubicBezTo>
                <a:cubicBezTo>
                  <a:pt x="40718" y="27000"/>
                  <a:pt x="40718" y="26834"/>
                  <a:pt x="40718" y="26678"/>
                </a:cubicBezTo>
                <a:cubicBezTo>
                  <a:pt x="40779" y="25205"/>
                  <a:pt x="40831" y="23741"/>
                  <a:pt x="40718" y="22268"/>
                </a:cubicBezTo>
                <a:cubicBezTo>
                  <a:pt x="40614" y="21021"/>
                  <a:pt x="40361" y="19810"/>
                  <a:pt x="39943" y="18625"/>
                </a:cubicBezTo>
                <a:cubicBezTo>
                  <a:pt x="39088" y="16202"/>
                  <a:pt x="37572" y="14389"/>
                  <a:pt x="35219" y="13282"/>
                </a:cubicBezTo>
                <a:cubicBezTo>
                  <a:pt x="33084" y="12289"/>
                  <a:pt x="30826" y="11835"/>
                  <a:pt x="28482" y="11792"/>
                </a:cubicBezTo>
                <a:cubicBezTo>
                  <a:pt x="28386" y="11790"/>
                  <a:pt x="28290" y="11789"/>
                  <a:pt x="28194" y="11789"/>
                </a:cubicBezTo>
                <a:cubicBezTo>
                  <a:pt x="26688" y="11789"/>
                  <a:pt x="25200" y="11983"/>
                  <a:pt x="23749" y="12384"/>
                </a:cubicBezTo>
                <a:cubicBezTo>
                  <a:pt x="22076" y="12838"/>
                  <a:pt x="20516" y="13509"/>
                  <a:pt x="19174" y="14633"/>
                </a:cubicBezTo>
                <a:cubicBezTo>
                  <a:pt x="19156" y="14650"/>
                  <a:pt x="19122" y="14659"/>
                  <a:pt x="19095" y="14668"/>
                </a:cubicBezTo>
                <a:cubicBezTo>
                  <a:pt x="18982" y="14250"/>
                  <a:pt x="18886" y="13849"/>
                  <a:pt x="18756" y="13448"/>
                </a:cubicBezTo>
                <a:cubicBezTo>
                  <a:pt x="18154" y="11591"/>
                  <a:pt x="17100" y="9996"/>
                  <a:pt x="15792" y="8567"/>
                </a:cubicBezTo>
                <a:cubicBezTo>
                  <a:pt x="14232" y="6859"/>
                  <a:pt x="12411" y="5482"/>
                  <a:pt x="10441" y="4288"/>
                </a:cubicBezTo>
                <a:cubicBezTo>
                  <a:pt x="7452" y="2484"/>
                  <a:pt x="4236" y="1194"/>
                  <a:pt x="880" y="244"/>
                </a:cubicBezTo>
                <a:cubicBezTo>
                  <a:pt x="593" y="166"/>
                  <a:pt x="314" y="78"/>
                  <a:pt x="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706200" y="1570275"/>
            <a:ext cx="22932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1"/>
          </p:nvPr>
        </p:nvSpPr>
        <p:spPr>
          <a:xfrm>
            <a:off x="706200" y="1933666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2"/>
          </p:nvPr>
        </p:nvSpPr>
        <p:spPr>
          <a:xfrm>
            <a:off x="3425400" y="1570275"/>
            <a:ext cx="22932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3"/>
          </p:nvPr>
        </p:nvSpPr>
        <p:spPr>
          <a:xfrm>
            <a:off x="3425400" y="1933666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4"/>
          </p:nvPr>
        </p:nvSpPr>
        <p:spPr>
          <a:xfrm>
            <a:off x="706200" y="3073200"/>
            <a:ext cx="22932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5"/>
          </p:nvPr>
        </p:nvSpPr>
        <p:spPr>
          <a:xfrm>
            <a:off x="706200" y="3436716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6"/>
          </p:nvPr>
        </p:nvSpPr>
        <p:spPr>
          <a:xfrm>
            <a:off x="3425400" y="3073200"/>
            <a:ext cx="22932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7"/>
          </p:nvPr>
        </p:nvSpPr>
        <p:spPr>
          <a:xfrm>
            <a:off x="3425400" y="3436716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8"/>
          </p:nvPr>
        </p:nvSpPr>
        <p:spPr>
          <a:xfrm>
            <a:off x="6144600" y="1570275"/>
            <a:ext cx="22932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9"/>
          </p:nvPr>
        </p:nvSpPr>
        <p:spPr>
          <a:xfrm>
            <a:off x="6144600" y="1933666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title" idx="13"/>
          </p:nvPr>
        </p:nvSpPr>
        <p:spPr>
          <a:xfrm>
            <a:off x="6144600" y="3073200"/>
            <a:ext cx="22932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4"/>
          </p:nvPr>
        </p:nvSpPr>
        <p:spPr>
          <a:xfrm>
            <a:off x="6144600" y="3436716"/>
            <a:ext cx="22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2"/>
          <p:cNvGrpSpPr/>
          <p:nvPr/>
        </p:nvGrpSpPr>
        <p:grpSpPr>
          <a:xfrm flipH="1">
            <a:off x="-3021" y="0"/>
            <a:ext cx="9143985" cy="4822020"/>
            <a:chOff x="0" y="0"/>
            <a:chExt cx="9143985" cy="4822020"/>
          </a:xfrm>
        </p:grpSpPr>
        <p:sp>
          <p:nvSpPr>
            <p:cNvPr id="237" name="Google Shape;237;p22"/>
            <p:cNvSpPr/>
            <p:nvPr/>
          </p:nvSpPr>
          <p:spPr>
            <a:xfrm>
              <a:off x="0" y="2546376"/>
              <a:ext cx="1480584" cy="2275644"/>
            </a:xfrm>
            <a:custGeom>
              <a:avLst/>
              <a:gdLst/>
              <a:ahLst/>
              <a:cxnLst/>
              <a:rect l="l" t="t" r="r" b="b"/>
              <a:pathLst>
                <a:path w="20073" h="30852" extrusionOk="0">
                  <a:moveTo>
                    <a:pt x="7248" y="1"/>
                  </a:moveTo>
                  <a:cubicBezTo>
                    <a:pt x="7011" y="1"/>
                    <a:pt x="6771" y="12"/>
                    <a:pt x="6528" y="34"/>
                  </a:cubicBezTo>
                  <a:cubicBezTo>
                    <a:pt x="5840" y="104"/>
                    <a:pt x="5178" y="252"/>
                    <a:pt x="4533" y="496"/>
                  </a:cubicBezTo>
                  <a:cubicBezTo>
                    <a:pt x="3522" y="871"/>
                    <a:pt x="2589" y="1429"/>
                    <a:pt x="1630" y="1926"/>
                  </a:cubicBezTo>
                  <a:cubicBezTo>
                    <a:pt x="1099" y="2204"/>
                    <a:pt x="541" y="2440"/>
                    <a:pt x="1" y="2693"/>
                  </a:cubicBezTo>
                  <a:lnTo>
                    <a:pt x="1" y="15861"/>
                  </a:lnTo>
                  <a:cubicBezTo>
                    <a:pt x="227" y="16062"/>
                    <a:pt x="480" y="16236"/>
                    <a:pt x="672" y="16454"/>
                  </a:cubicBezTo>
                  <a:cubicBezTo>
                    <a:pt x="1474" y="17352"/>
                    <a:pt x="2084" y="18363"/>
                    <a:pt x="2511" y="19478"/>
                  </a:cubicBezTo>
                  <a:cubicBezTo>
                    <a:pt x="3068" y="20977"/>
                    <a:pt x="3574" y="22494"/>
                    <a:pt x="4097" y="24010"/>
                  </a:cubicBezTo>
                  <a:cubicBezTo>
                    <a:pt x="4498" y="25161"/>
                    <a:pt x="4960" y="26285"/>
                    <a:pt x="5622" y="27313"/>
                  </a:cubicBezTo>
                  <a:cubicBezTo>
                    <a:pt x="6502" y="28690"/>
                    <a:pt x="7696" y="29693"/>
                    <a:pt x="9248" y="30215"/>
                  </a:cubicBezTo>
                  <a:cubicBezTo>
                    <a:pt x="9722" y="30374"/>
                    <a:pt x="10193" y="30450"/>
                    <a:pt x="10659" y="30450"/>
                  </a:cubicBezTo>
                  <a:cubicBezTo>
                    <a:pt x="11349" y="30450"/>
                    <a:pt x="12032" y="30283"/>
                    <a:pt x="12708" y="29971"/>
                  </a:cubicBezTo>
                  <a:cubicBezTo>
                    <a:pt x="13135" y="29771"/>
                    <a:pt x="13597" y="29640"/>
                    <a:pt x="14041" y="29501"/>
                  </a:cubicBezTo>
                  <a:cubicBezTo>
                    <a:pt x="14145" y="29466"/>
                    <a:pt x="14248" y="29451"/>
                    <a:pt x="14351" y="29451"/>
                  </a:cubicBezTo>
                  <a:cubicBezTo>
                    <a:pt x="14559" y="29451"/>
                    <a:pt x="14763" y="29515"/>
                    <a:pt x="14956" y="29614"/>
                  </a:cubicBezTo>
                  <a:cubicBezTo>
                    <a:pt x="15287" y="29780"/>
                    <a:pt x="15619" y="29954"/>
                    <a:pt x="15950" y="30102"/>
                  </a:cubicBezTo>
                  <a:cubicBezTo>
                    <a:pt x="16438" y="30329"/>
                    <a:pt x="16935" y="30529"/>
                    <a:pt x="17423" y="30738"/>
                  </a:cubicBezTo>
                  <a:cubicBezTo>
                    <a:pt x="17492" y="30773"/>
                    <a:pt x="17562" y="30808"/>
                    <a:pt x="17641" y="30852"/>
                  </a:cubicBezTo>
                  <a:lnTo>
                    <a:pt x="18198" y="30852"/>
                  </a:lnTo>
                  <a:cubicBezTo>
                    <a:pt x="18251" y="30808"/>
                    <a:pt x="18303" y="30765"/>
                    <a:pt x="18373" y="30738"/>
                  </a:cubicBezTo>
                  <a:cubicBezTo>
                    <a:pt x="19183" y="30425"/>
                    <a:pt x="19540" y="29727"/>
                    <a:pt x="19889" y="29004"/>
                  </a:cubicBezTo>
                  <a:cubicBezTo>
                    <a:pt x="19915" y="28943"/>
                    <a:pt x="19915" y="28873"/>
                    <a:pt x="19933" y="28804"/>
                  </a:cubicBezTo>
                  <a:cubicBezTo>
                    <a:pt x="20072" y="27889"/>
                    <a:pt x="19968" y="27000"/>
                    <a:pt x="19776" y="26111"/>
                  </a:cubicBezTo>
                  <a:cubicBezTo>
                    <a:pt x="19523" y="24899"/>
                    <a:pt x="19061" y="23757"/>
                    <a:pt x="18547" y="22633"/>
                  </a:cubicBezTo>
                  <a:cubicBezTo>
                    <a:pt x="17998" y="21439"/>
                    <a:pt x="17431" y="20236"/>
                    <a:pt x="16882" y="19034"/>
                  </a:cubicBezTo>
                  <a:cubicBezTo>
                    <a:pt x="16115" y="17334"/>
                    <a:pt x="15784" y="15539"/>
                    <a:pt x="15697" y="13700"/>
                  </a:cubicBezTo>
                  <a:cubicBezTo>
                    <a:pt x="15627" y="12297"/>
                    <a:pt x="15627" y="10894"/>
                    <a:pt x="15619" y="9482"/>
                  </a:cubicBezTo>
                  <a:cubicBezTo>
                    <a:pt x="15619" y="8610"/>
                    <a:pt x="15540" y="7747"/>
                    <a:pt x="15401" y="6893"/>
                  </a:cubicBezTo>
                  <a:cubicBezTo>
                    <a:pt x="15113" y="5203"/>
                    <a:pt x="14416" y="3721"/>
                    <a:pt x="13213" y="2501"/>
                  </a:cubicBezTo>
                  <a:cubicBezTo>
                    <a:pt x="12568" y="1856"/>
                    <a:pt x="11836" y="1324"/>
                    <a:pt x="11017" y="923"/>
                  </a:cubicBezTo>
                  <a:cubicBezTo>
                    <a:pt x="9813" y="340"/>
                    <a:pt x="8566" y="1"/>
                    <a:pt x="7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017670" y="0"/>
              <a:ext cx="1126315" cy="2117133"/>
            </a:xfrm>
            <a:custGeom>
              <a:avLst/>
              <a:gdLst/>
              <a:ahLst/>
              <a:cxnLst/>
              <a:rect l="l" t="t" r="r" b="b"/>
              <a:pathLst>
                <a:path w="15270" h="28703" extrusionOk="0">
                  <a:moveTo>
                    <a:pt x="0" y="0"/>
                  </a:moveTo>
                  <a:cubicBezTo>
                    <a:pt x="236" y="662"/>
                    <a:pt x="462" y="1316"/>
                    <a:pt x="706" y="1970"/>
                  </a:cubicBezTo>
                  <a:cubicBezTo>
                    <a:pt x="1194" y="3294"/>
                    <a:pt x="1691" y="4619"/>
                    <a:pt x="2179" y="5953"/>
                  </a:cubicBezTo>
                  <a:cubicBezTo>
                    <a:pt x="2824" y="7704"/>
                    <a:pt x="3025" y="9535"/>
                    <a:pt x="3051" y="11391"/>
                  </a:cubicBezTo>
                  <a:cubicBezTo>
                    <a:pt x="3068" y="12236"/>
                    <a:pt x="2981" y="13082"/>
                    <a:pt x="2938" y="13927"/>
                  </a:cubicBezTo>
                  <a:cubicBezTo>
                    <a:pt x="2868" y="15034"/>
                    <a:pt x="2772" y="16141"/>
                    <a:pt x="2728" y="17256"/>
                  </a:cubicBezTo>
                  <a:cubicBezTo>
                    <a:pt x="2676" y="18616"/>
                    <a:pt x="2755" y="19967"/>
                    <a:pt x="3042" y="21300"/>
                  </a:cubicBezTo>
                  <a:cubicBezTo>
                    <a:pt x="3478" y="23348"/>
                    <a:pt x="4541" y="25013"/>
                    <a:pt x="6127" y="26347"/>
                  </a:cubicBezTo>
                  <a:cubicBezTo>
                    <a:pt x="7478" y="27488"/>
                    <a:pt x="9047" y="28238"/>
                    <a:pt x="10799" y="28543"/>
                  </a:cubicBezTo>
                  <a:cubicBezTo>
                    <a:pt x="11334" y="28628"/>
                    <a:pt x="11876" y="28702"/>
                    <a:pt x="12418" y="28702"/>
                  </a:cubicBezTo>
                  <a:cubicBezTo>
                    <a:pt x="12538" y="28702"/>
                    <a:pt x="12657" y="28699"/>
                    <a:pt x="12777" y="28691"/>
                  </a:cubicBezTo>
                  <a:cubicBezTo>
                    <a:pt x="13623" y="28639"/>
                    <a:pt x="14459" y="28490"/>
                    <a:pt x="15270" y="28229"/>
                  </a:cubicBezTo>
                  <a:lnTo>
                    <a:pt x="15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0" y="0"/>
              <a:ext cx="1173300" cy="1636071"/>
            </a:xfrm>
            <a:custGeom>
              <a:avLst/>
              <a:gdLst/>
              <a:ahLst/>
              <a:cxnLst/>
              <a:rect l="l" t="t" r="r" b="b"/>
              <a:pathLst>
                <a:path w="15907" h="22181" extrusionOk="0">
                  <a:moveTo>
                    <a:pt x="1" y="0"/>
                  </a:moveTo>
                  <a:lnTo>
                    <a:pt x="1" y="20071"/>
                  </a:lnTo>
                  <a:cubicBezTo>
                    <a:pt x="393" y="20115"/>
                    <a:pt x="785" y="20150"/>
                    <a:pt x="1169" y="20211"/>
                  </a:cubicBezTo>
                  <a:cubicBezTo>
                    <a:pt x="2293" y="20403"/>
                    <a:pt x="3417" y="20612"/>
                    <a:pt x="4489" y="20987"/>
                  </a:cubicBezTo>
                  <a:cubicBezTo>
                    <a:pt x="5988" y="21510"/>
                    <a:pt x="7505" y="21954"/>
                    <a:pt x="9082" y="22120"/>
                  </a:cubicBezTo>
                  <a:cubicBezTo>
                    <a:pt x="9466" y="22158"/>
                    <a:pt x="9851" y="22181"/>
                    <a:pt x="10234" y="22181"/>
                  </a:cubicBezTo>
                  <a:cubicBezTo>
                    <a:pt x="10903" y="22181"/>
                    <a:pt x="11569" y="22111"/>
                    <a:pt x="12228" y="21928"/>
                  </a:cubicBezTo>
                  <a:cubicBezTo>
                    <a:pt x="13379" y="21605"/>
                    <a:pt x="14320" y="20987"/>
                    <a:pt x="14965" y="19958"/>
                  </a:cubicBezTo>
                  <a:cubicBezTo>
                    <a:pt x="15575" y="18982"/>
                    <a:pt x="15836" y="17884"/>
                    <a:pt x="15880" y="16751"/>
                  </a:cubicBezTo>
                  <a:cubicBezTo>
                    <a:pt x="15906" y="16089"/>
                    <a:pt x="15871" y="15426"/>
                    <a:pt x="15828" y="14764"/>
                  </a:cubicBezTo>
                  <a:cubicBezTo>
                    <a:pt x="15758" y="13744"/>
                    <a:pt x="15584" y="12733"/>
                    <a:pt x="15305" y="11757"/>
                  </a:cubicBezTo>
                  <a:cubicBezTo>
                    <a:pt x="14886" y="10293"/>
                    <a:pt x="14703" y="8803"/>
                    <a:pt x="14712" y="7286"/>
                  </a:cubicBezTo>
                  <a:cubicBezTo>
                    <a:pt x="14712" y="6911"/>
                    <a:pt x="14747" y="6545"/>
                    <a:pt x="14773" y="6171"/>
                  </a:cubicBezTo>
                  <a:cubicBezTo>
                    <a:pt x="14825" y="5517"/>
                    <a:pt x="14852" y="4855"/>
                    <a:pt x="14947" y="4201"/>
                  </a:cubicBezTo>
                  <a:cubicBezTo>
                    <a:pt x="15096" y="3138"/>
                    <a:pt x="15287" y="2092"/>
                    <a:pt x="15453" y="1037"/>
                  </a:cubicBezTo>
                  <a:cubicBezTo>
                    <a:pt x="15514" y="689"/>
                    <a:pt x="15566" y="349"/>
                    <a:pt x="15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2"/>
          <p:cNvSpPr/>
          <p:nvPr/>
        </p:nvSpPr>
        <p:spPr>
          <a:xfrm flipH="1">
            <a:off x="5602030" y="3054325"/>
            <a:ext cx="3560481" cy="2117138"/>
          </a:xfrm>
          <a:custGeom>
            <a:avLst/>
            <a:gdLst/>
            <a:ahLst/>
            <a:cxnLst/>
            <a:rect l="l" t="t" r="r" b="b"/>
            <a:pathLst>
              <a:path w="47901" h="28482" extrusionOk="0">
                <a:moveTo>
                  <a:pt x="1" y="0"/>
                </a:moveTo>
                <a:lnTo>
                  <a:pt x="1" y="28482"/>
                </a:lnTo>
                <a:lnTo>
                  <a:pt x="47900" y="28482"/>
                </a:lnTo>
                <a:cubicBezTo>
                  <a:pt x="47848" y="28430"/>
                  <a:pt x="47804" y="28360"/>
                  <a:pt x="47743" y="28325"/>
                </a:cubicBezTo>
                <a:cubicBezTo>
                  <a:pt x="47369" y="28072"/>
                  <a:pt x="47020" y="27793"/>
                  <a:pt x="46628" y="27593"/>
                </a:cubicBezTo>
                <a:cubicBezTo>
                  <a:pt x="45294" y="26887"/>
                  <a:pt x="43848" y="26591"/>
                  <a:pt x="42357" y="26512"/>
                </a:cubicBezTo>
                <a:cubicBezTo>
                  <a:pt x="42108" y="26499"/>
                  <a:pt x="41859" y="26492"/>
                  <a:pt x="41611" y="26492"/>
                </a:cubicBezTo>
                <a:cubicBezTo>
                  <a:pt x="40249" y="26492"/>
                  <a:pt x="38912" y="26697"/>
                  <a:pt x="37607" y="27140"/>
                </a:cubicBezTo>
                <a:cubicBezTo>
                  <a:pt x="37564" y="27157"/>
                  <a:pt x="37512" y="27166"/>
                  <a:pt x="37451" y="27183"/>
                </a:cubicBezTo>
                <a:cubicBezTo>
                  <a:pt x="37442" y="27122"/>
                  <a:pt x="37442" y="27087"/>
                  <a:pt x="37442" y="27044"/>
                </a:cubicBezTo>
                <a:cubicBezTo>
                  <a:pt x="37451" y="26669"/>
                  <a:pt x="37468" y="26294"/>
                  <a:pt x="37477" y="25911"/>
                </a:cubicBezTo>
                <a:cubicBezTo>
                  <a:pt x="37520" y="24534"/>
                  <a:pt x="37546" y="23157"/>
                  <a:pt x="37407" y="21771"/>
                </a:cubicBezTo>
                <a:cubicBezTo>
                  <a:pt x="37276" y="20481"/>
                  <a:pt x="36971" y="19226"/>
                  <a:pt x="36518" y="18015"/>
                </a:cubicBezTo>
                <a:cubicBezTo>
                  <a:pt x="35646" y="15679"/>
                  <a:pt x="34095" y="13997"/>
                  <a:pt x="31812" y="12986"/>
                </a:cubicBezTo>
                <a:cubicBezTo>
                  <a:pt x="30042" y="12202"/>
                  <a:pt x="28186" y="11810"/>
                  <a:pt x="26260" y="11766"/>
                </a:cubicBezTo>
                <a:cubicBezTo>
                  <a:pt x="26119" y="11762"/>
                  <a:pt x="25978" y="11760"/>
                  <a:pt x="25838" y="11760"/>
                </a:cubicBezTo>
                <a:cubicBezTo>
                  <a:pt x="24456" y="11760"/>
                  <a:pt x="23092" y="11954"/>
                  <a:pt x="21763" y="12350"/>
                </a:cubicBezTo>
                <a:cubicBezTo>
                  <a:pt x="20203" y="12812"/>
                  <a:pt x="18765" y="13492"/>
                  <a:pt x="17545" y="14598"/>
                </a:cubicBezTo>
                <a:cubicBezTo>
                  <a:pt x="17527" y="14625"/>
                  <a:pt x="17501" y="14633"/>
                  <a:pt x="17466" y="14651"/>
                </a:cubicBezTo>
                <a:cubicBezTo>
                  <a:pt x="17449" y="14598"/>
                  <a:pt x="17431" y="14564"/>
                  <a:pt x="17431" y="14520"/>
                </a:cubicBezTo>
                <a:cubicBezTo>
                  <a:pt x="17152" y="13056"/>
                  <a:pt x="16586" y="11705"/>
                  <a:pt x="15810" y="10441"/>
                </a:cubicBezTo>
                <a:cubicBezTo>
                  <a:pt x="14634" y="8533"/>
                  <a:pt x="13091" y="6955"/>
                  <a:pt x="11339" y="5578"/>
                </a:cubicBezTo>
                <a:cubicBezTo>
                  <a:pt x="8969" y="3713"/>
                  <a:pt x="6345" y="2284"/>
                  <a:pt x="3530" y="1203"/>
                </a:cubicBezTo>
                <a:cubicBezTo>
                  <a:pt x="2371" y="758"/>
                  <a:pt x="1177" y="401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 flipH="1">
            <a:off x="-357069" y="3821368"/>
            <a:ext cx="2873746" cy="1350101"/>
          </a:xfrm>
          <a:custGeom>
            <a:avLst/>
            <a:gdLst/>
            <a:ahLst/>
            <a:cxnLst/>
            <a:rect l="l" t="t" r="r" b="b"/>
            <a:pathLst>
              <a:path w="38662" h="18163" extrusionOk="0">
                <a:moveTo>
                  <a:pt x="38662" y="0"/>
                </a:moveTo>
                <a:cubicBezTo>
                  <a:pt x="38618" y="26"/>
                  <a:pt x="38583" y="52"/>
                  <a:pt x="38540" y="70"/>
                </a:cubicBezTo>
                <a:cubicBezTo>
                  <a:pt x="36832" y="872"/>
                  <a:pt x="35568" y="2118"/>
                  <a:pt x="34810" y="3852"/>
                </a:cubicBezTo>
                <a:cubicBezTo>
                  <a:pt x="34365" y="4889"/>
                  <a:pt x="34191" y="5961"/>
                  <a:pt x="34339" y="7086"/>
                </a:cubicBezTo>
                <a:cubicBezTo>
                  <a:pt x="34374" y="7321"/>
                  <a:pt x="34417" y="7548"/>
                  <a:pt x="34452" y="7774"/>
                </a:cubicBezTo>
                <a:cubicBezTo>
                  <a:pt x="34435" y="7792"/>
                  <a:pt x="34417" y="7809"/>
                  <a:pt x="34400" y="7818"/>
                </a:cubicBezTo>
                <a:cubicBezTo>
                  <a:pt x="34383" y="7783"/>
                  <a:pt x="34365" y="7731"/>
                  <a:pt x="34339" y="7696"/>
                </a:cubicBezTo>
                <a:cubicBezTo>
                  <a:pt x="33572" y="6868"/>
                  <a:pt x="32657" y="6232"/>
                  <a:pt x="31637" y="5752"/>
                </a:cubicBezTo>
                <a:cubicBezTo>
                  <a:pt x="30024" y="4999"/>
                  <a:pt x="28330" y="4653"/>
                  <a:pt x="26566" y="4653"/>
                </a:cubicBezTo>
                <a:cubicBezTo>
                  <a:pt x="26329" y="4653"/>
                  <a:pt x="26090" y="4659"/>
                  <a:pt x="25850" y="4672"/>
                </a:cubicBezTo>
                <a:cubicBezTo>
                  <a:pt x="24665" y="4733"/>
                  <a:pt x="23514" y="4942"/>
                  <a:pt x="22399" y="5351"/>
                </a:cubicBezTo>
                <a:cubicBezTo>
                  <a:pt x="18730" y="6676"/>
                  <a:pt x="16237" y="9971"/>
                  <a:pt x="15976" y="13831"/>
                </a:cubicBezTo>
                <a:cubicBezTo>
                  <a:pt x="15889" y="15235"/>
                  <a:pt x="16106" y="16594"/>
                  <a:pt x="16664" y="17893"/>
                </a:cubicBezTo>
                <a:cubicBezTo>
                  <a:pt x="16690" y="17945"/>
                  <a:pt x="16708" y="17997"/>
                  <a:pt x="16725" y="18058"/>
                </a:cubicBezTo>
                <a:cubicBezTo>
                  <a:pt x="16664" y="18050"/>
                  <a:pt x="16638" y="18032"/>
                  <a:pt x="16612" y="18006"/>
                </a:cubicBezTo>
                <a:cubicBezTo>
                  <a:pt x="15976" y="17466"/>
                  <a:pt x="15270" y="17039"/>
                  <a:pt x="14503" y="16707"/>
                </a:cubicBezTo>
                <a:cubicBezTo>
                  <a:pt x="12838" y="15975"/>
                  <a:pt x="11078" y="15705"/>
                  <a:pt x="9282" y="15670"/>
                </a:cubicBezTo>
                <a:cubicBezTo>
                  <a:pt x="9173" y="15668"/>
                  <a:pt x="9063" y="15667"/>
                  <a:pt x="8954" y="15667"/>
                </a:cubicBezTo>
                <a:cubicBezTo>
                  <a:pt x="7688" y="15667"/>
                  <a:pt x="6429" y="15805"/>
                  <a:pt x="5186" y="16054"/>
                </a:cubicBezTo>
                <a:cubicBezTo>
                  <a:pt x="3931" y="16298"/>
                  <a:pt x="2711" y="16638"/>
                  <a:pt x="1561" y="17196"/>
                </a:cubicBezTo>
                <a:cubicBezTo>
                  <a:pt x="1011" y="17466"/>
                  <a:pt x="471" y="17762"/>
                  <a:pt x="0" y="18163"/>
                </a:cubicBezTo>
                <a:lnTo>
                  <a:pt x="38662" y="18163"/>
                </a:lnTo>
                <a:lnTo>
                  <a:pt x="3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title" hasCustomPrompt="1"/>
          </p:nvPr>
        </p:nvSpPr>
        <p:spPr>
          <a:xfrm>
            <a:off x="1543050" y="493675"/>
            <a:ext cx="60579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1"/>
          </p:nvPr>
        </p:nvSpPr>
        <p:spPr>
          <a:xfrm>
            <a:off x="2218425" y="1741800"/>
            <a:ext cx="4707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 idx="2" hasCustomPrompt="1"/>
          </p:nvPr>
        </p:nvSpPr>
        <p:spPr>
          <a:xfrm>
            <a:off x="1543050" y="2618650"/>
            <a:ext cx="60579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3"/>
          </p:nvPr>
        </p:nvSpPr>
        <p:spPr>
          <a:xfrm>
            <a:off x="2195850" y="3866775"/>
            <a:ext cx="4752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 flipH="1">
            <a:off x="53" y="0"/>
            <a:ext cx="9143944" cy="5142937"/>
            <a:chOff x="0" y="0"/>
            <a:chExt cx="9143944" cy="5142937"/>
          </a:xfrm>
        </p:grpSpPr>
        <p:sp>
          <p:nvSpPr>
            <p:cNvPr id="248" name="Google Shape;248;p23"/>
            <p:cNvSpPr/>
            <p:nvPr/>
          </p:nvSpPr>
          <p:spPr>
            <a:xfrm>
              <a:off x="6407986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6376996" y="0"/>
              <a:ext cx="2766948" cy="2312908"/>
            </a:xfrm>
            <a:custGeom>
              <a:avLst/>
              <a:gdLst/>
              <a:ahLst/>
              <a:cxnLst/>
              <a:rect l="l" t="t" r="r" b="b"/>
              <a:pathLst>
                <a:path w="45090" h="37691" extrusionOk="0">
                  <a:moveTo>
                    <a:pt x="1" y="1"/>
                  </a:moveTo>
                  <a:cubicBezTo>
                    <a:pt x="378" y="536"/>
                    <a:pt x="646" y="1224"/>
                    <a:pt x="1151" y="1583"/>
                  </a:cubicBezTo>
                  <a:cubicBezTo>
                    <a:pt x="2039" y="2216"/>
                    <a:pt x="3031" y="2727"/>
                    <a:pt x="4041" y="3153"/>
                  </a:cubicBezTo>
                  <a:cubicBezTo>
                    <a:pt x="5842" y="3913"/>
                    <a:pt x="7783" y="4382"/>
                    <a:pt x="9487" y="5307"/>
                  </a:cubicBezTo>
                  <a:cubicBezTo>
                    <a:pt x="16771" y="9256"/>
                    <a:pt x="22484" y="14860"/>
                    <a:pt x="26598" y="22077"/>
                  </a:cubicBezTo>
                  <a:cubicBezTo>
                    <a:pt x="28831" y="26001"/>
                    <a:pt x="30918" y="30030"/>
                    <a:pt x="33954" y="33437"/>
                  </a:cubicBezTo>
                  <a:cubicBezTo>
                    <a:pt x="35688" y="35384"/>
                    <a:pt x="37636" y="37021"/>
                    <a:pt x="40295" y="37563"/>
                  </a:cubicBezTo>
                  <a:cubicBezTo>
                    <a:pt x="40734" y="37651"/>
                    <a:pt x="41167" y="37690"/>
                    <a:pt x="41595" y="37690"/>
                  </a:cubicBezTo>
                  <a:cubicBezTo>
                    <a:pt x="42791" y="37690"/>
                    <a:pt x="43947" y="37381"/>
                    <a:pt x="45089" y="36960"/>
                  </a:cubicBezTo>
                  <a:cubicBezTo>
                    <a:pt x="45089" y="24772"/>
                    <a:pt x="45089" y="12584"/>
                    <a:pt x="45071" y="396"/>
                  </a:cubicBezTo>
                  <a:cubicBezTo>
                    <a:pt x="45071" y="269"/>
                    <a:pt x="44822" y="19"/>
                    <a:pt x="44688" y="19"/>
                  </a:cubicBezTo>
                  <a:cubicBezTo>
                    <a:pt x="29792" y="1"/>
                    <a:pt x="1489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0" y="0"/>
              <a:ext cx="617332" cy="1774492"/>
            </a:xfrm>
            <a:custGeom>
              <a:avLst/>
              <a:gdLst/>
              <a:ahLst/>
              <a:cxnLst/>
              <a:rect l="l" t="t" r="r" b="b"/>
              <a:pathLst>
                <a:path w="10060" h="28917" extrusionOk="0">
                  <a:moveTo>
                    <a:pt x="1" y="1"/>
                  </a:moveTo>
                  <a:lnTo>
                    <a:pt x="1" y="28916"/>
                  </a:lnTo>
                  <a:cubicBezTo>
                    <a:pt x="2660" y="27510"/>
                    <a:pt x="4510" y="25399"/>
                    <a:pt x="4984" y="22417"/>
                  </a:cubicBezTo>
                  <a:cubicBezTo>
                    <a:pt x="5350" y="20136"/>
                    <a:pt x="5392" y="17787"/>
                    <a:pt x="5429" y="15469"/>
                  </a:cubicBezTo>
                  <a:cubicBezTo>
                    <a:pt x="5477" y="11921"/>
                    <a:pt x="6147" y="8562"/>
                    <a:pt x="7753" y="5374"/>
                  </a:cubicBezTo>
                  <a:cubicBezTo>
                    <a:pt x="8629" y="3640"/>
                    <a:pt x="9299" y="1796"/>
                    <a:pt x="10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64999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3"/>
          <p:cNvGrpSpPr/>
          <p:nvPr/>
        </p:nvGrpSpPr>
        <p:grpSpPr>
          <a:xfrm flipH="1">
            <a:off x="-702525" y="3107050"/>
            <a:ext cx="9846522" cy="2039684"/>
            <a:chOff x="0" y="3107050"/>
            <a:chExt cx="9846522" cy="2039684"/>
          </a:xfrm>
        </p:grpSpPr>
        <p:sp>
          <p:nvSpPr>
            <p:cNvPr id="253" name="Google Shape;253;p23"/>
            <p:cNvSpPr/>
            <p:nvPr/>
          </p:nvSpPr>
          <p:spPr>
            <a:xfrm>
              <a:off x="7237653" y="310705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0" y="3561777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 txBox="1">
            <a:spLocks noGrp="1"/>
          </p:cNvSpPr>
          <p:nvPr>
            <p:ph type="ctrTitle"/>
          </p:nvPr>
        </p:nvSpPr>
        <p:spPr>
          <a:xfrm>
            <a:off x="1349025" y="445025"/>
            <a:ext cx="42840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2224413" y="2155050"/>
            <a:ext cx="25332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 idx="2"/>
          </p:nvPr>
        </p:nvSpPr>
        <p:spPr>
          <a:xfrm>
            <a:off x="1349013" y="1772400"/>
            <a:ext cx="4284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1450275" y="3706675"/>
            <a:ext cx="4081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4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sp>
          <p:nvSpPr>
            <p:cNvPr id="261" name="Google Shape;261;p24"/>
            <p:cNvSpPr/>
            <p:nvPr/>
          </p:nvSpPr>
          <p:spPr>
            <a:xfrm>
              <a:off x="6407986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6376996" y="0"/>
              <a:ext cx="2766948" cy="2312908"/>
            </a:xfrm>
            <a:custGeom>
              <a:avLst/>
              <a:gdLst/>
              <a:ahLst/>
              <a:cxnLst/>
              <a:rect l="l" t="t" r="r" b="b"/>
              <a:pathLst>
                <a:path w="45090" h="37691" extrusionOk="0">
                  <a:moveTo>
                    <a:pt x="1" y="1"/>
                  </a:moveTo>
                  <a:cubicBezTo>
                    <a:pt x="378" y="536"/>
                    <a:pt x="646" y="1224"/>
                    <a:pt x="1151" y="1583"/>
                  </a:cubicBezTo>
                  <a:cubicBezTo>
                    <a:pt x="2039" y="2216"/>
                    <a:pt x="3031" y="2727"/>
                    <a:pt x="4041" y="3153"/>
                  </a:cubicBezTo>
                  <a:cubicBezTo>
                    <a:pt x="5842" y="3913"/>
                    <a:pt x="7783" y="4382"/>
                    <a:pt x="9487" y="5307"/>
                  </a:cubicBezTo>
                  <a:cubicBezTo>
                    <a:pt x="16771" y="9256"/>
                    <a:pt x="22484" y="14860"/>
                    <a:pt x="26598" y="22077"/>
                  </a:cubicBezTo>
                  <a:cubicBezTo>
                    <a:pt x="28831" y="26001"/>
                    <a:pt x="30918" y="30030"/>
                    <a:pt x="33954" y="33437"/>
                  </a:cubicBezTo>
                  <a:cubicBezTo>
                    <a:pt x="35688" y="35384"/>
                    <a:pt x="37636" y="37021"/>
                    <a:pt x="40295" y="37563"/>
                  </a:cubicBezTo>
                  <a:cubicBezTo>
                    <a:pt x="40734" y="37651"/>
                    <a:pt x="41167" y="37690"/>
                    <a:pt x="41595" y="37690"/>
                  </a:cubicBezTo>
                  <a:cubicBezTo>
                    <a:pt x="42791" y="37690"/>
                    <a:pt x="43947" y="37381"/>
                    <a:pt x="45089" y="36960"/>
                  </a:cubicBezTo>
                  <a:cubicBezTo>
                    <a:pt x="45089" y="24772"/>
                    <a:pt x="45089" y="12584"/>
                    <a:pt x="45071" y="396"/>
                  </a:cubicBezTo>
                  <a:cubicBezTo>
                    <a:pt x="45071" y="269"/>
                    <a:pt x="44822" y="19"/>
                    <a:pt x="44688" y="19"/>
                  </a:cubicBezTo>
                  <a:cubicBezTo>
                    <a:pt x="29792" y="1"/>
                    <a:pt x="1489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0" y="0"/>
              <a:ext cx="617332" cy="1774492"/>
            </a:xfrm>
            <a:custGeom>
              <a:avLst/>
              <a:gdLst/>
              <a:ahLst/>
              <a:cxnLst/>
              <a:rect l="l" t="t" r="r" b="b"/>
              <a:pathLst>
                <a:path w="10060" h="28917" extrusionOk="0">
                  <a:moveTo>
                    <a:pt x="1" y="1"/>
                  </a:moveTo>
                  <a:lnTo>
                    <a:pt x="1" y="28916"/>
                  </a:lnTo>
                  <a:cubicBezTo>
                    <a:pt x="2660" y="27510"/>
                    <a:pt x="4510" y="25399"/>
                    <a:pt x="4984" y="22417"/>
                  </a:cubicBezTo>
                  <a:cubicBezTo>
                    <a:pt x="5350" y="20136"/>
                    <a:pt x="5392" y="17787"/>
                    <a:pt x="5429" y="15469"/>
                  </a:cubicBezTo>
                  <a:cubicBezTo>
                    <a:pt x="5477" y="11921"/>
                    <a:pt x="6147" y="8562"/>
                    <a:pt x="7753" y="5374"/>
                  </a:cubicBezTo>
                  <a:cubicBezTo>
                    <a:pt x="8629" y="3640"/>
                    <a:pt x="9299" y="1796"/>
                    <a:pt x="10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64999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4"/>
          <p:cNvGrpSpPr/>
          <p:nvPr/>
        </p:nvGrpSpPr>
        <p:grpSpPr>
          <a:xfrm>
            <a:off x="0" y="3107050"/>
            <a:ext cx="9193747" cy="2039684"/>
            <a:chOff x="0" y="3107050"/>
            <a:chExt cx="9193747" cy="2039684"/>
          </a:xfrm>
        </p:grpSpPr>
        <p:sp>
          <p:nvSpPr>
            <p:cNvPr id="266" name="Google Shape;266;p24"/>
            <p:cNvSpPr/>
            <p:nvPr/>
          </p:nvSpPr>
          <p:spPr>
            <a:xfrm>
              <a:off x="6584878" y="310705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0" y="3561777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0" y="1321672"/>
            <a:ext cx="3611484" cy="3821802"/>
          </a:xfrm>
          <a:custGeom>
            <a:avLst/>
            <a:gdLst/>
            <a:ahLst/>
            <a:cxnLst/>
            <a:rect l="l" t="t" r="r" b="b"/>
            <a:pathLst>
              <a:path w="48956" h="51807" extrusionOk="0">
                <a:moveTo>
                  <a:pt x="9264" y="1"/>
                </a:moveTo>
                <a:cubicBezTo>
                  <a:pt x="8738" y="1"/>
                  <a:pt x="8210" y="25"/>
                  <a:pt x="7679" y="73"/>
                </a:cubicBezTo>
                <a:cubicBezTo>
                  <a:pt x="6511" y="177"/>
                  <a:pt x="5361" y="413"/>
                  <a:pt x="4263" y="831"/>
                </a:cubicBezTo>
                <a:cubicBezTo>
                  <a:pt x="2642" y="1450"/>
                  <a:pt x="1247" y="2365"/>
                  <a:pt x="245" y="3820"/>
                </a:cubicBezTo>
                <a:cubicBezTo>
                  <a:pt x="184" y="3907"/>
                  <a:pt x="79" y="3968"/>
                  <a:pt x="1" y="4047"/>
                </a:cubicBezTo>
                <a:lnTo>
                  <a:pt x="1" y="47554"/>
                </a:lnTo>
                <a:cubicBezTo>
                  <a:pt x="71" y="47667"/>
                  <a:pt x="167" y="47772"/>
                  <a:pt x="219" y="47894"/>
                </a:cubicBezTo>
                <a:cubicBezTo>
                  <a:pt x="663" y="48974"/>
                  <a:pt x="1221" y="49994"/>
                  <a:pt x="1953" y="50900"/>
                </a:cubicBezTo>
                <a:cubicBezTo>
                  <a:pt x="2206" y="51205"/>
                  <a:pt x="2467" y="51510"/>
                  <a:pt x="2720" y="51807"/>
                </a:cubicBezTo>
                <a:lnTo>
                  <a:pt x="47970" y="51807"/>
                </a:lnTo>
                <a:cubicBezTo>
                  <a:pt x="48606" y="50743"/>
                  <a:pt x="48894" y="49584"/>
                  <a:pt x="48929" y="48355"/>
                </a:cubicBezTo>
                <a:cubicBezTo>
                  <a:pt x="48955" y="47432"/>
                  <a:pt x="48781" y="46525"/>
                  <a:pt x="48502" y="45654"/>
                </a:cubicBezTo>
                <a:cubicBezTo>
                  <a:pt x="47839" y="43597"/>
                  <a:pt x="46550" y="41967"/>
                  <a:pt x="44955" y="40573"/>
                </a:cubicBezTo>
                <a:cubicBezTo>
                  <a:pt x="43717" y="39483"/>
                  <a:pt x="42323" y="38586"/>
                  <a:pt x="40919" y="37723"/>
                </a:cubicBezTo>
                <a:cubicBezTo>
                  <a:pt x="39795" y="37026"/>
                  <a:pt x="38662" y="36346"/>
                  <a:pt x="37547" y="35631"/>
                </a:cubicBezTo>
                <a:cubicBezTo>
                  <a:pt x="36483" y="34951"/>
                  <a:pt x="35464" y="34219"/>
                  <a:pt x="34531" y="33383"/>
                </a:cubicBezTo>
                <a:cubicBezTo>
                  <a:pt x="33973" y="32877"/>
                  <a:pt x="33424" y="32354"/>
                  <a:pt x="32980" y="31735"/>
                </a:cubicBezTo>
                <a:cubicBezTo>
                  <a:pt x="32100" y="30533"/>
                  <a:pt x="31350" y="29252"/>
                  <a:pt x="30705" y="27909"/>
                </a:cubicBezTo>
                <a:cubicBezTo>
                  <a:pt x="29746" y="25914"/>
                  <a:pt x="29006" y="23839"/>
                  <a:pt x="28335" y="21739"/>
                </a:cubicBezTo>
                <a:cubicBezTo>
                  <a:pt x="27629" y="19534"/>
                  <a:pt x="26958" y="17329"/>
                  <a:pt x="26234" y="15124"/>
                </a:cubicBezTo>
                <a:cubicBezTo>
                  <a:pt x="25607" y="13207"/>
                  <a:pt x="24857" y="11324"/>
                  <a:pt x="23890" y="9546"/>
                </a:cubicBezTo>
                <a:cubicBezTo>
                  <a:pt x="23471" y="8771"/>
                  <a:pt x="23009" y="8021"/>
                  <a:pt x="22513" y="7289"/>
                </a:cubicBezTo>
                <a:cubicBezTo>
                  <a:pt x="22094" y="6679"/>
                  <a:pt x="21624" y="6104"/>
                  <a:pt x="21127" y="5546"/>
                </a:cubicBezTo>
                <a:cubicBezTo>
                  <a:pt x="20691" y="5040"/>
                  <a:pt x="20212" y="4561"/>
                  <a:pt x="19706" y="4117"/>
                </a:cubicBezTo>
                <a:cubicBezTo>
                  <a:pt x="19096" y="3594"/>
                  <a:pt x="18443" y="3132"/>
                  <a:pt x="17815" y="2635"/>
                </a:cubicBezTo>
                <a:cubicBezTo>
                  <a:pt x="16822" y="1842"/>
                  <a:pt x="15706" y="1275"/>
                  <a:pt x="14512" y="866"/>
                </a:cubicBezTo>
                <a:cubicBezTo>
                  <a:pt x="12801" y="280"/>
                  <a:pt x="11049" y="1"/>
                  <a:pt x="9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7011221" y="0"/>
            <a:ext cx="2133945" cy="1712792"/>
          </a:xfrm>
          <a:custGeom>
            <a:avLst/>
            <a:gdLst/>
            <a:ahLst/>
            <a:cxnLst/>
            <a:rect l="l" t="t" r="r" b="b"/>
            <a:pathLst>
              <a:path w="28927" h="23218" extrusionOk="0">
                <a:moveTo>
                  <a:pt x="550" y="0"/>
                </a:moveTo>
                <a:cubicBezTo>
                  <a:pt x="489" y="114"/>
                  <a:pt x="437" y="236"/>
                  <a:pt x="376" y="349"/>
                </a:cubicBezTo>
                <a:cubicBezTo>
                  <a:pt x="1" y="1098"/>
                  <a:pt x="27" y="1822"/>
                  <a:pt x="515" y="2519"/>
                </a:cubicBezTo>
                <a:cubicBezTo>
                  <a:pt x="681" y="2754"/>
                  <a:pt x="864" y="2981"/>
                  <a:pt x="1064" y="3190"/>
                </a:cubicBezTo>
                <a:cubicBezTo>
                  <a:pt x="1596" y="3757"/>
                  <a:pt x="2127" y="4323"/>
                  <a:pt x="2685" y="4872"/>
                </a:cubicBezTo>
                <a:cubicBezTo>
                  <a:pt x="3051" y="5229"/>
                  <a:pt x="3199" y="5674"/>
                  <a:pt x="3199" y="6153"/>
                </a:cubicBezTo>
                <a:cubicBezTo>
                  <a:pt x="3191" y="6772"/>
                  <a:pt x="3173" y="7391"/>
                  <a:pt x="3103" y="8001"/>
                </a:cubicBezTo>
                <a:cubicBezTo>
                  <a:pt x="2973" y="9099"/>
                  <a:pt x="3191" y="10127"/>
                  <a:pt x="3705" y="11095"/>
                </a:cubicBezTo>
                <a:cubicBezTo>
                  <a:pt x="4193" y="12010"/>
                  <a:pt x="4890" y="12751"/>
                  <a:pt x="5709" y="13378"/>
                </a:cubicBezTo>
                <a:cubicBezTo>
                  <a:pt x="6912" y="14311"/>
                  <a:pt x="8289" y="14834"/>
                  <a:pt x="9771" y="15121"/>
                </a:cubicBezTo>
                <a:cubicBezTo>
                  <a:pt x="11026" y="15365"/>
                  <a:pt x="12307" y="15426"/>
                  <a:pt x="13579" y="15461"/>
                </a:cubicBezTo>
                <a:cubicBezTo>
                  <a:pt x="15479" y="15513"/>
                  <a:pt x="17388" y="15418"/>
                  <a:pt x="19288" y="15601"/>
                </a:cubicBezTo>
                <a:cubicBezTo>
                  <a:pt x="20604" y="15731"/>
                  <a:pt x="21885" y="15975"/>
                  <a:pt x="23105" y="16481"/>
                </a:cubicBezTo>
                <a:cubicBezTo>
                  <a:pt x="24142" y="16925"/>
                  <a:pt x="25092" y="17501"/>
                  <a:pt x="25877" y="18329"/>
                </a:cubicBezTo>
                <a:cubicBezTo>
                  <a:pt x="26504" y="18991"/>
                  <a:pt x="27010" y="19767"/>
                  <a:pt x="27463" y="20568"/>
                </a:cubicBezTo>
                <a:cubicBezTo>
                  <a:pt x="27960" y="21449"/>
                  <a:pt x="28439" y="22338"/>
                  <a:pt x="28927" y="23218"/>
                </a:cubicBezTo>
                <a:lnTo>
                  <a:pt x="28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7879869" y="2746623"/>
            <a:ext cx="1265303" cy="2077363"/>
          </a:xfrm>
          <a:custGeom>
            <a:avLst/>
            <a:gdLst/>
            <a:ahLst/>
            <a:cxnLst/>
            <a:rect l="l" t="t" r="r" b="b"/>
            <a:pathLst>
              <a:path w="17152" h="28160" extrusionOk="0">
                <a:moveTo>
                  <a:pt x="17152" y="0"/>
                </a:moveTo>
                <a:cubicBezTo>
                  <a:pt x="17082" y="9"/>
                  <a:pt x="17013" y="9"/>
                  <a:pt x="16943" y="26"/>
                </a:cubicBezTo>
                <a:cubicBezTo>
                  <a:pt x="15313" y="340"/>
                  <a:pt x="13683" y="671"/>
                  <a:pt x="12027" y="802"/>
                </a:cubicBezTo>
                <a:cubicBezTo>
                  <a:pt x="11557" y="838"/>
                  <a:pt x="11087" y="862"/>
                  <a:pt x="10619" y="862"/>
                </a:cubicBezTo>
                <a:cubicBezTo>
                  <a:pt x="9953" y="862"/>
                  <a:pt x="9289" y="813"/>
                  <a:pt x="8628" y="680"/>
                </a:cubicBezTo>
                <a:cubicBezTo>
                  <a:pt x="7548" y="462"/>
                  <a:pt x="6484" y="139"/>
                  <a:pt x="5378" y="52"/>
                </a:cubicBezTo>
                <a:cubicBezTo>
                  <a:pt x="5053" y="24"/>
                  <a:pt x="4730" y="6"/>
                  <a:pt x="4408" y="6"/>
                </a:cubicBezTo>
                <a:cubicBezTo>
                  <a:pt x="3830" y="6"/>
                  <a:pt x="3255" y="64"/>
                  <a:pt x="2685" y="227"/>
                </a:cubicBezTo>
                <a:cubicBezTo>
                  <a:pt x="1238" y="628"/>
                  <a:pt x="401" y="1586"/>
                  <a:pt x="148" y="3059"/>
                </a:cubicBezTo>
                <a:cubicBezTo>
                  <a:pt x="0" y="3887"/>
                  <a:pt x="44" y="4724"/>
                  <a:pt x="192" y="5552"/>
                </a:cubicBezTo>
                <a:cubicBezTo>
                  <a:pt x="349" y="6493"/>
                  <a:pt x="654" y="7391"/>
                  <a:pt x="933" y="8306"/>
                </a:cubicBezTo>
                <a:cubicBezTo>
                  <a:pt x="1525" y="10223"/>
                  <a:pt x="1769" y="12201"/>
                  <a:pt x="1804" y="14215"/>
                </a:cubicBezTo>
                <a:cubicBezTo>
                  <a:pt x="1813" y="14712"/>
                  <a:pt x="1769" y="15208"/>
                  <a:pt x="1752" y="15705"/>
                </a:cubicBezTo>
                <a:cubicBezTo>
                  <a:pt x="1717" y="16646"/>
                  <a:pt x="1595" y="17579"/>
                  <a:pt x="1403" y="18503"/>
                </a:cubicBezTo>
                <a:cubicBezTo>
                  <a:pt x="994" y="20481"/>
                  <a:pt x="488" y="22442"/>
                  <a:pt x="331" y="24464"/>
                </a:cubicBezTo>
                <a:cubicBezTo>
                  <a:pt x="288" y="25109"/>
                  <a:pt x="279" y="25763"/>
                  <a:pt x="305" y="26407"/>
                </a:cubicBezTo>
                <a:cubicBezTo>
                  <a:pt x="314" y="26713"/>
                  <a:pt x="401" y="27026"/>
                  <a:pt x="506" y="27323"/>
                </a:cubicBezTo>
                <a:cubicBezTo>
                  <a:pt x="701" y="27880"/>
                  <a:pt x="1103" y="28159"/>
                  <a:pt x="1621" y="28159"/>
                </a:cubicBezTo>
                <a:cubicBezTo>
                  <a:pt x="1751" y="28159"/>
                  <a:pt x="1888" y="28142"/>
                  <a:pt x="2031" y="28107"/>
                </a:cubicBezTo>
                <a:cubicBezTo>
                  <a:pt x="2641" y="27959"/>
                  <a:pt x="3051" y="27584"/>
                  <a:pt x="3364" y="27070"/>
                </a:cubicBezTo>
                <a:cubicBezTo>
                  <a:pt x="3809" y="26355"/>
                  <a:pt x="4105" y="25571"/>
                  <a:pt x="4384" y="24786"/>
                </a:cubicBezTo>
                <a:cubicBezTo>
                  <a:pt x="4811" y="23566"/>
                  <a:pt x="5229" y="22346"/>
                  <a:pt x="5953" y="21257"/>
                </a:cubicBezTo>
                <a:cubicBezTo>
                  <a:pt x="6267" y="20795"/>
                  <a:pt x="6563" y="20324"/>
                  <a:pt x="6877" y="19862"/>
                </a:cubicBezTo>
                <a:cubicBezTo>
                  <a:pt x="7556" y="18877"/>
                  <a:pt x="8297" y="17936"/>
                  <a:pt x="9116" y="17065"/>
                </a:cubicBezTo>
                <a:cubicBezTo>
                  <a:pt x="10363" y="15731"/>
                  <a:pt x="11714" y="14511"/>
                  <a:pt x="13213" y="13457"/>
                </a:cubicBezTo>
                <a:cubicBezTo>
                  <a:pt x="14468" y="12568"/>
                  <a:pt x="15801" y="11818"/>
                  <a:pt x="17152" y="11086"/>
                </a:cubicBezTo>
                <a:lnTo>
                  <a:pt x="171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/>
          <p:nvPr/>
        </p:nvSpPr>
        <p:spPr>
          <a:xfrm flipH="1">
            <a:off x="-19" y="3408900"/>
            <a:ext cx="4002041" cy="1734575"/>
          </a:xfrm>
          <a:custGeom>
            <a:avLst/>
            <a:gdLst/>
            <a:ahLst/>
            <a:cxnLst/>
            <a:rect l="l" t="t" r="r" b="b"/>
            <a:pathLst>
              <a:path w="64669" h="28029" extrusionOk="0">
                <a:moveTo>
                  <a:pt x="64668" y="0"/>
                </a:moveTo>
                <a:cubicBezTo>
                  <a:pt x="63831" y="297"/>
                  <a:pt x="63056" y="706"/>
                  <a:pt x="62315" y="1194"/>
                </a:cubicBezTo>
                <a:cubicBezTo>
                  <a:pt x="60572" y="2336"/>
                  <a:pt x="59195" y="3809"/>
                  <a:pt x="58341" y="5726"/>
                </a:cubicBezTo>
                <a:cubicBezTo>
                  <a:pt x="57687" y="7199"/>
                  <a:pt x="57461" y="8742"/>
                  <a:pt x="57774" y="10337"/>
                </a:cubicBezTo>
                <a:cubicBezTo>
                  <a:pt x="57818" y="10563"/>
                  <a:pt x="57870" y="10790"/>
                  <a:pt x="57931" y="11051"/>
                </a:cubicBezTo>
                <a:cubicBezTo>
                  <a:pt x="57870" y="10999"/>
                  <a:pt x="57835" y="10973"/>
                  <a:pt x="57809" y="10947"/>
                </a:cubicBezTo>
                <a:cubicBezTo>
                  <a:pt x="56920" y="10075"/>
                  <a:pt x="55909" y="9369"/>
                  <a:pt x="54811" y="8785"/>
                </a:cubicBezTo>
                <a:cubicBezTo>
                  <a:pt x="51979" y="7295"/>
                  <a:pt x="48937" y="6659"/>
                  <a:pt x="45773" y="6563"/>
                </a:cubicBezTo>
                <a:cubicBezTo>
                  <a:pt x="45564" y="6556"/>
                  <a:pt x="45354" y="6553"/>
                  <a:pt x="45145" y="6553"/>
                </a:cubicBezTo>
                <a:cubicBezTo>
                  <a:pt x="44222" y="6553"/>
                  <a:pt x="43299" y="6615"/>
                  <a:pt x="42383" y="6728"/>
                </a:cubicBezTo>
                <a:cubicBezTo>
                  <a:pt x="40806" y="6920"/>
                  <a:pt x="39272" y="7260"/>
                  <a:pt x="37790" y="7809"/>
                </a:cubicBezTo>
                <a:cubicBezTo>
                  <a:pt x="34914" y="8881"/>
                  <a:pt x="32491" y="10572"/>
                  <a:pt x="30678" y="13065"/>
                </a:cubicBezTo>
                <a:cubicBezTo>
                  <a:pt x="28848" y="15575"/>
                  <a:pt x="27985" y="18381"/>
                  <a:pt x="28273" y="21501"/>
                </a:cubicBezTo>
                <a:cubicBezTo>
                  <a:pt x="28395" y="22869"/>
                  <a:pt x="28778" y="24159"/>
                  <a:pt x="29371" y="25379"/>
                </a:cubicBezTo>
                <a:cubicBezTo>
                  <a:pt x="29397" y="25440"/>
                  <a:pt x="29423" y="25501"/>
                  <a:pt x="29458" y="25580"/>
                </a:cubicBezTo>
                <a:cubicBezTo>
                  <a:pt x="29423" y="25571"/>
                  <a:pt x="29406" y="25571"/>
                  <a:pt x="29397" y="25562"/>
                </a:cubicBezTo>
                <a:cubicBezTo>
                  <a:pt x="29301" y="25493"/>
                  <a:pt x="29205" y="25423"/>
                  <a:pt x="29101" y="25344"/>
                </a:cubicBezTo>
                <a:cubicBezTo>
                  <a:pt x="26887" y="23776"/>
                  <a:pt x="24377" y="22965"/>
                  <a:pt x="21728" y="22529"/>
                </a:cubicBezTo>
                <a:cubicBezTo>
                  <a:pt x="20656" y="22346"/>
                  <a:pt x="19566" y="22242"/>
                  <a:pt x="18477" y="22198"/>
                </a:cubicBezTo>
                <a:cubicBezTo>
                  <a:pt x="17971" y="22176"/>
                  <a:pt x="17467" y="22164"/>
                  <a:pt x="16963" y="22164"/>
                </a:cubicBezTo>
                <a:cubicBezTo>
                  <a:pt x="15894" y="22164"/>
                  <a:pt x="14828" y="22216"/>
                  <a:pt x="13762" y="22329"/>
                </a:cubicBezTo>
                <a:cubicBezTo>
                  <a:pt x="12638" y="22451"/>
                  <a:pt x="11522" y="22616"/>
                  <a:pt x="10406" y="22808"/>
                </a:cubicBezTo>
                <a:cubicBezTo>
                  <a:pt x="8751" y="23087"/>
                  <a:pt x="7138" y="23523"/>
                  <a:pt x="5569" y="24133"/>
                </a:cubicBezTo>
                <a:cubicBezTo>
                  <a:pt x="3565" y="24917"/>
                  <a:pt x="1770" y="26024"/>
                  <a:pt x="314" y="27637"/>
                </a:cubicBezTo>
                <a:cubicBezTo>
                  <a:pt x="201" y="27759"/>
                  <a:pt x="105" y="27898"/>
                  <a:pt x="0" y="28029"/>
                </a:cubicBezTo>
                <a:lnTo>
                  <a:pt x="64668" y="28029"/>
                </a:lnTo>
                <a:lnTo>
                  <a:pt x="646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/>
          <p:nvPr/>
        </p:nvSpPr>
        <p:spPr>
          <a:xfrm flipH="1">
            <a:off x="5288050" y="3024642"/>
            <a:ext cx="3857132" cy="2118830"/>
          </a:xfrm>
          <a:custGeom>
            <a:avLst/>
            <a:gdLst/>
            <a:ahLst/>
            <a:cxnLst/>
            <a:rect l="l" t="t" r="r" b="b"/>
            <a:pathLst>
              <a:path w="52293" h="28726" extrusionOk="0">
                <a:moveTo>
                  <a:pt x="35" y="0"/>
                </a:moveTo>
                <a:cubicBezTo>
                  <a:pt x="18" y="52"/>
                  <a:pt x="0" y="105"/>
                  <a:pt x="0" y="157"/>
                </a:cubicBezTo>
                <a:cubicBezTo>
                  <a:pt x="0" y="9674"/>
                  <a:pt x="0" y="19200"/>
                  <a:pt x="0" y="28726"/>
                </a:cubicBezTo>
                <a:lnTo>
                  <a:pt x="52292" y="28726"/>
                </a:lnTo>
                <a:cubicBezTo>
                  <a:pt x="52240" y="28673"/>
                  <a:pt x="52196" y="28612"/>
                  <a:pt x="52153" y="28569"/>
                </a:cubicBezTo>
                <a:cubicBezTo>
                  <a:pt x="51682" y="28133"/>
                  <a:pt x="51142" y="27802"/>
                  <a:pt x="50567" y="27540"/>
                </a:cubicBezTo>
                <a:cubicBezTo>
                  <a:pt x="49094" y="26869"/>
                  <a:pt x="47542" y="26582"/>
                  <a:pt x="45939" y="26503"/>
                </a:cubicBezTo>
                <a:cubicBezTo>
                  <a:pt x="45699" y="26492"/>
                  <a:pt x="45460" y="26487"/>
                  <a:pt x="45221" y="26487"/>
                </a:cubicBezTo>
                <a:cubicBezTo>
                  <a:pt x="43947" y="26487"/>
                  <a:pt x="42682" y="26645"/>
                  <a:pt x="41442" y="26983"/>
                </a:cubicBezTo>
                <a:cubicBezTo>
                  <a:pt x="41206" y="27044"/>
                  <a:pt x="40962" y="27113"/>
                  <a:pt x="40718" y="27183"/>
                </a:cubicBezTo>
                <a:cubicBezTo>
                  <a:pt x="40718" y="27000"/>
                  <a:pt x="40718" y="26834"/>
                  <a:pt x="40718" y="26678"/>
                </a:cubicBezTo>
                <a:cubicBezTo>
                  <a:pt x="40779" y="25205"/>
                  <a:pt x="40831" y="23741"/>
                  <a:pt x="40718" y="22268"/>
                </a:cubicBezTo>
                <a:cubicBezTo>
                  <a:pt x="40614" y="21021"/>
                  <a:pt x="40361" y="19810"/>
                  <a:pt x="39943" y="18625"/>
                </a:cubicBezTo>
                <a:cubicBezTo>
                  <a:pt x="39088" y="16202"/>
                  <a:pt x="37572" y="14389"/>
                  <a:pt x="35219" y="13282"/>
                </a:cubicBezTo>
                <a:cubicBezTo>
                  <a:pt x="33084" y="12289"/>
                  <a:pt x="30826" y="11835"/>
                  <a:pt x="28482" y="11792"/>
                </a:cubicBezTo>
                <a:cubicBezTo>
                  <a:pt x="28386" y="11790"/>
                  <a:pt x="28290" y="11789"/>
                  <a:pt x="28194" y="11789"/>
                </a:cubicBezTo>
                <a:cubicBezTo>
                  <a:pt x="26688" y="11789"/>
                  <a:pt x="25200" y="11983"/>
                  <a:pt x="23749" y="12384"/>
                </a:cubicBezTo>
                <a:cubicBezTo>
                  <a:pt x="22076" y="12838"/>
                  <a:pt x="20516" y="13509"/>
                  <a:pt x="19174" y="14633"/>
                </a:cubicBezTo>
                <a:cubicBezTo>
                  <a:pt x="19156" y="14650"/>
                  <a:pt x="19122" y="14659"/>
                  <a:pt x="19095" y="14668"/>
                </a:cubicBezTo>
                <a:cubicBezTo>
                  <a:pt x="18982" y="14250"/>
                  <a:pt x="18886" y="13849"/>
                  <a:pt x="18756" y="13448"/>
                </a:cubicBezTo>
                <a:cubicBezTo>
                  <a:pt x="18154" y="11591"/>
                  <a:pt x="17100" y="9996"/>
                  <a:pt x="15792" y="8567"/>
                </a:cubicBezTo>
                <a:cubicBezTo>
                  <a:pt x="14232" y="6859"/>
                  <a:pt x="12411" y="5482"/>
                  <a:pt x="10441" y="4288"/>
                </a:cubicBezTo>
                <a:cubicBezTo>
                  <a:pt x="7452" y="2484"/>
                  <a:pt x="4236" y="1194"/>
                  <a:pt x="880" y="244"/>
                </a:cubicBezTo>
                <a:cubicBezTo>
                  <a:pt x="593" y="166"/>
                  <a:pt x="314" y="78"/>
                  <a:pt x="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grpSp>
          <p:nvGrpSpPr>
            <p:cNvPr id="31" name="Google Shape;31;p4"/>
            <p:cNvGrpSpPr/>
            <p:nvPr/>
          </p:nvGrpSpPr>
          <p:grpSpPr>
            <a:xfrm>
              <a:off x="0" y="0"/>
              <a:ext cx="9143944" cy="2312908"/>
              <a:chOff x="0" y="0"/>
              <a:chExt cx="9143944" cy="2312908"/>
            </a:xfrm>
          </p:grpSpPr>
          <p:sp>
            <p:nvSpPr>
              <p:cNvPr id="32" name="Google Shape;32;p4"/>
              <p:cNvSpPr/>
              <p:nvPr/>
            </p:nvSpPr>
            <p:spPr>
              <a:xfrm>
                <a:off x="6376996" y="0"/>
                <a:ext cx="2766948" cy="2312908"/>
              </a:xfrm>
              <a:custGeom>
                <a:avLst/>
                <a:gdLst/>
                <a:ahLst/>
                <a:cxnLst/>
                <a:rect l="l" t="t" r="r" b="b"/>
                <a:pathLst>
                  <a:path w="45090" h="37691" extrusionOk="0">
                    <a:moveTo>
                      <a:pt x="1" y="1"/>
                    </a:moveTo>
                    <a:cubicBezTo>
                      <a:pt x="378" y="536"/>
                      <a:pt x="646" y="1224"/>
                      <a:pt x="1151" y="1583"/>
                    </a:cubicBezTo>
                    <a:cubicBezTo>
                      <a:pt x="2039" y="2216"/>
                      <a:pt x="3031" y="2727"/>
                      <a:pt x="4041" y="3153"/>
                    </a:cubicBezTo>
                    <a:cubicBezTo>
                      <a:pt x="5842" y="3913"/>
                      <a:pt x="7783" y="4382"/>
                      <a:pt x="9487" y="5307"/>
                    </a:cubicBezTo>
                    <a:cubicBezTo>
                      <a:pt x="16771" y="9256"/>
                      <a:pt x="22484" y="14860"/>
                      <a:pt x="26598" y="22077"/>
                    </a:cubicBezTo>
                    <a:cubicBezTo>
                      <a:pt x="28831" y="26001"/>
                      <a:pt x="30918" y="30030"/>
                      <a:pt x="33954" y="33437"/>
                    </a:cubicBezTo>
                    <a:cubicBezTo>
                      <a:pt x="35688" y="35384"/>
                      <a:pt x="37636" y="37021"/>
                      <a:pt x="40295" y="37563"/>
                    </a:cubicBezTo>
                    <a:cubicBezTo>
                      <a:pt x="40734" y="37651"/>
                      <a:pt x="41167" y="37690"/>
                      <a:pt x="41595" y="37690"/>
                    </a:cubicBezTo>
                    <a:cubicBezTo>
                      <a:pt x="42791" y="37690"/>
                      <a:pt x="43947" y="37381"/>
                      <a:pt x="45089" y="36960"/>
                    </a:cubicBezTo>
                    <a:cubicBezTo>
                      <a:pt x="45089" y="24772"/>
                      <a:pt x="45089" y="12584"/>
                      <a:pt x="45071" y="396"/>
                    </a:cubicBezTo>
                    <a:cubicBezTo>
                      <a:pt x="45071" y="269"/>
                      <a:pt x="44822" y="19"/>
                      <a:pt x="44688" y="19"/>
                    </a:cubicBezTo>
                    <a:cubicBezTo>
                      <a:pt x="29792" y="1"/>
                      <a:pt x="1489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0" y="0"/>
                <a:ext cx="617332" cy="1774492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28917" extrusionOk="0">
                    <a:moveTo>
                      <a:pt x="1" y="1"/>
                    </a:moveTo>
                    <a:lnTo>
                      <a:pt x="1" y="28916"/>
                    </a:lnTo>
                    <a:cubicBezTo>
                      <a:pt x="2660" y="27510"/>
                      <a:pt x="4510" y="25399"/>
                      <a:pt x="4984" y="22417"/>
                    </a:cubicBezTo>
                    <a:cubicBezTo>
                      <a:pt x="5350" y="20136"/>
                      <a:pt x="5392" y="17787"/>
                      <a:pt x="5429" y="15469"/>
                    </a:cubicBezTo>
                    <a:cubicBezTo>
                      <a:pt x="5477" y="11921"/>
                      <a:pt x="6147" y="8562"/>
                      <a:pt x="7753" y="5374"/>
                    </a:cubicBezTo>
                    <a:cubicBezTo>
                      <a:pt x="8629" y="3640"/>
                      <a:pt x="9299" y="1796"/>
                      <a:pt x="100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 flipH="1">
              <a:off x="564999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7057566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-1443125" y="3594924"/>
            <a:ext cx="10587085" cy="2850981"/>
            <a:chOff x="-1048900" y="3336199"/>
            <a:chExt cx="10587085" cy="2850981"/>
          </a:xfrm>
        </p:grpSpPr>
        <p:sp>
          <p:nvSpPr>
            <p:cNvPr id="37" name="Google Shape;37;p4"/>
            <p:cNvSpPr/>
            <p:nvPr/>
          </p:nvSpPr>
          <p:spPr>
            <a:xfrm>
              <a:off x="6929315" y="414750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048900" y="3336199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 flipH="1">
            <a:off x="706200" y="1195675"/>
            <a:ext cx="7735500" cy="3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grpSp>
          <p:nvGrpSpPr>
            <p:cNvPr id="43" name="Google Shape;43;p5"/>
            <p:cNvGrpSpPr/>
            <p:nvPr/>
          </p:nvGrpSpPr>
          <p:grpSpPr>
            <a:xfrm>
              <a:off x="0" y="0"/>
              <a:ext cx="9143944" cy="2312908"/>
              <a:chOff x="0" y="0"/>
              <a:chExt cx="9143944" cy="2312908"/>
            </a:xfrm>
          </p:grpSpPr>
          <p:sp>
            <p:nvSpPr>
              <p:cNvPr id="44" name="Google Shape;44;p5"/>
              <p:cNvSpPr/>
              <p:nvPr/>
            </p:nvSpPr>
            <p:spPr>
              <a:xfrm>
                <a:off x="6376996" y="0"/>
                <a:ext cx="2766948" cy="2312908"/>
              </a:xfrm>
              <a:custGeom>
                <a:avLst/>
                <a:gdLst/>
                <a:ahLst/>
                <a:cxnLst/>
                <a:rect l="l" t="t" r="r" b="b"/>
                <a:pathLst>
                  <a:path w="45090" h="37691" extrusionOk="0">
                    <a:moveTo>
                      <a:pt x="1" y="1"/>
                    </a:moveTo>
                    <a:cubicBezTo>
                      <a:pt x="378" y="536"/>
                      <a:pt x="646" y="1224"/>
                      <a:pt x="1151" y="1583"/>
                    </a:cubicBezTo>
                    <a:cubicBezTo>
                      <a:pt x="2039" y="2216"/>
                      <a:pt x="3031" y="2727"/>
                      <a:pt x="4041" y="3153"/>
                    </a:cubicBezTo>
                    <a:cubicBezTo>
                      <a:pt x="5842" y="3913"/>
                      <a:pt x="7783" y="4382"/>
                      <a:pt x="9487" y="5307"/>
                    </a:cubicBezTo>
                    <a:cubicBezTo>
                      <a:pt x="16771" y="9256"/>
                      <a:pt x="22484" y="14860"/>
                      <a:pt x="26598" y="22077"/>
                    </a:cubicBezTo>
                    <a:cubicBezTo>
                      <a:pt x="28831" y="26001"/>
                      <a:pt x="30918" y="30030"/>
                      <a:pt x="33954" y="33437"/>
                    </a:cubicBezTo>
                    <a:cubicBezTo>
                      <a:pt x="35688" y="35384"/>
                      <a:pt x="37636" y="37021"/>
                      <a:pt x="40295" y="37563"/>
                    </a:cubicBezTo>
                    <a:cubicBezTo>
                      <a:pt x="40734" y="37651"/>
                      <a:pt x="41167" y="37690"/>
                      <a:pt x="41595" y="37690"/>
                    </a:cubicBezTo>
                    <a:cubicBezTo>
                      <a:pt x="42791" y="37690"/>
                      <a:pt x="43947" y="37381"/>
                      <a:pt x="45089" y="36960"/>
                    </a:cubicBezTo>
                    <a:cubicBezTo>
                      <a:pt x="45089" y="24772"/>
                      <a:pt x="45089" y="12584"/>
                      <a:pt x="45071" y="396"/>
                    </a:cubicBezTo>
                    <a:cubicBezTo>
                      <a:pt x="45071" y="269"/>
                      <a:pt x="44822" y="19"/>
                      <a:pt x="44688" y="19"/>
                    </a:cubicBezTo>
                    <a:cubicBezTo>
                      <a:pt x="29792" y="1"/>
                      <a:pt x="1489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0" y="0"/>
                <a:ext cx="617332" cy="1774492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28917" extrusionOk="0">
                    <a:moveTo>
                      <a:pt x="1" y="1"/>
                    </a:moveTo>
                    <a:lnTo>
                      <a:pt x="1" y="28916"/>
                    </a:lnTo>
                    <a:cubicBezTo>
                      <a:pt x="2660" y="27510"/>
                      <a:pt x="4510" y="25399"/>
                      <a:pt x="4984" y="22417"/>
                    </a:cubicBezTo>
                    <a:cubicBezTo>
                      <a:pt x="5350" y="20136"/>
                      <a:pt x="5392" y="17787"/>
                      <a:pt x="5429" y="15469"/>
                    </a:cubicBezTo>
                    <a:cubicBezTo>
                      <a:pt x="5477" y="11921"/>
                      <a:pt x="6147" y="8562"/>
                      <a:pt x="7753" y="5374"/>
                    </a:cubicBezTo>
                    <a:cubicBezTo>
                      <a:pt x="8629" y="3640"/>
                      <a:pt x="9299" y="1796"/>
                      <a:pt x="100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 flipH="1">
              <a:off x="564999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flipH="1">
              <a:off x="7057566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-1443125" y="3594924"/>
            <a:ext cx="10587085" cy="2850981"/>
            <a:chOff x="-1048900" y="3336199"/>
            <a:chExt cx="10587085" cy="2850981"/>
          </a:xfrm>
        </p:grpSpPr>
        <p:sp>
          <p:nvSpPr>
            <p:cNvPr id="49" name="Google Shape;49;p5"/>
            <p:cNvSpPr/>
            <p:nvPr/>
          </p:nvSpPr>
          <p:spPr>
            <a:xfrm>
              <a:off x="6929315" y="414750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048900" y="3336199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138598" y="1517175"/>
            <a:ext cx="29931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1138598" y="2458925"/>
            <a:ext cx="2993100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2"/>
          </p:nvPr>
        </p:nvSpPr>
        <p:spPr>
          <a:xfrm>
            <a:off x="5012277" y="1517175"/>
            <a:ext cx="29931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5012277" y="2458925"/>
            <a:ext cx="2993100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 flipH="1">
            <a:off x="-3980" y="0"/>
            <a:ext cx="9143944" cy="5142937"/>
            <a:chOff x="0" y="0"/>
            <a:chExt cx="9143944" cy="5142937"/>
          </a:xfrm>
        </p:grpSpPr>
        <p:grpSp>
          <p:nvGrpSpPr>
            <p:cNvPr id="58" name="Google Shape;58;p6"/>
            <p:cNvGrpSpPr/>
            <p:nvPr/>
          </p:nvGrpSpPr>
          <p:grpSpPr>
            <a:xfrm>
              <a:off x="0" y="0"/>
              <a:ext cx="9143944" cy="2312908"/>
              <a:chOff x="0" y="0"/>
              <a:chExt cx="9143944" cy="2312908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6376996" y="0"/>
                <a:ext cx="2766948" cy="2312908"/>
              </a:xfrm>
              <a:custGeom>
                <a:avLst/>
                <a:gdLst/>
                <a:ahLst/>
                <a:cxnLst/>
                <a:rect l="l" t="t" r="r" b="b"/>
                <a:pathLst>
                  <a:path w="45090" h="37691" extrusionOk="0">
                    <a:moveTo>
                      <a:pt x="1" y="1"/>
                    </a:moveTo>
                    <a:cubicBezTo>
                      <a:pt x="378" y="536"/>
                      <a:pt x="646" y="1224"/>
                      <a:pt x="1151" y="1583"/>
                    </a:cubicBezTo>
                    <a:cubicBezTo>
                      <a:pt x="2039" y="2216"/>
                      <a:pt x="3031" y="2727"/>
                      <a:pt x="4041" y="3153"/>
                    </a:cubicBezTo>
                    <a:cubicBezTo>
                      <a:pt x="5842" y="3913"/>
                      <a:pt x="7783" y="4382"/>
                      <a:pt x="9487" y="5307"/>
                    </a:cubicBezTo>
                    <a:cubicBezTo>
                      <a:pt x="16771" y="9256"/>
                      <a:pt x="22484" y="14860"/>
                      <a:pt x="26598" y="22077"/>
                    </a:cubicBezTo>
                    <a:cubicBezTo>
                      <a:pt x="28831" y="26001"/>
                      <a:pt x="30918" y="30030"/>
                      <a:pt x="33954" y="33437"/>
                    </a:cubicBezTo>
                    <a:cubicBezTo>
                      <a:pt x="35688" y="35384"/>
                      <a:pt x="37636" y="37021"/>
                      <a:pt x="40295" y="37563"/>
                    </a:cubicBezTo>
                    <a:cubicBezTo>
                      <a:pt x="40734" y="37651"/>
                      <a:pt x="41167" y="37690"/>
                      <a:pt x="41595" y="37690"/>
                    </a:cubicBezTo>
                    <a:cubicBezTo>
                      <a:pt x="42791" y="37690"/>
                      <a:pt x="43947" y="37381"/>
                      <a:pt x="45089" y="36960"/>
                    </a:cubicBezTo>
                    <a:cubicBezTo>
                      <a:pt x="45089" y="24772"/>
                      <a:pt x="45089" y="12584"/>
                      <a:pt x="45071" y="396"/>
                    </a:cubicBezTo>
                    <a:cubicBezTo>
                      <a:pt x="45071" y="269"/>
                      <a:pt x="44822" y="19"/>
                      <a:pt x="44688" y="19"/>
                    </a:cubicBezTo>
                    <a:cubicBezTo>
                      <a:pt x="29792" y="1"/>
                      <a:pt x="1489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0" y="0"/>
                <a:ext cx="617332" cy="1774492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28917" extrusionOk="0">
                    <a:moveTo>
                      <a:pt x="1" y="1"/>
                    </a:moveTo>
                    <a:lnTo>
                      <a:pt x="1" y="28916"/>
                    </a:lnTo>
                    <a:cubicBezTo>
                      <a:pt x="2660" y="27510"/>
                      <a:pt x="4510" y="25399"/>
                      <a:pt x="4984" y="22417"/>
                    </a:cubicBezTo>
                    <a:cubicBezTo>
                      <a:pt x="5350" y="20136"/>
                      <a:pt x="5392" y="17787"/>
                      <a:pt x="5429" y="15469"/>
                    </a:cubicBezTo>
                    <a:cubicBezTo>
                      <a:pt x="5477" y="11921"/>
                      <a:pt x="6147" y="8562"/>
                      <a:pt x="7753" y="5374"/>
                    </a:cubicBezTo>
                    <a:cubicBezTo>
                      <a:pt x="8629" y="3640"/>
                      <a:pt x="9299" y="1796"/>
                      <a:pt x="100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6"/>
            <p:cNvSpPr/>
            <p:nvPr/>
          </p:nvSpPr>
          <p:spPr>
            <a:xfrm flipH="1">
              <a:off x="564999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7057566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6"/>
          <p:cNvGrpSpPr/>
          <p:nvPr/>
        </p:nvGrpSpPr>
        <p:grpSpPr>
          <a:xfrm flipH="1">
            <a:off x="-15250" y="3594924"/>
            <a:ext cx="10587085" cy="2850981"/>
            <a:chOff x="-1048900" y="3336199"/>
            <a:chExt cx="10587085" cy="2850981"/>
          </a:xfrm>
        </p:grpSpPr>
        <p:sp>
          <p:nvSpPr>
            <p:cNvPr id="64" name="Google Shape;64;p6"/>
            <p:cNvSpPr/>
            <p:nvPr/>
          </p:nvSpPr>
          <p:spPr>
            <a:xfrm>
              <a:off x="6929315" y="414750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-1048900" y="3336199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1321672"/>
            <a:ext cx="3611484" cy="3821802"/>
          </a:xfrm>
          <a:custGeom>
            <a:avLst/>
            <a:gdLst/>
            <a:ahLst/>
            <a:cxnLst/>
            <a:rect l="l" t="t" r="r" b="b"/>
            <a:pathLst>
              <a:path w="48956" h="51807" extrusionOk="0">
                <a:moveTo>
                  <a:pt x="9264" y="1"/>
                </a:moveTo>
                <a:cubicBezTo>
                  <a:pt x="8738" y="1"/>
                  <a:pt x="8210" y="25"/>
                  <a:pt x="7679" y="73"/>
                </a:cubicBezTo>
                <a:cubicBezTo>
                  <a:pt x="6511" y="177"/>
                  <a:pt x="5361" y="413"/>
                  <a:pt x="4263" y="831"/>
                </a:cubicBezTo>
                <a:cubicBezTo>
                  <a:pt x="2642" y="1450"/>
                  <a:pt x="1247" y="2365"/>
                  <a:pt x="245" y="3820"/>
                </a:cubicBezTo>
                <a:cubicBezTo>
                  <a:pt x="184" y="3907"/>
                  <a:pt x="79" y="3968"/>
                  <a:pt x="1" y="4047"/>
                </a:cubicBezTo>
                <a:lnTo>
                  <a:pt x="1" y="47554"/>
                </a:lnTo>
                <a:cubicBezTo>
                  <a:pt x="71" y="47667"/>
                  <a:pt x="167" y="47772"/>
                  <a:pt x="219" y="47894"/>
                </a:cubicBezTo>
                <a:cubicBezTo>
                  <a:pt x="663" y="48974"/>
                  <a:pt x="1221" y="49994"/>
                  <a:pt x="1953" y="50900"/>
                </a:cubicBezTo>
                <a:cubicBezTo>
                  <a:pt x="2206" y="51205"/>
                  <a:pt x="2467" y="51510"/>
                  <a:pt x="2720" y="51807"/>
                </a:cubicBezTo>
                <a:lnTo>
                  <a:pt x="47970" y="51807"/>
                </a:lnTo>
                <a:cubicBezTo>
                  <a:pt x="48606" y="50743"/>
                  <a:pt x="48894" y="49584"/>
                  <a:pt x="48929" y="48355"/>
                </a:cubicBezTo>
                <a:cubicBezTo>
                  <a:pt x="48955" y="47432"/>
                  <a:pt x="48781" y="46525"/>
                  <a:pt x="48502" y="45654"/>
                </a:cubicBezTo>
                <a:cubicBezTo>
                  <a:pt x="47839" y="43597"/>
                  <a:pt x="46550" y="41967"/>
                  <a:pt x="44955" y="40573"/>
                </a:cubicBezTo>
                <a:cubicBezTo>
                  <a:pt x="43717" y="39483"/>
                  <a:pt x="42323" y="38586"/>
                  <a:pt x="40919" y="37723"/>
                </a:cubicBezTo>
                <a:cubicBezTo>
                  <a:pt x="39795" y="37026"/>
                  <a:pt x="38662" y="36346"/>
                  <a:pt x="37547" y="35631"/>
                </a:cubicBezTo>
                <a:cubicBezTo>
                  <a:pt x="36483" y="34951"/>
                  <a:pt x="35464" y="34219"/>
                  <a:pt x="34531" y="33383"/>
                </a:cubicBezTo>
                <a:cubicBezTo>
                  <a:pt x="33973" y="32877"/>
                  <a:pt x="33424" y="32354"/>
                  <a:pt x="32980" y="31735"/>
                </a:cubicBezTo>
                <a:cubicBezTo>
                  <a:pt x="32100" y="30533"/>
                  <a:pt x="31350" y="29252"/>
                  <a:pt x="30705" y="27909"/>
                </a:cubicBezTo>
                <a:cubicBezTo>
                  <a:pt x="29746" y="25914"/>
                  <a:pt x="29006" y="23839"/>
                  <a:pt x="28335" y="21739"/>
                </a:cubicBezTo>
                <a:cubicBezTo>
                  <a:pt x="27629" y="19534"/>
                  <a:pt x="26958" y="17329"/>
                  <a:pt x="26234" y="15124"/>
                </a:cubicBezTo>
                <a:cubicBezTo>
                  <a:pt x="25607" y="13207"/>
                  <a:pt x="24857" y="11324"/>
                  <a:pt x="23890" y="9546"/>
                </a:cubicBezTo>
                <a:cubicBezTo>
                  <a:pt x="23471" y="8771"/>
                  <a:pt x="23009" y="8021"/>
                  <a:pt x="22513" y="7289"/>
                </a:cubicBezTo>
                <a:cubicBezTo>
                  <a:pt x="22094" y="6679"/>
                  <a:pt x="21624" y="6104"/>
                  <a:pt x="21127" y="5546"/>
                </a:cubicBezTo>
                <a:cubicBezTo>
                  <a:pt x="20691" y="5040"/>
                  <a:pt x="20212" y="4561"/>
                  <a:pt x="19706" y="4117"/>
                </a:cubicBezTo>
                <a:cubicBezTo>
                  <a:pt x="19096" y="3594"/>
                  <a:pt x="18443" y="3132"/>
                  <a:pt x="17815" y="2635"/>
                </a:cubicBezTo>
                <a:cubicBezTo>
                  <a:pt x="16822" y="1842"/>
                  <a:pt x="15706" y="1275"/>
                  <a:pt x="14512" y="866"/>
                </a:cubicBezTo>
                <a:cubicBezTo>
                  <a:pt x="12801" y="280"/>
                  <a:pt x="11049" y="1"/>
                  <a:pt x="9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7011221" y="0"/>
            <a:ext cx="2133945" cy="1712792"/>
          </a:xfrm>
          <a:custGeom>
            <a:avLst/>
            <a:gdLst/>
            <a:ahLst/>
            <a:cxnLst/>
            <a:rect l="l" t="t" r="r" b="b"/>
            <a:pathLst>
              <a:path w="28927" h="23218" extrusionOk="0">
                <a:moveTo>
                  <a:pt x="550" y="0"/>
                </a:moveTo>
                <a:cubicBezTo>
                  <a:pt x="489" y="114"/>
                  <a:pt x="437" y="236"/>
                  <a:pt x="376" y="349"/>
                </a:cubicBezTo>
                <a:cubicBezTo>
                  <a:pt x="1" y="1098"/>
                  <a:pt x="27" y="1822"/>
                  <a:pt x="515" y="2519"/>
                </a:cubicBezTo>
                <a:cubicBezTo>
                  <a:pt x="681" y="2754"/>
                  <a:pt x="864" y="2981"/>
                  <a:pt x="1064" y="3190"/>
                </a:cubicBezTo>
                <a:cubicBezTo>
                  <a:pt x="1596" y="3757"/>
                  <a:pt x="2127" y="4323"/>
                  <a:pt x="2685" y="4872"/>
                </a:cubicBezTo>
                <a:cubicBezTo>
                  <a:pt x="3051" y="5229"/>
                  <a:pt x="3199" y="5674"/>
                  <a:pt x="3199" y="6153"/>
                </a:cubicBezTo>
                <a:cubicBezTo>
                  <a:pt x="3191" y="6772"/>
                  <a:pt x="3173" y="7391"/>
                  <a:pt x="3103" y="8001"/>
                </a:cubicBezTo>
                <a:cubicBezTo>
                  <a:pt x="2973" y="9099"/>
                  <a:pt x="3191" y="10127"/>
                  <a:pt x="3705" y="11095"/>
                </a:cubicBezTo>
                <a:cubicBezTo>
                  <a:pt x="4193" y="12010"/>
                  <a:pt x="4890" y="12751"/>
                  <a:pt x="5709" y="13378"/>
                </a:cubicBezTo>
                <a:cubicBezTo>
                  <a:pt x="6912" y="14311"/>
                  <a:pt x="8289" y="14834"/>
                  <a:pt x="9771" y="15121"/>
                </a:cubicBezTo>
                <a:cubicBezTo>
                  <a:pt x="11026" y="15365"/>
                  <a:pt x="12307" y="15426"/>
                  <a:pt x="13579" y="15461"/>
                </a:cubicBezTo>
                <a:cubicBezTo>
                  <a:pt x="15479" y="15513"/>
                  <a:pt x="17388" y="15418"/>
                  <a:pt x="19288" y="15601"/>
                </a:cubicBezTo>
                <a:cubicBezTo>
                  <a:pt x="20604" y="15731"/>
                  <a:pt x="21885" y="15975"/>
                  <a:pt x="23105" y="16481"/>
                </a:cubicBezTo>
                <a:cubicBezTo>
                  <a:pt x="24142" y="16925"/>
                  <a:pt x="25092" y="17501"/>
                  <a:pt x="25877" y="18329"/>
                </a:cubicBezTo>
                <a:cubicBezTo>
                  <a:pt x="26504" y="18991"/>
                  <a:pt x="27010" y="19767"/>
                  <a:pt x="27463" y="20568"/>
                </a:cubicBezTo>
                <a:cubicBezTo>
                  <a:pt x="27960" y="21449"/>
                  <a:pt x="28439" y="22338"/>
                  <a:pt x="28927" y="23218"/>
                </a:cubicBezTo>
                <a:lnTo>
                  <a:pt x="28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7879869" y="2746623"/>
            <a:ext cx="1265303" cy="2077363"/>
          </a:xfrm>
          <a:custGeom>
            <a:avLst/>
            <a:gdLst/>
            <a:ahLst/>
            <a:cxnLst/>
            <a:rect l="l" t="t" r="r" b="b"/>
            <a:pathLst>
              <a:path w="17152" h="28160" extrusionOk="0">
                <a:moveTo>
                  <a:pt x="17152" y="0"/>
                </a:moveTo>
                <a:cubicBezTo>
                  <a:pt x="17082" y="9"/>
                  <a:pt x="17013" y="9"/>
                  <a:pt x="16943" y="26"/>
                </a:cubicBezTo>
                <a:cubicBezTo>
                  <a:pt x="15313" y="340"/>
                  <a:pt x="13683" y="671"/>
                  <a:pt x="12027" y="802"/>
                </a:cubicBezTo>
                <a:cubicBezTo>
                  <a:pt x="11557" y="838"/>
                  <a:pt x="11087" y="862"/>
                  <a:pt x="10619" y="862"/>
                </a:cubicBezTo>
                <a:cubicBezTo>
                  <a:pt x="9953" y="862"/>
                  <a:pt x="9289" y="813"/>
                  <a:pt x="8628" y="680"/>
                </a:cubicBezTo>
                <a:cubicBezTo>
                  <a:pt x="7548" y="462"/>
                  <a:pt x="6484" y="139"/>
                  <a:pt x="5378" y="52"/>
                </a:cubicBezTo>
                <a:cubicBezTo>
                  <a:pt x="5053" y="24"/>
                  <a:pt x="4730" y="6"/>
                  <a:pt x="4408" y="6"/>
                </a:cubicBezTo>
                <a:cubicBezTo>
                  <a:pt x="3830" y="6"/>
                  <a:pt x="3255" y="64"/>
                  <a:pt x="2685" y="227"/>
                </a:cubicBezTo>
                <a:cubicBezTo>
                  <a:pt x="1238" y="628"/>
                  <a:pt x="401" y="1586"/>
                  <a:pt x="148" y="3059"/>
                </a:cubicBezTo>
                <a:cubicBezTo>
                  <a:pt x="0" y="3887"/>
                  <a:pt x="44" y="4724"/>
                  <a:pt x="192" y="5552"/>
                </a:cubicBezTo>
                <a:cubicBezTo>
                  <a:pt x="349" y="6493"/>
                  <a:pt x="654" y="7391"/>
                  <a:pt x="933" y="8306"/>
                </a:cubicBezTo>
                <a:cubicBezTo>
                  <a:pt x="1525" y="10223"/>
                  <a:pt x="1769" y="12201"/>
                  <a:pt x="1804" y="14215"/>
                </a:cubicBezTo>
                <a:cubicBezTo>
                  <a:pt x="1813" y="14712"/>
                  <a:pt x="1769" y="15208"/>
                  <a:pt x="1752" y="15705"/>
                </a:cubicBezTo>
                <a:cubicBezTo>
                  <a:pt x="1717" y="16646"/>
                  <a:pt x="1595" y="17579"/>
                  <a:pt x="1403" y="18503"/>
                </a:cubicBezTo>
                <a:cubicBezTo>
                  <a:pt x="994" y="20481"/>
                  <a:pt x="488" y="22442"/>
                  <a:pt x="331" y="24464"/>
                </a:cubicBezTo>
                <a:cubicBezTo>
                  <a:pt x="288" y="25109"/>
                  <a:pt x="279" y="25763"/>
                  <a:pt x="305" y="26407"/>
                </a:cubicBezTo>
                <a:cubicBezTo>
                  <a:pt x="314" y="26713"/>
                  <a:pt x="401" y="27026"/>
                  <a:pt x="506" y="27323"/>
                </a:cubicBezTo>
                <a:cubicBezTo>
                  <a:pt x="701" y="27880"/>
                  <a:pt x="1103" y="28159"/>
                  <a:pt x="1621" y="28159"/>
                </a:cubicBezTo>
                <a:cubicBezTo>
                  <a:pt x="1751" y="28159"/>
                  <a:pt x="1888" y="28142"/>
                  <a:pt x="2031" y="28107"/>
                </a:cubicBezTo>
                <a:cubicBezTo>
                  <a:pt x="2641" y="27959"/>
                  <a:pt x="3051" y="27584"/>
                  <a:pt x="3364" y="27070"/>
                </a:cubicBezTo>
                <a:cubicBezTo>
                  <a:pt x="3809" y="26355"/>
                  <a:pt x="4105" y="25571"/>
                  <a:pt x="4384" y="24786"/>
                </a:cubicBezTo>
                <a:cubicBezTo>
                  <a:pt x="4811" y="23566"/>
                  <a:pt x="5229" y="22346"/>
                  <a:pt x="5953" y="21257"/>
                </a:cubicBezTo>
                <a:cubicBezTo>
                  <a:pt x="6267" y="20795"/>
                  <a:pt x="6563" y="20324"/>
                  <a:pt x="6877" y="19862"/>
                </a:cubicBezTo>
                <a:cubicBezTo>
                  <a:pt x="7556" y="18877"/>
                  <a:pt x="8297" y="17936"/>
                  <a:pt x="9116" y="17065"/>
                </a:cubicBezTo>
                <a:cubicBezTo>
                  <a:pt x="10363" y="15731"/>
                  <a:pt x="11714" y="14511"/>
                  <a:pt x="13213" y="13457"/>
                </a:cubicBezTo>
                <a:cubicBezTo>
                  <a:pt x="14468" y="12568"/>
                  <a:pt x="15801" y="11818"/>
                  <a:pt x="17152" y="11086"/>
                </a:cubicBezTo>
                <a:lnTo>
                  <a:pt x="171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06200" y="1041788"/>
            <a:ext cx="45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06200" y="1915299"/>
            <a:ext cx="2670900" cy="17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-19" y="3408900"/>
            <a:ext cx="4002041" cy="1734575"/>
          </a:xfrm>
          <a:custGeom>
            <a:avLst/>
            <a:gdLst/>
            <a:ahLst/>
            <a:cxnLst/>
            <a:rect l="l" t="t" r="r" b="b"/>
            <a:pathLst>
              <a:path w="64669" h="28029" extrusionOk="0">
                <a:moveTo>
                  <a:pt x="64668" y="0"/>
                </a:moveTo>
                <a:cubicBezTo>
                  <a:pt x="63831" y="297"/>
                  <a:pt x="63056" y="706"/>
                  <a:pt x="62315" y="1194"/>
                </a:cubicBezTo>
                <a:cubicBezTo>
                  <a:pt x="60572" y="2336"/>
                  <a:pt x="59195" y="3809"/>
                  <a:pt x="58341" y="5726"/>
                </a:cubicBezTo>
                <a:cubicBezTo>
                  <a:pt x="57687" y="7199"/>
                  <a:pt x="57461" y="8742"/>
                  <a:pt x="57774" y="10337"/>
                </a:cubicBezTo>
                <a:cubicBezTo>
                  <a:pt x="57818" y="10563"/>
                  <a:pt x="57870" y="10790"/>
                  <a:pt x="57931" y="11051"/>
                </a:cubicBezTo>
                <a:cubicBezTo>
                  <a:pt x="57870" y="10999"/>
                  <a:pt x="57835" y="10973"/>
                  <a:pt x="57809" y="10947"/>
                </a:cubicBezTo>
                <a:cubicBezTo>
                  <a:pt x="56920" y="10075"/>
                  <a:pt x="55909" y="9369"/>
                  <a:pt x="54811" y="8785"/>
                </a:cubicBezTo>
                <a:cubicBezTo>
                  <a:pt x="51979" y="7295"/>
                  <a:pt x="48937" y="6659"/>
                  <a:pt x="45773" y="6563"/>
                </a:cubicBezTo>
                <a:cubicBezTo>
                  <a:pt x="45564" y="6556"/>
                  <a:pt x="45354" y="6553"/>
                  <a:pt x="45145" y="6553"/>
                </a:cubicBezTo>
                <a:cubicBezTo>
                  <a:pt x="44222" y="6553"/>
                  <a:pt x="43299" y="6615"/>
                  <a:pt x="42383" y="6728"/>
                </a:cubicBezTo>
                <a:cubicBezTo>
                  <a:pt x="40806" y="6920"/>
                  <a:pt x="39272" y="7260"/>
                  <a:pt x="37790" y="7809"/>
                </a:cubicBezTo>
                <a:cubicBezTo>
                  <a:pt x="34914" y="8881"/>
                  <a:pt x="32491" y="10572"/>
                  <a:pt x="30678" y="13065"/>
                </a:cubicBezTo>
                <a:cubicBezTo>
                  <a:pt x="28848" y="15575"/>
                  <a:pt x="27985" y="18381"/>
                  <a:pt x="28273" y="21501"/>
                </a:cubicBezTo>
                <a:cubicBezTo>
                  <a:pt x="28395" y="22869"/>
                  <a:pt x="28778" y="24159"/>
                  <a:pt x="29371" y="25379"/>
                </a:cubicBezTo>
                <a:cubicBezTo>
                  <a:pt x="29397" y="25440"/>
                  <a:pt x="29423" y="25501"/>
                  <a:pt x="29458" y="25580"/>
                </a:cubicBezTo>
                <a:cubicBezTo>
                  <a:pt x="29423" y="25571"/>
                  <a:pt x="29406" y="25571"/>
                  <a:pt x="29397" y="25562"/>
                </a:cubicBezTo>
                <a:cubicBezTo>
                  <a:pt x="29301" y="25493"/>
                  <a:pt x="29205" y="25423"/>
                  <a:pt x="29101" y="25344"/>
                </a:cubicBezTo>
                <a:cubicBezTo>
                  <a:pt x="26887" y="23776"/>
                  <a:pt x="24377" y="22965"/>
                  <a:pt x="21728" y="22529"/>
                </a:cubicBezTo>
                <a:cubicBezTo>
                  <a:pt x="20656" y="22346"/>
                  <a:pt x="19566" y="22242"/>
                  <a:pt x="18477" y="22198"/>
                </a:cubicBezTo>
                <a:cubicBezTo>
                  <a:pt x="17971" y="22176"/>
                  <a:pt x="17467" y="22164"/>
                  <a:pt x="16963" y="22164"/>
                </a:cubicBezTo>
                <a:cubicBezTo>
                  <a:pt x="15894" y="22164"/>
                  <a:pt x="14828" y="22216"/>
                  <a:pt x="13762" y="22329"/>
                </a:cubicBezTo>
                <a:cubicBezTo>
                  <a:pt x="12638" y="22451"/>
                  <a:pt x="11522" y="22616"/>
                  <a:pt x="10406" y="22808"/>
                </a:cubicBezTo>
                <a:cubicBezTo>
                  <a:pt x="8751" y="23087"/>
                  <a:pt x="7138" y="23523"/>
                  <a:pt x="5569" y="24133"/>
                </a:cubicBezTo>
                <a:cubicBezTo>
                  <a:pt x="3565" y="24917"/>
                  <a:pt x="1770" y="26024"/>
                  <a:pt x="314" y="27637"/>
                </a:cubicBezTo>
                <a:cubicBezTo>
                  <a:pt x="201" y="27759"/>
                  <a:pt x="105" y="27898"/>
                  <a:pt x="0" y="28029"/>
                </a:cubicBezTo>
                <a:lnTo>
                  <a:pt x="64668" y="28029"/>
                </a:lnTo>
                <a:lnTo>
                  <a:pt x="646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5288050" y="3024642"/>
            <a:ext cx="3857132" cy="2118830"/>
          </a:xfrm>
          <a:custGeom>
            <a:avLst/>
            <a:gdLst/>
            <a:ahLst/>
            <a:cxnLst/>
            <a:rect l="l" t="t" r="r" b="b"/>
            <a:pathLst>
              <a:path w="52293" h="28726" extrusionOk="0">
                <a:moveTo>
                  <a:pt x="35" y="0"/>
                </a:moveTo>
                <a:cubicBezTo>
                  <a:pt x="18" y="52"/>
                  <a:pt x="0" y="105"/>
                  <a:pt x="0" y="157"/>
                </a:cubicBezTo>
                <a:cubicBezTo>
                  <a:pt x="0" y="9674"/>
                  <a:pt x="0" y="19200"/>
                  <a:pt x="0" y="28726"/>
                </a:cubicBezTo>
                <a:lnTo>
                  <a:pt x="52292" y="28726"/>
                </a:lnTo>
                <a:cubicBezTo>
                  <a:pt x="52240" y="28673"/>
                  <a:pt x="52196" y="28612"/>
                  <a:pt x="52153" y="28569"/>
                </a:cubicBezTo>
                <a:cubicBezTo>
                  <a:pt x="51682" y="28133"/>
                  <a:pt x="51142" y="27802"/>
                  <a:pt x="50567" y="27540"/>
                </a:cubicBezTo>
                <a:cubicBezTo>
                  <a:pt x="49094" y="26869"/>
                  <a:pt x="47542" y="26582"/>
                  <a:pt x="45939" y="26503"/>
                </a:cubicBezTo>
                <a:cubicBezTo>
                  <a:pt x="45699" y="26492"/>
                  <a:pt x="45460" y="26487"/>
                  <a:pt x="45221" y="26487"/>
                </a:cubicBezTo>
                <a:cubicBezTo>
                  <a:pt x="43947" y="26487"/>
                  <a:pt x="42682" y="26645"/>
                  <a:pt x="41442" y="26983"/>
                </a:cubicBezTo>
                <a:cubicBezTo>
                  <a:pt x="41206" y="27044"/>
                  <a:pt x="40962" y="27113"/>
                  <a:pt x="40718" y="27183"/>
                </a:cubicBezTo>
                <a:cubicBezTo>
                  <a:pt x="40718" y="27000"/>
                  <a:pt x="40718" y="26834"/>
                  <a:pt x="40718" y="26678"/>
                </a:cubicBezTo>
                <a:cubicBezTo>
                  <a:pt x="40779" y="25205"/>
                  <a:pt x="40831" y="23741"/>
                  <a:pt x="40718" y="22268"/>
                </a:cubicBezTo>
                <a:cubicBezTo>
                  <a:pt x="40614" y="21021"/>
                  <a:pt x="40361" y="19810"/>
                  <a:pt x="39943" y="18625"/>
                </a:cubicBezTo>
                <a:cubicBezTo>
                  <a:pt x="39088" y="16202"/>
                  <a:pt x="37572" y="14389"/>
                  <a:pt x="35219" y="13282"/>
                </a:cubicBezTo>
                <a:cubicBezTo>
                  <a:pt x="33084" y="12289"/>
                  <a:pt x="30826" y="11835"/>
                  <a:pt x="28482" y="11792"/>
                </a:cubicBezTo>
                <a:cubicBezTo>
                  <a:pt x="28386" y="11790"/>
                  <a:pt x="28290" y="11789"/>
                  <a:pt x="28194" y="11789"/>
                </a:cubicBezTo>
                <a:cubicBezTo>
                  <a:pt x="26688" y="11789"/>
                  <a:pt x="25200" y="11983"/>
                  <a:pt x="23749" y="12384"/>
                </a:cubicBezTo>
                <a:cubicBezTo>
                  <a:pt x="22076" y="12838"/>
                  <a:pt x="20516" y="13509"/>
                  <a:pt x="19174" y="14633"/>
                </a:cubicBezTo>
                <a:cubicBezTo>
                  <a:pt x="19156" y="14650"/>
                  <a:pt x="19122" y="14659"/>
                  <a:pt x="19095" y="14668"/>
                </a:cubicBezTo>
                <a:cubicBezTo>
                  <a:pt x="18982" y="14250"/>
                  <a:pt x="18886" y="13849"/>
                  <a:pt x="18756" y="13448"/>
                </a:cubicBezTo>
                <a:cubicBezTo>
                  <a:pt x="18154" y="11591"/>
                  <a:pt x="17100" y="9996"/>
                  <a:pt x="15792" y="8567"/>
                </a:cubicBezTo>
                <a:cubicBezTo>
                  <a:pt x="14232" y="6859"/>
                  <a:pt x="12411" y="5482"/>
                  <a:pt x="10441" y="4288"/>
                </a:cubicBezTo>
                <a:cubicBezTo>
                  <a:pt x="7452" y="2484"/>
                  <a:pt x="4236" y="1194"/>
                  <a:pt x="880" y="244"/>
                </a:cubicBezTo>
                <a:cubicBezTo>
                  <a:pt x="593" y="166"/>
                  <a:pt x="314" y="78"/>
                  <a:pt x="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 rot="-342719" flipH="1">
            <a:off x="3587983" y="3749057"/>
            <a:ext cx="2682557" cy="2249814"/>
          </a:xfrm>
          <a:custGeom>
            <a:avLst/>
            <a:gdLst/>
            <a:ahLst/>
            <a:cxnLst/>
            <a:rect l="l" t="t" r="r" b="b"/>
            <a:pathLst>
              <a:path w="43715" h="36663" extrusionOk="0">
                <a:moveTo>
                  <a:pt x="15385" y="0"/>
                </a:moveTo>
                <a:cubicBezTo>
                  <a:pt x="15175" y="0"/>
                  <a:pt x="14964" y="6"/>
                  <a:pt x="14751" y="19"/>
                </a:cubicBezTo>
                <a:cubicBezTo>
                  <a:pt x="10345" y="281"/>
                  <a:pt x="5982" y="3488"/>
                  <a:pt x="4601" y="7674"/>
                </a:cubicBezTo>
                <a:cubicBezTo>
                  <a:pt x="3542" y="10899"/>
                  <a:pt x="3938" y="14197"/>
                  <a:pt x="4163" y="17483"/>
                </a:cubicBezTo>
                <a:cubicBezTo>
                  <a:pt x="4394" y="20848"/>
                  <a:pt x="4370" y="24176"/>
                  <a:pt x="3220" y="27413"/>
                </a:cubicBezTo>
                <a:cubicBezTo>
                  <a:pt x="2131" y="30486"/>
                  <a:pt x="1072" y="33577"/>
                  <a:pt x="1" y="36662"/>
                </a:cubicBezTo>
                <a:lnTo>
                  <a:pt x="20361" y="36662"/>
                </a:lnTo>
                <a:cubicBezTo>
                  <a:pt x="20641" y="35883"/>
                  <a:pt x="20957" y="35123"/>
                  <a:pt x="21182" y="34332"/>
                </a:cubicBezTo>
                <a:cubicBezTo>
                  <a:pt x="21912" y="31752"/>
                  <a:pt x="22527" y="29135"/>
                  <a:pt x="23330" y="26580"/>
                </a:cubicBezTo>
                <a:cubicBezTo>
                  <a:pt x="24614" y="22485"/>
                  <a:pt x="27231" y="19759"/>
                  <a:pt x="31539" y="18749"/>
                </a:cubicBezTo>
                <a:cubicBezTo>
                  <a:pt x="33778" y="18219"/>
                  <a:pt x="35981" y="17519"/>
                  <a:pt x="38153" y="16771"/>
                </a:cubicBezTo>
                <a:cubicBezTo>
                  <a:pt x="39638" y="16266"/>
                  <a:pt x="40970" y="15414"/>
                  <a:pt x="41749" y="13972"/>
                </a:cubicBezTo>
                <a:cubicBezTo>
                  <a:pt x="43714" y="10315"/>
                  <a:pt x="41585" y="5380"/>
                  <a:pt x="37465" y="4461"/>
                </a:cubicBezTo>
                <a:cubicBezTo>
                  <a:pt x="35177" y="3950"/>
                  <a:pt x="32768" y="3816"/>
                  <a:pt x="30413" y="3774"/>
                </a:cubicBezTo>
                <a:cubicBezTo>
                  <a:pt x="27413" y="3725"/>
                  <a:pt x="24614" y="3135"/>
                  <a:pt x="21931" y="1808"/>
                </a:cubicBezTo>
                <a:cubicBezTo>
                  <a:pt x="19863" y="791"/>
                  <a:pt x="17739" y="0"/>
                  <a:pt x="153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8"/>
          <p:cNvGrpSpPr/>
          <p:nvPr/>
        </p:nvGrpSpPr>
        <p:grpSpPr>
          <a:xfrm flipH="1">
            <a:off x="23" y="0"/>
            <a:ext cx="9143985" cy="4822020"/>
            <a:chOff x="0" y="0"/>
            <a:chExt cx="9143985" cy="4822020"/>
          </a:xfrm>
        </p:grpSpPr>
        <p:sp>
          <p:nvSpPr>
            <p:cNvPr id="78" name="Google Shape;78;p8"/>
            <p:cNvSpPr/>
            <p:nvPr/>
          </p:nvSpPr>
          <p:spPr>
            <a:xfrm>
              <a:off x="0" y="2546376"/>
              <a:ext cx="1480584" cy="2275644"/>
            </a:xfrm>
            <a:custGeom>
              <a:avLst/>
              <a:gdLst/>
              <a:ahLst/>
              <a:cxnLst/>
              <a:rect l="l" t="t" r="r" b="b"/>
              <a:pathLst>
                <a:path w="20073" h="30852" extrusionOk="0">
                  <a:moveTo>
                    <a:pt x="7248" y="1"/>
                  </a:moveTo>
                  <a:cubicBezTo>
                    <a:pt x="7011" y="1"/>
                    <a:pt x="6771" y="12"/>
                    <a:pt x="6528" y="34"/>
                  </a:cubicBezTo>
                  <a:cubicBezTo>
                    <a:pt x="5840" y="104"/>
                    <a:pt x="5178" y="252"/>
                    <a:pt x="4533" y="496"/>
                  </a:cubicBezTo>
                  <a:cubicBezTo>
                    <a:pt x="3522" y="871"/>
                    <a:pt x="2589" y="1429"/>
                    <a:pt x="1630" y="1926"/>
                  </a:cubicBezTo>
                  <a:cubicBezTo>
                    <a:pt x="1099" y="2204"/>
                    <a:pt x="541" y="2440"/>
                    <a:pt x="1" y="2693"/>
                  </a:cubicBezTo>
                  <a:lnTo>
                    <a:pt x="1" y="15861"/>
                  </a:lnTo>
                  <a:cubicBezTo>
                    <a:pt x="227" y="16062"/>
                    <a:pt x="480" y="16236"/>
                    <a:pt x="672" y="16454"/>
                  </a:cubicBezTo>
                  <a:cubicBezTo>
                    <a:pt x="1474" y="17352"/>
                    <a:pt x="2084" y="18363"/>
                    <a:pt x="2511" y="19478"/>
                  </a:cubicBezTo>
                  <a:cubicBezTo>
                    <a:pt x="3068" y="20977"/>
                    <a:pt x="3574" y="22494"/>
                    <a:pt x="4097" y="24010"/>
                  </a:cubicBezTo>
                  <a:cubicBezTo>
                    <a:pt x="4498" y="25161"/>
                    <a:pt x="4960" y="26285"/>
                    <a:pt x="5622" y="27313"/>
                  </a:cubicBezTo>
                  <a:cubicBezTo>
                    <a:pt x="6502" y="28690"/>
                    <a:pt x="7696" y="29693"/>
                    <a:pt x="9248" y="30215"/>
                  </a:cubicBezTo>
                  <a:cubicBezTo>
                    <a:pt x="9722" y="30374"/>
                    <a:pt x="10193" y="30450"/>
                    <a:pt x="10659" y="30450"/>
                  </a:cubicBezTo>
                  <a:cubicBezTo>
                    <a:pt x="11349" y="30450"/>
                    <a:pt x="12032" y="30283"/>
                    <a:pt x="12708" y="29971"/>
                  </a:cubicBezTo>
                  <a:cubicBezTo>
                    <a:pt x="13135" y="29771"/>
                    <a:pt x="13597" y="29640"/>
                    <a:pt x="14041" y="29501"/>
                  </a:cubicBezTo>
                  <a:cubicBezTo>
                    <a:pt x="14145" y="29466"/>
                    <a:pt x="14248" y="29451"/>
                    <a:pt x="14351" y="29451"/>
                  </a:cubicBezTo>
                  <a:cubicBezTo>
                    <a:pt x="14559" y="29451"/>
                    <a:pt x="14763" y="29515"/>
                    <a:pt x="14956" y="29614"/>
                  </a:cubicBezTo>
                  <a:cubicBezTo>
                    <a:pt x="15287" y="29780"/>
                    <a:pt x="15619" y="29954"/>
                    <a:pt x="15950" y="30102"/>
                  </a:cubicBezTo>
                  <a:cubicBezTo>
                    <a:pt x="16438" y="30329"/>
                    <a:pt x="16935" y="30529"/>
                    <a:pt x="17423" y="30738"/>
                  </a:cubicBezTo>
                  <a:cubicBezTo>
                    <a:pt x="17492" y="30773"/>
                    <a:pt x="17562" y="30808"/>
                    <a:pt x="17641" y="30852"/>
                  </a:cubicBezTo>
                  <a:lnTo>
                    <a:pt x="18198" y="30852"/>
                  </a:lnTo>
                  <a:cubicBezTo>
                    <a:pt x="18251" y="30808"/>
                    <a:pt x="18303" y="30765"/>
                    <a:pt x="18373" y="30738"/>
                  </a:cubicBezTo>
                  <a:cubicBezTo>
                    <a:pt x="19183" y="30425"/>
                    <a:pt x="19540" y="29727"/>
                    <a:pt x="19889" y="29004"/>
                  </a:cubicBezTo>
                  <a:cubicBezTo>
                    <a:pt x="19915" y="28943"/>
                    <a:pt x="19915" y="28873"/>
                    <a:pt x="19933" y="28804"/>
                  </a:cubicBezTo>
                  <a:cubicBezTo>
                    <a:pt x="20072" y="27889"/>
                    <a:pt x="19968" y="27000"/>
                    <a:pt x="19776" y="26111"/>
                  </a:cubicBezTo>
                  <a:cubicBezTo>
                    <a:pt x="19523" y="24899"/>
                    <a:pt x="19061" y="23757"/>
                    <a:pt x="18547" y="22633"/>
                  </a:cubicBezTo>
                  <a:cubicBezTo>
                    <a:pt x="17998" y="21439"/>
                    <a:pt x="17431" y="20236"/>
                    <a:pt x="16882" y="19034"/>
                  </a:cubicBezTo>
                  <a:cubicBezTo>
                    <a:pt x="16115" y="17334"/>
                    <a:pt x="15784" y="15539"/>
                    <a:pt x="15697" y="13700"/>
                  </a:cubicBezTo>
                  <a:cubicBezTo>
                    <a:pt x="15627" y="12297"/>
                    <a:pt x="15627" y="10894"/>
                    <a:pt x="15619" y="9482"/>
                  </a:cubicBezTo>
                  <a:cubicBezTo>
                    <a:pt x="15619" y="8610"/>
                    <a:pt x="15540" y="7747"/>
                    <a:pt x="15401" y="6893"/>
                  </a:cubicBezTo>
                  <a:cubicBezTo>
                    <a:pt x="15113" y="5203"/>
                    <a:pt x="14416" y="3721"/>
                    <a:pt x="13213" y="2501"/>
                  </a:cubicBezTo>
                  <a:cubicBezTo>
                    <a:pt x="12568" y="1856"/>
                    <a:pt x="11836" y="1324"/>
                    <a:pt x="11017" y="923"/>
                  </a:cubicBezTo>
                  <a:cubicBezTo>
                    <a:pt x="9813" y="340"/>
                    <a:pt x="8566" y="1"/>
                    <a:pt x="7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8017670" y="0"/>
              <a:ext cx="1126315" cy="2117133"/>
            </a:xfrm>
            <a:custGeom>
              <a:avLst/>
              <a:gdLst/>
              <a:ahLst/>
              <a:cxnLst/>
              <a:rect l="l" t="t" r="r" b="b"/>
              <a:pathLst>
                <a:path w="15270" h="28703" extrusionOk="0">
                  <a:moveTo>
                    <a:pt x="0" y="0"/>
                  </a:moveTo>
                  <a:cubicBezTo>
                    <a:pt x="236" y="662"/>
                    <a:pt x="462" y="1316"/>
                    <a:pt x="706" y="1970"/>
                  </a:cubicBezTo>
                  <a:cubicBezTo>
                    <a:pt x="1194" y="3294"/>
                    <a:pt x="1691" y="4619"/>
                    <a:pt x="2179" y="5953"/>
                  </a:cubicBezTo>
                  <a:cubicBezTo>
                    <a:pt x="2824" y="7704"/>
                    <a:pt x="3025" y="9535"/>
                    <a:pt x="3051" y="11391"/>
                  </a:cubicBezTo>
                  <a:cubicBezTo>
                    <a:pt x="3068" y="12236"/>
                    <a:pt x="2981" y="13082"/>
                    <a:pt x="2938" y="13927"/>
                  </a:cubicBezTo>
                  <a:cubicBezTo>
                    <a:pt x="2868" y="15034"/>
                    <a:pt x="2772" y="16141"/>
                    <a:pt x="2728" y="17256"/>
                  </a:cubicBezTo>
                  <a:cubicBezTo>
                    <a:pt x="2676" y="18616"/>
                    <a:pt x="2755" y="19967"/>
                    <a:pt x="3042" y="21300"/>
                  </a:cubicBezTo>
                  <a:cubicBezTo>
                    <a:pt x="3478" y="23348"/>
                    <a:pt x="4541" y="25013"/>
                    <a:pt x="6127" y="26347"/>
                  </a:cubicBezTo>
                  <a:cubicBezTo>
                    <a:pt x="7478" y="27488"/>
                    <a:pt x="9047" y="28238"/>
                    <a:pt x="10799" y="28543"/>
                  </a:cubicBezTo>
                  <a:cubicBezTo>
                    <a:pt x="11334" y="28628"/>
                    <a:pt x="11876" y="28702"/>
                    <a:pt x="12418" y="28702"/>
                  </a:cubicBezTo>
                  <a:cubicBezTo>
                    <a:pt x="12538" y="28702"/>
                    <a:pt x="12657" y="28699"/>
                    <a:pt x="12777" y="28691"/>
                  </a:cubicBezTo>
                  <a:cubicBezTo>
                    <a:pt x="13623" y="28639"/>
                    <a:pt x="14459" y="28490"/>
                    <a:pt x="15270" y="28229"/>
                  </a:cubicBezTo>
                  <a:lnTo>
                    <a:pt x="15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0" y="0"/>
              <a:ext cx="1173300" cy="1636071"/>
            </a:xfrm>
            <a:custGeom>
              <a:avLst/>
              <a:gdLst/>
              <a:ahLst/>
              <a:cxnLst/>
              <a:rect l="l" t="t" r="r" b="b"/>
              <a:pathLst>
                <a:path w="15907" h="22181" extrusionOk="0">
                  <a:moveTo>
                    <a:pt x="1" y="0"/>
                  </a:moveTo>
                  <a:lnTo>
                    <a:pt x="1" y="20071"/>
                  </a:lnTo>
                  <a:cubicBezTo>
                    <a:pt x="393" y="20115"/>
                    <a:pt x="785" y="20150"/>
                    <a:pt x="1169" y="20211"/>
                  </a:cubicBezTo>
                  <a:cubicBezTo>
                    <a:pt x="2293" y="20403"/>
                    <a:pt x="3417" y="20612"/>
                    <a:pt x="4489" y="20987"/>
                  </a:cubicBezTo>
                  <a:cubicBezTo>
                    <a:pt x="5988" y="21510"/>
                    <a:pt x="7505" y="21954"/>
                    <a:pt x="9082" y="22120"/>
                  </a:cubicBezTo>
                  <a:cubicBezTo>
                    <a:pt x="9466" y="22158"/>
                    <a:pt x="9851" y="22181"/>
                    <a:pt x="10234" y="22181"/>
                  </a:cubicBezTo>
                  <a:cubicBezTo>
                    <a:pt x="10903" y="22181"/>
                    <a:pt x="11569" y="22111"/>
                    <a:pt x="12228" y="21928"/>
                  </a:cubicBezTo>
                  <a:cubicBezTo>
                    <a:pt x="13379" y="21605"/>
                    <a:pt x="14320" y="20987"/>
                    <a:pt x="14965" y="19958"/>
                  </a:cubicBezTo>
                  <a:cubicBezTo>
                    <a:pt x="15575" y="18982"/>
                    <a:pt x="15836" y="17884"/>
                    <a:pt x="15880" y="16751"/>
                  </a:cubicBezTo>
                  <a:cubicBezTo>
                    <a:pt x="15906" y="16089"/>
                    <a:pt x="15871" y="15426"/>
                    <a:pt x="15828" y="14764"/>
                  </a:cubicBezTo>
                  <a:cubicBezTo>
                    <a:pt x="15758" y="13744"/>
                    <a:pt x="15584" y="12733"/>
                    <a:pt x="15305" y="11757"/>
                  </a:cubicBezTo>
                  <a:cubicBezTo>
                    <a:pt x="14886" y="10293"/>
                    <a:pt x="14703" y="8803"/>
                    <a:pt x="14712" y="7286"/>
                  </a:cubicBezTo>
                  <a:cubicBezTo>
                    <a:pt x="14712" y="6911"/>
                    <a:pt x="14747" y="6545"/>
                    <a:pt x="14773" y="6171"/>
                  </a:cubicBezTo>
                  <a:cubicBezTo>
                    <a:pt x="14825" y="5517"/>
                    <a:pt x="14852" y="4855"/>
                    <a:pt x="14947" y="4201"/>
                  </a:cubicBezTo>
                  <a:cubicBezTo>
                    <a:pt x="15096" y="3138"/>
                    <a:pt x="15287" y="2092"/>
                    <a:pt x="15453" y="1037"/>
                  </a:cubicBezTo>
                  <a:cubicBezTo>
                    <a:pt x="15514" y="689"/>
                    <a:pt x="15566" y="349"/>
                    <a:pt x="15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17475" y="1522350"/>
            <a:ext cx="4664400" cy="20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-375572" y="3821368"/>
            <a:ext cx="2873746" cy="1350101"/>
          </a:xfrm>
          <a:custGeom>
            <a:avLst/>
            <a:gdLst/>
            <a:ahLst/>
            <a:cxnLst/>
            <a:rect l="l" t="t" r="r" b="b"/>
            <a:pathLst>
              <a:path w="38662" h="18163" extrusionOk="0">
                <a:moveTo>
                  <a:pt x="38662" y="0"/>
                </a:moveTo>
                <a:cubicBezTo>
                  <a:pt x="38618" y="26"/>
                  <a:pt x="38583" y="52"/>
                  <a:pt x="38540" y="70"/>
                </a:cubicBezTo>
                <a:cubicBezTo>
                  <a:pt x="36832" y="872"/>
                  <a:pt x="35568" y="2118"/>
                  <a:pt x="34810" y="3852"/>
                </a:cubicBezTo>
                <a:cubicBezTo>
                  <a:pt x="34365" y="4889"/>
                  <a:pt x="34191" y="5961"/>
                  <a:pt x="34339" y="7086"/>
                </a:cubicBezTo>
                <a:cubicBezTo>
                  <a:pt x="34374" y="7321"/>
                  <a:pt x="34417" y="7548"/>
                  <a:pt x="34452" y="7774"/>
                </a:cubicBezTo>
                <a:cubicBezTo>
                  <a:pt x="34435" y="7792"/>
                  <a:pt x="34417" y="7809"/>
                  <a:pt x="34400" y="7818"/>
                </a:cubicBezTo>
                <a:cubicBezTo>
                  <a:pt x="34383" y="7783"/>
                  <a:pt x="34365" y="7731"/>
                  <a:pt x="34339" y="7696"/>
                </a:cubicBezTo>
                <a:cubicBezTo>
                  <a:pt x="33572" y="6868"/>
                  <a:pt x="32657" y="6232"/>
                  <a:pt x="31637" y="5752"/>
                </a:cubicBezTo>
                <a:cubicBezTo>
                  <a:pt x="30024" y="4999"/>
                  <a:pt x="28330" y="4653"/>
                  <a:pt x="26566" y="4653"/>
                </a:cubicBezTo>
                <a:cubicBezTo>
                  <a:pt x="26329" y="4653"/>
                  <a:pt x="26090" y="4659"/>
                  <a:pt x="25850" y="4672"/>
                </a:cubicBezTo>
                <a:cubicBezTo>
                  <a:pt x="24665" y="4733"/>
                  <a:pt x="23514" y="4942"/>
                  <a:pt x="22399" y="5351"/>
                </a:cubicBezTo>
                <a:cubicBezTo>
                  <a:pt x="18730" y="6676"/>
                  <a:pt x="16237" y="9971"/>
                  <a:pt x="15976" y="13831"/>
                </a:cubicBezTo>
                <a:cubicBezTo>
                  <a:pt x="15889" y="15235"/>
                  <a:pt x="16106" y="16594"/>
                  <a:pt x="16664" y="17893"/>
                </a:cubicBezTo>
                <a:cubicBezTo>
                  <a:pt x="16690" y="17945"/>
                  <a:pt x="16708" y="17997"/>
                  <a:pt x="16725" y="18058"/>
                </a:cubicBezTo>
                <a:cubicBezTo>
                  <a:pt x="16664" y="18050"/>
                  <a:pt x="16638" y="18032"/>
                  <a:pt x="16612" y="18006"/>
                </a:cubicBezTo>
                <a:cubicBezTo>
                  <a:pt x="15976" y="17466"/>
                  <a:pt x="15270" y="17039"/>
                  <a:pt x="14503" y="16707"/>
                </a:cubicBezTo>
                <a:cubicBezTo>
                  <a:pt x="12838" y="15975"/>
                  <a:pt x="11078" y="15705"/>
                  <a:pt x="9282" y="15670"/>
                </a:cubicBezTo>
                <a:cubicBezTo>
                  <a:pt x="9173" y="15668"/>
                  <a:pt x="9063" y="15667"/>
                  <a:pt x="8954" y="15667"/>
                </a:cubicBezTo>
                <a:cubicBezTo>
                  <a:pt x="7688" y="15667"/>
                  <a:pt x="6429" y="15805"/>
                  <a:pt x="5186" y="16054"/>
                </a:cubicBezTo>
                <a:cubicBezTo>
                  <a:pt x="3931" y="16298"/>
                  <a:pt x="2711" y="16638"/>
                  <a:pt x="1561" y="17196"/>
                </a:cubicBezTo>
                <a:cubicBezTo>
                  <a:pt x="1011" y="17466"/>
                  <a:pt x="471" y="17762"/>
                  <a:pt x="0" y="18163"/>
                </a:cubicBezTo>
                <a:lnTo>
                  <a:pt x="38662" y="18163"/>
                </a:lnTo>
                <a:lnTo>
                  <a:pt x="3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5583526" y="3054325"/>
            <a:ext cx="3560481" cy="2117138"/>
          </a:xfrm>
          <a:custGeom>
            <a:avLst/>
            <a:gdLst/>
            <a:ahLst/>
            <a:cxnLst/>
            <a:rect l="l" t="t" r="r" b="b"/>
            <a:pathLst>
              <a:path w="47901" h="28482" extrusionOk="0">
                <a:moveTo>
                  <a:pt x="1" y="0"/>
                </a:moveTo>
                <a:lnTo>
                  <a:pt x="1" y="28482"/>
                </a:lnTo>
                <a:lnTo>
                  <a:pt x="47900" y="28482"/>
                </a:lnTo>
                <a:cubicBezTo>
                  <a:pt x="47848" y="28430"/>
                  <a:pt x="47804" y="28360"/>
                  <a:pt x="47743" y="28325"/>
                </a:cubicBezTo>
                <a:cubicBezTo>
                  <a:pt x="47369" y="28072"/>
                  <a:pt x="47020" y="27793"/>
                  <a:pt x="46628" y="27593"/>
                </a:cubicBezTo>
                <a:cubicBezTo>
                  <a:pt x="45294" y="26887"/>
                  <a:pt x="43848" y="26591"/>
                  <a:pt x="42357" y="26512"/>
                </a:cubicBezTo>
                <a:cubicBezTo>
                  <a:pt x="42108" y="26499"/>
                  <a:pt x="41859" y="26492"/>
                  <a:pt x="41611" y="26492"/>
                </a:cubicBezTo>
                <a:cubicBezTo>
                  <a:pt x="40249" y="26492"/>
                  <a:pt x="38912" y="26697"/>
                  <a:pt x="37607" y="27140"/>
                </a:cubicBezTo>
                <a:cubicBezTo>
                  <a:pt x="37564" y="27157"/>
                  <a:pt x="37512" y="27166"/>
                  <a:pt x="37451" y="27183"/>
                </a:cubicBezTo>
                <a:cubicBezTo>
                  <a:pt x="37442" y="27122"/>
                  <a:pt x="37442" y="27087"/>
                  <a:pt x="37442" y="27044"/>
                </a:cubicBezTo>
                <a:cubicBezTo>
                  <a:pt x="37451" y="26669"/>
                  <a:pt x="37468" y="26294"/>
                  <a:pt x="37477" y="25911"/>
                </a:cubicBezTo>
                <a:cubicBezTo>
                  <a:pt x="37520" y="24534"/>
                  <a:pt x="37546" y="23157"/>
                  <a:pt x="37407" y="21771"/>
                </a:cubicBezTo>
                <a:cubicBezTo>
                  <a:pt x="37276" y="20481"/>
                  <a:pt x="36971" y="19226"/>
                  <a:pt x="36518" y="18015"/>
                </a:cubicBezTo>
                <a:cubicBezTo>
                  <a:pt x="35646" y="15679"/>
                  <a:pt x="34095" y="13997"/>
                  <a:pt x="31812" y="12986"/>
                </a:cubicBezTo>
                <a:cubicBezTo>
                  <a:pt x="30042" y="12202"/>
                  <a:pt x="28186" y="11810"/>
                  <a:pt x="26260" y="11766"/>
                </a:cubicBezTo>
                <a:cubicBezTo>
                  <a:pt x="26119" y="11762"/>
                  <a:pt x="25978" y="11760"/>
                  <a:pt x="25838" y="11760"/>
                </a:cubicBezTo>
                <a:cubicBezTo>
                  <a:pt x="24456" y="11760"/>
                  <a:pt x="23092" y="11954"/>
                  <a:pt x="21763" y="12350"/>
                </a:cubicBezTo>
                <a:cubicBezTo>
                  <a:pt x="20203" y="12812"/>
                  <a:pt x="18765" y="13492"/>
                  <a:pt x="17545" y="14598"/>
                </a:cubicBezTo>
                <a:cubicBezTo>
                  <a:pt x="17527" y="14625"/>
                  <a:pt x="17501" y="14633"/>
                  <a:pt x="17466" y="14651"/>
                </a:cubicBezTo>
                <a:cubicBezTo>
                  <a:pt x="17449" y="14598"/>
                  <a:pt x="17431" y="14564"/>
                  <a:pt x="17431" y="14520"/>
                </a:cubicBezTo>
                <a:cubicBezTo>
                  <a:pt x="17152" y="13056"/>
                  <a:pt x="16586" y="11705"/>
                  <a:pt x="15810" y="10441"/>
                </a:cubicBezTo>
                <a:cubicBezTo>
                  <a:pt x="14634" y="8533"/>
                  <a:pt x="13091" y="6955"/>
                  <a:pt x="11339" y="5578"/>
                </a:cubicBezTo>
                <a:cubicBezTo>
                  <a:pt x="8969" y="3713"/>
                  <a:pt x="6345" y="2284"/>
                  <a:pt x="3530" y="1203"/>
                </a:cubicBezTo>
                <a:cubicBezTo>
                  <a:pt x="2371" y="758"/>
                  <a:pt x="1177" y="401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 rot="435054">
            <a:off x="3139689" y="1379919"/>
            <a:ext cx="5727126" cy="421520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0" y="0"/>
            <a:ext cx="9847027" cy="5236967"/>
            <a:chOff x="0" y="0"/>
            <a:chExt cx="9847027" cy="5236967"/>
          </a:xfrm>
        </p:grpSpPr>
        <p:sp>
          <p:nvSpPr>
            <p:cNvPr id="87" name="Google Shape;87;p9"/>
            <p:cNvSpPr/>
            <p:nvPr/>
          </p:nvSpPr>
          <p:spPr>
            <a:xfrm rot="2822332">
              <a:off x="6768451" y="2363876"/>
              <a:ext cx="2682547" cy="224980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376996" y="0"/>
              <a:ext cx="2766948" cy="2312908"/>
            </a:xfrm>
            <a:custGeom>
              <a:avLst/>
              <a:gdLst/>
              <a:ahLst/>
              <a:cxnLst/>
              <a:rect l="l" t="t" r="r" b="b"/>
              <a:pathLst>
                <a:path w="45090" h="37691" extrusionOk="0">
                  <a:moveTo>
                    <a:pt x="1" y="1"/>
                  </a:moveTo>
                  <a:cubicBezTo>
                    <a:pt x="378" y="536"/>
                    <a:pt x="646" y="1224"/>
                    <a:pt x="1151" y="1583"/>
                  </a:cubicBezTo>
                  <a:cubicBezTo>
                    <a:pt x="2039" y="2216"/>
                    <a:pt x="3031" y="2727"/>
                    <a:pt x="4041" y="3153"/>
                  </a:cubicBezTo>
                  <a:cubicBezTo>
                    <a:pt x="5842" y="3913"/>
                    <a:pt x="7783" y="4382"/>
                    <a:pt x="9487" y="5307"/>
                  </a:cubicBezTo>
                  <a:cubicBezTo>
                    <a:pt x="16771" y="9256"/>
                    <a:pt x="22484" y="14860"/>
                    <a:pt x="26598" y="22077"/>
                  </a:cubicBezTo>
                  <a:cubicBezTo>
                    <a:pt x="28831" y="26001"/>
                    <a:pt x="30918" y="30030"/>
                    <a:pt x="33954" y="33437"/>
                  </a:cubicBezTo>
                  <a:cubicBezTo>
                    <a:pt x="35688" y="35384"/>
                    <a:pt x="37636" y="37021"/>
                    <a:pt x="40295" y="37563"/>
                  </a:cubicBezTo>
                  <a:cubicBezTo>
                    <a:pt x="40734" y="37651"/>
                    <a:pt x="41167" y="37690"/>
                    <a:pt x="41595" y="37690"/>
                  </a:cubicBezTo>
                  <a:cubicBezTo>
                    <a:pt x="42791" y="37690"/>
                    <a:pt x="43947" y="37381"/>
                    <a:pt x="45089" y="36960"/>
                  </a:cubicBezTo>
                  <a:cubicBezTo>
                    <a:pt x="45089" y="24772"/>
                    <a:pt x="45089" y="12584"/>
                    <a:pt x="45071" y="396"/>
                  </a:cubicBezTo>
                  <a:cubicBezTo>
                    <a:pt x="45071" y="269"/>
                    <a:pt x="44822" y="19"/>
                    <a:pt x="44688" y="19"/>
                  </a:cubicBezTo>
                  <a:cubicBezTo>
                    <a:pt x="29792" y="1"/>
                    <a:pt x="1489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0"/>
              <a:ext cx="617332" cy="1774492"/>
            </a:xfrm>
            <a:custGeom>
              <a:avLst/>
              <a:gdLst/>
              <a:ahLst/>
              <a:cxnLst/>
              <a:rect l="l" t="t" r="r" b="b"/>
              <a:pathLst>
                <a:path w="10060" h="28917" extrusionOk="0">
                  <a:moveTo>
                    <a:pt x="1" y="1"/>
                  </a:moveTo>
                  <a:lnTo>
                    <a:pt x="1" y="28916"/>
                  </a:lnTo>
                  <a:cubicBezTo>
                    <a:pt x="2660" y="27510"/>
                    <a:pt x="4510" y="25399"/>
                    <a:pt x="4984" y="22417"/>
                  </a:cubicBezTo>
                  <a:cubicBezTo>
                    <a:pt x="5350" y="20136"/>
                    <a:pt x="5392" y="17787"/>
                    <a:pt x="5429" y="15469"/>
                  </a:cubicBezTo>
                  <a:cubicBezTo>
                    <a:pt x="5477" y="11921"/>
                    <a:pt x="6147" y="8562"/>
                    <a:pt x="7753" y="5374"/>
                  </a:cubicBezTo>
                  <a:cubicBezTo>
                    <a:pt x="8629" y="3640"/>
                    <a:pt x="9299" y="1796"/>
                    <a:pt x="10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64999" y="3195340"/>
              <a:ext cx="1145991" cy="1139916"/>
            </a:xfrm>
            <a:custGeom>
              <a:avLst/>
              <a:gdLst/>
              <a:ahLst/>
              <a:cxnLst/>
              <a:rect l="l" t="t" r="r" b="b"/>
              <a:pathLst>
                <a:path w="18675" h="18576" extrusionOk="0">
                  <a:moveTo>
                    <a:pt x="16499" y="1"/>
                  </a:moveTo>
                  <a:cubicBezTo>
                    <a:pt x="16413" y="1"/>
                    <a:pt x="16325" y="6"/>
                    <a:pt x="16235" y="17"/>
                  </a:cubicBezTo>
                  <a:cubicBezTo>
                    <a:pt x="15365" y="120"/>
                    <a:pt x="14470" y="492"/>
                    <a:pt x="13703" y="942"/>
                  </a:cubicBezTo>
                  <a:cubicBezTo>
                    <a:pt x="9109" y="3668"/>
                    <a:pt x="5306" y="7355"/>
                    <a:pt x="1595" y="11134"/>
                  </a:cubicBezTo>
                  <a:cubicBezTo>
                    <a:pt x="0" y="12759"/>
                    <a:pt x="134" y="14846"/>
                    <a:pt x="1966" y="16142"/>
                  </a:cubicBezTo>
                  <a:cubicBezTo>
                    <a:pt x="3968" y="17560"/>
                    <a:pt x="6237" y="18424"/>
                    <a:pt x="8111" y="18576"/>
                  </a:cubicBezTo>
                  <a:cubicBezTo>
                    <a:pt x="10886" y="18576"/>
                    <a:pt x="12401" y="17511"/>
                    <a:pt x="13314" y="15418"/>
                  </a:cubicBezTo>
                  <a:cubicBezTo>
                    <a:pt x="14659" y="12321"/>
                    <a:pt x="16034" y="9236"/>
                    <a:pt x="17409" y="6151"/>
                  </a:cubicBezTo>
                  <a:cubicBezTo>
                    <a:pt x="17975" y="4879"/>
                    <a:pt x="18675" y="3662"/>
                    <a:pt x="18535" y="2177"/>
                  </a:cubicBezTo>
                  <a:cubicBezTo>
                    <a:pt x="18422" y="955"/>
                    <a:pt x="17645" y="1"/>
                    <a:pt x="16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0" y="3488050"/>
            <a:ext cx="9193747" cy="2039680"/>
            <a:chOff x="0" y="3488050"/>
            <a:chExt cx="9193747" cy="2039680"/>
          </a:xfrm>
        </p:grpSpPr>
        <p:sp>
          <p:nvSpPr>
            <p:cNvPr id="92" name="Google Shape;92;p9"/>
            <p:cNvSpPr/>
            <p:nvPr/>
          </p:nvSpPr>
          <p:spPr>
            <a:xfrm>
              <a:off x="6584878" y="348805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0" y="3561777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4276675" y="734838"/>
            <a:ext cx="33654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4276675" y="2259138"/>
            <a:ext cx="3365400" cy="21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0"/>
          <p:cNvGrpSpPr/>
          <p:nvPr/>
        </p:nvGrpSpPr>
        <p:grpSpPr>
          <a:xfrm>
            <a:off x="0" y="0"/>
            <a:ext cx="9143944" cy="5142937"/>
            <a:chOff x="0" y="0"/>
            <a:chExt cx="9143944" cy="5142937"/>
          </a:xfrm>
        </p:grpSpPr>
        <p:grpSp>
          <p:nvGrpSpPr>
            <p:cNvPr id="98" name="Google Shape;98;p10"/>
            <p:cNvGrpSpPr/>
            <p:nvPr/>
          </p:nvGrpSpPr>
          <p:grpSpPr>
            <a:xfrm>
              <a:off x="0" y="0"/>
              <a:ext cx="9143944" cy="2312908"/>
              <a:chOff x="0" y="0"/>
              <a:chExt cx="9143944" cy="2312908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6376996" y="0"/>
                <a:ext cx="2766948" cy="2312908"/>
              </a:xfrm>
              <a:custGeom>
                <a:avLst/>
                <a:gdLst/>
                <a:ahLst/>
                <a:cxnLst/>
                <a:rect l="l" t="t" r="r" b="b"/>
                <a:pathLst>
                  <a:path w="45090" h="37691" extrusionOk="0">
                    <a:moveTo>
                      <a:pt x="1" y="1"/>
                    </a:moveTo>
                    <a:cubicBezTo>
                      <a:pt x="378" y="536"/>
                      <a:pt x="646" y="1224"/>
                      <a:pt x="1151" y="1583"/>
                    </a:cubicBezTo>
                    <a:cubicBezTo>
                      <a:pt x="2039" y="2216"/>
                      <a:pt x="3031" y="2727"/>
                      <a:pt x="4041" y="3153"/>
                    </a:cubicBezTo>
                    <a:cubicBezTo>
                      <a:pt x="5842" y="3913"/>
                      <a:pt x="7783" y="4382"/>
                      <a:pt x="9487" y="5307"/>
                    </a:cubicBezTo>
                    <a:cubicBezTo>
                      <a:pt x="16771" y="9256"/>
                      <a:pt x="22484" y="14860"/>
                      <a:pt x="26598" y="22077"/>
                    </a:cubicBezTo>
                    <a:cubicBezTo>
                      <a:pt x="28831" y="26001"/>
                      <a:pt x="30918" y="30030"/>
                      <a:pt x="33954" y="33437"/>
                    </a:cubicBezTo>
                    <a:cubicBezTo>
                      <a:pt x="35688" y="35384"/>
                      <a:pt x="37636" y="37021"/>
                      <a:pt x="40295" y="37563"/>
                    </a:cubicBezTo>
                    <a:cubicBezTo>
                      <a:pt x="40734" y="37651"/>
                      <a:pt x="41167" y="37690"/>
                      <a:pt x="41595" y="37690"/>
                    </a:cubicBezTo>
                    <a:cubicBezTo>
                      <a:pt x="42791" y="37690"/>
                      <a:pt x="43947" y="37381"/>
                      <a:pt x="45089" y="36960"/>
                    </a:cubicBezTo>
                    <a:cubicBezTo>
                      <a:pt x="45089" y="24772"/>
                      <a:pt x="45089" y="12584"/>
                      <a:pt x="45071" y="396"/>
                    </a:cubicBezTo>
                    <a:cubicBezTo>
                      <a:pt x="45071" y="269"/>
                      <a:pt x="44822" y="19"/>
                      <a:pt x="44688" y="19"/>
                    </a:cubicBezTo>
                    <a:cubicBezTo>
                      <a:pt x="29792" y="1"/>
                      <a:pt x="1489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0" y="0"/>
                <a:ext cx="617332" cy="1774492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28917" extrusionOk="0">
                    <a:moveTo>
                      <a:pt x="1" y="1"/>
                    </a:moveTo>
                    <a:lnTo>
                      <a:pt x="1" y="28916"/>
                    </a:lnTo>
                    <a:cubicBezTo>
                      <a:pt x="2660" y="27510"/>
                      <a:pt x="4510" y="25399"/>
                      <a:pt x="4984" y="22417"/>
                    </a:cubicBezTo>
                    <a:cubicBezTo>
                      <a:pt x="5350" y="20136"/>
                      <a:pt x="5392" y="17787"/>
                      <a:pt x="5429" y="15469"/>
                    </a:cubicBezTo>
                    <a:cubicBezTo>
                      <a:pt x="5477" y="11921"/>
                      <a:pt x="6147" y="8562"/>
                      <a:pt x="7753" y="5374"/>
                    </a:cubicBezTo>
                    <a:cubicBezTo>
                      <a:pt x="8629" y="3640"/>
                      <a:pt x="9299" y="1796"/>
                      <a:pt x="100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 flipH="1">
              <a:off x="564999" y="2893112"/>
              <a:ext cx="2682571" cy="2249825"/>
            </a:xfrm>
            <a:custGeom>
              <a:avLst/>
              <a:gdLst/>
              <a:ahLst/>
              <a:cxnLst/>
              <a:rect l="l" t="t" r="r" b="b"/>
              <a:pathLst>
                <a:path w="43715" h="36663" extrusionOk="0">
                  <a:moveTo>
                    <a:pt x="15385" y="0"/>
                  </a:moveTo>
                  <a:cubicBezTo>
                    <a:pt x="15175" y="0"/>
                    <a:pt x="14964" y="6"/>
                    <a:pt x="14751" y="19"/>
                  </a:cubicBezTo>
                  <a:cubicBezTo>
                    <a:pt x="10345" y="281"/>
                    <a:pt x="5982" y="3488"/>
                    <a:pt x="4601" y="7674"/>
                  </a:cubicBezTo>
                  <a:cubicBezTo>
                    <a:pt x="3542" y="10899"/>
                    <a:pt x="3938" y="14197"/>
                    <a:pt x="4163" y="17483"/>
                  </a:cubicBezTo>
                  <a:cubicBezTo>
                    <a:pt x="4394" y="20848"/>
                    <a:pt x="4370" y="24176"/>
                    <a:pt x="3220" y="27413"/>
                  </a:cubicBezTo>
                  <a:cubicBezTo>
                    <a:pt x="2131" y="30486"/>
                    <a:pt x="1072" y="33577"/>
                    <a:pt x="1" y="36662"/>
                  </a:cubicBezTo>
                  <a:lnTo>
                    <a:pt x="20361" y="36662"/>
                  </a:lnTo>
                  <a:cubicBezTo>
                    <a:pt x="20641" y="35883"/>
                    <a:pt x="20957" y="35123"/>
                    <a:pt x="21182" y="34332"/>
                  </a:cubicBezTo>
                  <a:cubicBezTo>
                    <a:pt x="21912" y="31752"/>
                    <a:pt x="22527" y="29135"/>
                    <a:pt x="23330" y="26580"/>
                  </a:cubicBezTo>
                  <a:cubicBezTo>
                    <a:pt x="24614" y="22485"/>
                    <a:pt x="27231" y="19759"/>
                    <a:pt x="31539" y="18749"/>
                  </a:cubicBezTo>
                  <a:cubicBezTo>
                    <a:pt x="33778" y="18219"/>
                    <a:pt x="35981" y="17519"/>
                    <a:pt x="38153" y="16771"/>
                  </a:cubicBezTo>
                  <a:cubicBezTo>
                    <a:pt x="39638" y="16266"/>
                    <a:pt x="40970" y="15414"/>
                    <a:pt x="41749" y="13972"/>
                  </a:cubicBezTo>
                  <a:cubicBezTo>
                    <a:pt x="43714" y="10315"/>
                    <a:pt x="41585" y="5380"/>
                    <a:pt x="37465" y="4461"/>
                  </a:cubicBezTo>
                  <a:cubicBezTo>
                    <a:pt x="35177" y="3950"/>
                    <a:pt x="32768" y="3816"/>
                    <a:pt x="30413" y="3774"/>
                  </a:cubicBezTo>
                  <a:cubicBezTo>
                    <a:pt x="27413" y="3725"/>
                    <a:pt x="24614" y="3135"/>
                    <a:pt x="21931" y="1808"/>
                  </a:cubicBezTo>
                  <a:cubicBezTo>
                    <a:pt x="19863" y="791"/>
                    <a:pt x="17739" y="0"/>
                    <a:pt x="15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0"/>
          <p:cNvGrpSpPr/>
          <p:nvPr/>
        </p:nvGrpSpPr>
        <p:grpSpPr>
          <a:xfrm>
            <a:off x="-1443125" y="3594924"/>
            <a:ext cx="10587085" cy="2850981"/>
            <a:chOff x="-1048900" y="3336199"/>
            <a:chExt cx="10587085" cy="2850981"/>
          </a:xfrm>
        </p:grpSpPr>
        <p:sp>
          <p:nvSpPr>
            <p:cNvPr id="103" name="Google Shape;103;p10"/>
            <p:cNvSpPr/>
            <p:nvPr/>
          </p:nvSpPr>
          <p:spPr>
            <a:xfrm>
              <a:off x="6929315" y="4147500"/>
              <a:ext cx="2608870" cy="2039680"/>
            </a:xfrm>
            <a:custGeom>
              <a:avLst/>
              <a:gdLst/>
              <a:ahLst/>
              <a:cxnLst/>
              <a:rect l="l" t="t" r="r" b="b"/>
              <a:pathLst>
                <a:path w="42278" h="33054" extrusionOk="0">
                  <a:moveTo>
                    <a:pt x="42229" y="1"/>
                  </a:moveTo>
                  <a:cubicBezTo>
                    <a:pt x="42174" y="31"/>
                    <a:pt x="42119" y="74"/>
                    <a:pt x="42059" y="92"/>
                  </a:cubicBezTo>
                  <a:cubicBezTo>
                    <a:pt x="40245" y="786"/>
                    <a:pt x="38517" y="1638"/>
                    <a:pt x="36880" y="2672"/>
                  </a:cubicBezTo>
                  <a:cubicBezTo>
                    <a:pt x="33826" y="4601"/>
                    <a:pt x="31215" y="6992"/>
                    <a:pt x="29207" y="10017"/>
                  </a:cubicBezTo>
                  <a:cubicBezTo>
                    <a:pt x="27784" y="12164"/>
                    <a:pt x="26786" y="14495"/>
                    <a:pt x="26348" y="17051"/>
                  </a:cubicBezTo>
                  <a:cubicBezTo>
                    <a:pt x="26311" y="17257"/>
                    <a:pt x="26275" y="17464"/>
                    <a:pt x="26244" y="17635"/>
                  </a:cubicBezTo>
                  <a:cubicBezTo>
                    <a:pt x="25855" y="17270"/>
                    <a:pt x="25496" y="16886"/>
                    <a:pt x="25094" y="16558"/>
                  </a:cubicBezTo>
                  <a:cubicBezTo>
                    <a:pt x="23168" y="15000"/>
                    <a:pt x="21024" y="14207"/>
                    <a:pt x="18695" y="14207"/>
                  </a:cubicBezTo>
                  <a:cubicBezTo>
                    <a:pt x="18059" y="14207"/>
                    <a:pt x="17409" y="14267"/>
                    <a:pt x="16746" y="14385"/>
                  </a:cubicBezTo>
                  <a:cubicBezTo>
                    <a:pt x="13180" y="15018"/>
                    <a:pt x="10649" y="16984"/>
                    <a:pt x="9347" y="20428"/>
                  </a:cubicBezTo>
                  <a:cubicBezTo>
                    <a:pt x="8428" y="22868"/>
                    <a:pt x="8057" y="25411"/>
                    <a:pt x="8020" y="28009"/>
                  </a:cubicBezTo>
                  <a:cubicBezTo>
                    <a:pt x="7996" y="29537"/>
                    <a:pt x="8050" y="31064"/>
                    <a:pt x="8069" y="32591"/>
                  </a:cubicBezTo>
                  <a:cubicBezTo>
                    <a:pt x="8069" y="32640"/>
                    <a:pt x="8057" y="32683"/>
                    <a:pt x="8050" y="32725"/>
                  </a:cubicBezTo>
                  <a:cubicBezTo>
                    <a:pt x="8020" y="32731"/>
                    <a:pt x="8008" y="32731"/>
                    <a:pt x="7996" y="32731"/>
                  </a:cubicBezTo>
                  <a:cubicBezTo>
                    <a:pt x="7971" y="32719"/>
                    <a:pt x="7947" y="32713"/>
                    <a:pt x="7917" y="32701"/>
                  </a:cubicBezTo>
                  <a:cubicBezTo>
                    <a:pt x="6735" y="32180"/>
                    <a:pt x="5520" y="31920"/>
                    <a:pt x="4275" y="31920"/>
                  </a:cubicBezTo>
                  <a:cubicBezTo>
                    <a:pt x="3744" y="31920"/>
                    <a:pt x="3207" y="31967"/>
                    <a:pt x="2665" y="32062"/>
                  </a:cubicBezTo>
                  <a:cubicBezTo>
                    <a:pt x="1716" y="32226"/>
                    <a:pt x="816" y="32536"/>
                    <a:pt x="0" y="33054"/>
                  </a:cubicBezTo>
                  <a:lnTo>
                    <a:pt x="42272" y="33054"/>
                  </a:lnTo>
                  <a:lnTo>
                    <a:pt x="42272" y="190"/>
                  </a:lnTo>
                  <a:cubicBezTo>
                    <a:pt x="42272" y="129"/>
                    <a:pt x="42278" y="74"/>
                    <a:pt x="42272" y="19"/>
                  </a:cubicBezTo>
                  <a:cubicBezTo>
                    <a:pt x="42272" y="13"/>
                    <a:pt x="42247" y="7"/>
                    <a:pt x="4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048900" y="3336199"/>
              <a:ext cx="3337697" cy="1584957"/>
            </a:xfrm>
            <a:custGeom>
              <a:avLst/>
              <a:gdLst/>
              <a:ahLst/>
              <a:cxnLst/>
              <a:rect l="l" t="t" r="r" b="b"/>
              <a:pathLst>
                <a:path w="54089" h="25685" extrusionOk="0">
                  <a:moveTo>
                    <a:pt x="0" y="1"/>
                  </a:moveTo>
                  <a:lnTo>
                    <a:pt x="0" y="25685"/>
                  </a:lnTo>
                  <a:lnTo>
                    <a:pt x="54089" y="25685"/>
                  </a:lnTo>
                  <a:cubicBezTo>
                    <a:pt x="53991" y="25593"/>
                    <a:pt x="53900" y="25496"/>
                    <a:pt x="53803" y="25411"/>
                  </a:cubicBezTo>
                  <a:cubicBezTo>
                    <a:pt x="52458" y="24237"/>
                    <a:pt x="50894" y="23445"/>
                    <a:pt x="49215" y="22892"/>
                  </a:cubicBezTo>
                  <a:cubicBezTo>
                    <a:pt x="46866" y="22107"/>
                    <a:pt x="44450" y="21699"/>
                    <a:pt x="41980" y="21577"/>
                  </a:cubicBezTo>
                  <a:cubicBezTo>
                    <a:pt x="41575" y="21558"/>
                    <a:pt x="41172" y="21548"/>
                    <a:pt x="40770" y="21548"/>
                  </a:cubicBezTo>
                  <a:cubicBezTo>
                    <a:pt x="39134" y="21548"/>
                    <a:pt x="37515" y="21714"/>
                    <a:pt x="35913" y="22095"/>
                  </a:cubicBezTo>
                  <a:cubicBezTo>
                    <a:pt x="33863" y="22581"/>
                    <a:pt x="31976" y="23403"/>
                    <a:pt x="30352" y="24772"/>
                  </a:cubicBezTo>
                  <a:cubicBezTo>
                    <a:pt x="30315" y="24802"/>
                    <a:pt x="30272" y="24821"/>
                    <a:pt x="30199" y="24869"/>
                  </a:cubicBezTo>
                  <a:cubicBezTo>
                    <a:pt x="30236" y="24772"/>
                    <a:pt x="30254" y="24711"/>
                    <a:pt x="30279" y="24656"/>
                  </a:cubicBezTo>
                  <a:cubicBezTo>
                    <a:pt x="31276" y="22302"/>
                    <a:pt x="31520" y="19862"/>
                    <a:pt x="31021" y="17367"/>
                  </a:cubicBezTo>
                  <a:cubicBezTo>
                    <a:pt x="30297" y="13765"/>
                    <a:pt x="28398" y="10911"/>
                    <a:pt x="25356" y="8848"/>
                  </a:cubicBezTo>
                  <a:cubicBezTo>
                    <a:pt x="22892" y="7175"/>
                    <a:pt x="20117" y="6481"/>
                    <a:pt x="17178" y="6390"/>
                  </a:cubicBezTo>
                  <a:cubicBezTo>
                    <a:pt x="16991" y="6384"/>
                    <a:pt x="16804" y="6380"/>
                    <a:pt x="16618" y="6380"/>
                  </a:cubicBezTo>
                  <a:cubicBezTo>
                    <a:pt x="14979" y="6380"/>
                    <a:pt x="13366" y="6620"/>
                    <a:pt x="11787" y="7096"/>
                  </a:cubicBezTo>
                  <a:cubicBezTo>
                    <a:pt x="9529" y="7777"/>
                    <a:pt x="7521" y="8872"/>
                    <a:pt x="5909" y="10625"/>
                  </a:cubicBezTo>
                  <a:cubicBezTo>
                    <a:pt x="5878" y="10661"/>
                    <a:pt x="5836" y="10686"/>
                    <a:pt x="5775" y="10734"/>
                  </a:cubicBezTo>
                  <a:cubicBezTo>
                    <a:pt x="5787" y="10661"/>
                    <a:pt x="5793" y="10625"/>
                    <a:pt x="5805" y="10582"/>
                  </a:cubicBezTo>
                  <a:cubicBezTo>
                    <a:pt x="6073" y="9463"/>
                    <a:pt x="6097" y="8331"/>
                    <a:pt x="5884" y="7199"/>
                  </a:cubicBezTo>
                  <a:cubicBezTo>
                    <a:pt x="5489" y="5167"/>
                    <a:pt x="4509" y="3457"/>
                    <a:pt x="3031" y="2027"/>
                  </a:cubicBezTo>
                  <a:cubicBezTo>
                    <a:pt x="2142" y="1169"/>
                    <a:pt x="1126" y="5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17475" y="1181700"/>
            <a:ext cx="4910100" cy="27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ewy"/>
              <a:buNone/>
              <a:defRPr sz="3200" b="1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1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7921775" y="58675"/>
            <a:ext cx="1098255" cy="1022246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ctrTitle"/>
          </p:nvPr>
        </p:nvSpPr>
        <p:spPr>
          <a:xfrm>
            <a:off x="2542013" y="1884525"/>
            <a:ext cx="4053550" cy="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bg1">
                    <a:lumMod val="10000"/>
                  </a:schemeClr>
                </a:solidFill>
              </a:rPr>
              <a:t>Pets Hunter</a:t>
            </a:r>
            <a:endParaRPr lang="pt-BR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87" name="Google Shape;287;p29"/>
          <p:cNvSpPr txBox="1">
            <a:spLocks noGrp="1"/>
          </p:cNvSpPr>
          <p:nvPr>
            <p:ph type="subTitle" idx="1"/>
          </p:nvPr>
        </p:nvSpPr>
        <p:spPr>
          <a:xfrm>
            <a:off x="3213701" y="3527050"/>
            <a:ext cx="41136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endParaRPr lang="en"/>
          </a:p>
          <a:p>
            <a:pPr marL="0" indent="0" algn="l"/>
            <a:endParaRPr lang="en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/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Amanda Moura de Souza</a:t>
            </a:r>
          </a:p>
          <a:p>
            <a:pPr marL="0" indent="0" algn="l"/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Luiz Gustavo Mendes Santos</a:t>
            </a:r>
          </a:p>
          <a:p>
            <a:pPr marL="0" indent="0" algn="l"/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João Gabriel Perez Monteiro</a:t>
            </a:r>
          </a:p>
          <a:p>
            <a:pPr marL="0" indent="0" algn="l"/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Lucas Carvalho Peres</a:t>
            </a:r>
          </a:p>
          <a:p>
            <a:pPr marL="0" indent="0" algn="l"/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Pedro Lucas Machado Santos</a:t>
            </a:r>
            <a:r>
              <a:rPr lang="en" sz="1200"/>
              <a:t> </a:t>
            </a:r>
          </a:p>
          <a:p>
            <a:pPr algn="l"/>
            <a:endParaRPr lang="en"/>
          </a:p>
          <a:p>
            <a:pPr marL="0" indent="0"/>
            <a:endParaRPr lang="en"/>
          </a:p>
        </p:txBody>
      </p:sp>
      <p:grpSp>
        <p:nvGrpSpPr>
          <p:cNvPr id="288" name="Google Shape;288;p29"/>
          <p:cNvGrpSpPr/>
          <p:nvPr/>
        </p:nvGrpSpPr>
        <p:grpSpPr>
          <a:xfrm rot="-1084110">
            <a:off x="6937970" y="273083"/>
            <a:ext cx="1154647" cy="1855982"/>
            <a:chOff x="5100350" y="3327300"/>
            <a:chExt cx="562725" cy="904525"/>
          </a:xfrm>
        </p:grpSpPr>
        <p:sp>
          <p:nvSpPr>
            <p:cNvPr id="289" name="Google Shape;289;p29"/>
            <p:cNvSpPr/>
            <p:nvPr/>
          </p:nvSpPr>
          <p:spPr>
            <a:xfrm>
              <a:off x="5503025" y="4192900"/>
              <a:ext cx="42000" cy="38925"/>
            </a:xfrm>
            <a:custGeom>
              <a:avLst/>
              <a:gdLst/>
              <a:ahLst/>
              <a:cxnLst/>
              <a:rect l="l" t="t" r="r" b="b"/>
              <a:pathLst>
                <a:path w="1680" h="1557" extrusionOk="0">
                  <a:moveTo>
                    <a:pt x="886" y="0"/>
                  </a:moveTo>
                  <a:cubicBezTo>
                    <a:pt x="814" y="0"/>
                    <a:pt x="740" y="12"/>
                    <a:pt x="663" y="36"/>
                  </a:cubicBezTo>
                  <a:cubicBezTo>
                    <a:pt x="329" y="145"/>
                    <a:pt x="122" y="389"/>
                    <a:pt x="55" y="729"/>
                  </a:cubicBezTo>
                  <a:cubicBezTo>
                    <a:pt x="0" y="1034"/>
                    <a:pt x="122" y="1271"/>
                    <a:pt x="377" y="1435"/>
                  </a:cubicBezTo>
                  <a:cubicBezTo>
                    <a:pt x="438" y="1478"/>
                    <a:pt x="511" y="1520"/>
                    <a:pt x="578" y="1557"/>
                  </a:cubicBezTo>
                  <a:lnTo>
                    <a:pt x="870" y="1557"/>
                  </a:lnTo>
                  <a:cubicBezTo>
                    <a:pt x="962" y="1502"/>
                    <a:pt x="1065" y="1453"/>
                    <a:pt x="1156" y="1393"/>
                  </a:cubicBezTo>
                  <a:cubicBezTo>
                    <a:pt x="1570" y="1113"/>
                    <a:pt x="1680" y="565"/>
                    <a:pt x="1388" y="243"/>
                  </a:cubicBezTo>
                  <a:cubicBezTo>
                    <a:pt x="1243" y="80"/>
                    <a:pt x="1072" y="0"/>
                    <a:pt x="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570000" y="3958475"/>
              <a:ext cx="69200" cy="144650"/>
            </a:xfrm>
            <a:custGeom>
              <a:avLst/>
              <a:gdLst/>
              <a:ahLst/>
              <a:cxnLst/>
              <a:rect l="l" t="t" r="r" b="b"/>
              <a:pathLst>
                <a:path w="2768" h="5786" extrusionOk="0">
                  <a:moveTo>
                    <a:pt x="2092" y="0"/>
                  </a:moveTo>
                  <a:cubicBezTo>
                    <a:pt x="1969" y="0"/>
                    <a:pt x="1837" y="34"/>
                    <a:pt x="1702" y="103"/>
                  </a:cubicBezTo>
                  <a:cubicBezTo>
                    <a:pt x="1428" y="249"/>
                    <a:pt x="1325" y="486"/>
                    <a:pt x="1258" y="778"/>
                  </a:cubicBezTo>
                  <a:cubicBezTo>
                    <a:pt x="1063" y="1685"/>
                    <a:pt x="863" y="2592"/>
                    <a:pt x="631" y="3486"/>
                  </a:cubicBezTo>
                  <a:cubicBezTo>
                    <a:pt x="504" y="3973"/>
                    <a:pt x="272" y="4423"/>
                    <a:pt x="138" y="4904"/>
                  </a:cubicBezTo>
                  <a:cubicBezTo>
                    <a:pt x="0" y="5412"/>
                    <a:pt x="299" y="5785"/>
                    <a:pt x="779" y="5785"/>
                  </a:cubicBezTo>
                  <a:cubicBezTo>
                    <a:pt x="828" y="5785"/>
                    <a:pt x="878" y="5782"/>
                    <a:pt x="930" y="5774"/>
                  </a:cubicBezTo>
                  <a:cubicBezTo>
                    <a:pt x="1222" y="5725"/>
                    <a:pt x="1441" y="5567"/>
                    <a:pt x="1538" y="5281"/>
                  </a:cubicBezTo>
                  <a:cubicBezTo>
                    <a:pt x="1830" y="4399"/>
                    <a:pt x="2146" y="3529"/>
                    <a:pt x="2402" y="2634"/>
                  </a:cubicBezTo>
                  <a:cubicBezTo>
                    <a:pt x="2578" y="2020"/>
                    <a:pt x="2676" y="1375"/>
                    <a:pt x="2767" y="930"/>
                  </a:cubicBezTo>
                  <a:cubicBezTo>
                    <a:pt x="2763" y="320"/>
                    <a:pt x="2471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470625" y="3612525"/>
              <a:ext cx="54775" cy="121025"/>
            </a:xfrm>
            <a:custGeom>
              <a:avLst/>
              <a:gdLst/>
              <a:ahLst/>
              <a:cxnLst/>
              <a:rect l="l" t="t" r="r" b="b"/>
              <a:pathLst>
                <a:path w="2191" h="4841" extrusionOk="0">
                  <a:moveTo>
                    <a:pt x="879" y="1"/>
                  </a:moveTo>
                  <a:cubicBezTo>
                    <a:pt x="683" y="1"/>
                    <a:pt x="483" y="92"/>
                    <a:pt x="335" y="244"/>
                  </a:cubicBezTo>
                  <a:cubicBezTo>
                    <a:pt x="85" y="499"/>
                    <a:pt x="0" y="840"/>
                    <a:pt x="164" y="1157"/>
                  </a:cubicBezTo>
                  <a:cubicBezTo>
                    <a:pt x="615" y="2075"/>
                    <a:pt x="736" y="3025"/>
                    <a:pt x="499" y="4029"/>
                  </a:cubicBezTo>
                  <a:cubicBezTo>
                    <a:pt x="414" y="4376"/>
                    <a:pt x="663" y="4728"/>
                    <a:pt x="1016" y="4820"/>
                  </a:cubicBezTo>
                  <a:cubicBezTo>
                    <a:pt x="1073" y="4834"/>
                    <a:pt x="1130" y="4840"/>
                    <a:pt x="1188" y="4840"/>
                  </a:cubicBezTo>
                  <a:cubicBezTo>
                    <a:pt x="1532" y="4840"/>
                    <a:pt x="1870" y="4599"/>
                    <a:pt x="1953" y="4223"/>
                  </a:cubicBezTo>
                  <a:cubicBezTo>
                    <a:pt x="2069" y="3718"/>
                    <a:pt x="2112" y="3207"/>
                    <a:pt x="2191" y="2696"/>
                  </a:cubicBezTo>
                  <a:cubicBezTo>
                    <a:pt x="2166" y="2696"/>
                    <a:pt x="2148" y="2696"/>
                    <a:pt x="2124" y="2690"/>
                  </a:cubicBezTo>
                  <a:cubicBezTo>
                    <a:pt x="2099" y="1887"/>
                    <a:pt x="1899" y="1126"/>
                    <a:pt x="1521" y="420"/>
                  </a:cubicBezTo>
                  <a:cubicBezTo>
                    <a:pt x="1442" y="274"/>
                    <a:pt x="1296" y="140"/>
                    <a:pt x="1150" y="67"/>
                  </a:cubicBezTo>
                  <a:cubicBezTo>
                    <a:pt x="1065" y="22"/>
                    <a:pt x="97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475950" y="3813050"/>
              <a:ext cx="51125" cy="118550"/>
            </a:xfrm>
            <a:custGeom>
              <a:avLst/>
              <a:gdLst/>
              <a:ahLst/>
              <a:cxnLst/>
              <a:rect l="l" t="t" r="r" b="b"/>
              <a:pathLst>
                <a:path w="2045" h="4742" extrusionOk="0">
                  <a:moveTo>
                    <a:pt x="1344" y="1"/>
                  </a:moveTo>
                  <a:cubicBezTo>
                    <a:pt x="1278" y="1"/>
                    <a:pt x="1211" y="10"/>
                    <a:pt x="1144" y="30"/>
                  </a:cubicBezTo>
                  <a:cubicBezTo>
                    <a:pt x="773" y="133"/>
                    <a:pt x="499" y="450"/>
                    <a:pt x="511" y="821"/>
                  </a:cubicBezTo>
                  <a:cubicBezTo>
                    <a:pt x="548" y="1861"/>
                    <a:pt x="402" y="2871"/>
                    <a:pt x="85" y="3857"/>
                  </a:cubicBezTo>
                  <a:cubicBezTo>
                    <a:pt x="0" y="4125"/>
                    <a:pt x="79" y="4368"/>
                    <a:pt x="292" y="4563"/>
                  </a:cubicBezTo>
                  <a:cubicBezTo>
                    <a:pt x="425" y="4683"/>
                    <a:pt x="571" y="4741"/>
                    <a:pt x="732" y="4741"/>
                  </a:cubicBezTo>
                  <a:cubicBezTo>
                    <a:pt x="807" y="4741"/>
                    <a:pt x="886" y="4728"/>
                    <a:pt x="968" y="4703"/>
                  </a:cubicBezTo>
                  <a:cubicBezTo>
                    <a:pt x="1296" y="4599"/>
                    <a:pt x="1460" y="4356"/>
                    <a:pt x="1558" y="4052"/>
                  </a:cubicBezTo>
                  <a:cubicBezTo>
                    <a:pt x="1874" y="3090"/>
                    <a:pt x="2008" y="2099"/>
                    <a:pt x="2026" y="1095"/>
                  </a:cubicBezTo>
                  <a:cubicBezTo>
                    <a:pt x="2026" y="979"/>
                    <a:pt x="2045" y="863"/>
                    <a:pt x="2020" y="754"/>
                  </a:cubicBezTo>
                  <a:cubicBezTo>
                    <a:pt x="1996" y="608"/>
                    <a:pt x="1965" y="450"/>
                    <a:pt x="1892" y="322"/>
                  </a:cubicBezTo>
                  <a:cubicBezTo>
                    <a:pt x="1775" y="111"/>
                    <a:pt x="1567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620600" y="3749475"/>
              <a:ext cx="42475" cy="114300"/>
            </a:xfrm>
            <a:custGeom>
              <a:avLst/>
              <a:gdLst/>
              <a:ahLst/>
              <a:cxnLst/>
              <a:rect l="l" t="t" r="r" b="b"/>
              <a:pathLst>
                <a:path w="1699" h="4572" extrusionOk="0">
                  <a:moveTo>
                    <a:pt x="821" y="1"/>
                  </a:moveTo>
                  <a:cubicBezTo>
                    <a:pt x="760" y="1"/>
                    <a:pt x="697" y="8"/>
                    <a:pt x="634" y="23"/>
                  </a:cubicBezTo>
                  <a:cubicBezTo>
                    <a:pt x="275" y="114"/>
                    <a:pt x="1" y="449"/>
                    <a:pt x="13" y="820"/>
                  </a:cubicBezTo>
                  <a:cubicBezTo>
                    <a:pt x="43" y="1551"/>
                    <a:pt x="86" y="2275"/>
                    <a:pt x="129" y="2999"/>
                  </a:cubicBezTo>
                  <a:cubicBezTo>
                    <a:pt x="153" y="3333"/>
                    <a:pt x="159" y="3662"/>
                    <a:pt x="208" y="3991"/>
                  </a:cubicBezTo>
                  <a:cubicBezTo>
                    <a:pt x="255" y="4345"/>
                    <a:pt x="545" y="4572"/>
                    <a:pt x="872" y="4572"/>
                  </a:cubicBezTo>
                  <a:cubicBezTo>
                    <a:pt x="966" y="4572"/>
                    <a:pt x="1062" y="4553"/>
                    <a:pt x="1157" y="4514"/>
                  </a:cubicBezTo>
                  <a:cubicBezTo>
                    <a:pt x="1528" y="4362"/>
                    <a:pt x="1698" y="4076"/>
                    <a:pt x="1692" y="3559"/>
                  </a:cubicBezTo>
                  <a:cubicBezTo>
                    <a:pt x="1632" y="2628"/>
                    <a:pt x="1577" y="1630"/>
                    <a:pt x="1498" y="632"/>
                  </a:cubicBezTo>
                  <a:cubicBezTo>
                    <a:pt x="1472" y="248"/>
                    <a:pt x="1176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281675" y="3520200"/>
              <a:ext cx="72750" cy="72375"/>
            </a:xfrm>
            <a:custGeom>
              <a:avLst/>
              <a:gdLst/>
              <a:ahLst/>
              <a:cxnLst/>
              <a:rect l="l" t="t" r="r" b="b"/>
              <a:pathLst>
                <a:path w="2910" h="2895" extrusionOk="0">
                  <a:moveTo>
                    <a:pt x="932" y="0"/>
                  </a:moveTo>
                  <a:cubicBezTo>
                    <a:pt x="536" y="49"/>
                    <a:pt x="287" y="225"/>
                    <a:pt x="141" y="548"/>
                  </a:cubicBezTo>
                  <a:cubicBezTo>
                    <a:pt x="1" y="864"/>
                    <a:pt x="62" y="1144"/>
                    <a:pt x="299" y="1393"/>
                  </a:cubicBezTo>
                  <a:cubicBezTo>
                    <a:pt x="682" y="1807"/>
                    <a:pt x="1066" y="2227"/>
                    <a:pt x="1455" y="2635"/>
                  </a:cubicBezTo>
                  <a:cubicBezTo>
                    <a:pt x="1615" y="2808"/>
                    <a:pt x="1814" y="2895"/>
                    <a:pt x="2015" y="2895"/>
                  </a:cubicBezTo>
                  <a:cubicBezTo>
                    <a:pt x="2195" y="2895"/>
                    <a:pt x="2377" y="2825"/>
                    <a:pt x="2532" y="2683"/>
                  </a:cubicBezTo>
                  <a:cubicBezTo>
                    <a:pt x="2867" y="2379"/>
                    <a:pt x="2909" y="1892"/>
                    <a:pt x="2617" y="1576"/>
                  </a:cubicBezTo>
                  <a:cubicBezTo>
                    <a:pt x="2210" y="1138"/>
                    <a:pt x="1808" y="694"/>
                    <a:pt x="1388" y="268"/>
                  </a:cubicBezTo>
                  <a:cubicBezTo>
                    <a:pt x="1266" y="146"/>
                    <a:pt x="1084" y="85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100350" y="3327300"/>
              <a:ext cx="37900" cy="38350"/>
            </a:xfrm>
            <a:custGeom>
              <a:avLst/>
              <a:gdLst/>
              <a:ahLst/>
              <a:cxnLst/>
              <a:rect l="l" t="t" r="r" b="b"/>
              <a:pathLst>
                <a:path w="1516" h="1534" extrusionOk="0">
                  <a:moveTo>
                    <a:pt x="831" y="0"/>
                  </a:moveTo>
                  <a:cubicBezTo>
                    <a:pt x="403" y="0"/>
                    <a:pt x="1" y="423"/>
                    <a:pt x="7" y="865"/>
                  </a:cubicBezTo>
                  <a:cubicBezTo>
                    <a:pt x="13" y="1226"/>
                    <a:pt x="329" y="1534"/>
                    <a:pt x="684" y="1534"/>
                  </a:cubicBezTo>
                  <a:cubicBezTo>
                    <a:pt x="687" y="1534"/>
                    <a:pt x="691" y="1534"/>
                    <a:pt x="694" y="1534"/>
                  </a:cubicBezTo>
                  <a:cubicBezTo>
                    <a:pt x="1114" y="1534"/>
                    <a:pt x="1516" y="1108"/>
                    <a:pt x="1516" y="676"/>
                  </a:cubicBezTo>
                  <a:cubicBezTo>
                    <a:pt x="1516" y="311"/>
                    <a:pt x="1212" y="0"/>
                    <a:pt x="840" y="0"/>
                  </a:cubicBezTo>
                  <a:cubicBezTo>
                    <a:pt x="837" y="0"/>
                    <a:pt x="834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9"/>
          <p:cNvSpPr/>
          <p:nvPr/>
        </p:nvSpPr>
        <p:spPr>
          <a:xfrm rot="9714663">
            <a:off x="2117842" y="3700912"/>
            <a:ext cx="461591" cy="636549"/>
          </a:xfrm>
          <a:custGeom>
            <a:avLst/>
            <a:gdLst/>
            <a:ahLst/>
            <a:cxnLst/>
            <a:rect l="l" t="t" r="r" b="b"/>
            <a:pathLst>
              <a:path w="11714" h="16154" extrusionOk="0">
                <a:moveTo>
                  <a:pt x="9708" y="3279"/>
                </a:moveTo>
                <a:cubicBezTo>
                  <a:pt x="9845" y="3279"/>
                  <a:pt x="9985" y="3294"/>
                  <a:pt x="10119" y="3326"/>
                </a:cubicBezTo>
                <a:cubicBezTo>
                  <a:pt x="10928" y="3539"/>
                  <a:pt x="11166" y="4379"/>
                  <a:pt x="10600" y="5000"/>
                </a:cubicBezTo>
                <a:cubicBezTo>
                  <a:pt x="10363" y="5261"/>
                  <a:pt x="10058" y="5389"/>
                  <a:pt x="9711" y="5450"/>
                </a:cubicBezTo>
                <a:cubicBezTo>
                  <a:pt x="9626" y="5465"/>
                  <a:pt x="9537" y="5473"/>
                  <a:pt x="9445" y="5473"/>
                </a:cubicBezTo>
                <a:cubicBezTo>
                  <a:pt x="8844" y="5473"/>
                  <a:pt x="8126" y="5159"/>
                  <a:pt x="7746" y="4689"/>
                </a:cubicBezTo>
                <a:cubicBezTo>
                  <a:pt x="8184" y="4002"/>
                  <a:pt x="8653" y="3351"/>
                  <a:pt x="9578" y="3284"/>
                </a:cubicBezTo>
                <a:cubicBezTo>
                  <a:pt x="9620" y="3281"/>
                  <a:pt x="9664" y="3279"/>
                  <a:pt x="9708" y="3279"/>
                </a:cubicBezTo>
                <a:close/>
                <a:moveTo>
                  <a:pt x="6500" y="10865"/>
                </a:moveTo>
                <a:cubicBezTo>
                  <a:pt x="6625" y="10865"/>
                  <a:pt x="6748" y="10868"/>
                  <a:pt x="6870" y="10878"/>
                </a:cubicBezTo>
                <a:cubicBezTo>
                  <a:pt x="7101" y="10902"/>
                  <a:pt x="7223" y="11115"/>
                  <a:pt x="7174" y="11346"/>
                </a:cubicBezTo>
                <a:cubicBezTo>
                  <a:pt x="7139" y="11531"/>
                  <a:pt x="7035" y="11621"/>
                  <a:pt x="6858" y="11621"/>
                </a:cubicBezTo>
                <a:cubicBezTo>
                  <a:pt x="6819" y="11621"/>
                  <a:pt x="6776" y="11617"/>
                  <a:pt x="6730" y="11608"/>
                </a:cubicBezTo>
                <a:cubicBezTo>
                  <a:pt x="6389" y="11535"/>
                  <a:pt x="6079" y="11267"/>
                  <a:pt x="5915" y="10872"/>
                </a:cubicBezTo>
                <a:cubicBezTo>
                  <a:pt x="6119" y="10872"/>
                  <a:pt x="6312" y="10865"/>
                  <a:pt x="6500" y="10865"/>
                </a:cubicBezTo>
                <a:close/>
                <a:moveTo>
                  <a:pt x="7304" y="1"/>
                </a:moveTo>
                <a:cubicBezTo>
                  <a:pt x="7209" y="1"/>
                  <a:pt x="7115" y="42"/>
                  <a:pt x="7028" y="120"/>
                </a:cubicBezTo>
                <a:cubicBezTo>
                  <a:pt x="6955" y="174"/>
                  <a:pt x="6900" y="254"/>
                  <a:pt x="6839" y="321"/>
                </a:cubicBezTo>
                <a:cubicBezTo>
                  <a:pt x="5945" y="1452"/>
                  <a:pt x="5854" y="3162"/>
                  <a:pt x="6639" y="4525"/>
                </a:cubicBezTo>
                <a:cubicBezTo>
                  <a:pt x="6760" y="4738"/>
                  <a:pt x="6754" y="4890"/>
                  <a:pt x="6651" y="5103"/>
                </a:cubicBezTo>
                <a:cubicBezTo>
                  <a:pt x="6231" y="5973"/>
                  <a:pt x="5829" y="6843"/>
                  <a:pt x="5428" y="7720"/>
                </a:cubicBezTo>
                <a:cubicBezTo>
                  <a:pt x="5081" y="8468"/>
                  <a:pt x="4819" y="9241"/>
                  <a:pt x="4880" y="10081"/>
                </a:cubicBezTo>
                <a:cubicBezTo>
                  <a:pt x="4892" y="10251"/>
                  <a:pt x="4783" y="10281"/>
                  <a:pt x="4667" y="10312"/>
                </a:cubicBezTo>
                <a:cubicBezTo>
                  <a:pt x="2057" y="11133"/>
                  <a:pt x="554" y="12916"/>
                  <a:pt x="55" y="15581"/>
                </a:cubicBezTo>
                <a:cubicBezTo>
                  <a:pt x="0" y="15879"/>
                  <a:pt x="116" y="16098"/>
                  <a:pt x="353" y="16147"/>
                </a:cubicBezTo>
                <a:cubicBezTo>
                  <a:pt x="378" y="16151"/>
                  <a:pt x="403" y="16154"/>
                  <a:pt x="427" y="16154"/>
                </a:cubicBezTo>
                <a:cubicBezTo>
                  <a:pt x="639" y="16154"/>
                  <a:pt x="795" y="15987"/>
                  <a:pt x="834" y="15703"/>
                </a:cubicBezTo>
                <a:cubicBezTo>
                  <a:pt x="1004" y="14523"/>
                  <a:pt x="1503" y="13494"/>
                  <a:pt x="2312" y="12624"/>
                </a:cubicBezTo>
                <a:cubicBezTo>
                  <a:pt x="3067" y="11821"/>
                  <a:pt x="3980" y="11285"/>
                  <a:pt x="5063" y="11024"/>
                </a:cubicBezTo>
                <a:cubicBezTo>
                  <a:pt x="5105" y="11103"/>
                  <a:pt x="5142" y="11164"/>
                  <a:pt x="5172" y="11231"/>
                </a:cubicBezTo>
                <a:cubicBezTo>
                  <a:pt x="5470" y="11797"/>
                  <a:pt x="5902" y="12222"/>
                  <a:pt x="6541" y="12375"/>
                </a:cubicBezTo>
                <a:cubicBezTo>
                  <a:pt x="6649" y="12401"/>
                  <a:pt x="6756" y="12414"/>
                  <a:pt x="6859" y="12414"/>
                </a:cubicBezTo>
                <a:cubicBezTo>
                  <a:pt x="7411" y="12414"/>
                  <a:pt x="7865" y="12047"/>
                  <a:pt x="7947" y="11498"/>
                </a:cubicBezTo>
                <a:cubicBezTo>
                  <a:pt x="8062" y="10750"/>
                  <a:pt x="7624" y="10148"/>
                  <a:pt x="6906" y="10099"/>
                </a:cubicBezTo>
                <a:cubicBezTo>
                  <a:pt x="6745" y="10090"/>
                  <a:pt x="6584" y="10084"/>
                  <a:pt x="6423" y="10084"/>
                </a:cubicBezTo>
                <a:cubicBezTo>
                  <a:pt x="6263" y="10084"/>
                  <a:pt x="6103" y="10090"/>
                  <a:pt x="5945" y="10105"/>
                </a:cubicBezTo>
                <a:cubicBezTo>
                  <a:pt x="5920" y="10107"/>
                  <a:pt x="5897" y="10108"/>
                  <a:pt x="5875" y="10108"/>
                </a:cubicBezTo>
                <a:cubicBezTo>
                  <a:pt x="5668" y="10108"/>
                  <a:pt x="5603" y="10004"/>
                  <a:pt x="5647" y="9801"/>
                </a:cubicBezTo>
                <a:cubicBezTo>
                  <a:pt x="5738" y="9369"/>
                  <a:pt x="5787" y="8918"/>
                  <a:pt x="5957" y="8523"/>
                </a:cubicBezTo>
                <a:cubicBezTo>
                  <a:pt x="6371" y="7531"/>
                  <a:pt x="6839" y="6564"/>
                  <a:pt x="7284" y="5590"/>
                </a:cubicBezTo>
                <a:cubicBezTo>
                  <a:pt x="7302" y="5553"/>
                  <a:pt x="7338" y="5517"/>
                  <a:pt x="7351" y="5499"/>
                </a:cubicBezTo>
                <a:cubicBezTo>
                  <a:pt x="7667" y="5675"/>
                  <a:pt x="7959" y="5882"/>
                  <a:pt x="8275" y="6004"/>
                </a:cubicBezTo>
                <a:cubicBezTo>
                  <a:pt x="8598" y="6125"/>
                  <a:pt x="8945" y="6205"/>
                  <a:pt x="9286" y="6241"/>
                </a:cubicBezTo>
                <a:cubicBezTo>
                  <a:pt x="9372" y="6252"/>
                  <a:pt x="9459" y="6257"/>
                  <a:pt x="9545" y="6257"/>
                </a:cubicBezTo>
                <a:cubicBezTo>
                  <a:pt x="10479" y="6257"/>
                  <a:pt x="11349" y="5638"/>
                  <a:pt x="11616" y="4775"/>
                </a:cubicBezTo>
                <a:cubicBezTo>
                  <a:pt x="11646" y="4671"/>
                  <a:pt x="11683" y="4568"/>
                  <a:pt x="11713" y="4470"/>
                </a:cubicBezTo>
                <a:lnTo>
                  <a:pt x="11713" y="4026"/>
                </a:lnTo>
                <a:cubicBezTo>
                  <a:pt x="11695" y="3996"/>
                  <a:pt x="11671" y="3965"/>
                  <a:pt x="11665" y="3935"/>
                </a:cubicBezTo>
                <a:cubicBezTo>
                  <a:pt x="11513" y="3016"/>
                  <a:pt x="10642" y="2529"/>
                  <a:pt x="9857" y="2487"/>
                </a:cubicBezTo>
                <a:cubicBezTo>
                  <a:pt x="9810" y="2484"/>
                  <a:pt x="9764" y="2483"/>
                  <a:pt x="9717" y="2483"/>
                </a:cubicBezTo>
                <a:cubicBezTo>
                  <a:pt x="8761" y="2483"/>
                  <a:pt x="8053" y="2960"/>
                  <a:pt x="7472" y="3692"/>
                </a:cubicBezTo>
                <a:cubicBezTo>
                  <a:pt x="7405" y="3777"/>
                  <a:pt x="7338" y="3868"/>
                  <a:pt x="7259" y="3971"/>
                </a:cubicBezTo>
                <a:cubicBezTo>
                  <a:pt x="6699" y="3053"/>
                  <a:pt x="6809" y="1617"/>
                  <a:pt x="7472" y="795"/>
                </a:cubicBezTo>
                <a:cubicBezTo>
                  <a:pt x="7521" y="734"/>
                  <a:pt x="7576" y="686"/>
                  <a:pt x="7612" y="625"/>
                </a:cubicBezTo>
                <a:cubicBezTo>
                  <a:pt x="7728" y="436"/>
                  <a:pt x="7722" y="248"/>
                  <a:pt x="7551" y="101"/>
                </a:cubicBezTo>
                <a:cubicBezTo>
                  <a:pt x="7471" y="33"/>
                  <a:pt x="7388" y="1"/>
                  <a:pt x="7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"/>
          <p:cNvSpPr/>
          <p:nvPr/>
        </p:nvSpPr>
        <p:spPr>
          <a:xfrm rot="2056516">
            <a:off x="6803398" y="2754229"/>
            <a:ext cx="392479" cy="836552"/>
          </a:xfrm>
          <a:custGeom>
            <a:avLst/>
            <a:gdLst/>
            <a:ahLst/>
            <a:cxnLst/>
            <a:rect l="l" t="t" r="r" b="b"/>
            <a:pathLst>
              <a:path w="8733" h="18614" extrusionOk="0">
                <a:moveTo>
                  <a:pt x="6380" y="7461"/>
                </a:moveTo>
                <a:cubicBezTo>
                  <a:pt x="6405" y="7461"/>
                  <a:pt x="6431" y="7461"/>
                  <a:pt x="6456" y="7462"/>
                </a:cubicBezTo>
                <a:cubicBezTo>
                  <a:pt x="7047" y="7480"/>
                  <a:pt x="7655" y="8016"/>
                  <a:pt x="7740" y="8600"/>
                </a:cubicBezTo>
                <a:cubicBezTo>
                  <a:pt x="7783" y="8873"/>
                  <a:pt x="7698" y="9105"/>
                  <a:pt x="7503" y="9299"/>
                </a:cubicBezTo>
                <a:cubicBezTo>
                  <a:pt x="7128" y="9657"/>
                  <a:pt x="6700" y="9815"/>
                  <a:pt x="6240" y="9815"/>
                </a:cubicBezTo>
                <a:cubicBezTo>
                  <a:pt x="6044" y="9815"/>
                  <a:pt x="5841" y="9786"/>
                  <a:pt x="5635" y="9731"/>
                </a:cubicBezTo>
                <a:cubicBezTo>
                  <a:pt x="4978" y="9555"/>
                  <a:pt x="4467" y="9135"/>
                  <a:pt x="4022" y="8594"/>
                </a:cubicBezTo>
                <a:cubicBezTo>
                  <a:pt x="4728" y="8013"/>
                  <a:pt x="5422" y="7461"/>
                  <a:pt x="6380" y="7461"/>
                </a:cubicBezTo>
                <a:close/>
                <a:moveTo>
                  <a:pt x="4623" y="0"/>
                </a:moveTo>
                <a:cubicBezTo>
                  <a:pt x="4519" y="0"/>
                  <a:pt x="4405" y="49"/>
                  <a:pt x="4284" y="148"/>
                </a:cubicBezTo>
                <a:cubicBezTo>
                  <a:pt x="4162" y="245"/>
                  <a:pt x="4047" y="349"/>
                  <a:pt x="3937" y="458"/>
                </a:cubicBezTo>
                <a:cubicBezTo>
                  <a:pt x="1923" y="2436"/>
                  <a:pt x="1448" y="5764"/>
                  <a:pt x="2836" y="8247"/>
                </a:cubicBezTo>
                <a:cubicBezTo>
                  <a:pt x="2939" y="8435"/>
                  <a:pt x="2939" y="8551"/>
                  <a:pt x="2769" y="8685"/>
                </a:cubicBezTo>
                <a:cubicBezTo>
                  <a:pt x="2635" y="8794"/>
                  <a:pt x="2519" y="8928"/>
                  <a:pt x="2398" y="9056"/>
                </a:cubicBezTo>
                <a:cubicBezTo>
                  <a:pt x="1162" y="10383"/>
                  <a:pt x="238" y="11867"/>
                  <a:pt x="104" y="13729"/>
                </a:cubicBezTo>
                <a:cubicBezTo>
                  <a:pt x="0" y="15171"/>
                  <a:pt x="347" y="16480"/>
                  <a:pt x="1418" y="17502"/>
                </a:cubicBezTo>
                <a:cubicBezTo>
                  <a:pt x="2176" y="18221"/>
                  <a:pt x="3048" y="18613"/>
                  <a:pt x="4038" y="18613"/>
                </a:cubicBezTo>
                <a:cubicBezTo>
                  <a:pt x="4279" y="18613"/>
                  <a:pt x="4527" y="18590"/>
                  <a:pt x="4783" y="18542"/>
                </a:cubicBezTo>
                <a:cubicBezTo>
                  <a:pt x="5112" y="18481"/>
                  <a:pt x="5245" y="18299"/>
                  <a:pt x="5191" y="18031"/>
                </a:cubicBezTo>
                <a:cubicBezTo>
                  <a:pt x="5151" y="17853"/>
                  <a:pt x="5015" y="17739"/>
                  <a:pt x="4817" y="17739"/>
                </a:cubicBezTo>
                <a:cubicBezTo>
                  <a:pt x="4772" y="17739"/>
                  <a:pt x="4724" y="17745"/>
                  <a:pt x="4673" y="17757"/>
                </a:cubicBezTo>
                <a:cubicBezTo>
                  <a:pt x="4478" y="17803"/>
                  <a:pt x="4282" y="17824"/>
                  <a:pt x="4087" y="17824"/>
                </a:cubicBezTo>
                <a:cubicBezTo>
                  <a:pt x="2903" y="17824"/>
                  <a:pt x="1774" y="17030"/>
                  <a:pt x="1278" y="16011"/>
                </a:cubicBezTo>
                <a:cubicBezTo>
                  <a:pt x="846" y="15104"/>
                  <a:pt x="773" y="14155"/>
                  <a:pt x="968" y="13188"/>
                </a:cubicBezTo>
                <a:cubicBezTo>
                  <a:pt x="1284" y="11569"/>
                  <a:pt x="2221" y="10316"/>
                  <a:pt x="3377" y="9196"/>
                </a:cubicBezTo>
                <a:cubicBezTo>
                  <a:pt x="3390" y="9178"/>
                  <a:pt x="3426" y="9184"/>
                  <a:pt x="3450" y="9172"/>
                </a:cubicBezTo>
                <a:cubicBezTo>
                  <a:pt x="3603" y="9324"/>
                  <a:pt x="3749" y="9482"/>
                  <a:pt x="3907" y="9622"/>
                </a:cubicBezTo>
                <a:cubicBezTo>
                  <a:pt x="4583" y="10219"/>
                  <a:pt x="5323" y="10605"/>
                  <a:pt x="6166" y="10605"/>
                </a:cubicBezTo>
                <a:cubicBezTo>
                  <a:pt x="6423" y="10605"/>
                  <a:pt x="6690" y="10569"/>
                  <a:pt x="6967" y="10492"/>
                </a:cubicBezTo>
                <a:cubicBezTo>
                  <a:pt x="7698" y="10285"/>
                  <a:pt x="8300" y="9871"/>
                  <a:pt x="8489" y="9086"/>
                </a:cubicBezTo>
                <a:cubicBezTo>
                  <a:pt x="8732" y="8095"/>
                  <a:pt x="7898" y="6926"/>
                  <a:pt x="6834" y="6713"/>
                </a:cubicBezTo>
                <a:cubicBezTo>
                  <a:pt x="6658" y="6678"/>
                  <a:pt x="6485" y="6661"/>
                  <a:pt x="6316" y="6661"/>
                </a:cubicBezTo>
                <a:cubicBezTo>
                  <a:pt x="5758" y="6661"/>
                  <a:pt x="5235" y="6841"/>
                  <a:pt x="4740" y="7121"/>
                </a:cubicBezTo>
                <a:cubicBezTo>
                  <a:pt x="4339" y="7352"/>
                  <a:pt x="3962" y="7632"/>
                  <a:pt x="3554" y="7906"/>
                </a:cubicBezTo>
                <a:cubicBezTo>
                  <a:pt x="3536" y="7882"/>
                  <a:pt x="3517" y="7857"/>
                  <a:pt x="3499" y="7839"/>
                </a:cubicBezTo>
                <a:cubicBezTo>
                  <a:pt x="3463" y="7772"/>
                  <a:pt x="3426" y="7711"/>
                  <a:pt x="3396" y="7644"/>
                </a:cubicBezTo>
                <a:cubicBezTo>
                  <a:pt x="2440" y="5509"/>
                  <a:pt x="2653" y="3482"/>
                  <a:pt x="4004" y="1578"/>
                </a:cubicBezTo>
                <a:cubicBezTo>
                  <a:pt x="4223" y="1267"/>
                  <a:pt x="4527" y="1018"/>
                  <a:pt x="4801" y="744"/>
                </a:cubicBezTo>
                <a:cubicBezTo>
                  <a:pt x="4996" y="543"/>
                  <a:pt x="5045" y="312"/>
                  <a:pt x="4892" y="136"/>
                </a:cubicBezTo>
                <a:cubicBezTo>
                  <a:pt x="4815" y="46"/>
                  <a:pt x="4724" y="0"/>
                  <a:pt x="46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606;p52">
            <a:extLst>
              <a:ext uri="{FF2B5EF4-FFF2-40B4-BE49-F238E27FC236}">
                <a16:creationId xmlns:a16="http://schemas.microsoft.com/office/drawing/2014/main" id="{CC50F0F5-63A9-81B3-272A-C0904B42C46E}"/>
              </a:ext>
            </a:extLst>
          </p:cNvPr>
          <p:cNvGrpSpPr/>
          <p:nvPr/>
        </p:nvGrpSpPr>
        <p:grpSpPr>
          <a:xfrm>
            <a:off x="4144055" y="2881669"/>
            <a:ext cx="475758" cy="380695"/>
            <a:chOff x="1217295" y="2742903"/>
            <a:chExt cx="328775" cy="269702"/>
          </a:xfrm>
        </p:grpSpPr>
        <p:sp>
          <p:nvSpPr>
            <p:cNvPr id="20" name="Google Shape;1607;p52">
              <a:extLst>
                <a:ext uri="{FF2B5EF4-FFF2-40B4-BE49-F238E27FC236}">
                  <a16:creationId xmlns:a16="http://schemas.microsoft.com/office/drawing/2014/main" id="{A2D20DF9-DAA6-97D9-2A7C-0FC227DA31FC}"/>
                </a:ext>
              </a:extLst>
            </p:cNvPr>
            <p:cNvSpPr/>
            <p:nvPr/>
          </p:nvSpPr>
          <p:spPr>
            <a:xfrm>
              <a:off x="1295527" y="2742903"/>
              <a:ext cx="76607" cy="97391"/>
            </a:xfrm>
            <a:custGeom>
              <a:avLst/>
              <a:gdLst/>
              <a:ahLst/>
              <a:cxnLst/>
              <a:rect l="l" t="t" r="r" b="b"/>
              <a:pathLst>
                <a:path w="2499" h="3177" extrusionOk="0">
                  <a:moveTo>
                    <a:pt x="1249" y="625"/>
                  </a:moveTo>
                  <a:cubicBezTo>
                    <a:pt x="1303" y="625"/>
                    <a:pt x="1463" y="750"/>
                    <a:pt x="1624" y="1071"/>
                  </a:cubicBezTo>
                  <a:cubicBezTo>
                    <a:pt x="1784" y="1375"/>
                    <a:pt x="1874" y="1732"/>
                    <a:pt x="1874" y="1928"/>
                  </a:cubicBezTo>
                  <a:cubicBezTo>
                    <a:pt x="1874" y="2267"/>
                    <a:pt x="1588" y="2552"/>
                    <a:pt x="1249" y="2552"/>
                  </a:cubicBezTo>
                  <a:cubicBezTo>
                    <a:pt x="892" y="2552"/>
                    <a:pt x="625" y="2267"/>
                    <a:pt x="625" y="1928"/>
                  </a:cubicBezTo>
                  <a:cubicBezTo>
                    <a:pt x="625" y="1732"/>
                    <a:pt x="696" y="1375"/>
                    <a:pt x="857" y="1071"/>
                  </a:cubicBezTo>
                  <a:cubicBezTo>
                    <a:pt x="1017" y="750"/>
                    <a:pt x="1178" y="625"/>
                    <a:pt x="1249" y="625"/>
                  </a:cubicBezTo>
                  <a:close/>
                  <a:moveTo>
                    <a:pt x="1249" y="1"/>
                  </a:moveTo>
                  <a:cubicBezTo>
                    <a:pt x="892" y="1"/>
                    <a:pt x="553" y="269"/>
                    <a:pt x="303" y="786"/>
                  </a:cubicBezTo>
                  <a:cubicBezTo>
                    <a:pt x="107" y="1161"/>
                    <a:pt x="0" y="1607"/>
                    <a:pt x="0" y="1928"/>
                  </a:cubicBezTo>
                  <a:cubicBezTo>
                    <a:pt x="0" y="2624"/>
                    <a:pt x="553" y="3177"/>
                    <a:pt x="1249" y="3177"/>
                  </a:cubicBezTo>
                  <a:cubicBezTo>
                    <a:pt x="1927" y="3177"/>
                    <a:pt x="2498" y="2624"/>
                    <a:pt x="2498" y="1928"/>
                  </a:cubicBezTo>
                  <a:cubicBezTo>
                    <a:pt x="2498" y="1607"/>
                    <a:pt x="2373" y="1161"/>
                    <a:pt x="2195" y="786"/>
                  </a:cubicBezTo>
                  <a:cubicBezTo>
                    <a:pt x="1927" y="269"/>
                    <a:pt x="1606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040B"/>
                </a:solidFill>
              </a:endParaRPr>
            </a:p>
          </p:txBody>
        </p:sp>
        <p:sp>
          <p:nvSpPr>
            <p:cNvPr id="21" name="Google Shape;1608;p52">
              <a:extLst>
                <a:ext uri="{FF2B5EF4-FFF2-40B4-BE49-F238E27FC236}">
                  <a16:creationId xmlns:a16="http://schemas.microsoft.com/office/drawing/2014/main" id="{C50D2CB6-5A9C-221C-C14E-ED813217C03F}"/>
                </a:ext>
              </a:extLst>
            </p:cNvPr>
            <p:cNvSpPr/>
            <p:nvPr/>
          </p:nvSpPr>
          <p:spPr>
            <a:xfrm>
              <a:off x="1217295" y="2823648"/>
              <a:ext cx="88102" cy="92272"/>
            </a:xfrm>
            <a:custGeom>
              <a:avLst/>
              <a:gdLst/>
              <a:ahLst/>
              <a:cxnLst/>
              <a:rect l="l" t="t" r="r" b="b"/>
              <a:pathLst>
                <a:path w="2874" h="3010" extrusionOk="0">
                  <a:moveTo>
                    <a:pt x="821" y="614"/>
                  </a:moveTo>
                  <a:cubicBezTo>
                    <a:pt x="928" y="614"/>
                    <a:pt x="1089" y="668"/>
                    <a:pt x="1339" y="828"/>
                  </a:cubicBezTo>
                  <a:cubicBezTo>
                    <a:pt x="1624" y="1025"/>
                    <a:pt x="1892" y="1292"/>
                    <a:pt x="1981" y="1453"/>
                  </a:cubicBezTo>
                  <a:cubicBezTo>
                    <a:pt x="2142" y="1738"/>
                    <a:pt x="2052" y="2131"/>
                    <a:pt x="1749" y="2291"/>
                  </a:cubicBezTo>
                  <a:cubicBezTo>
                    <a:pt x="1648" y="2351"/>
                    <a:pt x="1537" y="2379"/>
                    <a:pt x="1427" y="2379"/>
                  </a:cubicBezTo>
                  <a:cubicBezTo>
                    <a:pt x="1208" y="2379"/>
                    <a:pt x="994" y="2268"/>
                    <a:pt x="875" y="2077"/>
                  </a:cubicBezTo>
                  <a:cubicBezTo>
                    <a:pt x="786" y="1917"/>
                    <a:pt x="679" y="1560"/>
                    <a:pt x="661" y="1203"/>
                  </a:cubicBezTo>
                  <a:cubicBezTo>
                    <a:pt x="625" y="846"/>
                    <a:pt x="714" y="668"/>
                    <a:pt x="768" y="632"/>
                  </a:cubicBezTo>
                  <a:cubicBezTo>
                    <a:pt x="786" y="632"/>
                    <a:pt x="803" y="614"/>
                    <a:pt x="821" y="614"/>
                  </a:cubicBezTo>
                  <a:close/>
                  <a:moveTo>
                    <a:pt x="830" y="0"/>
                  </a:moveTo>
                  <a:cubicBezTo>
                    <a:pt x="691" y="0"/>
                    <a:pt x="563" y="32"/>
                    <a:pt x="447" y="97"/>
                  </a:cubicBezTo>
                  <a:cubicBezTo>
                    <a:pt x="143" y="275"/>
                    <a:pt x="1" y="668"/>
                    <a:pt x="36" y="1239"/>
                  </a:cubicBezTo>
                  <a:cubicBezTo>
                    <a:pt x="54" y="1667"/>
                    <a:pt x="179" y="2113"/>
                    <a:pt x="340" y="2381"/>
                  </a:cubicBezTo>
                  <a:cubicBezTo>
                    <a:pt x="567" y="2788"/>
                    <a:pt x="995" y="3010"/>
                    <a:pt x="1430" y="3010"/>
                  </a:cubicBezTo>
                  <a:cubicBezTo>
                    <a:pt x="1643" y="3010"/>
                    <a:pt x="1859" y="2956"/>
                    <a:pt x="2052" y="2845"/>
                  </a:cubicBezTo>
                  <a:cubicBezTo>
                    <a:pt x="2659" y="2488"/>
                    <a:pt x="2873" y="1738"/>
                    <a:pt x="2516" y="1132"/>
                  </a:cubicBezTo>
                  <a:cubicBezTo>
                    <a:pt x="2356" y="864"/>
                    <a:pt x="2035" y="525"/>
                    <a:pt x="1678" y="293"/>
                  </a:cubicBezTo>
                  <a:cubicBezTo>
                    <a:pt x="1359" y="100"/>
                    <a:pt x="1076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040B"/>
                </a:solidFill>
              </a:endParaRPr>
            </a:p>
          </p:txBody>
        </p:sp>
        <p:sp>
          <p:nvSpPr>
            <p:cNvPr id="22" name="Google Shape;1609;p52">
              <a:extLst>
                <a:ext uri="{FF2B5EF4-FFF2-40B4-BE49-F238E27FC236}">
                  <a16:creationId xmlns:a16="http://schemas.microsoft.com/office/drawing/2014/main" id="{24957DEE-6850-82B2-B48B-D7B91B206E5A}"/>
                </a:ext>
              </a:extLst>
            </p:cNvPr>
            <p:cNvSpPr/>
            <p:nvPr/>
          </p:nvSpPr>
          <p:spPr>
            <a:xfrm>
              <a:off x="1391232" y="2742903"/>
              <a:ext cx="76607" cy="97391"/>
            </a:xfrm>
            <a:custGeom>
              <a:avLst/>
              <a:gdLst/>
              <a:ahLst/>
              <a:cxnLst/>
              <a:rect l="l" t="t" r="r" b="b"/>
              <a:pathLst>
                <a:path w="2499" h="3177" extrusionOk="0">
                  <a:moveTo>
                    <a:pt x="1250" y="625"/>
                  </a:moveTo>
                  <a:cubicBezTo>
                    <a:pt x="1321" y="625"/>
                    <a:pt x="1464" y="750"/>
                    <a:pt x="1624" y="1071"/>
                  </a:cubicBezTo>
                  <a:cubicBezTo>
                    <a:pt x="1785" y="1375"/>
                    <a:pt x="1874" y="1732"/>
                    <a:pt x="1874" y="1928"/>
                  </a:cubicBezTo>
                  <a:cubicBezTo>
                    <a:pt x="1874" y="2267"/>
                    <a:pt x="1589" y="2552"/>
                    <a:pt x="1250" y="2552"/>
                  </a:cubicBezTo>
                  <a:cubicBezTo>
                    <a:pt x="911" y="2552"/>
                    <a:pt x="625" y="2267"/>
                    <a:pt x="625" y="1928"/>
                  </a:cubicBezTo>
                  <a:cubicBezTo>
                    <a:pt x="625" y="1732"/>
                    <a:pt x="714" y="1375"/>
                    <a:pt x="857" y="1071"/>
                  </a:cubicBezTo>
                  <a:cubicBezTo>
                    <a:pt x="1018" y="750"/>
                    <a:pt x="1178" y="625"/>
                    <a:pt x="1250" y="625"/>
                  </a:cubicBezTo>
                  <a:close/>
                  <a:moveTo>
                    <a:pt x="1250" y="1"/>
                  </a:moveTo>
                  <a:cubicBezTo>
                    <a:pt x="893" y="1"/>
                    <a:pt x="572" y="269"/>
                    <a:pt x="304" y="786"/>
                  </a:cubicBezTo>
                  <a:cubicBezTo>
                    <a:pt x="125" y="1161"/>
                    <a:pt x="1" y="1607"/>
                    <a:pt x="1" y="1928"/>
                  </a:cubicBezTo>
                  <a:cubicBezTo>
                    <a:pt x="1" y="2624"/>
                    <a:pt x="554" y="3177"/>
                    <a:pt x="1250" y="3177"/>
                  </a:cubicBezTo>
                  <a:cubicBezTo>
                    <a:pt x="1945" y="3177"/>
                    <a:pt x="2499" y="2624"/>
                    <a:pt x="2499" y="1928"/>
                  </a:cubicBezTo>
                  <a:cubicBezTo>
                    <a:pt x="2499" y="1607"/>
                    <a:pt x="2374" y="1161"/>
                    <a:pt x="2195" y="786"/>
                  </a:cubicBezTo>
                  <a:cubicBezTo>
                    <a:pt x="1928" y="269"/>
                    <a:pt x="1606" y="1"/>
                    <a:pt x="1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040B"/>
                </a:solidFill>
              </a:endParaRPr>
            </a:p>
          </p:txBody>
        </p:sp>
        <p:sp>
          <p:nvSpPr>
            <p:cNvPr id="23" name="Google Shape;1610;p52">
              <a:extLst>
                <a:ext uri="{FF2B5EF4-FFF2-40B4-BE49-F238E27FC236}">
                  <a16:creationId xmlns:a16="http://schemas.microsoft.com/office/drawing/2014/main" id="{B4B977E1-E0AF-34AC-174E-0486585CA951}"/>
                </a:ext>
              </a:extLst>
            </p:cNvPr>
            <p:cNvSpPr/>
            <p:nvPr/>
          </p:nvSpPr>
          <p:spPr>
            <a:xfrm>
              <a:off x="1457968" y="2823127"/>
              <a:ext cx="88102" cy="92517"/>
            </a:xfrm>
            <a:custGeom>
              <a:avLst/>
              <a:gdLst/>
              <a:ahLst/>
              <a:cxnLst/>
              <a:rect l="l" t="t" r="r" b="b"/>
              <a:pathLst>
                <a:path w="2874" h="3018" extrusionOk="0">
                  <a:moveTo>
                    <a:pt x="2106" y="631"/>
                  </a:moveTo>
                  <a:cubicBezTo>
                    <a:pt x="2159" y="667"/>
                    <a:pt x="2231" y="845"/>
                    <a:pt x="2213" y="1220"/>
                  </a:cubicBezTo>
                  <a:cubicBezTo>
                    <a:pt x="2195" y="1559"/>
                    <a:pt x="2088" y="1916"/>
                    <a:pt x="1999" y="2077"/>
                  </a:cubicBezTo>
                  <a:cubicBezTo>
                    <a:pt x="1879" y="2280"/>
                    <a:pt x="1663" y="2395"/>
                    <a:pt x="1442" y="2395"/>
                  </a:cubicBezTo>
                  <a:cubicBezTo>
                    <a:pt x="1334" y="2395"/>
                    <a:pt x="1224" y="2367"/>
                    <a:pt x="1124" y="2308"/>
                  </a:cubicBezTo>
                  <a:cubicBezTo>
                    <a:pt x="821" y="2130"/>
                    <a:pt x="714" y="1755"/>
                    <a:pt x="892" y="1452"/>
                  </a:cubicBezTo>
                  <a:cubicBezTo>
                    <a:pt x="982" y="1291"/>
                    <a:pt x="1231" y="1024"/>
                    <a:pt x="1535" y="828"/>
                  </a:cubicBezTo>
                  <a:cubicBezTo>
                    <a:pt x="1767" y="685"/>
                    <a:pt x="1945" y="631"/>
                    <a:pt x="2034" y="631"/>
                  </a:cubicBezTo>
                  <a:close/>
                  <a:moveTo>
                    <a:pt x="2040" y="0"/>
                  </a:moveTo>
                  <a:cubicBezTo>
                    <a:pt x="1793" y="0"/>
                    <a:pt x="1505" y="104"/>
                    <a:pt x="1196" y="310"/>
                  </a:cubicBezTo>
                  <a:cubicBezTo>
                    <a:pt x="839" y="542"/>
                    <a:pt x="500" y="863"/>
                    <a:pt x="357" y="1131"/>
                  </a:cubicBezTo>
                  <a:cubicBezTo>
                    <a:pt x="0" y="1738"/>
                    <a:pt x="214" y="2505"/>
                    <a:pt x="803" y="2844"/>
                  </a:cubicBezTo>
                  <a:cubicBezTo>
                    <a:pt x="1004" y="2962"/>
                    <a:pt x="1225" y="3018"/>
                    <a:pt x="1442" y="3018"/>
                  </a:cubicBezTo>
                  <a:cubicBezTo>
                    <a:pt x="1881" y="3018"/>
                    <a:pt x="2307" y="2791"/>
                    <a:pt x="2534" y="2398"/>
                  </a:cubicBezTo>
                  <a:cubicBezTo>
                    <a:pt x="2695" y="2112"/>
                    <a:pt x="2819" y="1666"/>
                    <a:pt x="2837" y="1256"/>
                  </a:cubicBezTo>
                  <a:cubicBezTo>
                    <a:pt x="2873" y="667"/>
                    <a:pt x="2730" y="274"/>
                    <a:pt x="2409" y="96"/>
                  </a:cubicBezTo>
                  <a:cubicBezTo>
                    <a:pt x="2301" y="32"/>
                    <a:pt x="2177" y="0"/>
                    <a:pt x="2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040B"/>
                </a:solidFill>
              </a:endParaRPr>
            </a:p>
          </p:txBody>
        </p:sp>
        <p:sp>
          <p:nvSpPr>
            <p:cNvPr id="24" name="Google Shape;1611;p52">
              <a:extLst>
                <a:ext uri="{FF2B5EF4-FFF2-40B4-BE49-F238E27FC236}">
                  <a16:creationId xmlns:a16="http://schemas.microsoft.com/office/drawing/2014/main" id="{65886F09-9A0E-F750-4746-B0A4D9F17D9A}"/>
                </a:ext>
              </a:extLst>
            </p:cNvPr>
            <p:cNvSpPr/>
            <p:nvPr/>
          </p:nvSpPr>
          <p:spPr>
            <a:xfrm>
              <a:off x="1275816" y="2859422"/>
              <a:ext cx="211152" cy="153183"/>
            </a:xfrm>
            <a:custGeom>
              <a:avLst/>
              <a:gdLst/>
              <a:ahLst/>
              <a:cxnLst/>
              <a:rect l="l" t="t" r="r" b="b"/>
              <a:pathLst>
                <a:path w="6888" h="4997" extrusionOk="0">
                  <a:moveTo>
                    <a:pt x="3444" y="625"/>
                  </a:moveTo>
                  <a:cubicBezTo>
                    <a:pt x="4747" y="625"/>
                    <a:pt x="5015" y="1000"/>
                    <a:pt x="5015" y="1571"/>
                  </a:cubicBezTo>
                  <a:lnTo>
                    <a:pt x="5015" y="1749"/>
                  </a:lnTo>
                  <a:cubicBezTo>
                    <a:pt x="5015" y="2124"/>
                    <a:pt x="5229" y="2463"/>
                    <a:pt x="5585" y="2605"/>
                  </a:cubicBezTo>
                  <a:cubicBezTo>
                    <a:pt x="5996" y="2784"/>
                    <a:pt x="6264" y="3105"/>
                    <a:pt x="6264" y="3444"/>
                  </a:cubicBezTo>
                  <a:cubicBezTo>
                    <a:pt x="6264" y="3997"/>
                    <a:pt x="5621" y="4372"/>
                    <a:pt x="5015" y="4372"/>
                  </a:cubicBezTo>
                  <a:cubicBezTo>
                    <a:pt x="4854" y="4372"/>
                    <a:pt x="4729" y="4354"/>
                    <a:pt x="4604" y="4336"/>
                  </a:cubicBezTo>
                  <a:cubicBezTo>
                    <a:pt x="4229" y="4238"/>
                    <a:pt x="3841" y="4189"/>
                    <a:pt x="3451" y="4189"/>
                  </a:cubicBezTo>
                  <a:cubicBezTo>
                    <a:pt x="3061" y="4189"/>
                    <a:pt x="2668" y="4238"/>
                    <a:pt x="2285" y="4336"/>
                  </a:cubicBezTo>
                  <a:cubicBezTo>
                    <a:pt x="2160" y="4354"/>
                    <a:pt x="2035" y="4372"/>
                    <a:pt x="1874" y="4372"/>
                  </a:cubicBezTo>
                  <a:cubicBezTo>
                    <a:pt x="1535" y="4372"/>
                    <a:pt x="1214" y="4265"/>
                    <a:pt x="964" y="4086"/>
                  </a:cubicBezTo>
                  <a:cubicBezTo>
                    <a:pt x="750" y="3908"/>
                    <a:pt x="625" y="3676"/>
                    <a:pt x="625" y="3444"/>
                  </a:cubicBezTo>
                  <a:cubicBezTo>
                    <a:pt x="625" y="3105"/>
                    <a:pt x="893" y="2784"/>
                    <a:pt x="1303" y="2605"/>
                  </a:cubicBezTo>
                  <a:cubicBezTo>
                    <a:pt x="1660" y="2463"/>
                    <a:pt x="1874" y="2124"/>
                    <a:pt x="1874" y="1749"/>
                  </a:cubicBezTo>
                  <a:lnTo>
                    <a:pt x="1874" y="1571"/>
                  </a:lnTo>
                  <a:cubicBezTo>
                    <a:pt x="1874" y="1000"/>
                    <a:pt x="2142" y="625"/>
                    <a:pt x="3444" y="625"/>
                  </a:cubicBezTo>
                  <a:close/>
                  <a:moveTo>
                    <a:pt x="3444" y="0"/>
                  </a:moveTo>
                  <a:cubicBezTo>
                    <a:pt x="2784" y="0"/>
                    <a:pt x="2320" y="90"/>
                    <a:pt x="1963" y="268"/>
                  </a:cubicBezTo>
                  <a:cubicBezTo>
                    <a:pt x="1500" y="536"/>
                    <a:pt x="1250" y="964"/>
                    <a:pt x="1250" y="1571"/>
                  </a:cubicBezTo>
                  <a:lnTo>
                    <a:pt x="1250" y="1749"/>
                  </a:lnTo>
                  <a:cubicBezTo>
                    <a:pt x="1250" y="1874"/>
                    <a:pt x="1178" y="1981"/>
                    <a:pt x="1053" y="2034"/>
                  </a:cubicBezTo>
                  <a:cubicBezTo>
                    <a:pt x="411" y="2302"/>
                    <a:pt x="1" y="2837"/>
                    <a:pt x="1" y="3444"/>
                  </a:cubicBezTo>
                  <a:cubicBezTo>
                    <a:pt x="1" y="4300"/>
                    <a:pt x="839" y="4996"/>
                    <a:pt x="1874" y="4996"/>
                  </a:cubicBezTo>
                  <a:cubicBezTo>
                    <a:pt x="2088" y="4996"/>
                    <a:pt x="2267" y="4978"/>
                    <a:pt x="2445" y="4943"/>
                  </a:cubicBezTo>
                  <a:cubicBezTo>
                    <a:pt x="2766" y="4854"/>
                    <a:pt x="3101" y="4809"/>
                    <a:pt x="3438" y="4809"/>
                  </a:cubicBezTo>
                  <a:cubicBezTo>
                    <a:pt x="3774" y="4809"/>
                    <a:pt x="4113" y="4854"/>
                    <a:pt x="4444" y="4943"/>
                  </a:cubicBezTo>
                  <a:cubicBezTo>
                    <a:pt x="4622" y="4978"/>
                    <a:pt x="4800" y="4996"/>
                    <a:pt x="5015" y="4996"/>
                  </a:cubicBezTo>
                  <a:cubicBezTo>
                    <a:pt x="6049" y="4996"/>
                    <a:pt x="6888" y="4300"/>
                    <a:pt x="6888" y="3444"/>
                  </a:cubicBezTo>
                  <a:cubicBezTo>
                    <a:pt x="6888" y="2837"/>
                    <a:pt x="6460" y="2302"/>
                    <a:pt x="5835" y="2034"/>
                  </a:cubicBezTo>
                  <a:cubicBezTo>
                    <a:pt x="5710" y="1981"/>
                    <a:pt x="5639" y="1874"/>
                    <a:pt x="5639" y="1749"/>
                  </a:cubicBezTo>
                  <a:lnTo>
                    <a:pt x="5639" y="1571"/>
                  </a:lnTo>
                  <a:cubicBezTo>
                    <a:pt x="5639" y="964"/>
                    <a:pt x="5389" y="536"/>
                    <a:pt x="4925" y="268"/>
                  </a:cubicBezTo>
                  <a:cubicBezTo>
                    <a:pt x="4568" y="90"/>
                    <a:pt x="4105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040B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title"/>
          </p:nvPr>
        </p:nvSpPr>
        <p:spPr>
          <a:xfrm>
            <a:off x="758100" y="679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Contexto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do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problema</a:t>
            </a:r>
            <a:endParaRPr err="1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4" name="Google Shape;304;p30"/>
          <p:cNvSpPr txBox="1">
            <a:spLocks noGrp="1"/>
          </p:cNvSpPr>
          <p:nvPr>
            <p:ph type="body" idx="1"/>
          </p:nvPr>
        </p:nvSpPr>
        <p:spPr>
          <a:xfrm flipH="1">
            <a:off x="844148" y="1995994"/>
            <a:ext cx="6845844" cy="3151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Por que um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programa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para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encontrar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pets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perdidos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?  </a:t>
            </a:r>
            <a:endParaRPr lang="pt-BR" sz="1200">
              <a:solidFill>
                <a:schemeClr val="bg1">
                  <a:lumMod val="10000"/>
                </a:schemeClr>
              </a:solidFill>
              <a:latin typeface="Poppins"/>
              <a:ea typeface="Poppins"/>
              <a:cs typeface="Poppins"/>
            </a:endParaRPr>
          </a:p>
          <a:p>
            <a:pPr marL="0" indent="0" algn="just">
              <a:buNone/>
            </a:pPr>
            <a:endParaRPr lang="en" sz="1200">
              <a:solidFill>
                <a:schemeClr val="bg1">
                  <a:lumMod val="10000"/>
                </a:schemeClr>
              </a:solidFill>
            </a:endParaRPr>
          </a:p>
          <a:p>
            <a:pPr indent="-298450" algn="just">
              <a:buSzPts val="1100"/>
            </a:pP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Muitos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animais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se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perdem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todos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os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anos</a:t>
            </a:r>
          </a:p>
          <a:p>
            <a:pPr indent="-298450" algn="just">
              <a:buSzPts val="1100"/>
            </a:pPr>
            <a:endParaRPr lang="en" sz="1200">
              <a:solidFill>
                <a:schemeClr val="bg1">
                  <a:lumMod val="10000"/>
                </a:schemeClr>
              </a:solidFill>
            </a:endParaRPr>
          </a:p>
          <a:p>
            <a:pPr indent="-298450" algn="just">
              <a:buSzPts val="1100"/>
            </a:pP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As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pessoas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não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conhecem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 ferramentas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eficientes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para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encontrar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seus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pets</a:t>
            </a:r>
          </a:p>
          <a:p>
            <a:pPr indent="-298450" algn="just">
              <a:buSzPts val="1100"/>
            </a:pPr>
            <a:endParaRPr lang="en" sz="1200">
              <a:solidFill>
                <a:schemeClr val="bg1">
                  <a:lumMod val="10000"/>
                </a:schemeClr>
              </a:solidFill>
            </a:endParaRPr>
          </a:p>
          <a:p>
            <a:pPr indent="-298450" algn="just">
              <a:buSzPts val="1100"/>
            </a:pP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 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Os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animais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perdidos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e a 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carência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desse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tipo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de ferramenta fez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surgir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o </a:t>
            </a:r>
            <a:r>
              <a:rPr lang="en" sz="1200" err="1">
                <a:solidFill>
                  <a:schemeClr val="bg1">
                    <a:lumMod val="10000"/>
                  </a:schemeClr>
                </a:solidFill>
              </a:rPr>
              <a:t>sistema</a:t>
            </a:r>
            <a:r>
              <a:rPr lang="en" sz="1200">
                <a:solidFill>
                  <a:schemeClr val="bg1">
                    <a:lumMod val="10000"/>
                  </a:schemeClr>
                </a:solidFill>
              </a:rPr>
              <a:t> "Pet Hunter".</a:t>
            </a:r>
          </a:p>
          <a:p>
            <a:pPr indent="-298450" algn="just">
              <a:buSzPts val="1100"/>
            </a:pPr>
            <a:endParaRPr lang="en"/>
          </a:p>
          <a:p>
            <a:pPr indent="-298450" algn="just">
              <a:buSzPts val="1100"/>
            </a:pPr>
            <a:endParaRPr lang="en"/>
          </a:p>
          <a:p>
            <a:pPr indent="-298450" algn="just">
              <a:buSzPts val="1100"/>
            </a:pPr>
            <a:endParaRPr lang="en"/>
          </a:p>
          <a:p>
            <a:pPr marL="158750" indent="0" algn="just">
              <a:buSzPts val="1100"/>
              <a:buNone/>
            </a:pPr>
            <a:endParaRPr lang="en"/>
          </a:p>
          <a:p>
            <a:pPr indent="-298450" algn="just">
              <a:buSzPts val="1100"/>
            </a:pPr>
            <a:endParaRPr lang="en"/>
          </a:p>
          <a:p>
            <a:pPr indent="-298450" algn="just">
              <a:buSzPts val="1100"/>
            </a:pPr>
            <a:endParaRPr lang="en"/>
          </a:p>
          <a:p>
            <a:pPr indent="-298450">
              <a:buSzPts val="1100"/>
            </a:pPr>
            <a:endParaRPr lang="en"/>
          </a:p>
        </p:txBody>
      </p:sp>
      <p:sp>
        <p:nvSpPr>
          <p:cNvPr id="305" name="Google Shape;305;p30"/>
          <p:cNvSpPr/>
          <p:nvPr/>
        </p:nvSpPr>
        <p:spPr>
          <a:xfrm rot="10800000">
            <a:off x="8728873" y="2961"/>
            <a:ext cx="2101" cy="2101"/>
          </a:xfrm>
          <a:custGeom>
            <a:avLst/>
            <a:gdLst/>
            <a:ahLst/>
            <a:cxnLst/>
            <a:rect l="l" t="t" r="r" b="b"/>
            <a:pathLst>
              <a:path w="31" h="31" extrusionOk="0">
                <a:moveTo>
                  <a:pt x="31" y="31"/>
                </a:moveTo>
                <a:lnTo>
                  <a:pt x="31" y="31"/>
                </a:lnTo>
                <a:cubicBezTo>
                  <a:pt x="16" y="15"/>
                  <a:pt x="16" y="0"/>
                  <a:pt x="0" y="0"/>
                </a:cubicBezTo>
                <a:cubicBezTo>
                  <a:pt x="16" y="0"/>
                  <a:pt x="16" y="15"/>
                  <a:pt x="31" y="3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36968" y="492263"/>
            <a:ext cx="419040" cy="478237"/>
          </a:xfrm>
          <a:custGeom>
            <a:avLst/>
            <a:gdLst/>
            <a:ahLst/>
            <a:cxnLst/>
            <a:rect l="l" t="t" r="r" b="b"/>
            <a:pathLst>
              <a:path w="8176" h="9331" extrusionOk="0">
                <a:moveTo>
                  <a:pt x="4161" y="4348"/>
                </a:moveTo>
                <a:cubicBezTo>
                  <a:pt x="4961" y="4348"/>
                  <a:pt x="5675" y="4589"/>
                  <a:pt x="6284" y="5183"/>
                </a:cubicBezTo>
                <a:cubicBezTo>
                  <a:pt x="6380" y="5270"/>
                  <a:pt x="6458" y="5384"/>
                  <a:pt x="6519" y="5506"/>
                </a:cubicBezTo>
                <a:cubicBezTo>
                  <a:pt x="6676" y="5811"/>
                  <a:pt x="6580" y="6090"/>
                  <a:pt x="6266" y="6238"/>
                </a:cubicBezTo>
                <a:cubicBezTo>
                  <a:pt x="6094" y="6322"/>
                  <a:pt x="5916" y="6358"/>
                  <a:pt x="5736" y="6358"/>
                </a:cubicBezTo>
                <a:cubicBezTo>
                  <a:pt x="5599" y="6358"/>
                  <a:pt x="5461" y="6336"/>
                  <a:pt x="5325" y="6299"/>
                </a:cubicBezTo>
                <a:cubicBezTo>
                  <a:pt x="4401" y="6037"/>
                  <a:pt x="3835" y="5410"/>
                  <a:pt x="3565" y="4503"/>
                </a:cubicBezTo>
                <a:cubicBezTo>
                  <a:pt x="3556" y="4477"/>
                  <a:pt x="3565" y="4442"/>
                  <a:pt x="3556" y="4390"/>
                </a:cubicBezTo>
                <a:cubicBezTo>
                  <a:pt x="3763" y="4362"/>
                  <a:pt x="3965" y="4348"/>
                  <a:pt x="4161" y="4348"/>
                </a:cubicBezTo>
                <a:close/>
                <a:moveTo>
                  <a:pt x="6012" y="0"/>
                </a:moveTo>
                <a:cubicBezTo>
                  <a:pt x="5429" y="0"/>
                  <a:pt x="4836" y="210"/>
                  <a:pt x="4323" y="634"/>
                </a:cubicBezTo>
                <a:cubicBezTo>
                  <a:pt x="3338" y="1444"/>
                  <a:pt x="2911" y="2516"/>
                  <a:pt x="2920" y="3780"/>
                </a:cubicBezTo>
                <a:cubicBezTo>
                  <a:pt x="2920" y="3946"/>
                  <a:pt x="2876" y="4015"/>
                  <a:pt x="2728" y="4076"/>
                </a:cubicBezTo>
                <a:cubicBezTo>
                  <a:pt x="732" y="4878"/>
                  <a:pt x="0" y="7362"/>
                  <a:pt x="976" y="9140"/>
                </a:cubicBezTo>
                <a:cubicBezTo>
                  <a:pt x="1051" y="9264"/>
                  <a:pt x="1142" y="9330"/>
                  <a:pt x="1240" y="9330"/>
                </a:cubicBezTo>
                <a:cubicBezTo>
                  <a:pt x="1279" y="9330"/>
                  <a:pt x="1319" y="9319"/>
                  <a:pt x="1360" y="9297"/>
                </a:cubicBezTo>
                <a:cubicBezTo>
                  <a:pt x="1517" y="9227"/>
                  <a:pt x="1551" y="9070"/>
                  <a:pt x="1456" y="8878"/>
                </a:cubicBezTo>
                <a:cubicBezTo>
                  <a:pt x="933" y="7859"/>
                  <a:pt x="985" y="6848"/>
                  <a:pt x="1508" y="5845"/>
                </a:cubicBezTo>
                <a:cubicBezTo>
                  <a:pt x="1830" y="5227"/>
                  <a:pt x="2336" y="4800"/>
                  <a:pt x="3007" y="4547"/>
                </a:cubicBezTo>
                <a:cubicBezTo>
                  <a:pt x="3042" y="4634"/>
                  <a:pt x="3059" y="4712"/>
                  <a:pt x="3085" y="4791"/>
                </a:cubicBezTo>
                <a:cubicBezTo>
                  <a:pt x="3408" y="5750"/>
                  <a:pt x="4035" y="6421"/>
                  <a:pt x="5003" y="6761"/>
                </a:cubicBezTo>
                <a:cubicBezTo>
                  <a:pt x="5248" y="6845"/>
                  <a:pt x="5495" y="6895"/>
                  <a:pt x="5742" y="6895"/>
                </a:cubicBezTo>
                <a:cubicBezTo>
                  <a:pt x="6004" y="6895"/>
                  <a:pt x="6267" y="6839"/>
                  <a:pt x="6528" y="6708"/>
                </a:cubicBezTo>
                <a:cubicBezTo>
                  <a:pt x="6972" y="6490"/>
                  <a:pt x="7190" y="6090"/>
                  <a:pt x="7112" y="5610"/>
                </a:cubicBezTo>
                <a:cubicBezTo>
                  <a:pt x="7068" y="5288"/>
                  <a:pt x="6894" y="5018"/>
                  <a:pt x="6667" y="4791"/>
                </a:cubicBezTo>
                <a:cubicBezTo>
                  <a:pt x="6014" y="4146"/>
                  <a:pt x="5212" y="3850"/>
                  <a:pt x="4314" y="3797"/>
                </a:cubicBezTo>
                <a:cubicBezTo>
                  <a:pt x="4221" y="3794"/>
                  <a:pt x="4128" y="3793"/>
                  <a:pt x="4035" y="3793"/>
                </a:cubicBezTo>
                <a:cubicBezTo>
                  <a:pt x="3848" y="3793"/>
                  <a:pt x="3660" y="3797"/>
                  <a:pt x="3469" y="3797"/>
                </a:cubicBezTo>
                <a:cubicBezTo>
                  <a:pt x="3469" y="3799"/>
                  <a:pt x="3469" y="3799"/>
                  <a:pt x="3468" y="3799"/>
                </a:cubicBezTo>
                <a:cubicBezTo>
                  <a:pt x="3467" y="3799"/>
                  <a:pt x="3460" y="3775"/>
                  <a:pt x="3460" y="3745"/>
                </a:cubicBezTo>
                <a:cubicBezTo>
                  <a:pt x="3451" y="2682"/>
                  <a:pt x="3817" y="1775"/>
                  <a:pt x="4645" y="1069"/>
                </a:cubicBezTo>
                <a:cubicBezTo>
                  <a:pt x="5011" y="756"/>
                  <a:pt x="5430" y="564"/>
                  <a:pt x="5918" y="547"/>
                </a:cubicBezTo>
                <a:cubicBezTo>
                  <a:pt x="5946" y="546"/>
                  <a:pt x="5975" y="545"/>
                  <a:pt x="6003" y="545"/>
                </a:cubicBezTo>
                <a:cubicBezTo>
                  <a:pt x="6686" y="545"/>
                  <a:pt x="7224" y="849"/>
                  <a:pt x="7626" y="1409"/>
                </a:cubicBezTo>
                <a:cubicBezTo>
                  <a:pt x="7693" y="1510"/>
                  <a:pt x="7782" y="1561"/>
                  <a:pt x="7872" y="1561"/>
                </a:cubicBezTo>
                <a:cubicBezTo>
                  <a:pt x="7921" y="1561"/>
                  <a:pt x="7971" y="1545"/>
                  <a:pt x="8018" y="1514"/>
                </a:cubicBezTo>
                <a:cubicBezTo>
                  <a:pt x="8149" y="1427"/>
                  <a:pt x="8175" y="1261"/>
                  <a:pt x="8070" y="1113"/>
                </a:cubicBezTo>
                <a:cubicBezTo>
                  <a:pt x="7966" y="965"/>
                  <a:pt x="7853" y="817"/>
                  <a:pt x="7713" y="695"/>
                </a:cubicBezTo>
                <a:cubicBezTo>
                  <a:pt x="7230" y="234"/>
                  <a:pt x="6627" y="0"/>
                  <a:pt x="60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 rot="3112397">
            <a:off x="7150638" y="4520443"/>
            <a:ext cx="412659" cy="426277"/>
            <a:chOff x="207092" y="-392094"/>
            <a:chExt cx="346259" cy="357685"/>
          </a:xfrm>
        </p:grpSpPr>
        <p:sp>
          <p:nvSpPr>
            <p:cNvPr id="308" name="Google Shape;308;p30"/>
            <p:cNvSpPr/>
            <p:nvPr/>
          </p:nvSpPr>
          <p:spPr>
            <a:xfrm>
              <a:off x="523368" y="-392094"/>
              <a:ext cx="29983" cy="27523"/>
            </a:xfrm>
            <a:custGeom>
              <a:avLst/>
              <a:gdLst/>
              <a:ahLst/>
              <a:cxnLst/>
              <a:rect l="l" t="t" r="r" b="b"/>
              <a:pathLst>
                <a:path w="585" h="537" extrusionOk="0">
                  <a:moveTo>
                    <a:pt x="308" y="1"/>
                  </a:moveTo>
                  <a:cubicBezTo>
                    <a:pt x="259" y="1"/>
                    <a:pt x="208" y="17"/>
                    <a:pt x="157" y="50"/>
                  </a:cubicBezTo>
                  <a:cubicBezTo>
                    <a:pt x="35" y="119"/>
                    <a:pt x="0" y="241"/>
                    <a:pt x="61" y="381"/>
                  </a:cubicBezTo>
                  <a:cubicBezTo>
                    <a:pt x="107" y="486"/>
                    <a:pt x="188" y="537"/>
                    <a:pt x="280" y="537"/>
                  </a:cubicBezTo>
                  <a:cubicBezTo>
                    <a:pt x="311" y="537"/>
                    <a:pt x="343" y="531"/>
                    <a:pt x="375" y="520"/>
                  </a:cubicBezTo>
                  <a:cubicBezTo>
                    <a:pt x="462" y="485"/>
                    <a:pt x="514" y="390"/>
                    <a:pt x="584" y="320"/>
                  </a:cubicBezTo>
                  <a:lnTo>
                    <a:pt x="584" y="180"/>
                  </a:lnTo>
                  <a:cubicBezTo>
                    <a:pt x="558" y="154"/>
                    <a:pt x="532" y="128"/>
                    <a:pt x="506" y="93"/>
                  </a:cubicBezTo>
                  <a:cubicBezTo>
                    <a:pt x="445" y="32"/>
                    <a:pt x="378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207092" y="-126508"/>
              <a:ext cx="27779" cy="27779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5" y="1"/>
                  </a:moveTo>
                  <a:cubicBezTo>
                    <a:pt x="270" y="1"/>
                    <a:pt x="266" y="1"/>
                    <a:pt x="262" y="1"/>
                  </a:cubicBezTo>
                  <a:cubicBezTo>
                    <a:pt x="123" y="1"/>
                    <a:pt x="1" y="132"/>
                    <a:pt x="1" y="271"/>
                  </a:cubicBezTo>
                  <a:cubicBezTo>
                    <a:pt x="1" y="419"/>
                    <a:pt x="123" y="541"/>
                    <a:pt x="271" y="541"/>
                  </a:cubicBezTo>
                  <a:cubicBezTo>
                    <a:pt x="410" y="541"/>
                    <a:pt x="532" y="419"/>
                    <a:pt x="541" y="271"/>
                  </a:cubicBezTo>
                  <a:cubicBezTo>
                    <a:pt x="541" y="136"/>
                    <a:pt x="410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01893" y="-62136"/>
              <a:ext cx="27779" cy="27728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280" y="0"/>
                  </a:moveTo>
                  <a:cubicBezTo>
                    <a:pt x="149" y="0"/>
                    <a:pt x="10" y="122"/>
                    <a:pt x="10" y="261"/>
                  </a:cubicBezTo>
                  <a:cubicBezTo>
                    <a:pt x="1" y="410"/>
                    <a:pt x="132" y="540"/>
                    <a:pt x="280" y="540"/>
                  </a:cubicBezTo>
                  <a:cubicBezTo>
                    <a:pt x="428" y="540"/>
                    <a:pt x="541" y="427"/>
                    <a:pt x="541" y="270"/>
                  </a:cubicBezTo>
                  <a:cubicBezTo>
                    <a:pt x="541" y="131"/>
                    <a:pt x="428" y="9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21530" y="-92990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53" y="1"/>
                  </a:moveTo>
                  <a:cubicBezTo>
                    <a:pt x="105" y="9"/>
                    <a:pt x="0" y="123"/>
                    <a:pt x="0" y="271"/>
                  </a:cubicBezTo>
                  <a:cubicBezTo>
                    <a:pt x="0" y="419"/>
                    <a:pt x="113" y="541"/>
                    <a:pt x="261" y="541"/>
                  </a:cubicBezTo>
                  <a:cubicBezTo>
                    <a:pt x="401" y="541"/>
                    <a:pt x="540" y="402"/>
                    <a:pt x="532" y="262"/>
                  </a:cubicBezTo>
                  <a:cubicBezTo>
                    <a:pt x="523" y="114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47412" y="-352066"/>
              <a:ext cx="28650" cy="27779"/>
            </a:xfrm>
            <a:custGeom>
              <a:avLst/>
              <a:gdLst/>
              <a:ahLst/>
              <a:cxnLst/>
              <a:rect l="l" t="t" r="r" b="b"/>
              <a:pathLst>
                <a:path w="559" h="542" extrusionOk="0">
                  <a:moveTo>
                    <a:pt x="281" y="0"/>
                  </a:moveTo>
                  <a:cubicBezTo>
                    <a:pt x="140" y="0"/>
                    <a:pt x="26" y="110"/>
                    <a:pt x="18" y="245"/>
                  </a:cubicBezTo>
                  <a:cubicBezTo>
                    <a:pt x="1" y="402"/>
                    <a:pt x="123" y="532"/>
                    <a:pt x="271" y="541"/>
                  </a:cubicBezTo>
                  <a:cubicBezTo>
                    <a:pt x="275" y="541"/>
                    <a:pt x="280" y="542"/>
                    <a:pt x="284" y="542"/>
                  </a:cubicBezTo>
                  <a:cubicBezTo>
                    <a:pt x="411" y="542"/>
                    <a:pt x="541" y="423"/>
                    <a:pt x="550" y="288"/>
                  </a:cubicBezTo>
                  <a:cubicBezTo>
                    <a:pt x="558" y="140"/>
                    <a:pt x="436" y="18"/>
                    <a:pt x="297" y="1"/>
                  </a:cubicBezTo>
                  <a:cubicBezTo>
                    <a:pt x="291" y="0"/>
                    <a:pt x="28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66998" y="-319880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62" y="0"/>
                  </a:moveTo>
                  <a:cubicBezTo>
                    <a:pt x="114" y="9"/>
                    <a:pt x="1" y="131"/>
                    <a:pt x="9" y="279"/>
                  </a:cubicBezTo>
                  <a:cubicBezTo>
                    <a:pt x="9" y="422"/>
                    <a:pt x="123" y="541"/>
                    <a:pt x="257" y="541"/>
                  </a:cubicBezTo>
                  <a:cubicBezTo>
                    <a:pt x="262" y="541"/>
                    <a:pt x="266" y="541"/>
                    <a:pt x="271" y="541"/>
                  </a:cubicBezTo>
                  <a:cubicBezTo>
                    <a:pt x="419" y="541"/>
                    <a:pt x="532" y="419"/>
                    <a:pt x="532" y="270"/>
                  </a:cubicBezTo>
                  <a:cubicBezTo>
                    <a:pt x="532" y="114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325484" y="-306914"/>
              <a:ext cx="27266" cy="27728"/>
            </a:xfrm>
            <a:custGeom>
              <a:avLst/>
              <a:gdLst/>
              <a:ahLst/>
              <a:cxnLst/>
              <a:rect l="l" t="t" r="r" b="b"/>
              <a:pathLst>
                <a:path w="532" h="541" extrusionOk="0">
                  <a:moveTo>
                    <a:pt x="270" y="0"/>
                  </a:moveTo>
                  <a:cubicBezTo>
                    <a:pt x="131" y="0"/>
                    <a:pt x="9" y="122"/>
                    <a:pt x="9" y="270"/>
                  </a:cubicBezTo>
                  <a:cubicBezTo>
                    <a:pt x="0" y="418"/>
                    <a:pt x="114" y="532"/>
                    <a:pt x="262" y="540"/>
                  </a:cubicBezTo>
                  <a:cubicBezTo>
                    <a:pt x="419" y="540"/>
                    <a:pt x="532" y="427"/>
                    <a:pt x="532" y="270"/>
                  </a:cubicBezTo>
                  <a:cubicBezTo>
                    <a:pt x="532" y="122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83508" y="-295792"/>
              <a:ext cx="27728" cy="27318"/>
            </a:xfrm>
            <a:custGeom>
              <a:avLst/>
              <a:gdLst/>
              <a:ahLst/>
              <a:cxnLst/>
              <a:rect l="l" t="t" r="r" b="b"/>
              <a:pathLst>
                <a:path w="541" h="533" extrusionOk="0">
                  <a:moveTo>
                    <a:pt x="256" y="0"/>
                  </a:moveTo>
                  <a:cubicBezTo>
                    <a:pt x="114" y="0"/>
                    <a:pt x="0" y="128"/>
                    <a:pt x="9" y="280"/>
                  </a:cubicBezTo>
                  <a:cubicBezTo>
                    <a:pt x="9" y="428"/>
                    <a:pt x="122" y="533"/>
                    <a:pt x="270" y="533"/>
                  </a:cubicBezTo>
                  <a:cubicBezTo>
                    <a:pt x="418" y="533"/>
                    <a:pt x="540" y="411"/>
                    <a:pt x="540" y="271"/>
                  </a:cubicBezTo>
                  <a:cubicBezTo>
                    <a:pt x="540" y="132"/>
                    <a:pt x="418" y="1"/>
                    <a:pt x="270" y="1"/>
                  </a:cubicBezTo>
                  <a:cubicBezTo>
                    <a:pt x="265" y="1"/>
                    <a:pt x="261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250451" y="-125124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0" y="0"/>
                  </a:moveTo>
                  <a:cubicBezTo>
                    <a:pt x="122" y="9"/>
                    <a:pt x="0" y="131"/>
                    <a:pt x="9" y="270"/>
                  </a:cubicBezTo>
                  <a:cubicBezTo>
                    <a:pt x="9" y="418"/>
                    <a:pt x="131" y="540"/>
                    <a:pt x="270" y="540"/>
                  </a:cubicBezTo>
                  <a:cubicBezTo>
                    <a:pt x="275" y="541"/>
                    <a:pt x="280" y="541"/>
                    <a:pt x="284" y="541"/>
                  </a:cubicBezTo>
                  <a:cubicBezTo>
                    <a:pt x="426" y="541"/>
                    <a:pt x="540" y="414"/>
                    <a:pt x="532" y="262"/>
                  </a:cubicBezTo>
                  <a:cubicBezTo>
                    <a:pt x="532" y="113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37067" y="-114003"/>
              <a:ext cx="26856" cy="27369"/>
            </a:xfrm>
            <a:custGeom>
              <a:avLst/>
              <a:gdLst/>
              <a:ahLst/>
              <a:cxnLst/>
              <a:rect l="l" t="t" r="r" b="b"/>
              <a:pathLst>
                <a:path w="524" h="534" extrusionOk="0">
                  <a:moveTo>
                    <a:pt x="256" y="1"/>
                  </a:moveTo>
                  <a:cubicBezTo>
                    <a:pt x="107" y="1"/>
                    <a:pt x="1" y="128"/>
                    <a:pt x="1" y="280"/>
                  </a:cubicBezTo>
                  <a:cubicBezTo>
                    <a:pt x="1" y="423"/>
                    <a:pt x="114" y="533"/>
                    <a:pt x="255" y="533"/>
                  </a:cubicBezTo>
                  <a:cubicBezTo>
                    <a:pt x="260" y="533"/>
                    <a:pt x="266" y="533"/>
                    <a:pt x="271" y="533"/>
                  </a:cubicBezTo>
                  <a:cubicBezTo>
                    <a:pt x="410" y="533"/>
                    <a:pt x="524" y="419"/>
                    <a:pt x="524" y="271"/>
                  </a:cubicBezTo>
                  <a:cubicBezTo>
                    <a:pt x="524" y="114"/>
                    <a:pt x="410" y="1"/>
                    <a:pt x="271" y="1"/>
                  </a:cubicBezTo>
                  <a:cubicBezTo>
                    <a:pt x="266" y="1"/>
                    <a:pt x="261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62173" y="-78691"/>
              <a:ext cx="27728" cy="27779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270" y="1"/>
                  </a:moveTo>
                  <a:cubicBezTo>
                    <a:pt x="122" y="1"/>
                    <a:pt x="9" y="114"/>
                    <a:pt x="9" y="262"/>
                  </a:cubicBezTo>
                  <a:cubicBezTo>
                    <a:pt x="0" y="410"/>
                    <a:pt x="113" y="532"/>
                    <a:pt x="262" y="541"/>
                  </a:cubicBezTo>
                  <a:cubicBezTo>
                    <a:pt x="266" y="541"/>
                    <a:pt x="270" y="541"/>
                    <a:pt x="274" y="541"/>
                  </a:cubicBezTo>
                  <a:cubicBezTo>
                    <a:pt x="409" y="541"/>
                    <a:pt x="540" y="406"/>
                    <a:pt x="540" y="271"/>
                  </a:cubicBezTo>
                  <a:cubicBezTo>
                    <a:pt x="540" y="123"/>
                    <a:pt x="418" y="9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79503" y="-105034"/>
              <a:ext cx="26856" cy="27728"/>
            </a:xfrm>
            <a:custGeom>
              <a:avLst/>
              <a:gdLst/>
              <a:ahLst/>
              <a:cxnLst/>
              <a:rect l="l" t="t" r="r" b="b"/>
              <a:pathLst>
                <a:path w="524" h="541" extrusionOk="0">
                  <a:moveTo>
                    <a:pt x="262" y="0"/>
                  </a:moveTo>
                  <a:cubicBezTo>
                    <a:pt x="123" y="0"/>
                    <a:pt x="10" y="122"/>
                    <a:pt x="1" y="271"/>
                  </a:cubicBezTo>
                  <a:cubicBezTo>
                    <a:pt x="1" y="427"/>
                    <a:pt x="114" y="541"/>
                    <a:pt x="271" y="541"/>
                  </a:cubicBezTo>
                  <a:cubicBezTo>
                    <a:pt x="419" y="532"/>
                    <a:pt x="524" y="427"/>
                    <a:pt x="524" y="271"/>
                  </a:cubicBezTo>
                  <a:cubicBezTo>
                    <a:pt x="524" y="122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93759" y="-121127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71" y="1"/>
                  </a:moveTo>
                  <a:cubicBezTo>
                    <a:pt x="122" y="9"/>
                    <a:pt x="0" y="131"/>
                    <a:pt x="9" y="288"/>
                  </a:cubicBezTo>
                  <a:cubicBezTo>
                    <a:pt x="18" y="439"/>
                    <a:pt x="123" y="541"/>
                    <a:pt x="262" y="541"/>
                  </a:cubicBezTo>
                  <a:cubicBezTo>
                    <a:pt x="268" y="541"/>
                    <a:pt x="274" y="541"/>
                    <a:pt x="279" y="541"/>
                  </a:cubicBezTo>
                  <a:cubicBezTo>
                    <a:pt x="427" y="532"/>
                    <a:pt x="532" y="419"/>
                    <a:pt x="532" y="271"/>
                  </a:cubicBezTo>
                  <a:cubicBezTo>
                    <a:pt x="532" y="123"/>
                    <a:pt x="41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08102" y="-334641"/>
              <a:ext cx="27318" cy="26908"/>
            </a:xfrm>
            <a:custGeom>
              <a:avLst/>
              <a:gdLst/>
              <a:ahLst/>
              <a:cxnLst/>
              <a:rect l="l" t="t" r="r" b="b"/>
              <a:pathLst>
                <a:path w="533" h="525" extrusionOk="0">
                  <a:moveTo>
                    <a:pt x="262" y="1"/>
                  </a:moveTo>
                  <a:cubicBezTo>
                    <a:pt x="105" y="1"/>
                    <a:pt x="1" y="114"/>
                    <a:pt x="1" y="271"/>
                  </a:cubicBezTo>
                  <a:cubicBezTo>
                    <a:pt x="1" y="414"/>
                    <a:pt x="106" y="524"/>
                    <a:pt x="254" y="524"/>
                  </a:cubicBezTo>
                  <a:cubicBezTo>
                    <a:pt x="259" y="524"/>
                    <a:pt x="265" y="524"/>
                    <a:pt x="271" y="524"/>
                  </a:cubicBezTo>
                  <a:cubicBezTo>
                    <a:pt x="419" y="524"/>
                    <a:pt x="532" y="419"/>
                    <a:pt x="523" y="262"/>
                  </a:cubicBezTo>
                  <a:cubicBezTo>
                    <a:pt x="523" y="105"/>
                    <a:pt x="419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86722" y="-371235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1" y="0"/>
                  </a:moveTo>
                  <a:cubicBezTo>
                    <a:pt x="114" y="9"/>
                    <a:pt x="0" y="131"/>
                    <a:pt x="9" y="288"/>
                  </a:cubicBezTo>
                  <a:cubicBezTo>
                    <a:pt x="18" y="436"/>
                    <a:pt x="140" y="540"/>
                    <a:pt x="288" y="540"/>
                  </a:cubicBezTo>
                  <a:cubicBezTo>
                    <a:pt x="436" y="532"/>
                    <a:pt x="541" y="410"/>
                    <a:pt x="532" y="261"/>
                  </a:cubicBezTo>
                  <a:cubicBezTo>
                    <a:pt x="532" y="113"/>
                    <a:pt x="410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471752" y="3565745"/>
            <a:ext cx="328011" cy="305653"/>
            <a:chOff x="-2016475" y="-1339684"/>
            <a:chExt cx="275223" cy="256463"/>
          </a:xfrm>
        </p:grpSpPr>
        <p:sp>
          <p:nvSpPr>
            <p:cNvPr id="324" name="Google Shape;324;p30"/>
            <p:cNvSpPr/>
            <p:nvPr/>
          </p:nvSpPr>
          <p:spPr>
            <a:xfrm>
              <a:off x="-1769441" y="-1339684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4" y="1"/>
                  </a:moveTo>
                  <a:cubicBezTo>
                    <a:pt x="270" y="1"/>
                    <a:pt x="266" y="1"/>
                    <a:pt x="262" y="1"/>
                  </a:cubicBezTo>
                  <a:cubicBezTo>
                    <a:pt x="122" y="1"/>
                    <a:pt x="0" y="132"/>
                    <a:pt x="9" y="271"/>
                  </a:cubicBezTo>
                  <a:cubicBezTo>
                    <a:pt x="9" y="420"/>
                    <a:pt x="122" y="533"/>
                    <a:pt x="270" y="533"/>
                  </a:cubicBezTo>
                  <a:cubicBezTo>
                    <a:pt x="419" y="533"/>
                    <a:pt x="541" y="420"/>
                    <a:pt x="541" y="280"/>
                  </a:cubicBezTo>
                  <a:cubicBezTo>
                    <a:pt x="549" y="136"/>
                    <a:pt x="410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2016475" y="-1161021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4" y="1"/>
                  </a:moveTo>
                  <a:cubicBezTo>
                    <a:pt x="140" y="1"/>
                    <a:pt x="18" y="119"/>
                    <a:pt x="9" y="254"/>
                  </a:cubicBezTo>
                  <a:cubicBezTo>
                    <a:pt x="1" y="420"/>
                    <a:pt x="114" y="533"/>
                    <a:pt x="271" y="533"/>
                  </a:cubicBezTo>
                  <a:cubicBezTo>
                    <a:pt x="419" y="533"/>
                    <a:pt x="541" y="420"/>
                    <a:pt x="550" y="280"/>
                  </a:cubicBezTo>
                  <a:cubicBezTo>
                    <a:pt x="550" y="141"/>
                    <a:pt x="428" y="1"/>
                    <a:pt x="288" y="1"/>
                  </a:cubicBezTo>
                  <a:cubicBezTo>
                    <a:pt x="284" y="1"/>
                    <a:pt x="279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1875327" y="-1263268"/>
              <a:ext cx="27779" cy="27779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1" y="1"/>
                  </a:moveTo>
                  <a:cubicBezTo>
                    <a:pt x="123" y="1"/>
                    <a:pt x="1" y="131"/>
                    <a:pt x="9" y="288"/>
                  </a:cubicBezTo>
                  <a:cubicBezTo>
                    <a:pt x="18" y="431"/>
                    <a:pt x="131" y="541"/>
                    <a:pt x="272" y="541"/>
                  </a:cubicBezTo>
                  <a:cubicBezTo>
                    <a:pt x="278" y="541"/>
                    <a:pt x="283" y="541"/>
                    <a:pt x="288" y="541"/>
                  </a:cubicBezTo>
                  <a:cubicBezTo>
                    <a:pt x="428" y="541"/>
                    <a:pt x="541" y="410"/>
                    <a:pt x="541" y="271"/>
                  </a:cubicBezTo>
                  <a:cubicBezTo>
                    <a:pt x="541" y="123"/>
                    <a:pt x="41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1945901" y="-1211453"/>
              <a:ext cx="27779" cy="26856"/>
            </a:xfrm>
            <a:custGeom>
              <a:avLst/>
              <a:gdLst/>
              <a:ahLst/>
              <a:cxnLst/>
              <a:rect l="l" t="t" r="r" b="b"/>
              <a:pathLst>
                <a:path w="542" h="524" extrusionOk="0">
                  <a:moveTo>
                    <a:pt x="273" y="0"/>
                  </a:moveTo>
                  <a:cubicBezTo>
                    <a:pt x="123" y="0"/>
                    <a:pt x="1" y="119"/>
                    <a:pt x="1" y="262"/>
                  </a:cubicBezTo>
                  <a:cubicBezTo>
                    <a:pt x="1" y="401"/>
                    <a:pt x="123" y="523"/>
                    <a:pt x="271" y="523"/>
                  </a:cubicBezTo>
                  <a:cubicBezTo>
                    <a:pt x="428" y="523"/>
                    <a:pt x="532" y="419"/>
                    <a:pt x="541" y="262"/>
                  </a:cubicBezTo>
                  <a:cubicBezTo>
                    <a:pt x="541" y="114"/>
                    <a:pt x="436" y="0"/>
                    <a:pt x="288" y="0"/>
                  </a:cubicBezTo>
                  <a:cubicBezTo>
                    <a:pt x="283" y="0"/>
                    <a:pt x="278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1798039" y="-1179318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62" y="1"/>
                  </a:moveTo>
                  <a:cubicBezTo>
                    <a:pt x="122" y="1"/>
                    <a:pt x="0" y="123"/>
                    <a:pt x="0" y="271"/>
                  </a:cubicBezTo>
                  <a:cubicBezTo>
                    <a:pt x="0" y="423"/>
                    <a:pt x="106" y="542"/>
                    <a:pt x="255" y="542"/>
                  </a:cubicBezTo>
                  <a:cubicBezTo>
                    <a:pt x="260" y="542"/>
                    <a:pt x="265" y="542"/>
                    <a:pt x="271" y="541"/>
                  </a:cubicBezTo>
                  <a:cubicBezTo>
                    <a:pt x="419" y="541"/>
                    <a:pt x="532" y="419"/>
                    <a:pt x="523" y="271"/>
                  </a:cubicBezTo>
                  <a:cubicBezTo>
                    <a:pt x="523" y="123"/>
                    <a:pt x="410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1804753" y="-1313751"/>
              <a:ext cx="27779" cy="26908"/>
            </a:xfrm>
            <a:custGeom>
              <a:avLst/>
              <a:gdLst/>
              <a:ahLst/>
              <a:cxnLst/>
              <a:rect l="l" t="t" r="r" b="b"/>
              <a:pathLst>
                <a:path w="542" h="525" extrusionOk="0">
                  <a:moveTo>
                    <a:pt x="271" y="1"/>
                  </a:moveTo>
                  <a:cubicBezTo>
                    <a:pt x="123" y="1"/>
                    <a:pt x="1" y="123"/>
                    <a:pt x="1" y="262"/>
                  </a:cubicBezTo>
                  <a:cubicBezTo>
                    <a:pt x="1" y="405"/>
                    <a:pt x="115" y="524"/>
                    <a:pt x="264" y="524"/>
                  </a:cubicBezTo>
                  <a:cubicBezTo>
                    <a:pt x="269" y="524"/>
                    <a:pt x="274" y="524"/>
                    <a:pt x="280" y="524"/>
                  </a:cubicBezTo>
                  <a:cubicBezTo>
                    <a:pt x="437" y="515"/>
                    <a:pt x="541" y="402"/>
                    <a:pt x="541" y="253"/>
                  </a:cubicBezTo>
                  <a:cubicBezTo>
                    <a:pt x="532" y="105"/>
                    <a:pt x="41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1824844" y="-1144877"/>
              <a:ext cx="26856" cy="27318"/>
            </a:xfrm>
            <a:custGeom>
              <a:avLst/>
              <a:gdLst/>
              <a:ahLst/>
              <a:cxnLst/>
              <a:rect l="l" t="t" r="r" b="b"/>
              <a:pathLst>
                <a:path w="524" h="533" extrusionOk="0">
                  <a:moveTo>
                    <a:pt x="262" y="0"/>
                  </a:moveTo>
                  <a:cubicBezTo>
                    <a:pt x="123" y="0"/>
                    <a:pt x="1" y="113"/>
                    <a:pt x="1" y="262"/>
                  </a:cubicBezTo>
                  <a:cubicBezTo>
                    <a:pt x="1" y="418"/>
                    <a:pt x="96" y="532"/>
                    <a:pt x="253" y="532"/>
                  </a:cubicBezTo>
                  <a:cubicBezTo>
                    <a:pt x="259" y="532"/>
                    <a:pt x="265" y="532"/>
                    <a:pt x="270" y="532"/>
                  </a:cubicBezTo>
                  <a:cubicBezTo>
                    <a:pt x="418" y="532"/>
                    <a:pt x="523" y="421"/>
                    <a:pt x="523" y="270"/>
                  </a:cubicBezTo>
                  <a:cubicBezTo>
                    <a:pt x="523" y="122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-1910588" y="-1237386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9" y="1"/>
                  </a:moveTo>
                  <a:cubicBezTo>
                    <a:pt x="131" y="1"/>
                    <a:pt x="9" y="114"/>
                    <a:pt x="9" y="254"/>
                  </a:cubicBezTo>
                  <a:cubicBezTo>
                    <a:pt x="0" y="402"/>
                    <a:pt x="114" y="524"/>
                    <a:pt x="262" y="533"/>
                  </a:cubicBezTo>
                  <a:cubicBezTo>
                    <a:pt x="410" y="533"/>
                    <a:pt x="541" y="419"/>
                    <a:pt x="541" y="271"/>
                  </a:cubicBezTo>
                  <a:cubicBezTo>
                    <a:pt x="549" y="123"/>
                    <a:pt x="427" y="10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-1980752" y="-1186442"/>
              <a:ext cx="27318" cy="27728"/>
            </a:xfrm>
            <a:custGeom>
              <a:avLst/>
              <a:gdLst/>
              <a:ahLst/>
              <a:cxnLst/>
              <a:rect l="l" t="t" r="r" b="b"/>
              <a:pathLst>
                <a:path w="533" h="541" extrusionOk="0">
                  <a:moveTo>
                    <a:pt x="269" y="0"/>
                  </a:moveTo>
                  <a:cubicBezTo>
                    <a:pt x="264" y="0"/>
                    <a:pt x="259" y="0"/>
                    <a:pt x="254" y="1"/>
                  </a:cubicBezTo>
                  <a:cubicBezTo>
                    <a:pt x="105" y="9"/>
                    <a:pt x="1" y="123"/>
                    <a:pt x="10" y="279"/>
                  </a:cubicBezTo>
                  <a:cubicBezTo>
                    <a:pt x="10" y="428"/>
                    <a:pt x="132" y="541"/>
                    <a:pt x="271" y="541"/>
                  </a:cubicBezTo>
                  <a:cubicBezTo>
                    <a:pt x="411" y="541"/>
                    <a:pt x="524" y="419"/>
                    <a:pt x="533" y="271"/>
                  </a:cubicBezTo>
                  <a:cubicBezTo>
                    <a:pt x="533" y="119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-1839604" y="-1288330"/>
              <a:ext cx="27318" cy="27369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71" y="1"/>
                  </a:moveTo>
                  <a:cubicBezTo>
                    <a:pt x="265" y="1"/>
                    <a:pt x="259" y="1"/>
                    <a:pt x="254" y="1"/>
                  </a:cubicBezTo>
                  <a:cubicBezTo>
                    <a:pt x="106" y="10"/>
                    <a:pt x="1" y="123"/>
                    <a:pt x="1" y="272"/>
                  </a:cubicBezTo>
                  <a:cubicBezTo>
                    <a:pt x="1" y="420"/>
                    <a:pt x="123" y="533"/>
                    <a:pt x="271" y="533"/>
                  </a:cubicBezTo>
                  <a:cubicBezTo>
                    <a:pt x="419" y="524"/>
                    <a:pt x="533" y="411"/>
                    <a:pt x="524" y="254"/>
                  </a:cubicBezTo>
                  <a:cubicBezTo>
                    <a:pt x="524" y="111"/>
                    <a:pt x="41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-1852110" y="-1110487"/>
              <a:ext cx="27318" cy="27266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2" y="0"/>
                  </a:moveTo>
                  <a:cubicBezTo>
                    <a:pt x="114" y="0"/>
                    <a:pt x="1" y="113"/>
                    <a:pt x="10" y="270"/>
                  </a:cubicBezTo>
                  <a:cubicBezTo>
                    <a:pt x="10" y="427"/>
                    <a:pt x="123" y="532"/>
                    <a:pt x="271" y="532"/>
                  </a:cubicBezTo>
                  <a:cubicBezTo>
                    <a:pt x="428" y="523"/>
                    <a:pt x="533" y="418"/>
                    <a:pt x="533" y="262"/>
                  </a:cubicBezTo>
                  <a:cubicBezTo>
                    <a:pt x="533" y="105"/>
                    <a:pt x="41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0"/>
          <p:cNvGrpSpPr/>
          <p:nvPr/>
        </p:nvGrpSpPr>
        <p:grpSpPr>
          <a:xfrm>
            <a:off x="7971069" y="1084804"/>
            <a:ext cx="470638" cy="213053"/>
            <a:chOff x="-43479" y="-1672871"/>
            <a:chExt cx="394897" cy="178766"/>
          </a:xfrm>
        </p:grpSpPr>
        <p:sp>
          <p:nvSpPr>
            <p:cNvPr id="336" name="Google Shape;336;p30"/>
            <p:cNvSpPr/>
            <p:nvPr/>
          </p:nvSpPr>
          <p:spPr>
            <a:xfrm>
              <a:off x="221391" y="-1547817"/>
              <a:ext cx="27728" cy="26908"/>
            </a:xfrm>
            <a:custGeom>
              <a:avLst/>
              <a:gdLst/>
              <a:ahLst/>
              <a:cxnLst/>
              <a:rect l="l" t="t" r="r" b="b"/>
              <a:pathLst>
                <a:path w="541" h="525" extrusionOk="0">
                  <a:moveTo>
                    <a:pt x="271" y="1"/>
                  </a:moveTo>
                  <a:cubicBezTo>
                    <a:pt x="114" y="1"/>
                    <a:pt x="1" y="114"/>
                    <a:pt x="1" y="262"/>
                  </a:cubicBezTo>
                  <a:cubicBezTo>
                    <a:pt x="1" y="405"/>
                    <a:pt x="114" y="524"/>
                    <a:pt x="264" y="524"/>
                  </a:cubicBezTo>
                  <a:cubicBezTo>
                    <a:pt x="269" y="524"/>
                    <a:pt x="274" y="524"/>
                    <a:pt x="279" y="524"/>
                  </a:cubicBezTo>
                  <a:cubicBezTo>
                    <a:pt x="428" y="515"/>
                    <a:pt x="541" y="402"/>
                    <a:pt x="541" y="254"/>
                  </a:cubicBezTo>
                  <a:cubicBezTo>
                    <a:pt x="532" y="105"/>
                    <a:pt x="41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-16674" y="-1638942"/>
              <a:ext cx="27728" cy="26856"/>
            </a:xfrm>
            <a:custGeom>
              <a:avLst/>
              <a:gdLst/>
              <a:ahLst/>
              <a:cxnLst/>
              <a:rect l="l" t="t" r="r" b="b"/>
              <a:pathLst>
                <a:path w="541" h="524" extrusionOk="0">
                  <a:moveTo>
                    <a:pt x="262" y="0"/>
                  </a:moveTo>
                  <a:cubicBezTo>
                    <a:pt x="114" y="0"/>
                    <a:pt x="9" y="111"/>
                    <a:pt x="0" y="262"/>
                  </a:cubicBezTo>
                  <a:cubicBezTo>
                    <a:pt x="0" y="411"/>
                    <a:pt x="114" y="515"/>
                    <a:pt x="262" y="524"/>
                  </a:cubicBezTo>
                  <a:cubicBezTo>
                    <a:pt x="419" y="524"/>
                    <a:pt x="532" y="419"/>
                    <a:pt x="541" y="271"/>
                  </a:cubicBezTo>
                  <a:cubicBezTo>
                    <a:pt x="541" y="123"/>
                    <a:pt x="427" y="1"/>
                    <a:pt x="279" y="1"/>
                  </a:cubicBezTo>
                  <a:cubicBezTo>
                    <a:pt x="273" y="1"/>
                    <a:pt x="268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-43479" y="-1604963"/>
              <a:ext cx="27266" cy="26856"/>
            </a:xfrm>
            <a:custGeom>
              <a:avLst/>
              <a:gdLst/>
              <a:ahLst/>
              <a:cxnLst/>
              <a:rect l="l" t="t" r="r" b="b"/>
              <a:pathLst>
                <a:path w="532" h="524" extrusionOk="0">
                  <a:moveTo>
                    <a:pt x="262" y="0"/>
                  </a:moveTo>
                  <a:cubicBezTo>
                    <a:pt x="105" y="0"/>
                    <a:pt x="0" y="114"/>
                    <a:pt x="0" y="262"/>
                  </a:cubicBezTo>
                  <a:cubicBezTo>
                    <a:pt x="0" y="413"/>
                    <a:pt x="106" y="524"/>
                    <a:pt x="262" y="524"/>
                  </a:cubicBezTo>
                  <a:cubicBezTo>
                    <a:pt x="267" y="524"/>
                    <a:pt x="273" y="524"/>
                    <a:pt x="279" y="523"/>
                  </a:cubicBezTo>
                  <a:cubicBezTo>
                    <a:pt x="427" y="523"/>
                    <a:pt x="532" y="410"/>
                    <a:pt x="532" y="253"/>
                  </a:cubicBezTo>
                  <a:cubicBezTo>
                    <a:pt x="523" y="105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0130" y="-1672871"/>
              <a:ext cx="28189" cy="26856"/>
            </a:xfrm>
            <a:custGeom>
              <a:avLst/>
              <a:gdLst/>
              <a:ahLst/>
              <a:cxnLst/>
              <a:rect l="l" t="t" r="r" b="b"/>
              <a:pathLst>
                <a:path w="550" h="524" extrusionOk="0">
                  <a:moveTo>
                    <a:pt x="288" y="1"/>
                  </a:moveTo>
                  <a:cubicBezTo>
                    <a:pt x="140" y="1"/>
                    <a:pt x="18" y="105"/>
                    <a:pt x="9" y="253"/>
                  </a:cubicBezTo>
                  <a:cubicBezTo>
                    <a:pt x="0" y="401"/>
                    <a:pt x="131" y="523"/>
                    <a:pt x="279" y="523"/>
                  </a:cubicBezTo>
                  <a:cubicBezTo>
                    <a:pt x="436" y="523"/>
                    <a:pt x="549" y="419"/>
                    <a:pt x="549" y="271"/>
                  </a:cubicBezTo>
                  <a:cubicBezTo>
                    <a:pt x="549" y="123"/>
                    <a:pt x="436" y="9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55320" y="-1574622"/>
              <a:ext cx="27779" cy="26856"/>
            </a:xfrm>
            <a:custGeom>
              <a:avLst/>
              <a:gdLst/>
              <a:ahLst/>
              <a:cxnLst/>
              <a:rect l="l" t="t" r="r" b="b"/>
              <a:pathLst>
                <a:path w="542" h="524" extrusionOk="0">
                  <a:moveTo>
                    <a:pt x="280" y="1"/>
                  </a:moveTo>
                  <a:cubicBezTo>
                    <a:pt x="132" y="1"/>
                    <a:pt x="10" y="106"/>
                    <a:pt x="10" y="254"/>
                  </a:cubicBezTo>
                  <a:cubicBezTo>
                    <a:pt x="1" y="402"/>
                    <a:pt x="123" y="524"/>
                    <a:pt x="280" y="524"/>
                  </a:cubicBezTo>
                  <a:cubicBezTo>
                    <a:pt x="428" y="524"/>
                    <a:pt x="541" y="411"/>
                    <a:pt x="541" y="262"/>
                  </a:cubicBezTo>
                  <a:cubicBezTo>
                    <a:pt x="541" y="114"/>
                    <a:pt x="437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87001" y="-1521012"/>
              <a:ext cx="27728" cy="26908"/>
            </a:xfrm>
            <a:custGeom>
              <a:avLst/>
              <a:gdLst/>
              <a:ahLst/>
              <a:cxnLst/>
              <a:rect l="l" t="t" r="r" b="b"/>
              <a:pathLst>
                <a:path w="541" h="525" extrusionOk="0">
                  <a:moveTo>
                    <a:pt x="279" y="1"/>
                  </a:moveTo>
                  <a:cubicBezTo>
                    <a:pt x="122" y="1"/>
                    <a:pt x="9" y="105"/>
                    <a:pt x="9" y="254"/>
                  </a:cubicBezTo>
                  <a:cubicBezTo>
                    <a:pt x="0" y="402"/>
                    <a:pt x="105" y="515"/>
                    <a:pt x="262" y="524"/>
                  </a:cubicBezTo>
                  <a:cubicBezTo>
                    <a:pt x="267" y="524"/>
                    <a:pt x="272" y="524"/>
                    <a:pt x="278" y="524"/>
                  </a:cubicBezTo>
                  <a:cubicBezTo>
                    <a:pt x="427" y="524"/>
                    <a:pt x="541" y="405"/>
                    <a:pt x="541" y="262"/>
                  </a:cubicBezTo>
                  <a:cubicBezTo>
                    <a:pt x="541" y="123"/>
                    <a:pt x="428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24561" y="-1628180"/>
              <a:ext cx="26856" cy="26856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262" y="0"/>
                  </a:moveTo>
                  <a:cubicBezTo>
                    <a:pt x="105" y="0"/>
                    <a:pt x="1" y="113"/>
                    <a:pt x="1" y="270"/>
                  </a:cubicBezTo>
                  <a:cubicBezTo>
                    <a:pt x="1" y="418"/>
                    <a:pt x="114" y="523"/>
                    <a:pt x="271" y="523"/>
                  </a:cubicBezTo>
                  <a:cubicBezTo>
                    <a:pt x="419" y="523"/>
                    <a:pt x="524" y="410"/>
                    <a:pt x="524" y="253"/>
                  </a:cubicBezTo>
                  <a:cubicBezTo>
                    <a:pt x="524" y="105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290171" y="-1601375"/>
              <a:ext cx="27318" cy="26805"/>
            </a:xfrm>
            <a:custGeom>
              <a:avLst/>
              <a:gdLst/>
              <a:ahLst/>
              <a:cxnLst/>
              <a:rect l="l" t="t" r="r" b="b"/>
              <a:pathLst>
                <a:path w="533" h="523" extrusionOk="0">
                  <a:moveTo>
                    <a:pt x="271" y="0"/>
                  </a:moveTo>
                  <a:cubicBezTo>
                    <a:pt x="114" y="0"/>
                    <a:pt x="9" y="105"/>
                    <a:pt x="1" y="253"/>
                  </a:cubicBezTo>
                  <a:cubicBezTo>
                    <a:pt x="1" y="410"/>
                    <a:pt x="105" y="523"/>
                    <a:pt x="262" y="523"/>
                  </a:cubicBezTo>
                  <a:cubicBezTo>
                    <a:pt x="419" y="523"/>
                    <a:pt x="524" y="418"/>
                    <a:pt x="524" y="270"/>
                  </a:cubicBezTo>
                  <a:cubicBezTo>
                    <a:pt x="532" y="113"/>
                    <a:pt x="428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/>
          <p:nvPr/>
        </p:nvSpPr>
        <p:spPr>
          <a:xfrm rot="-3974621">
            <a:off x="4590784" y="1715942"/>
            <a:ext cx="968486" cy="946829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1"/>
          <p:cNvSpPr/>
          <p:nvPr/>
        </p:nvSpPr>
        <p:spPr>
          <a:xfrm rot="-3974621">
            <a:off x="672709" y="3212392"/>
            <a:ext cx="968486" cy="946829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1"/>
          <p:cNvSpPr/>
          <p:nvPr/>
        </p:nvSpPr>
        <p:spPr>
          <a:xfrm rot="-3974621">
            <a:off x="4590784" y="3212392"/>
            <a:ext cx="968486" cy="946829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 rot="-3974621">
            <a:off x="596509" y="1715942"/>
            <a:ext cx="968486" cy="946829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title" idx="2"/>
          </p:nvPr>
        </p:nvSpPr>
        <p:spPr>
          <a:xfrm>
            <a:off x="677388" y="199255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"/>
          </p:nvPr>
        </p:nvSpPr>
        <p:spPr>
          <a:xfrm>
            <a:off x="1686175" y="1856225"/>
            <a:ext cx="2886950" cy="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bg1">
                    <a:lumMod val="10000"/>
                  </a:schemeClr>
                </a:solidFill>
              </a:rPr>
              <a:t>Pessoas de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todas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as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idades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estão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envolvidas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!</a:t>
            </a:r>
            <a:endParaRPr lang="pt-BR" err="1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56" name="Google Shape;356;p31"/>
          <p:cNvSpPr txBox="1">
            <a:spLocks noGrp="1"/>
          </p:cNvSpPr>
          <p:nvPr>
            <p:ph type="title" idx="4"/>
          </p:nvPr>
        </p:nvSpPr>
        <p:spPr>
          <a:xfrm>
            <a:off x="4640375" y="199255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5"/>
          </p:nvPr>
        </p:nvSpPr>
        <p:spPr>
          <a:xfrm>
            <a:off x="5649000" y="1856225"/>
            <a:ext cx="3236200" cy="68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Muitas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 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pessoas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estão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dispostas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a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abrigar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animais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7"/>
          </p:nvPr>
        </p:nvSpPr>
        <p:spPr>
          <a:xfrm>
            <a:off x="677388" y="348900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8"/>
          </p:nvPr>
        </p:nvSpPr>
        <p:spPr>
          <a:xfrm>
            <a:off x="1660775" y="3346325"/>
            <a:ext cx="3312400" cy="9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maioria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dos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animais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 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não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possui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identificação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13"/>
          </p:nvPr>
        </p:nvSpPr>
        <p:spPr>
          <a:xfrm>
            <a:off x="4640226" y="3489004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subTitle" idx="14"/>
          </p:nvPr>
        </p:nvSpPr>
        <p:spPr>
          <a:xfrm>
            <a:off x="5649000" y="3295525"/>
            <a:ext cx="288695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maioria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das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pessoas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não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sabe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como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procurar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15"/>
          </p:nvPr>
        </p:nvSpPr>
        <p:spPr>
          <a:xfrm>
            <a:off x="739050" y="819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bg1">
                    <a:lumMod val="10000"/>
                  </a:schemeClr>
                </a:solidFill>
              </a:rPr>
              <a:t>O que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percebemos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com as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entrevistas</a:t>
            </a:r>
            <a:endParaRPr err="1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66" name="Google Shape;366;p31"/>
          <p:cNvGrpSpPr/>
          <p:nvPr/>
        </p:nvGrpSpPr>
        <p:grpSpPr>
          <a:xfrm rot="3112397">
            <a:off x="6223163" y="4520443"/>
            <a:ext cx="412659" cy="426277"/>
            <a:chOff x="207092" y="-392094"/>
            <a:chExt cx="346259" cy="357685"/>
          </a:xfrm>
        </p:grpSpPr>
        <p:sp>
          <p:nvSpPr>
            <p:cNvPr id="367" name="Google Shape;367;p31"/>
            <p:cNvSpPr/>
            <p:nvPr/>
          </p:nvSpPr>
          <p:spPr>
            <a:xfrm>
              <a:off x="523368" y="-392094"/>
              <a:ext cx="29983" cy="27523"/>
            </a:xfrm>
            <a:custGeom>
              <a:avLst/>
              <a:gdLst/>
              <a:ahLst/>
              <a:cxnLst/>
              <a:rect l="l" t="t" r="r" b="b"/>
              <a:pathLst>
                <a:path w="585" h="537" extrusionOk="0">
                  <a:moveTo>
                    <a:pt x="308" y="1"/>
                  </a:moveTo>
                  <a:cubicBezTo>
                    <a:pt x="259" y="1"/>
                    <a:pt x="208" y="17"/>
                    <a:pt x="157" y="50"/>
                  </a:cubicBezTo>
                  <a:cubicBezTo>
                    <a:pt x="35" y="119"/>
                    <a:pt x="0" y="241"/>
                    <a:pt x="61" y="381"/>
                  </a:cubicBezTo>
                  <a:cubicBezTo>
                    <a:pt x="107" y="486"/>
                    <a:pt x="188" y="537"/>
                    <a:pt x="280" y="537"/>
                  </a:cubicBezTo>
                  <a:cubicBezTo>
                    <a:pt x="311" y="537"/>
                    <a:pt x="343" y="531"/>
                    <a:pt x="375" y="520"/>
                  </a:cubicBezTo>
                  <a:cubicBezTo>
                    <a:pt x="462" y="485"/>
                    <a:pt x="514" y="390"/>
                    <a:pt x="584" y="320"/>
                  </a:cubicBezTo>
                  <a:lnTo>
                    <a:pt x="584" y="180"/>
                  </a:lnTo>
                  <a:cubicBezTo>
                    <a:pt x="558" y="154"/>
                    <a:pt x="532" y="128"/>
                    <a:pt x="506" y="93"/>
                  </a:cubicBezTo>
                  <a:cubicBezTo>
                    <a:pt x="445" y="32"/>
                    <a:pt x="378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07092" y="-126508"/>
              <a:ext cx="27779" cy="27779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5" y="1"/>
                  </a:moveTo>
                  <a:cubicBezTo>
                    <a:pt x="270" y="1"/>
                    <a:pt x="266" y="1"/>
                    <a:pt x="262" y="1"/>
                  </a:cubicBezTo>
                  <a:cubicBezTo>
                    <a:pt x="123" y="1"/>
                    <a:pt x="1" y="132"/>
                    <a:pt x="1" y="271"/>
                  </a:cubicBezTo>
                  <a:cubicBezTo>
                    <a:pt x="1" y="419"/>
                    <a:pt x="123" y="541"/>
                    <a:pt x="271" y="541"/>
                  </a:cubicBezTo>
                  <a:cubicBezTo>
                    <a:pt x="410" y="541"/>
                    <a:pt x="532" y="419"/>
                    <a:pt x="541" y="271"/>
                  </a:cubicBezTo>
                  <a:cubicBezTo>
                    <a:pt x="541" y="136"/>
                    <a:pt x="410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501893" y="-62136"/>
              <a:ext cx="27779" cy="27728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280" y="0"/>
                  </a:moveTo>
                  <a:cubicBezTo>
                    <a:pt x="149" y="0"/>
                    <a:pt x="10" y="122"/>
                    <a:pt x="10" y="261"/>
                  </a:cubicBezTo>
                  <a:cubicBezTo>
                    <a:pt x="1" y="410"/>
                    <a:pt x="132" y="540"/>
                    <a:pt x="280" y="540"/>
                  </a:cubicBezTo>
                  <a:cubicBezTo>
                    <a:pt x="428" y="540"/>
                    <a:pt x="541" y="427"/>
                    <a:pt x="541" y="270"/>
                  </a:cubicBezTo>
                  <a:cubicBezTo>
                    <a:pt x="541" y="131"/>
                    <a:pt x="428" y="9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21530" y="-92990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53" y="1"/>
                  </a:moveTo>
                  <a:cubicBezTo>
                    <a:pt x="105" y="9"/>
                    <a:pt x="0" y="123"/>
                    <a:pt x="0" y="271"/>
                  </a:cubicBezTo>
                  <a:cubicBezTo>
                    <a:pt x="0" y="419"/>
                    <a:pt x="113" y="541"/>
                    <a:pt x="261" y="541"/>
                  </a:cubicBezTo>
                  <a:cubicBezTo>
                    <a:pt x="401" y="541"/>
                    <a:pt x="540" y="402"/>
                    <a:pt x="532" y="262"/>
                  </a:cubicBezTo>
                  <a:cubicBezTo>
                    <a:pt x="523" y="114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47412" y="-352066"/>
              <a:ext cx="28650" cy="27779"/>
            </a:xfrm>
            <a:custGeom>
              <a:avLst/>
              <a:gdLst/>
              <a:ahLst/>
              <a:cxnLst/>
              <a:rect l="l" t="t" r="r" b="b"/>
              <a:pathLst>
                <a:path w="559" h="542" extrusionOk="0">
                  <a:moveTo>
                    <a:pt x="281" y="0"/>
                  </a:moveTo>
                  <a:cubicBezTo>
                    <a:pt x="140" y="0"/>
                    <a:pt x="26" y="110"/>
                    <a:pt x="18" y="245"/>
                  </a:cubicBezTo>
                  <a:cubicBezTo>
                    <a:pt x="1" y="402"/>
                    <a:pt x="123" y="532"/>
                    <a:pt x="271" y="541"/>
                  </a:cubicBezTo>
                  <a:cubicBezTo>
                    <a:pt x="275" y="541"/>
                    <a:pt x="280" y="542"/>
                    <a:pt x="284" y="542"/>
                  </a:cubicBezTo>
                  <a:cubicBezTo>
                    <a:pt x="411" y="542"/>
                    <a:pt x="541" y="423"/>
                    <a:pt x="550" y="288"/>
                  </a:cubicBezTo>
                  <a:cubicBezTo>
                    <a:pt x="558" y="140"/>
                    <a:pt x="436" y="18"/>
                    <a:pt x="297" y="1"/>
                  </a:cubicBezTo>
                  <a:cubicBezTo>
                    <a:pt x="291" y="0"/>
                    <a:pt x="28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66998" y="-319880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62" y="0"/>
                  </a:moveTo>
                  <a:cubicBezTo>
                    <a:pt x="114" y="9"/>
                    <a:pt x="1" y="131"/>
                    <a:pt x="9" y="279"/>
                  </a:cubicBezTo>
                  <a:cubicBezTo>
                    <a:pt x="9" y="422"/>
                    <a:pt x="123" y="541"/>
                    <a:pt x="257" y="541"/>
                  </a:cubicBezTo>
                  <a:cubicBezTo>
                    <a:pt x="262" y="541"/>
                    <a:pt x="266" y="541"/>
                    <a:pt x="271" y="541"/>
                  </a:cubicBezTo>
                  <a:cubicBezTo>
                    <a:pt x="419" y="541"/>
                    <a:pt x="532" y="419"/>
                    <a:pt x="532" y="270"/>
                  </a:cubicBezTo>
                  <a:cubicBezTo>
                    <a:pt x="532" y="114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25484" y="-306914"/>
              <a:ext cx="27266" cy="27728"/>
            </a:xfrm>
            <a:custGeom>
              <a:avLst/>
              <a:gdLst/>
              <a:ahLst/>
              <a:cxnLst/>
              <a:rect l="l" t="t" r="r" b="b"/>
              <a:pathLst>
                <a:path w="532" h="541" extrusionOk="0">
                  <a:moveTo>
                    <a:pt x="270" y="0"/>
                  </a:moveTo>
                  <a:cubicBezTo>
                    <a:pt x="131" y="0"/>
                    <a:pt x="9" y="122"/>
                    <a:pt x="9" y="270"/>
                  </a:cubicBezTo>
                  <a:cubicBezTo>
                    <a:pt x="0" y="418"/>
                    <a:pt x="114" y="532"/>
                    <a:pt x="262" y="540"/>
                  </a:cubicBezTo>
                  <a:cubicBezTo>
                    <a:pt x="419" y="540"/>
                    <a:pt x="532" y="427"/>
                    <a:pt x="532" y="270"/>
                  </a:cubicBezTo>
                  <a:cubicBezTo>
                    <a:pt x="532" y="122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83508" y="-295792"/>
              <a:ext cx="27728" cy="27318"/>
            </a:xfrm>
            <a:custGeom>
              <a:avLst/>
              <a:gdLst/>
              <a:ahLst/>
              <a:cxnLst/>
              <a:rect l="l" t="t" r="r" b="b"/>
              <a:pathLst>
                <a:path w="541" h="533" extrusionOk="0">
                  <a:moveTo>
                    <a:pt x="256" y="0"/>
                  </a:moveTo>
                  <a:cubicBezTo>
                    <a:pt x="114" y="0"/>
                    <a:pt x="0" y="128"/>
                    <a:pt x="9" y="280"/>
                  </a:cubicBezTo>
                  <a:cubicBezTo>
                    <a:pt x="9" y="428"/>
                    <a:pt x="122" y="533"/>
                    <a:pt x="270" y="533"/>
                  </a:cubicBezTo>
                  <a:cubicBezTo>
                    <a:pt x="418" y="533"/>
                    <a:pt x="540" y="411"/>
                    <a:pt x="540" y="271"/>
                  </a:cubicBezTo>
                  <a:cubicBezTo>
                    <a:pt x="540" y="132"/>
                    <a:pt x="418" y="1"/>
                    <a:pt x="270" y="1"/>
                  </a:cubicBezTo>
                  <a:cubicBezTo>
                    <a:pt x="265" y="1"/>
                    <a:pt x="261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50451" y="-125124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0" y="0"/>
                  </a:moveTo>
                  <a:cubicBezTo>
                    <a:pt x="122" y="9"/>
                    <a:pt x="0" y="131"/>
                    <a:pt x="9" y="270"/>
                  </a:cubicBezTo>
                  <a:cubicBezTo>
                    <a:pt x="9" y="418"/>
                    <a:pt x="131" y="540"/>
                    <a:pt x="270" y="540"/>
                  </a:cubicBezTo>
                  <a:cubicBezTo>
                    <a:pt x="275" y="541"/>
                    <a:pt x="280" y="541"/>
                    <a:pt x="284" y="541"/>
                  </a:cubicBezTo>
                  <a:cubicBezTo>
                    <a:pt x="426" y="541"/>
                    <a:pt x="540" y="414"/>
                    <a:pt x="532" y="262"/>
                  </a:cubicBezTo>
                  <a:cubicBezTo>
                    <a:pt x="532" y="113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37067" y="-114003"/>
              <a:ext cx="26856" cy="27369"/>
            </a:xfrm>
            <a:custGeom>
              <a:avLst/>
              <a:gdLst/>
              <a:ahLst/>
              <a:cxnLst/>
              <a:rect l="l" t="t" r="r" b="b"/>
              <a:pathLst>
                <a:path w="524" h="534" extrusionOk="0">
                  <a:moveTo>
                    <a:pt x="256" y="1"/>
                  </a:moveTo>
                  <a:cubicBezTo>
                    <a:pt x="107" y="1"/>
                    <a:pt x="1" y="128"/>
                    <a:pt x="1" y="280"/>
                  </a:cubicBezTo>
                  <a:cubicBezTo>
                    <a:pt x="1" y="423"/>
                    <a:pt x="114" y="533"/>
                    <a:pt x="255" y="533"/>
                  </a:cubicBezTo>
                  <a:cubicBezTo>
                    <a:pt x="260" y="533"/>
                    <a:pt x="266" y="533"/>
                    <a:pt x="271" y="533"/>
                  </a:cubicBezTo>
                  <a:cubicBezTo>
                    <a:pt x="410" y="533"/>
                    <a:pt x="524" y="419"/>
                    <a:pt x="524" y="271"/>
                  </a:cubicBezTo>
                  <a:cubicBezTo>
                    <a:pt x="524" y="114"/>
                    <a:pt x="410" y="1"/>
                    <a:pt x="271" y="1"/>
                  </a:cubicBezTo>
                  <a:cubicBezTo>
                    <a:pt x="266" y="1"/>
                    <a:pt x="261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62173" y="-78691"/>
              <a:ext cx="27728" cy="27779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270" y="1"/>
                  </a:moveTo>
                  <a:cubicBezTo>
                    <a:pt x="122" y="1"/>
                    <a:pt x="9" y="114"/>
                    <a:pt x="9" y="262"/>
                  </a:cubicBezTo>
                  <a:cubicBezTo>
                    <a:pt x="0" y="410"/>
                    <a:pt x="113" y="532"/>
                    <a:pt x="262" y="541"/>
                  </a:cubicBezTo>
                  <a:cubicBezTo>
                    <a:pt x="266" y="541"/>
                    <a:pt x="270" y="541"/>
                    <a:pt x="274" y="541"/>
                  </a:cubicBezTo>
                  <a:cubicBezTo>
                    <a:pt x="409" y="541"/>
                    <a:pt x="540" y="406"/>
                    <a:pt x="540" y="271"/>
                  </a:cubicBezTo>
                  <a:cubicBezTo>
                    <a:pt x="540" y="123"/>
                    <a:pt x="418" y="9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79503" y="-105034"/>
              <a:ext cx="26856" cy="27728"/>
            </a:xfrm>
            <a:custGeom>
              <a:avLst/>
              <a:gdLst/>
              <a:ahLst/>
              <a:cxnLst/>
              <a:rect l="l" t="t" r="r" b="b"/>
              <a:pathLst>
                <a:path w="524" h="541" extrusionOk="0">
                  <a:moveTo>
                    <a:pt x="262" y="0"/>
                  </a:moveTo>
                  <a:cubicBezTo>
                    <a:pt x="123" y="0"/>
                    <a:pt x="10" y="122"/>
                    <a:pt x="1" y="271"/>
                  </a:cubicBezTo>
                  <a:cubicBezTo>
                    <a:pt x="1" y="427"/>
                    <a:pt x="114" y="541"/>
                    <a:pt x="271" y="541"/>
                  </a:cubicBezTo>
                  <a:cubicBezTo>
                    <a:pt x="419" y="532"/>
                    <a:pt x="524" y="427"/>
                    <a:pt x="524" y="271"/>
                  </a:cubicBezTo>
                  <a:cubicBezTo>
                    <a:pt x="524" y="122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93759" y="-121127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71" y="1"/>
                  </a:moveTo>
                  <a:cubicBezTo>
                    <a:pt x="122" y="9"/>
                    <a:pt x="0" y="131"/>
                    <a:pt x="9" y="288"/>
                  </a:cubicBezTo>
                  <a:cubicBezTo>
                    <a:pt x="18" y="439"/>
                    <a:pt x="123" y="541"/>
                    <a:pt x="262" y="541"/>
                  </a:cubicBezTo>
                  <a:cubicBezTo>
                    <a:pt x="268" y="541"/>
                    <a:pt x="274" y="541"/>
                    <a:pt x="279" y="541"/>
                  </a:cubicBezTo>
                  <a:cubicBezTo>
                    <a:pt x="427" y="532"/>
                    <a:pt x="532" y="419"/>
                    <a:pt x="532" y="271"/>
                  </a:cubicBezTo>
                  <a:cubicBezTo>
                    <a:pt x="532" y="123"/>
                    <a:pt x="41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408102" y="-334641"/>
              <a:ext cx="27318" cy="26908"/>
            </a:xfrm>
            <a:custGeom>
              <a:avLst/>
              <a:gdLst/>
              <a:ahLst/>
              <a:cxnLst/>
              <a:rect l="l" t="t" r="r" b="b"/>
              <a:pathLst>
                <a:path w="533" h="525" extrusionOk="0">
                  <a:moveTo>
                    <a:pt x="262" y="1"/>
                  </a:moveTo>
                  <a:cubicBezTo>
                    <a:pt x="105" y="1"/>
                    <a:pt x="1" y="114"/>
                    <a:pt x="1" y="271"/>
                  </a:cubicBezTo>
                  <a:cubicBezTo>
                    <a:pt x="1" y="414"/>
                    <a:pt x="106" y="524"/>
                    <a:pt x="254" y="524"/>
                  </a:cubicBezTo>
                  <a:cubicBezTo>
                    <a:pt x="259" y="524"/>
                    <a:pt x="265" y="524"/>
                    <a:pt x="271" y="524"/>
                  </a:cubicBezTo>
                  <a:cubicBezTo>
                    <a:pt x="419" y="524"/>
                    <a:pt x="532" y="419"/>
                    <a:pt x="523" y="262"/>
                  </a:cubicBezTo>
                  <a:cubicBezTo>
                    <a:pt x="523" y="105"/>
                    <a:pt x="419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86722" y="-371235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1" y="0"/>
                  </a:moveTo>
                  <a:cubicBezTo>
                    <a:pt x="114" y="9"/>
                    <a:pt x="0" y="131"/>
                    <a:pt x="9" y="288"/>
                  </a:cubicBezTo>
                  <a:cubicBezTo>
                    <a:pt x="18" y="436"/>
                    <a:pt x="140" y="540"/>
                    <a:pt x="288" y="540"/>
                  </a:cubicBezTo>
                  <a:cubicBezTo>
                    <a:pt x="436" y="532"/>
                    <a:pt x="541" y="410"/>
                    <a:pt x="532" y="261"/>
                  </a:cubicBezTo>
                  <a:cubicBezTo>
                    <a:pt x="532" y="113"/>
                    <a:pt x="410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1"/>
          <p:cNvGrpSpPr/>
          <p:nvPr/>
        </p:nvGrpSpPr>
        <p:grpSpPr>
          <a:xfrm>
            <a:off x="3083527" y="4489720"/>
            <a:ext cx="328011" cy="305653"/>
            <a:chOff x="-2016475" y="-1339684"/>
            <a:chExt cx="275223" cy="256463"/>
          </a:xfrm>
        </p:grpSpPr>
        <p:sp>
          <p:nvSpPr>
            <p:cNvPr id="383" name="Google Shape;383;p31"/>
            <p:cNvSpPr/>
            <p:nvPr/>
          </p:nvSpPr>
          <p:spPr>
            <a:xfrm>
              <a:off x="-1769441" y="-1339684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4" y="1"/>
                  </a:moveTo>
                  <a:cubicBezTo>
                    <a:pt x="270" y="1"/>
                    <a:pt x="266" y="1"/>
                    <a:pt x="262" y="1"/>
                  </a:cubicBezTo>
                  <a:cubicBezTo>
                    <a:pt x="122" y="1"/>
                    <a:pt x="0" y="132"/>
                    <a:pt x="9" y="271"/>
                  </a:cubicBezTo>
                  <a:cubicBezTo>
                    <a:pt x="9" y="420"/>
                    <a:pt x="122" y="533"/>
                    <a:pt x="270" y="533"/>
                  </a:cubicBezTo>
                  <a:cubicBezTo>
                    <a:pt x="419" y="533"/>
                    <a:pt x="541" y="420"/>
                    <a:pt x="541" y="280"/>
                  </a:cubicBezTo>
                  <a:cubicBezTo>
                    <a:pt x="549" y="136"/>
                    <a:pt x="410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-2016475" y="-1161021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4" y="1"/>
                  </a:moveTo>
                  <a:cubicBezTo>
                    <a:pt x="140" y="1"/>
                    <a:pt x="18" y="119"/>
                    <a:pt x="9" y="254"/>
                  </a:cubicBezTo>
                  <a:cubicBezTo>
                    <a:pt x="1" y="420"/>
                    <a:pt x="114" y="533"/>
                    <a:pt x="271" y="533"/>
                  </a:cubicBezTo>
                  <a:cubicBezTo>
                    <a:pt x="419" y="533"/>
                    <a:pt x="541" y="420"/>
                    <a:pt x="550" y="280"/>
                  </a:cubicBezTo>
                  <a:cubicBezTo>
                    <a:pt x="550" y="141"/>
                    <a:pt x="428" y="1"/>
                    <a:pt x="288" y="1"/>
                  </a:cubicBezTo>
                  <a:cubicBezTo>
                    <a:pt x="284" y="1"/>
                    <a:pt x="279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-1875327" y="-1263268"/>
              <a:ext cx="27779" cy="27779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1" y="1"/>
                  </a:moveTo>
                  <a:cubicBezTo>
                    <a:pt x="123" y="1"/>
                    <a:pt x="1" y="131"/>
                    <a:pt x="9" y="288"/>
                  </a:cubicBezTo>
                  <a:cubicBezTo>
                    <a:pt x="18" y="431"/>
                    <a:pt x="131" y="541"/>
                    <a:pt x="272" y="541"/>
                  </a:cubicBezTo>
                  <a:cubicBezTo>
                    <a:pt x="278" y="541"/>
                    <a:pt x="283" y="541"/>
                    <a:pt x="288" y="541"/>
                  </a:cubicBezTo>
                  <a:cubicBezTo>
                    <a:pt x="428" y="541"/>
                    <a:pt x="541" y="410"/>
                    <a:pt x="541" y="271"/>
                  </a:cubicBezTo>
                  <a:cubicBezTo>
                    <a:pt x="541" y="123"/>
                    <a:pt x="41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-1945901" y="-1211453"/>
              <a:ext cx="27779" cy="26856"/>
            </a:xfrm>
            <a:custGeom>
              <a:avLst/>
              <a:gdLst/>
              <a:ahLst/>
              <a:cxnLst/>
              <a:rect l="l" t="t" r="r" b="b"/>
              <a:pathLst>
                <a:path w="542" h="524" extrusionOk="0">
                  <a:moveTo>
                    <a:pt x="273" y="0"/>
                  </a:moveTo>
                  <a:cubicBezTo>
                    <a:pt x="123" y="0"/>
                    <a:pt x="1" y="119"/>
                    <a:pt x="1" y="262"/>
                  </a:cubicBezTo>
                  <a:cubicBezTo>
                    <a:pt x="1" y="401"/>
                    <a:pt x="123" y="523"/>
                    <a:pt x="271" y="523"/>
                  </a:cubicBezTo>
                  <a:cubicBezTo>
                    <a:pt x="428" y="523"/>
                    <a:pt x="532" y="419"/>
                    <a:pt x="541" y="262"/>
                  </a:cubicBezTo>
                  <a:cubicBezTo>
                    <a:pt x="541" y="114"/>
                    <a:pt x="436" y="0"/>
                    <a:pt x="288" y="0"/>
                  </a:cubicBezTo>
                  <a:cubicBezTo>
                    <a:pt x="283" y="0"/>
                    <a:pt x="278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-1798039" y="-1179318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62" y="1"/>
                  </a:moveTo>
                  <a:cubicBezTo>
                    <a:pt x="122" y="1"/>
                    <a:pt x="0" y="123"/>
                    <a:pt x="0" y="271"/>
                  </a:cubicBezTo>
                  <a:cubicBezTo>
                    <a:pt x="0" y="423"/>
                    <a:pt x="106" y="542"/>
                    <a:pt x="255" y="542"/>
                  </a:cubicBezTo>
                  <a:cubicBezTo>
                    <a:pt x="260" y="542"/>
                    <a:pt x="265" y="542"/>
                    <a:pt x="271" y="541"/>
                  </a:cubicBezTo>
                  <a:cubicBezTo>
                    <a:pt x="419" y="541"/>
                    <a:pt x="532" y="419"/>
                    <a:pt x="523" y="271"/>
                  </a:cubicBezTo>
                  <a:cubicBezTo>
                    <a:pt x="523" y="123"/>
                    <a:pt x="410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-1804753" y="-1313751"/>
              <a:ext cx="27779" cy="26908"/>
            </a:xfrm>
            <a:custGeom>
              <a:avLst/>
              <a:gdLst/>
              <a:ahLst/>
              <a:cxnLst/>
              <a:rect l="l" t="t" r="r" b="b"/>
              <a:pathLst>
                <a:path w="542" h="525" extrusionOk="0">
                  <a:moveTo>
                    <a:pt x="271" y="1"/>
                  </a:moveTo>
                  <a:cubicBezTo>
                    <a:pt x="123" y="1"/>
                    <a:pt x="1" y="123"/>
                    <a:pt x="1" y="262"/>
                  </a:cubicBezTo>
                  <a:cubicBezTo>
                    <a:pt x="1" y="405"/>
                    <a:pt x="115" y="524"/>
                    <a:pt x="264" y="524"/>
                  </a:cubicBezTo>
                  <a:cubicBezTo>
                    <a:pt x="269" y="524"/>
                    <a:pt x="274" y="524"/>
                    <a:pt x="280" y="524"/>
                  </a:cubicBezTo>
                  <a:cubicBezTo>
                    <a:pt x="437" y="515"/>
                    <a:pt x="541" y="402"/>
                    <a:pt x="541" y="253"/>
                  </a:cubicBezTo>
                  <a:cubicBezTo>
                    <a:pt x="532" y="105"/>
                    <a:pt x="41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-1824844" y="-1144877"/>
              <a:ext cx="26856" cy="27318"/>
            </a:xfrm>
            <a:custGeom>
              <a:avLst/>
              <a:gdLst/>
              <a:ahLst/>
              <a:cxnLst/>
              <a:rect l="l" t="t" r="r" b="b"/>
              <a:pathLst>
                <a:path w="524" h="533" extrusionOk="0">
                  <a:moveTo>
                    <a:pt x="262" y="0"/>
                  </a:moveTo>
                  <a:cubicBezTo>
                    <a:pt x="123" y="0"/>
                    <a:pt x="1" y="113"/>
                    <a:pt x="1" y="262"/>
                  </a:cubicBezTo>
                  <a:cubicBezTo>
                    <a:pt x="1" y="418"/>
                    <a:pt x="96" y="532"/>
                    <a:pt x="253" y="532"/>
                  </a:cubicBezTo>
                  <a:cubicBezTo>
                    <a:pt x="259" y="532"/>
                    <a:pt x="265" y="532"/>
                    <a:pt x="270" y="532"/>
                  </a:cubicBezTo>
                  <a:cubicBezTo>
                    <a:pt x="418" y="532"/>
                    <a:pt x="523" y="421"/>
                    <a:pt x="523" y="270"/>
                  </a:cubicBezTo>
                  <a:cubicBezTo>
                    <a:pt x="523" y="122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-1910588" y="-1237386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9" y="1"/>
                  </a:moveTo>
                  <a:cubicBezTo>
                    <a:pt x="131" y="1"/>
                    <a:pt x="9" y="114"/>
                    <a:pt x="9" y="254"/>
                  </a:cubicBezTo>
                  <a:cubicBezTo>
                    <a:pt x="0" y="402"/>
                    <a:pt x="114" y="524"/>
                    <a:pt x="262" y="533"/>
                  </a:cubicBezTo>
                  <a:cubicBezTo>
                    <a:pt x="410" y="533"/>
                    <a:pt x="541" y="419"/>
                    <a:pt x="541" y="271"/>
                  </a:cubicBezTo>
                  <a:cubicBezTo>
                    <a:pt x="549" y="123"/>
                    <a:pt x="427" y="10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-1980752" y="-1186442"/>
              <a:ext cx="27318" cy="27728"/>
            </a:xfrm>
            <a:custGeom>
              <a:avLst/>
              <a:gdLst/>
              <a:ahLst/>
              <a:cxnLst/>
              <a:rect l="l" t="t" r="r" b="b"/>
              <a:pathLst>
                <a:path w="533" h="541" extrusionOk="0">
                  <a:moveTo>
                    <a:pt x="269" y="0"/>
                  </a:moveTo>
                  <a:cubicBezTo>
                    <a:pt x="264" y="0"/>
                    <a:pt x="259" y="0"/>
                    <a:pt x="254" y="1"/>
                  </a:cubicBezTo>
                  <a:cubicBezTo>
                    <a:pt x="105" y="9"/>
                    <a:pt x="1" y="123"/>
                    <a:pt x="10" y="279"/>
                  </a:cubicBezTo>
                  <a:cubicBezTo>
                    <a:pt x="10" y="428"/>
                    <a:pt x="132" y="541"/>
                    <a:pt x="271" y="541"/>
                  </a:cubicBezTo>
                  <a:cubicBezTo>
                    <a:pt x="411" y="541"/>
                    <a:pt x="524" y="419"/>
                    <a:pt x="533" y="271"/>
                  </a:cubicBezTo>
                  <a:cubicBezTo>
                    <a:pt x="533" y="119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-1839604" y="-1288330"/>
              <a:ext cx="27318" cy="27369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71" y="1"/>
                  </a:moveTo>
                  <a:cubicBezTo>
                    <a:pt x="265" y="1"/>
                    <a:pt x="259" y="1"/>
                    <a:pt x="254" y="1"/>
                  </a:cubicBezTo>
                  <a:cubicBezTo>
                    <a:pt x="106" y="10"/>
                    <a:pt x="1" y="123"/>
                    <a:pt x="1" y="272"/>
                  </a:cubicBezTo>
                  <a:cubicBezTo>
                    <a:pt x="1" y="420"/>
                    <a:pt x="123" y="533"/>
                    <a:pt x="271" y="533"/>
                  </a:cubicBezTo>
                  <a:cubicBezTo>
                    <a:pt x="419" y="524"/>
                    <a:pt x="533" y="411"/>
                    <a:pt x="524" y="254"/>
                  </a:cubicBezTo>
                  <a:cubicBezTo>
                    <a:pt x="524" y="111"/>
                    <a:pt x="41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-1852110" y="-1110487"/>
              <a:ext cx="27318" cy="27266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2" y="0"/>
                  </a:moveTo>
                  <a:cubicBezTo>
                    <a:pt x="114" y="0"/>
                    <a:pt x="1" y="113"/>
                    <a:pt x="10" y="270"/>
                  </a:cubicBezTo>
                  <a:cubicBezTo>
                    <a:pt x="10" y="427"/>
                    <a:pt x="123" y="532"/>
                    <a:pt x="271" y="532"/>
                  </a:cubicBezTo>
                  <a:cubicBezTo>
                    <a:pt x="428" y="523"/>
                    <a:pt x="533" y="418"/>
                    <a:pt x="533" y="262"/>
                  </a:cubicBezTo>
                  <a:cubicBezTo>
                    <a:pt x="533" y="105"/>
                    <a:pt x="41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>
            <a:spLocks noGrp="1"/>
          </p:cNvSpPr>
          <p:nvPr>
            <p:ph type="title"/>
          </p:nvPr>
        </p:nvSpPr>
        <p:spPr>
          <a:xfrm>
            <a:off x="2816175" y="449088"/>
            <a:ext cx="396865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Oque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vamos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err="1">
                <a:solidFill>
                  <a:schemeClr val="bg1">
                    <a:lumMod val="10000"/>
                  </a:schemeClr>
                </a:solidFill>
              </a:rPr>
              <a:t>fazer</a:t>
            </a:r>
            <a:endParaRPr lang="en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41" name="Google Shape;541;p35"/>
          <p:cNvSpPr txBox="1">
            <a:spLocks noGrp="1"/>
          </p:cNvSpPr>
          <p:nvPr>
            <p:ph type="subTitle" idx="1"/>
          </p:nvPr>
        </p:nvSpPr>
        <p:spPr>
          <a:xfrm>
            <a:off x="1438225" y="1103438"/>
            <a:ext cx="6724550" cy="2359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Clr>
                <a:srgbClr val="273D40"/>
              </a:buClr>
              <a:buSzPts val="600"/>
              <a:buNone/>
            </a:pP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proposta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do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sistema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 é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criar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um site simples e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intuitivo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 para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divulgar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os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animais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que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foram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perdidos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e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achados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. Nos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definimos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uma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ordem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de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prioridade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para as </a:t>
            </a:r>
            <a:r>
              <a:rPr lang="en" sz="1800" err="1">
                <a:solidFill>
                  <a:schemeClr val="bg1">
                    <a:lumMod val="10000"/>
                  </a:schemeClr>
                </a:solidFill>
              </a:rPr>
              <a:t>funcionalidades</a:t>
            </a:r>
            <a:r>
              <a:rPr lang="en" sz="1800">
                <a:solidFill>
                  <a:schemeClr val="bg1">
                    <a:lumMod val="10000"/>
                  </a:schemeClr>
                </a:solidFill>
              </a:rPr>
              <a:t> do site.</a:t>
            </a:r>
            <a:endParaRPr lang="e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42" name="Google Shape;5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7175" y="2284329"/>
            <a:ext cx="2485825" cy="274604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5"/>
          <p:cNvSpPr/>
          <p:nvPr/>
        </p:nvSpPr>
        <p:spPr>
          <a:xfrm>
            <a:off x="0" y="3561777"/>
            <a:ext cx="3337697" cy="1584957"/>
          </a:xfrm>
          <a:custGeom>
            <a:avLst/>
            <a:gdLst/>
            <a:ahLst/>
            <a:cxnLst/>
            <a:rect l="l" t="t" r="r" b="b"/>
            <a:pathLst>
              <a:path w="54089" h="25685" extrusionOk="0">
                <a:moveTo>
                  <a:pt x="0" y="1"/>
                </a:moveTo>
                <a:lnTo>
                  <a:pt x="0" y="25685"/>
                </a:lnTo>
                <a:lnTo>
                  <a:pt x="54089" y="25685"/>
                </a:lnTo>
                <a:cubicBezTo>
                  <a:pt x="53991" y="25593"/>
                  <a:pt x="53900" y="25496"/>
                  <a:pt x="53803" y="25411"/>
                </a:cubicBezTo>
                <a:cubicBezTo>
                  <a:pt x="52458" y="24237"/>
                  <a:pt x="50894" y="23445"/>
                  <a:pt x="49215" y="22892"/>
                </a:cubicBezTo>
                <a:cubicBezTo>
                  <a:pt x="46866" y="22107"/>
                  <a:pt x="44450" y="21699"/>
                  <a:pt x="41980" y="21577"/>
                </a:cubicBezTo>
                <a:cubicBezTo>
                  <a:pt x="41575" y="21558"/>
                  <a:pt x="41172" y="21548"/>
                  <a:pt x="40770" y="21548"/>
                </a:cubicBezTo>
                <a:cubicBezTo>
                  <a:pt x="39134" y="21548"/>
                  <a:pt x="37515" y="21714"/>
                  <a:pt x="35913" y="22095"/>
                </a:cubicBezTo>
                <a:cubicBezTo>
                  <a:pt x="33863" y="22581"/>
                  <a:pt x="31976" y="23403"/>
                  <a:pt x="30352" y="24772"/>
                </a:cubicBezTo>
                <a:cubicBezTo>
                  <a:pt x="30315" y="24802"/>
                  <a:pt x="30272" y="24821"/>
                  <a:pt x="30199" y="24869"/>
                </a:cubicBezTo>
                <a:cubicBezTo>
                  <a:pt x="30236" y="24772"/>
                  <a:pt x="30254" y="24711"/>
                  <a:pt x="30279" y="24656"/>
                </a:cubicBezTo>
                <a:cubicBezTo>
                  <a:pt x="31276" y="22302"/>
                  <a:pt x="31520" y="19862"/>
                  <a:pt x="31021" y="17367"/>
                </a:cubicBezTo>
                <a:cubicBezTo>
                  <a:pt x="30297" y="13765"/>
                  <a:pt x="28398" y="10911"/>
                  <a:pt x="25356" y="8848"/>
                </a:cubicBezTo>
                <a:cubicBezTo>
                  <a:pt x="22892" y="7175"/>
                  <a:pt x="20117" y="6481"/>
                  <a:pt x="17178" y="6390"/>
                </a:cubicBezTo>
                <a:cubicBezTo>
                  <a:pt x="16991" y="6384"/>
                  <a:pt x="16804" y="6380"/>
                  <a:pt x="16618" y="6380"/>
                </a:cubicBezTo>
                <a:cubicBezTo>
                  <a:pt x="14979" y="6380"/>
                  <a:pt x="13366" y="6620"/>
                  <a:pt x="11787" y="7096"/>
                </a:cubicBezTo>
                <a:cubicBezTo>
                  <a:pt x="9529" y="7777"/>
                  <a:pt x="7521" y="8872"/>
                  <a:pt x="5909" y="10625"/>
                </a:cubicBezTo>
                <a:cubicBezTo>
                  <a:pt x="5878" y="10661"/>
                  <a:pt x="5836" y="10686"/>
                  <a:pt x="5775" y="10734"/>
                </a:cubicBezTo>
                <a:cubicBezTo>
                  <a:pt x="5787" y="10661"/>
                  <a:pt x="5793" y="10625"/>
                  <a:pt x="5805" y="10582"/>
                </a:cubicBezTo>
                <a:cubicBezTo>
                  <a:pt x="6073" y="9463"/>
                  <a:pt x="6097" y="8331"/>
                  <a:pt x="5884" y="7199"/>
                </a:cubicBezTo>
                <a:cubicBezTo>
                  <a:pt x="5489" y="5167"/>
                  <a:pt x="4509" y="3457"/>
                  <a:pt x="3031" y="2027"/>
                </a:cubicBezTo>
                <a:cubicBezTo>
                  <a:pt x="2142" y="1169"/>
                  <a:pt x="1126" y="506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6243601" y="3041960"/>
            <a:ext cx="391847" cy="491533"/>
          </a:xfrm>
          <a:custGeom>
            <a:avLst/>
            <a:gdLst/>
            <a:ahLst/>
            <a:cxnLst/>
            <a:rect l="l" t="t" r="r" b="b"/>
            <a:pathLst>
              <a:path w="7217" h="9053" extrusionOk="0">
                <a:moveTo>
                  <a:pt x="4111" y="541"/>
                </a:moveTo>
                <a:cubicBezTo>
                  <a:pt x="4223" y="541"/>
                  <a:pt x="4337" y="591"/>
                  <a:pt x="4436" y="697"/>
                </a:cubicBezTo>
                <a:cubicBezTo>
                  <a:pt x="4619" y="898"/>
                  <a:pt x="4785" y="1142"/>
                  <a:pt x="4872" y="1395"/>
                </a:cubicBezTo>
                <a:cubicBezTo>
                  <a:pt x="5203" y="2406"/>
                  <a:pt x="5308" y="3434"/>
                  <a:pt x="5168" y="4489"/>
                </a:cubicBezTo>
                <a:cubicBezTo>
                  <a:pt x="5107" y="4977"/>
                  <a:pt x="4985" y="5456"/>
                  <a:pt x="4890" y="5935"/>
                </a:cubicBezTo>
                <a:cubicBezTo>
                  <a:pt x="4881" y="5979"/>
                  <a:pt x="4863" y="6014"/>
                  <a:pt x="4829" y="6083"/>
                </a:cubicBezTo>
                <a:cubicBezTo>
                  <a:pt x="4393" y="5735"/>
                  <a:pt x="3974" y="5421"/>
                  <a:pt x="3582" y="5064"/>
                </a:cubicBezTo>
                <a:cubicBezTo>
                  <a:pt x="2798" y="4367"/>
                  <a:pt x="2022" y="3652"/>
                  <a:pt x="1264" y="2929"/>
                </a:cubicBezTo>
                <a:cubicBezTo>
                  <a:pt x="1046" y="2711"/>
                  <a:pt x="854" y="2449"/>
                  <a:pt x="706" y="2179"/>
                </a:cubicBezTo>
                <a:cubicBezTo>
                  <a:pt x="532" y="1883"/>
                  <a:pt x="549" y="1560"/>
                  <a:pt x="724" y="1246"/>
                </a:cubicBezTo>
                <a:cubicBezTo>
                  <a:pt x="778" y="1152"/>
                  <a:pt x="848" y="1104"/>
                  <a:pt x="946" y="1104"/>
                </a:cubicBezTo>
                <a:cubicBezTo>
                  <a:pt x="974" y="1104"/>
                  <a:pt x="1004" y="1108"/>
                  <a:pt x="1037" y="1116"/>
                </a:cubicBezTo>
                <a:cubicBezTo>
                  <a:pt x="2048" y="1342"/>
                  <a:pt x="2902" y="1839"/>
                  <a:pt x="3600" y="2606"/>
                </a:cubicBezTo>
                <a:cubicBezTo>
                  <a:pt x="3652" y="2650"/>
                  <a:pt x="3704" y="2728"/>
                  <a:pt x="3757" y="2728"/>
                </a:cubicBezTo>
                <a:cubicBezTo>
                  <a:pt x="3773" y="2729"/>
                  <a:pt x="3790" y="2730"/>
                  <a:pt x="3807" y="2730"/>
                </a:cubicBezTo>
                <a:cubicBezTo>
                  <a:pt x="3899" y="2730"/>
                  <a:pt x="3996" y="2710"/>
                  <a:pt x="4062" y="2658"/>
                </a:cubicBezTo>
                <a:cubicBezTo>
                  <a:pt x="4157" y="2597"/>
                  <a:pt x="4157" y="2467"/>
                  <a:pt x="4096" y="2362"/>
                </a:cubicBezTo>
                <a:cubicBezTo>
                  <a:pt x="4001" y="2205"/>
                  <a:pt x="3879" y="2048"/>
                  <a:pt x="3818" y="1883"/>
                </a:cubicBezTo>
                <a:cubicBezTo>
                  <a:pt x="3730" y="1656"/>
                  <a:pt x="3661" y="1412"/>
                  <a:pt x="3617" y="1168"/>
                </a:cubicBezTo>
                <a:cubicBezTo>
                  <a:pt x="3600" y="1063"/>
                  <a:pt x="3652" y="941"/>
                  <a:pt x="3696" y="837"/>
                </a:cubicBezTo>
                <a:cubicBezTo>
                  <a:pt x="3794" y="646"/>
                  <a:pt x="3950" y="541"/>
                  <a:pt x="4111" y="541"/>
                </a:cubicBezTo>
                <a:close/>
                <a:moveTo>
                  <a:pt x="4125" y="0"/>
                </a:moveTo>
                <a:cubicBezTo>
                  <a:pt x="4068" y="0"/>
                  <a:pt x="4009" y="6"/>
                  <a:pt x="3948" y="18"/>
                </a:cubicBezTo>
                <a:cubicBezTo>
                  <a:pt x="3469" y="113"/>
                  <a:pt x="3225" y="445"/>
                  <a:pt x="3112" y="889"/>
                </a:cubicBezTo>
                <a:cubicBezTo>
                  <a:pt x="3068" y="1055"/>
                  <a:pt x="3068" y="1220"/>
                  <a:pt x="3051" y="1395"/>
                </a:cubicBezTo>
                <a:cubicBezTo>
                  <a:pt x="2998" y="1368"/>
                  <a:pt x="2955" y="1342"/>
                  <a:pt x="2920" y="1325"/>
                </a:cubicBezTo>
                <a:cubicBezTo>
                  <a:pt x="2345" y="950"/>
                  <a:pt x="1726" y="715"/>
                  <a:pt x="1064" y="567"/>
                </a:cubicBezTo>
                <a:cubicBezTo>
                  <a:pt x="1003" y="553"/>
                  <a:pt x="945" y="546"/>
                  <a:pt x="891" y="546"/>
                </a:cubicBezTo>
                <a:cubicBezTo>
                  <a:pt x="704" y="546"/>
                  <a:pt x="554" y="625"/>
                  <a:pt x="419" y="767"/>
                </a:cubicBezTo>
                <a:cubicBezTo>
                  <a:pt x="70" y="1133"/>
                  <a:pt x="0" y="1586"/>
                  <a:pt x="96" y="2066"/>
                </a:cubicBezTo>
                <a:cubicBezTo>
                  <a:pt x="183" y="2528"/>
                  <a:pt x="462" y="2902"/>
                  <a:pt x="793" y="3225"/>
                </a:cubicBezTo>
                <a:cubicBezTo>
                  <a:pt x="1935" y="4340"/>
                  <a:pt x="3094" y="5439"/>
                  <a:pt x="4375" y="6406"/>
                </a:cubicBezTo>
                <a:cubicBezTo>
                  <a:pt x="4663" y="6624"/>
                  <a:pt x="4663" y="6624"/>
                  <a:pt x="4515" y="6946"/>
                </a:cubicBezTo>
                <a:cubicBezTo>
                  <a:pt x="4253" y="7530"/>
                  <a:pt x="3922" y="8071"/>
                  <a:pt x="3521" y="8559"/>
                </a:cubicBezTo>
                <a:cubicBezTo>
                  <a:pt x="3443" y="8663"/>
                  <a:pt x="3382" y="8776"/>
                  <a:pt x="3460" y="8907"/>
                </a:cubicBezTo>
                <a:cubicBezTo>
                  <a:pt x="3509" y="9004"/>
                  <a:pt x="3591" y="9052"/>
                  <a:pt x="3679" y="9052"/>
                </a:cubicBezTo>
                <a:cubicBezTo>
                  <a:pt x="3765" y="9052"/>
                  <a:pt x="3858" y="9006"/>
                  <a:pt x="3931" y="8916"/>
                </a:cubicBezTo>
                <a:cubicBezTo>
                  <a:pt x="4375" y="8376"/>
                  <a:pt x="4741" y="7783"/>
                  <a:pt x="5029" y="7147"/>
                </a:cubicBezTo>
                <a:cubicBezTo>
                  <a:pt x="5055" y="7086"/>
                  <a:pt x="5081" y="7025"/>
                  <a:pt x="5125" y="6938"/>
                </a:cubicBezTo>
                <a:cubicBezTo>
                  <a:pt x="5203" y="6990"/>
                  <a:pt x="5256" y="7025"/>
                  <a:pt x="5308" y="7051"/>
                </a:cubicBezTo>
                <a:cubicBezTo>
                  <a:pt x="5796" y="7330"/>
                  <a:pt x="6275" y="7600"/>
                  <a:pt x="6772" y="7861"/>
                </a:cubicBezTo>
                <a:cubicBezTo>
                  <a:pt x="6830" y="7896"/>
                  <a:pt x="6888" y="7912"/>
                  <a:pt x="6942" y="7912"/>
                </a:cubicBezTo>
                <a:cubicBezTo>
                  <a:pt x="7065" y="7912"/>
                  <a:pt x="7166" y="7827"/>
                  <a:pt x="7190" y="7687"/>
                </a:cubicBezTo>
                <a:cubicBezTo>
                  <a:pt x="7217" y="7521"/>
                  <a:pt x="7112" y="7443"/>
                  <a:pt x="6981" y="7373"/>
                </a:cubicBezTo>
                <a:cubicBezTo>
                  <a:pt x="6476" y="7094"/>
                  <a:pt x="5979" y="6798"/>
                  <a:pt x="5482" y="6519"/>
                </a:cubicBezTo>
                <a:cubicBezTo>
                  <a:pt x="5351" y="6450"/>
                  <a:pt x="5325" y="6380"/>
                  <a:pt x="5369" y="6232"/>
                </a:cubicBezTo>
                <a:cubicBezTo>
                  <a:pt x="5883" y="4611"/>
                  <a:pt x="5909" y="2981"/>
                  <a:pt x="5430" y="1351"/>
                </a:cubicBezTo>
                <a:cubicBezTo>
                  <a:pt x="5308" y="933"/>
                  <a:pt x="5116" y="549"/>
                  <a:pt x="4776" y="262"/>
                </a:cubicBezTo>
                <a:cubicBezTo>
                  <a:pt x="4586" y="100"/>
                  <a:pt x="4368" y="0"/>
                  <a:pt x="41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35"/>
          <p:cNvGrpSpPr/>
          <p:nvPr/>
        </p:nvGrpSpPr>
        <p:grpSpPr>
          <a:xfrm>
            <a:off x="8147613" y="2861836"/>
            <a:ext cx="428538" cy="442684"/>
            <a:chOff x="-1284962" y="1885786"/>
            <a:chExt cx="428538" cy="442684"/>
          </a:xfrm>
        </p:grpSpPr>
        <p:sp>
          <p:nvSpPr>
            <p:cNvPr id="553" name="Google Shape;553;p35"/>
            <p:cNvSpPr/>
            <p:nvPr/>
          </p:nvSpPr>
          <p:spPr>
            <a:xfrm>
              <a:off x="-893531" y="1885786"/>
              <a:ext cx="37107" cy="34062"/>
            </a:xfrm>
            <a:custGeom>
              <a:avLst/>
              <a:gdLst/>
              <a:ahLst/>
              <a:cxnLst/>
              <a:rect l="l" t="t" r="r" b="b"/>
              <a:pathLst>
                <a:path w="585" h="537" extrusionOk="0">
                  <a:moveTo>
                    <a:pt x="308" y="1"/>
                  </a:moveTo>
                  <a:cubicBezTo>
                    <a:pt x="259" y="1"/>
                    <a:pt x="208" y="17"/>
                    <a:pt x="157" y="50"/>
                  </a:cubicBezTo>
                  <a:cubicBezTo>
                    <a:pt x="35" y="119"/>
                    <a:pt x="0" y="241"/>
                    <a:pt x="61" y="381"/>
                  </a:cubicBezTo>
                  <a:cubicBezTo>
                    <a:pt x="107" y="486"/>
                    <a:pt x="188" y="537"/>
                    <a:pt x="280" y="537"/>
                  </a:cubicBezTo>
                  <a:cubicBezTo>
                    <a:pt x="311" y="537"/>
                    <a:pt x="343" y="531"/>
                    <a:pt x="375" y="520"/>
                  </a:cubicBezTo>
                  <a:cubicBezTo>
                    <a:pt x="462" y="485"/>
                    <a:pt x="514" y="390"/>
                    <a:pt x="584" y="320"/>
                  </a:cubicBezTo>
                  <a:lnTo>
                    <a:pt x="584" y="180"/>
                  </a:lnTo>
                  <a:cubicBezTo>
                    <a:pt x="558" y="154"/>
                    <a:pt x="532" y="128"/>
                    <a:pt x="506" y="93"/>
                  </a:cubicBezTo>
                  <a:cubicBezTo>
                    <a:pt x="445" y="32"/>
                    <a:pt x="378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-1284962" y="2214485"/>
              <a:ext cx="34379" cy="34379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5" y="1"/>
                  </a:moveTo>
                  <a:cubicBezTo>
                    <a:pt x="270" y="1"/>
                    <a:pt x="266" y="1"/>
                    <a:pt x="262" y="1"/>
                  </a:cubicBezTo>
                  <a:cubicBezTo>
                    <a:pt x="123" y="1"/>
                    <a:pt x="1" y="132"/>
                    <a:pt x="1" y="271"/>
                  </a:cubicBezTo>
                  <a:cubicBezTo>
                    <a:pt x="1" y="419"/>
                    <a:pt x="123" y="541"/>
                    <a:pt x="271" y="541"/>
                  </a:cubicBezTo>
                  <a:cubicBezTo>
                    <a:pt x="410" y="541"/>
                    <a:pt x="532" y="419"/>
                    <a:pt x="541" y="271"/>
                  </a:cubicBezTo>
                  <a:cubicBezTo>
                    <a:pt x="541" y="136"/>
                    <a:pt x="410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-920109" y="2294154"/>
              <a:ext cx="34379" cy="34316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280" y="0"/>
                  </a:moveTo>
                  <a:cubicBezTo>
                    <a:pt x="149" y="0"/>
                    <a:pt x="10" y="122"/>
                    <a:pt x="10" y="261"/>
                  </a:cubicBezTo>
                  <a:cubicBezTo>
                    <a:pt x="1" y="410"/>
                    <a:pt x="132" y="540"/>
                    <a:pt x="280" y="540"/>
                  </a:cubicBezTo>
                  <a:cubicBezTo>
                    <a:pt x="428" y="540"/>
                    <a:pt x="541" y="427"/>
                    <a:pt x="541" y="270"/>
                  </a:cubicBezTo>
                  <a:cubicBezTo>
                    <a:pt x="541" y="131"/>
                    <a:pt x="428" y="9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-1019568" y="2255969"/>
              <a:ext cx="34316" cy="34316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53" y="1"/>
                  </a:moveTo>
                  <a:cubicBezTo>
                    <a:pt x="105" y="9"/>
                    <a:pt x="0" y="123"/>
                    <a:pt x="0" y="271"/>
                  </a:cubicBezTo>
                  <a:cubicBezTo>
                    <a:pt x="0" y="419"/>
                    <a:pt x="113" y="541"/>
                    <a:pt x="261" y="541"/>
                  </a:cubicBezTo>
                  <a:cubicBezTo>
                    <a:pt x="401" y="541"/>
                    <a:pt x="540" y="402"/>
                    <a:pt x="532" y="262"/>
                  </a:cubicBezTo>
                  <a:cubicBezTo>
                    <a:pt x="523" y="114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-987536" y="1935326"/>
              <a:ext cx="35457" cy="34379"/>
            </a:xfrm>
            <a:custGeom>
              <a:avLst/>
              <a:gdLst/>
              <a:ahLst/>
              <a:cxnLst/>
              <a:rect l="l" t="t" r="r" b="b"/>
              <a:pathLst>
                <a:path w="559" h="542" extrusionOk="0">
                  <a:moveTo>
                    <a:pt x="281" y="0"/>
                  </a:moveTo>
                  <a:cubicBezTo>
                    <a:pt x="140" y="0"/>
                    <a:pt x="26" y="110"/>
                    <a:pt x="18" y="245"/>
                  </a:cubicBezTo>
                  <a:cubicBezTo>
                    <a:pt x="1" y="402"/>
                    <a:pt x="123" y="532"/>
                    <a:pt x="271" y="541"/>
                  </a:cubicBezTo>
                  <a:cubicBezTo>
                    <a:pt x="275" y="541"/>
                    <a:pt x="280" y="542"/>
                    <a:pt x="284" y="542"/>
                  </a:cubicBezTo>
                  <a:cubicBezTo>
                    <a:pt x="411" y="542"/>
                    <a:pt x="541" y="423"/>
                    <a:pt x="550" y="288"/>
                  </a:cubicBezTo>
                  <a:cubicBezTo>
                    <a:pt x="558" y="140"/>
                    <a:pt x="436" y="18"/>
                    <a:pt x="297" y="1"/>
                  </a:cubicBezTo>
                  <a:cubicBezTo>
                    <a:pt x="291" y="0"/>
                    <a:pt x="28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-1087058" y="1975161"/>
              <a:ext cx="33808" cy="343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62" y="0"/>
                  </a:moveTo>
                  <a:cubicBezTo>
                    <a:pt x="114" y="9"/>
                    <a:pt x="1" y="131"/>
                    <a:pt x="9" y="279"/>
                  </a:cubicBezTo>
                  <a:cubicBezTo>
                    <a:pt x="9" y="422"/>
                    <a:pt x="123" y="541"/>
                    <a:pt x="257" y="541"/>
                  </a:cubicBezTo>
                  <a:cubicBezTo>
                    <a:pt x="262" y="541"/>
                    <a:pt x="266" y="541"/>
                    <a:pt x="271" y="541"/>
                  </a:cubicBezTo>
                  <a:cubicBezTo>
                    <a:pt x="419" y="541"/>
                    <a:pt x="532" y="419"/>
                    <a:pt x="532" y="270"/>
                  </a:cubicBezTo>
                  <a:cubicBezTo>
                    <a:pt x="532" y="114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-1138437" y="1991209"/>
              <a:ext cx="33745" cy="34316"/>
            </a:xfrm>
            <a:custGeom>
              <a:avLst/>
              <a:gdLst/>
              <a:ahLst/>
              <a:cxnLst/>
              <a:rect l="l" t="t" r="r" b="b"/>
              <a:pathLst>
                <a:path w="532" h="541" extrusionOk="0">
                  <a:moveTo>
                    <a:pt x="270" y="0"/>
                  </a:moveTo>
                  <a:cubicBezTo>
                    <a:pt x="131" y="0"/>
                    <a:pt x="9" y="122"/>
                    <a:pt x="9" y="270"/>
                  </a:cubicBezTo>
                  <a:cubicBezTo>
                    <a:pt x="0" y="418"/>
                    <a:pt x="114" y="532"/>
                    <a:pt x="262" y="540"/>
                  </a:cubicBezTo>
                  <a:cubicBezTo>
                    <a:pt x="419" y="540"/>
                    <a:pt x="532" y="427"/>
                    <a:pt x="532" y="270"/>
                  </a:cubicBezTo>
                  <a:cubicBezTo>
                    <a:pt x="532" y="122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-1190387" y="2004973"/>
              <a:ext cx="34316" cy="33808"/>
            </a:xfrm>
            <a:custGeom>
              <a:avLst/>
              <a:gdLst/>
              <a:ahLst/>
              <a:cxnLst/>
              <a:rect l="l" t="t" r="r" b="b"/>
              <a:pathLst>
                <a:path w="541" h="533" extrusionOk="0">
                  <a:moveTo>
                    <a:pt x="256" y="0"/>
                  </a:moveTo>
                  <a:cubicBezTo>
                    <a:pt x="114" y="0"/>
                    <a:pt x="0" y="128"/>
                    <a:pt x="9" y="280"/>
                  </a:cubicBezTo>
                  <a:cubicBezTo>
                    <a:pt x="9" y="428"/>
                    <a:pt x="122" y="533"/>
                    <a:pt x="270" y="533"/>
                  </a:cubicBezTo>
                  <a:cubicBezTo>
                    <a:pt x="418" y="533"/>
                    <a:pt x="540" y="411"/>
                    <a:pt x="540" y="271"/>
                  </a:cubicBezTo>
                  <a:cubicBezTo>
                    <a:pt x="540" y="132"/>
                    <a:pt x="418" y="1"/>
                    <a:pt x="270" y="1"/>
                  </a:cubicBezTo>
                  <a:cubicBezTo>
                    <a:pt x="265" y="1"/>
                    <a:pt x="261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-1231299" y="2216198"/>
              <a:ext cx="34316" cy="34316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0" y="0"/>
                  </a:moveTo>
                  <a:cubicBezTo>
                    <a:pt x="122" y="9"/>
                    <a:pt x="0" y="131"/>
                    <a:pt x="9" y="270"/>
                  </a:cubicBezTo>
                  <a:cubicBezTo>
                    <a:pt x="9" y="418"/>
                    <a:pt x="131" y="540"/>
                    <a:pt x="270" y="540"/>
                  </a:cubicBezTo>
                  <a:cubicBezTo>
                    <a:pt x="275" y="541"/>
                    <a:pt x="280" y="541"/>
                    <a:pt x="284" y="541"/>
                  </a:cubicBezTo>
                  <a:cubicBezTo>
                    <a:pt x="426" y="541"/>
                    <a:pt x="540" y="414"/>
                    <a:pt x="532" y="262"/>
                  </a:cubicBezTo>
                  <a:cubicBezTo>
                    <a:pt x="532" y="113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-1124102" y="2229962"/>
              <a:ext cx="33237" cy="33872"/>
            </a:xfrm>
            <a:custGeom>
              <a:avLst/>
              <a:gdLst/>
              <a:ahLst/>
              <a:cxnLst/>
              <a:rect l="l" t="t" r="r" b="b"/>
              <a:pathLst>
                <a:path w="524" h="534" extrusionOk="0">
                  <a:moveTo>
                    <a:pt x="256" y="1"/>
                  </a:moveTo>
                  <a:cubicBezTo>
                    <a:pt x="107" y="1"/>
                    <a:pt x="1" y="128"/>
                    <a:pt x="1" y="280"/>
                  </a:cubicBezTo>
                  <a:cubicBezTo>
                    <a:pt x="1" y="423"/>
                    <a:pt x="114" y="533"/>
                    <a:pt x="255" y="533"/>
                  </a:cubicBezTo>
                  <a:cubicBezTo>
                    <a:pt x="260" y="533"/>
                    <a:pt x="266" y="533"/>
                    <a:pt x="271" y="533"/>
                  </a:cubicBezTo>
                  <a:cubicBezTo>
                    <a:pt x="410" y="533"/>
                    <a:pt x="524" y="419"/>
                    <a:pt x="524" y="271"/>
                  </a:cubicBezTo>
                  <a:cubicBezTo>
                    <a:pt x="524" y="114"/>
                    <a:pt x="410" y="1"/>
                    <a:pt x="271" y="1"/>
                  </a:cubicBezTo>
                  <a:cubicBezTo>
                    <a:pt x="266" y="1"/>
                    <a:pt x="261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-969267" y="2273666"/>
              <a:ext cx="34316" cy="34379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270" y="1"/>
                  </a:moveTo>
                  <a:cubicBezTo>
                    <a:pt x="122" y="1"/>
                    <a:pt x="9" y="114"/>
                    <a:pt x="9" y="262"/>
                  </a:cubicBezTo>
                  <a:cubicBezTo>
                    <a:pt x="0" y="410"/>
                    <a:pt x="113" y="532"/>
                    <a:pt x="262" y="541"/>
                  </a:cubicBezTo>
                  <a:cubicBezTo>
                    <a:pt x="266" y="541"/>
                    <a:pt x="270" y="541"/>
                    <a:pt x="274" y="541"/>
                  </a:cubicBezTo>
                  <a:cubicBezTo>
                    <a:pt x="409" y="541"/>
                    <a:pt x="540" y="406"/>
                    <a:pt x="540" y="271"/>
                  </a:cubicBezTo>
                  <a:cubicBezTo>
                    <a:pt x="540" y="123"/>
                    <a:pt x="418" y="9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-1071581" y="2241063"/>
              <a:ext cx="33237" cy="34316"/>
            </a:xfrm>
            <a:custGeom>
              <a:avLst/>
              <a:gdLst/>
              <a:ahLst/>
              <a:cxnLst/>
              <a:rect l="l" t="t" r="r" b="b"/>
              <a:pathLst>
                <a:path w="524" h="541" extrusionOk="0">
                  <a:moveTo>
                    <a:pt x="262" y="0"/>
                  </a:moveTo>
                  <a:cubicBezTo>
                    <a:pt x="123" y="0"/>
                    <a:pt x="10" y="122"/>
                    <a:pt x="1" y="271"/>
                  </a:cubicBezTo>
                  <a:cubicBezTo>
                    <a:pt x="1" y="427"/>
                    <a:pt x="114" y="541"/>
                    <a:pt x="271" y="541"/>
                  </a:cubicBezTo>
                  <a:cubicBezTo>
                    <a:pt x="419" y="532"/>
                    <a:pt x="524" y="427"/>
                    <a:pt x="524" y="271"/>
                  </a:cubicBezTo>
                  <a:cubicBezTo>
                    <a:pt x="524" y="122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-1036187" y="1956892"/>
              <a:ext cx="33808" cy="33301"/>
            </a:xfrm>
            <a:custGeom>
              <a:avLst/>
              <a:gdLst/>
              <a:ahLst/>
              <a:cxnLst/>
              <a:rect l="l" t="t" r="r" b="b"/>
              <a:pathLst>
                <a:path w="533" h="525" extrusionOk="0">
                  <a:moveTo>
                    <a:pt x="262" y="1"/>
                  </a:moveTo>
                  <a:cubicBezTo>
                    <a:pt x="105" y="1"/>
                    <a:pt x="1" y="114"/>
                    <a:pt x="1" y="271"/>
                  </a:cubicBezTo>
                  <a:cubicBezTo>
                    <a:pt x="1" y="414"/>
                    <a:pt x="106" y="524"/>
                    <a:pt x="254" y="524"/>
                  </a:cubicBezTo>
                  <a:cubicBezTo>
                    <a:pt x="259" y="524"/>
                    <a:pt x="265" y="524"/>
                    <a:pt x="271" y="524"/>
                  </a:cubicBezTo>
                  <a:cubicBezTo>
                    <a:pt x="419" y="524"/>
                    <a:pt x="532" y="419"/>
                    <a:pt x="523" y="262"/>
                  </a:cubicBezTo>
                  <a:cubicBezTo>
                    <a:pt x="523" y="105"/>
                    <a:pt x="419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-938884" y="1911603"/>
              <a:ext cx="34316" cy="34316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1" y="0"/>
                  </a:moveTo>
                  <a:cubicBezTo>
                    <a:pt x="114" y="9"/>
                    <a:pt x="0" y="131"/>
                    <a:pt x="9" y="288"/>
                  </a:cubicBezTo>
                  <a:cubicBezTo>
                    <a:pt x="18" y="436"/>
                    <a:pt x="140" y="540"/>
                    <a:pt x="288" y="540"/>
                  </a:cubicBezTo>
                  <a:cubicBezTo>
                    <a:pt x="436" y="532"/>
                    <a:pt x="541" y="410"/>
                    <a:pt x="532" y="261"/>
                  </a:cubicBezTo>
                  <a:cubicBezTo>
                    <a:pt x="532" y="113"/>
                    <a:pt x="410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>
            <a:spLocks noGrp="1"/>
          </p:cNvSpPr>
          <p:nvPr>
            <p:ph type="body" idx="1"/>
          </p:nvPr>
        </p:nvSpPr>
        <p:spPr>
          <a:xfrm flipH="1">
            <a:off x="1143474" y="677603"/>
            <a:ext cx="6858544" cy="3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Funcionalidades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com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maior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prioridade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" sz="1400">
              <a:solidFill>
                <a:schemeClr val="bg2">
                  <a:lumMod val="10000"/>
                </a:schemeClr>
              </a:solidFill>
              <a:latin typeface="Poppins"/>
              <a:ea typeface="Poppins"/>
              <a:cs typeface="Poppins"/>
            </a:endParaRPr>
          </a:p>
          <a:p>
            <a:pPr marL="0" indent="0">
              <a:buNone/>
            </a:pPr>
            <a:endParaRPr lang="en" sz="1400">
              <a:solidFill>
                <a:schemeClr val="bg2">
                  <a:lumMod val="10000"/>
                </a:schemeClr>
              </a:solidFill>
            </a:endParaRPr>
          </a:p>
          <a:p>
            <a:pPr indent="-298450">
              <a:buSzPts val="1100"/>
            </a:pP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Registro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de pets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perdidos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" sz="1400">
              <a:solidFill>
                <a:schemeClr val="bg2">
                  <a:lumMod val="10000"/>
                </a:schemeClr>
              </a:solidFill>
              <a:latin typeface="Poppins"/>
              <a:ea typeface="Poppins"/>
              <a:cs typeface="Poppins"/>
            </a:endParaRPr>
          </a:p>
          <a:p>
            <a:pPr indent="-298450">
              <a:buSzPts val="1100"/>
            </a:pPr>
            <a:endParaRPr lang="en" sz="1400">
              <a:solidFill>
                <a:schemeClr val="bg2">
                  <a:lumMod val="10000"/>
                </a:schemeClr>
              </a:solidFill>
            </a:endParaRPr>
          </a:p>
          <a:p>
            <a:pPr indent="-298450">
              <a:buSzPts val="1100"/>
            </a:pP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Area do site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dedicada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divulgar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os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pets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perdidos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indent="-298450">
              <a:buSzPts val="1100"/>
            </a:pPr>
            <a:endParaRPr lang="en" sz="1400">
              <a:solidFill>
                <a:schemeClr val="bg2">
                  <a:lumMod val="10000"/>
                </a:schemeClr>
              </a:solidFill>
            </a:endParaRPr>
          </a:p>
          <a:p>
            <a:pPr indent="-298450">
              <a:buSzPts val="1100"/>
            </a:pP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Pesquisa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baseada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na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localização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" sz="1400">
              <a:solidFill>
                <a:schemeClr val="bg2">
                  <a:lumMod val="10000"/>
                </a:schemeClr>
              </a:solidFill>
              <a:latin typeface="Poppins"/>
              <a:ea typeface="Poppins"/>
              <a:cs typeface="Poppins"/>
            </a:endParaRPr>
          </a:p>
          <a:p>
            <a:pPr indent="-298450">
              <a:buSzPts val="1100"/>
            </a:pPr>
            <a:endParaRPr lang="en" sz="1400">
              <a:solidFill>
                <a:schemeClr val="bg2">
                  <a:lumMod val="10000"/>
                </a:schemeClr>
              </a:solidFill>
            </a:endParaRPr>
          </a:p>
          <a:p>
            <a:pPr indent="-298450">
              <a:buSzPts val="1100"/>
            </a:pP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Registro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de pets resgatados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400">
              <a:solidFill>
                <a:schemeClr val="bg2">
                  <a:lumMod val="10000"/>
                </a:schemeClr>
              </a:solidFill>
              <a:latin typeface="Poppins"/>
              <a:ea typeface="Poppins"/>
              <a:cs typeface="Poppins"/>
            </a:endParaRPr>
          </a:p>
          <a:p>
            <a:pPr indent="-298450">
              <a:buSzPts val="1100"/>
            </a:pPr>
            <a:endParaRPr lang="en" sz="1400">
              <a:solidFill>
                <a:schemeClr val="bg2">
                  <a:lumMod val="10000"/>
                </a:schemeClr>
              </a:solidFill>
            </a:endParaRPr>
          </a:p>
          <a:p>
            <a:pPr indent="-298450">
              <a:buSzPts val="1100"/>
            </a:pP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Área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contatos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(de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petshops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clínicas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 </a:t>
            </a:r>
            <a:r>
              <a:rPr lang="en" sz="1400" err="1">
                <a:solidFill>
                  <a:schemeClr val="bg2">
                    <a:lumMod val="10000"/>
                  </a:schemeClr>
                </a:solidFill>
              </a:rPr>
              <a:t>veterinárias</a:t>
            </a:r>
            <a:r>
              <a:rPr lang="en" sz="1400">
                <a:solidFill>
                  <a:schemeClr val="bg2">
                    <a:lumMod val="10000"/>
                  </a:schemeClr>
                </a:solidFill>
              </a:rPr>
              <a:t> ).</a:t>
            </a:r>
            <a:endParaRPr sz="1400">
              <a:solidFill>
                <a:schemeClr val="bg2">
                  <a:lumMod val="10000"/>
                </a:schemeClr>
              </a:solidFill>
              <a:latin typeface="Poppins"/>
              <a:ea typeface="Poppins"/>
              <a:cs typeface="Poppi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endParaRPr lang="en">
              <a:latin typeface="Poppins"/>
              <a:ea typeface="Poppins"/>
              <a:cs typeface="Poppins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endParaRPr lang="en">
              <a:latin typeface="Poppins"/>
              <a:ea typeface="Poppins"/>
              <a:cs typeface="Poppins"/>
            </a:endParaRPr>
          </a:p>
        </p:txBody>
      </p:sp>
      <p:sp>
        <p:nvSpPr>
          <p:cNvPr id="305" name="Google Shape;305;p30"/>
          <p:cNvSpPr/>
          <p:nvPr/>
        </p:nvSpPr>
        <p:spPr>
          <a:xfrm rot="10800000">
            <a:off x="8728873" y="2961"/>
            <a:ext cx="2101" cy="2101"/>
          </a:xfrm>
          <a:custGeom>
            <a:avLst/>
            <a:gdLst/>
            <a:ahLst/>
            <a:cxnLst/>
            <a:rect l="l" t="t" r="r" b="b"/>
            <a:pathLst>
              <a:path w="31" h="31" extrusionOk="0">
                <a:moveTo>
                  <a:pt x="31" y="31"/>
                </a:moveTo>
                <a:lnTo>
                  <a:pt x="31" y="31"/>
                </a:lnTo>
                <a:cubicBezTo>
                  <a:pt x="16" y="15"/>
                  <a:pt x="16" y="0"/>
                  <a:pt x="0" y="0"/>
                </a:cubicBezTo>
                <a:cubicBezTo>
                  <a:pt x="16" y="0"/>
                  <a:pt x="16" y="15"/>
                  <a:pt x="31" y="3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 rot="3112397">
            <a:off x="7150638" y="4520443"/>
            <a:ext cx="412659" cy="426277"/>
            <a:chOff x="207092" y="-392094"/>
            <a:chExt cx="346259" cy="357685"/>
          </a:xfrm>
        </p:grpSpPr>
        <p:sp>
          <p:nvSpPr>
            <p:cNvPr id="308" name="Google Shape;308;p30"/>
            <p:cNvSpPr/>
            <p:nvPr/>
          </p:nvSpPr>
          <p:spPr>
            <a:xfrm>
              <a:off x="523368" y="-392094"/>
              <a:ext cx="29983" cy="27523"/>
            </a:xfrm>
            <a:custGeom>
              <a:avLst/>
              <a:gdLst/>
              <a:ahLst/>
              <a:cxnLst/>
              <a:rect l="l" t="t" r="r" b="b"/>
              <a:pathLst>
                <a:path w="585" h="537" extrusionOk="0">
                  <a:moveTo>
                    <a:pt x="308" y="1"/>
                  </a:moveTo>
                  <a:cubicBezTo>
                    <a:pt x="259" y="1"/>
                    <a:pt x="208" y="17"/>
                    <a:pt x="157" y="50"/>
                  </a:cubicBezTo>
                  <a:cubicBezTo>
                    <a:pt x="35" y="119"/>
                    <a:pt x="0" y="241"/>
                    <a:pt x="61" y="381"/>
                  </a:cubicBezTo>
                  <a:cubicBezTo>
                    <a:pt x="107" y="486"/>
                    <a:pt x="188" y="537"/>
                    <a:pt x="280" y="537"/>
                  </a:cubicBezTo>
                  <a:cubicBezTo>
                    <a:pt x="311" y="537"/>
                    <a:pt x="343" y="531"/>
                    <a:pt x="375" y="520"/>
                  </a:cubicBezTo>
                  <a:cubicBezTo>
                    <a:pt x="462" y="485"/>
                    <a:pt x="514" y="390"/>
                    <a:pt x="584" y="320"/>
                  </a:cubicBezTo>
                  <a:lnTo>
                    <a:pt x="584" y="180"/>
                  </a:lnTo>
                  <a:cubicBezTo>
                    <a:pt x="558" y="154"/>
                    <a:pt x="532" y="128"/>
                    <a:pt x="506" y="93"/>
                  </a:cubicBezTo>
                  <a:cubicBezTo>
                    <a:pt x="445" y="32"/>
                    <a:pt x="378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207092" y="-126508"/>
              <a:ext cx="27779" cy="27779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5" y="1"/>
                  </a:moveTo>
                  <a:cubicBezTo>
                    <a:pt x="270" y="1"/>
                    <a:pt x="266" y="1"/>
                    <a:pt x="262" y="1"/>
                  </a:cubicBezTo>
                  <a:cubicBezTo>
                    <a:pt x="123" y="1"/>
                    <a:pt x="1" y="132"/>
                    <a:pt x="1" y="271"/>
                  </a:cubicBezTo>
                  <a:cubicBezTo>
                    <a:pt x="1" y="419"/>
                    <a:pt x="123" y="541"/>
                    <a:pt x="271" y="541"/>
                  </a:cubicBezTo>
                  <a:cubicBezTo>
                    <a:pt x="410" y="541"/>
                    <a:pt x="532" y="419"/>
                    <a:pt x="541" y="271"/>
                  </a:cubicBezTo>
                  <a:cubicBezTo>
                    <a:pt x="541" y="136"/>
                    <a:pt x="410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01893" y="-62136"/>
              <a:ext cx="27779" cy="27728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280" y="0"/>
                  </a:moveTo>
                  <a:cubicBezTo>
                    <a:pt x="149" y="0"/>
                    <a:pt x="10" y="122"/>
                    <a:pt x="10" y="261"/>
                  </a:cubicBezTo>
                  <a:cubicBezTo>
                    <a:pt x="1" y="410"/>
                    <a:pt x="132" y="540"/>
                    <a:pt x="280" y="540"/>
                  </a:cubicBezTo>
                  <a:cubicBezTo>
                    <a:pt x="428" y="540"/>
                    <a:pt x="541" y="427"/>
                    <a:pt x="541" y="270"/>
                  </a:cubicBezTo>
                  <a:cubicBezTo>
                    <a:pt x="541" y="131"/>
                    <a:pt x="428" y="9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21530" y="-92990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53" y="1"/>
                  </a:moveTo>
                  <a:cubicBezTo>
                    <a:pt x="105" y="9"/>
                    <a:pt x="0" y="123"/>
                    <a:pt x="0" y="271"/>
                  </a:cubicBezTo>
                  <a:cubicBezTo>
                    <a:pt x="0" y="419"/>
                    <a:pt x="113" y="541"/>
                    <a:pt x="261" y="541"/>
                  </a:cubicBezTo>
                  <a:cubicBezTo>
                    <a:pt x="401" y="541"/>
                    <a:pt x="540" y="402"/>
                    <a:pt x="532" y="262"/>
                  </a:cubicBezTo>
                  <a:cubicBezTo>
                    <a:pt x="523" y="114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47412" y="-352066"/>
              <a:ext cx="28650" cy="27779"/>
            </a:xfrm>
            <a:custGeom>
              <a:avLst/>
              <a:gdLst/>
              <a:ahLst/>
              <a:cxnLst/>
              <a:rect l="l" t="t" r="r" b="b"/>
              <a:pathLst>
                <a:path w="559" h="542" extrusionOk="0">
                  <a:moveTo>
                    <a:pt x="281" y="0"/>
                  </a:moveTo>
                  <a:cubicBezTo>
                    <a:pt x="140" y="0"/>
                    <a:pt x="26" y="110"/>
                    <a:pt x="18" y="245"/>
                  </a:cubicBezTo>
                  <a:cubicBezTo>
                    <a:pt x="1" y="402"/>
                    <a:pt x="123" y="532"/>
                    <a:pt x="271" y="541"/>
                  </a:cubicBezTo>
                  <a:cubicBezTo>
                    <a:pt x="275" y="541"/>
                    <a:pt x="280" y="542"/>
                    <a:pt x="284" y="542"/>
                  </a:cubicBezTo>
                  <a:cubicBezTo>
                    <a:pt x="411" y="542"/>
                    <a:pt x="541" y="423"/>
                    <a:pt x="550" y="288"/>
                  </a:cubicBezTo>
                  <a:cubicBezTo>
                    <a:pt x="558" y="140"/>
                    <a:pt x="436" y="18"/>
                    <a:pt x="297" y="1"/>
                  </a:cubicBezTo>
                  <a:cubicBezTo>
                    <a:pt x="291" y="0"/>
                    <a:pt x="28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66998" y="-319880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62" y="0"/>
                  </a:moveTo>
                  <a:cubicBezTo>
                    <a:pt x="114" y="9"/>
                    <a:pt x="1" y="131"/>
                    <a:pt x="9" y="279"/>
                  </a:cubicBezTo>
                  <a:cubicBezTo>
                    <a:pt x="9" y="422"/>
                    <a:pt x="123" y="541"/>
                    <a:pt x="257" y="541"/>
                  </a:cubicBezTo>
                  <a:cubicBezTo>
                    <a:pt x="262" y="541"/>
                    <a:pt x="266" y="541"/>
                    <a:pt x="271" y="541"/>
                  </a:cubicBezTo>
                  <a:cubicBezTo>
                    <a:pt x="419" y="541"/>
                    <a:pt x="532" y="419"/>
                    <a:pt x="532" y="270"/>
                  </a:cubicBezTo>
                  <a:cubicBezTo>
                    <a:pt x="532" y="114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325484" y="-306914"/>
              <a:ext cx="27266" cy="27728"/>
            </a:xfrm>
            <a:custGeom>
              <a:avLst/>
              <a:gdLst/>
              <a:ahLst/>
              <a:cxnLst/>
              <a:rect l="l" t="t" r="r" b="b"/>
              <a:pathLst>
                <a:path w="532" h="541" extrusionOk="0">
                  <a:moveTo>
                    <a:pt x="270" y="0"/>
                  </a:moveTo>
                  <a:cubicBezTo>
                    <a:pt x="131" y="0"/>
                    <a:pt x="9" y="122"/>
                    <a:pt x="9" y="270"/>
                  </a:cubicBezTo>
                  <a:cubicBezTo>
                    <a:pt x="0" y="418"/>
                    <a:pt x="114" y="532"/>
                    <a:pt x="262" y="540"/>
                  </a:cubicBezTo>
                  <a:cubicBezTo>
                    <a:pt x="419" y="540"/>
                    <a:pt x="532" y="427"/>
                    <a:pt x="532" y="270"/>
                  </a:cubicBezTo>
                  <a:cubicBezTo>
                    <a:pt x="532" y="122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83508" y="-295792"/>
              <a:ext cx="27728" cy="27318"/>
            </a:xfrm>
            <a:custGeom>
              <a:avLst/>
              <a:gdLst/>
              <a:ahLst/>
              <a:cxnLst/>
              <a:rect l="l" t="t" r="r" b="b"/>
              <a:pathLst>
                <a:path w="541" h="533" extrusionOk="0">
                  <a:moveTo>
                    <a:pt x="256" y="0"/>
                  </a:moveTo>
                  <a:cubicBezTo>
                    <a:pt x="114" y="0"/>
                    <a:pt x="0" y="128"/>
                    <a:pt x="9" y="280"/>
                  </a:cubicBezTo>
                  <a:cubicBezTo>
                    <a:pt x="9" y="428"/>
                    <a:pt x="122" y="533"/>
                    <a:pt x="270" y="533"/>
                  </a:cubicBezTo>
                  <a:cubicBezTo>
                    <a:pt x="418" y="533"/>
                    <a:pt x="540" y="411"/>
                    <a:pt x="540" y="271"/>
                  </a:cubicBezTo>
                  <a:cubicBezTo>
                    <a:pt x="540" y="132"/>
                    <a:pt x="418" y="1"/>
                    <a:pt x="270" y="1"/>
                  </a:cubicBezTo>
                  <a:cubicBezTo>
                    <a:pt x="265" y="1"/>
                    <a:pt x="261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250451" y="-125124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0" y="0"/>
                  </a:moveTo>
                  <a:cubicBezTo>
                    <a:pt x="122" y="9"/>
                    <a:pt x="0" y="131"/>
                    <a:pt x="9" y="270"/>
                  </a:cubicBezTo>
                  <a:cubicBezTo>
                    <a:pt x="9" y="418"/>
                    <a:pt x="131" y="540"/>
                    <a:pt x="270" y="540"/>
                  </a:cubicBezTo>
                  <a:cubicBezTo>
                    <a:pt x="275" y="541"/>
                    <a:pt x="280" y="541"/>
                    <a:pt x="284" y="541"/>
                  </a:cubicBezTo>
                  <a:cubicBezTo>
                    <a:pt x="426" y="541"/>
                    <a:pt x="540" y="414"/>
                    <a:pt x="532" y="262"/>
                  </a:cubicBezTo>
                  <a:cubicBezTo>
                    <a:pt x="532" y="113"/>
                    <a:pt x="410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37067" y="-114003"/>
              <a:ext cx="26856" cy="27369"/>
            </a:xfrm>
            <a:custGeom>
              <a:avLst/>
              <a:gdLst/>
              <a:ahLst/>
              <a:cxnLst/>
              <a:rect l="l" t="t" r="r" b="b"/>
              <a:pathLst>
                <a:path w="524" h="534" extrusionOk="0">
                  <a:moveTo>
                    <a:pt x="256" y="1"/>
                  </a:moveTo>
                  <a:cubicBezTo>
                    <a:pt x="107" y="1"/>
                    <a:pt x="1" y="128"/>
                    <a:pt x="1" y="280"/>
                  </a:cubicBezTo>
                  <a:cubicBezTo>
                    <a:pt x="1" y="423"/>
                    <a:pt x="114" y="533"/>
                    <a:pt x="255" y="533"/>
                  </a:cubicBezTo>
                  <a:cubicBezTo>
                    <a:pt x="260" y="533"/>
                    <a:pt x="266" y="533"/>
                    <a:pt x="271" y="533"/>
                  </a:cubicBezTo>
                  <a:cubicBezTo>
                    <a:pt x="410" y="533"/>
                    <a:pt x="524" y="419"/>
                    <a:pt x="524" y="271"/>
                  </a:cubicBezTo>
                  <a:cubicBezTo>
                    <a:pt x="524" y="114"/>
                    <a:pt x="410" y="1"/>
                    <a:pt x="271" y="1"/>
                  </a:cubicBezTo>
                  <a:cubicBezTo>
                    <a:pt x="266" y="1"/>
                    <a:pt x="261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62173" y="-78691"/>
              <a:ext cx="27728" cy="27779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270" y="1"/>
                  </a:moveTo>
                  <a:cubicBezTo>
                    <a:pt x="122" y="1"/>
                    <a:pt x="9" y="114"/>
                    <a:pt x="9" y="262"/>
                  </a:cubicBezTo>
                  <a:cubicBezTo>
                    <a:pt x="0" y="410"/>
                    <a:pt x="113" y="532"/>
                    <a:pt x="262" y="541"/>
                  </a:cubicBezTo>
                  <a:cubicBezTo>
                    <a:pt x="266" y="541"/>
                    <a:pt x="270" y="541"/>
                    <a:pt x="274" y="541"/>
                  </a:cubicBezTo>
                  <a:cubicBezTo>
                    <a:pt x="409" y="541"/>
                    <a:pt x="540" y="406"/>
                    <a:pt x="540" y="271"/>
                  </a:cubicBezTo>
                  <a:cubicBezTo>
                    <a:pt x="540" y="123"/>
                    <a:pt x="418" y="9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79503" y="-105034"/>
              <a:ext cx="26856" cy="27728"/>
            </a:xfrm>
            <a:custGeom>
              <a:avLst/>
              <a:gdLst/>
              <a:ahLst/>
              <a:cxnLst/>
              <a:rect l="l" t="t" r="r" b="b"/>
              <a:pathLst>
                <a:path w="524" h="541" extrusionOk="0">
                  <a:moveTo>
                    <a:pt x="262" y="0"/>
                  </a:moveTo>
                  <a:cubicBezTo>
                    <a:pt x="123" y="0"/>
                    <a:pt x="10" y="122"/>
                    <a:pt x="1" y="271"/>
                  </a:cubicBezTo>
                  <a:cubicBezTo>
                    <a:pt x="1" y="427"/>
                    <a:pt x="114" y="541"/>
                    <a:pt x="271" y="541"/>
                  </a:cubicBezTo>
                  <a:cubicBezTo>
                    <a:pt x="419" y="532"/>
                    <a:pt x="524" y="427"/>
                    <a:pt x="524" y="271"/>
                  </a:cubicBezTo>
                  <a:cubicBezTo>
                    <a:pt x="524" y="122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93759" y="-121127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71" y="1"/>
                  </a:moveTo>
                  <a:cubicBezTo>
                    <a:pt x="122" y="9"/>
                    <a:pt x="0" y="131"/>
                    <a:pt x="9" y="288"/>
                  </a:cubicBezTo>
                  <a:cubicBezTo>
                    <a:pt x="18" y="439"/>
                    <a:pt x="123" y="541"/>
                    <a:pt x="262" y="541"/>
                  </a:cubicBezTo>
                  <a:cubicBezTo>
                    <a:pt x="268" y="541"/>
                    <a:pt x="274" y="541"/>
                    <a:pt x="279" y="541"/>
                  </a:cubicBezTo>
                  <a:cubicBezTo>
                    <a:pt x="427" y="532"/>
                    <a:pt x="532" y="419"/>
                    <a:pt x="532" y="271"/>
                  </a:cubicBezTo>
                  <a:cubicBezTo>
                    <a:pt x="532" y="123"/>
                    <a:pt x="41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08102" y="-334641"/>
              <a:ext cx="27318" cy="26908"/>
            </a:xfrm>
            <a:custGeom>
              <a:avLst/>
              <a:gdLst/>
              <a:ahLst/>
              <a:cxnLst/>
              <a:rect l="l" t="t" r="r" b="b"/>
              <a:pathLst>
                <a:path w="533" h="525" extrusionOk="0">
                  <a:moveTo>
                    <a:pt x="262" y="1"/>
                  </a:moveTo>
                  <a:cubicBezTo>
                    <a:pt x="105" y="1"/>
                    <a:pt x="1" y="114"/>
                    <a:pt x="1" y="271"/>
                  </a:cubicBezTo>
                  <a:cubicBezTo>
                    <a:pt x="1" y="414"/>
                    <a:pt x="106" y="524"/>
                    <a:pt x="254" y="524"/>
                  </a:cubicBezTo>
                  <a:cubicBezTo>
                    <a:pt x="259" y="524"/>
                    <a:pt x="265" y="524"/>
                    <a:pt x="271" y="524"/>
                  </a:cubicBezTo>
                  <a:cubicBezTo>
                    <a:pt x="419" y="524"/>
                    <a:pt x="532" y="419"/>
                    <a:pt x="523" y="262"/>
                  </a:cubicBezTo>
                  <a:cubicBezTo>
                    <a:pt x="523" y="105"/>
                    <a:pt x="419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86722" y="-371235"/>
              <a:ext cx="27728" cy="27728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271" y="0"/>
                  </a:moveTo>
                  <a:cubicBezTo>
                    <a:pt x="114" y="9"/>
                    <a:pt x="0" y="131"/>
                    <a:pt x="9" y="288"/>
                  </a:cubicBezTo>
                  <a:cubicBezTo>
                    <a:pt x="18" y="436"/>
                    <a:pt x="140" y="540"/>
                    <a:pt x="288" y="540"/>
                  </a:cubicBezTo>
                  <a:cubicBezTo>
                    <a:pt x="436" y="532"/>
                    <a:pt x="541" y="410"/>
                    <a:pt x="532" y="261"/>
                  </a:cubicBezTo>
                  <a:cubicBezTo>
                    <a:pt x="532" y="113"/>
                    <a:pt x="410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471752" y="3565745"/>
            <a:ext cx="328011" cy="305653"/>
            <a:chOff x="-2016475" y="-1339684"/>
            <a:chExt cx="275223" cy="256463"/>
          </a:xfrm>
        </p:grpSpPr>
        <p:sp>
          <p:nvSpPr>
            <p:cNvPr id="324" name="Google Shape;324;p30"/>
            <p:cNvSpPr/>
            <p:nvPr/>
          </p:nvSpPr>
          <p:spPr>
            <a:xfrm>
              <a:off x="-1769441" y="-1339684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4" y="1"/>
                  </a:moveTo>
                  <a:cubicBezTo>
                    <a:pt x="270" y="1"/>
                    <a:pt x="266" y="1"/>
                    <a:pt x="262" y="1"/>
                  </a:cubicBezTo>
                  <a:cubicBezTo>
                    <a:pt x="122" y="1"/>
                    <a:pt x="0" y="132"/>
                    <a:pt x="9" y="271"/>
                  </a:cubicBezTo>
                  <a:cubicBezTo>
                    <a:pt x="9" y="420"/>
                    <a:pt x="122" y="533"/>
                    <a:pt x="270" y="533"/>
                  </a:cubicBezTo>
                  <a:cubicBezTo>
                    <a:pt x="419" y="533"/>
                    <a:pt x="541" y="420"/>
                    <a:pt x="541" y="280"/>
                  </a:cubicBezTo>
                  <a:cubicBezTo>
                    <a:pt x="549" y="136"/>
                    <a:pt x="410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2016475" y="-1161021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4" y="1"/>
                  </a:moveTo>
                  <a:cubicBezTo>
                    <a:pt x="140" y="1"/>
                    <a:pt x="18" y="119"/>
                    <a:pt x="9" y="254"/>
                  </a:cubicBezTo>
                  <a:cubicBezTo>
                    <a:pt x="1" y="420"/>
                    <a:pt x="114" y="533"/>
                    <a:pt x="271" y="533"/>
                  </a:cubicBezTo>
                  <a:cubicBezTo>
                    <a:pt x="419" y="533"/>
                    <a:pt x="541" y="420"/>
                    <a:pt x="550" y="280"/>
                  </a:cubicBezTo>
                  <a:cubicBezTo>
                    <a:pt x="550" y="141"/>
                    <a:pt x="428" y="1"/>
                    <a:pt x="288" y="1"/>
                  </a:cubicBezTo>
                  <a:cubicBezTo>
                    <a:pt x="284" y="1"/>
                    <a:pt x="279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1875327" y="-1263268"/>
              <a:ext cx="27779" cy="27779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1" y="1"/>
                  </a:moveTo>
                  <a:cubicBezTo>
                    <a:pt x="123" y="1"/>
                    <a:pt x="1" y="131"/>
                    <a:pt x="9" y="288"/>
                  </a:cubicBezTo>
                  <a:cubicBezTo>
                    <a:pt x="18" y="431"/>
                    <a:pt x="131" y="541"/>
                    <a:pt x="272" y="541"/>
                  </a:cubicBezTo>
                  <a:cubicBezTo>
                    <a:pt x="278" y="541"/>
                    <a:pt x="283" y="541"/>
                    <a:pt x="288" y="541"/>
                  </a:cubicBezTo>
                  <a:cubicBezTo>
                    <a:pt x="428" y="541"/>
                    <a:pt x="541" y="410"/>
                    <a:pt x="541" y="271"/>
                  </a:cubicBezTo>
                  <a:cubicBezTo>
                    <a:pt x="541" y="123"/>
                    <a:pt x="41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1945901" y="-1211453"/>
              <a:ext cx="27779" cy="26856"/>
            </a:xfrm>
            <a:custGeom>
              <a:avLst/>
              <a:gdLst/>
              <a:ahLst/>
              <a:cxnLst/>
              <a:rect l="l" t="t" r="r" b="b"/>
              <a:pathLst>
                <a:path w="542" h="524" extrusionOk="0">
                  <a:moveTo>
                    <a:pt x="273" y="0"/>
                  </a:moveTo>
                  <a:cubicBezTo>
                    <a:pt x="123" y="0"/>
                    <a:pt x="1" y="119"/>
                    <a:pt x="1" y="262"/>
                  </a:cubicBezTo>
                  <a:cubicBezTo>
                    <a:pt x="1" y="401"/>
                    <a:pt x="123" y="523"/>
                    <a:pt x="271" y="523"/>
                  </a:cubicBezTo>
                  <a:cubicBezTo>
                    <a:pt x="428" y="523"/>
                    <a:pt x="532" y="419"/>
                    <a:pt x="541" y="262"/>
                  </a:cubicBezTo>
                  <a:cubicBezTo>
                    <a:pt x="541" y="114"/>
                    <a:pt x="436" y="0"/>
                    <a:pt x="288" y="0"/>
                  </a:cubicBezTo>
                  <a:cubicBezTo>
                    <a:pt x="283" y="0"/>
                    <a:pt x="278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1798039" y="-1179318"/>
              <a:ext cx="27318" cy="27779"/>
            </a:xfrm>
            <a:custGeom>
              <a:avLst/>
              <a:gdLst/>
              <a:ahLst/>
              <a:cxnLst/>
              <a:rect l="l" t="t" r="r" b="b"/>
              <a:pathLst>
                <a:path w="533" h="542" extrusionOk="0">
                  <a:moveTo>
                    <a:pt x="262" y="1"/>
                  </a:moveTo>
                  <a:cubicBezTo>
                    <a:pt x="122" y="1"/>
                    <a:pt x="0" y="123"/>
                    <a:pt x="0" y="271"/>
                  </a:cubicBezTo>
                  <a:cubicBezTo>
                    <a:pt x="0" y="423"/>
                    <a:pt x="106" y="542"/>
                    <a:pt x="255" y="542"/>
                  </a:cubicBezTo>
                  <a:cubicBezTo>
                    <a:pt x="260" y="542"/>
                    <a:pt x="265" y="542"/>
                    <a:pt x="271" y="541"/>
                  </a:cubicBezTo>
                  <a:cubicBezTo>
                    <a:pt x="419" y="541"/>
                    <a:pt x="532" y="419"/>
                    <a:pt x="523" y="271"/>
                  </a:cubicBezTo>
                  <a:cubicBezTo>
                    <a:pt x="523" y="123"/>
                    <a:pt x="410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1804753" y="-1313751"/>
              <a:ext cx="27779" cy="26908"/>
            </a:xfrm>
            <a:custGeom>
              <a:avLst/>
              <a:gdLst/>
              <a:ahLst/>
              <a:cxnLst/>
              <a:rect l="l" t="t" r="r" b="b"/>
              <a:pathLst>
                <a:path w="542" h="525" extrusionOk="0">
                  <a:moveTo>
                    <a:pt x="271" y="1"/>
                  </a:moveTo>
                  <a:cubicBezTo>
                    <a:pt x="123" y="1"/>
                    <a:pt x="1" y="123"/>
                    <a:pt x="1" y="262"/>
                  </a:cubicBezTo>
                  <a:cubicBezTo>
                    <a:pt x="1" y="405"/>
                    <a:pt x="115" y="524"/>
                    <a:pt x="264" y="524"/>
                  </a:cubicBezTo>
                  <a:cubicBezTo>
                    <a:pt x="269" y="524"/>
                    <a:pt x="274" y="524"/>
                    <a:pt x="280" y="524"/>
                  </a:cubicBezTo>
                  <a:cubicBezTo>
                    <a:pt x="437" y="515"/>
                    <a:pt x="541" y="402"/>
                    <a:pt x="541" y="253"/>
                  </a:cubicBezTo>
                  <a:cubicBezTo>
                    <a:pt x="532" y="105"/>
                    <a:pt x="41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1824844" y="-1144877"/>
              <a:ext cx="26856" cy="27318"/>
            </a:xfrm>
            <a:custGeom>
              <a:avLst/>
              <a:gdLst/>
              <a:ahLst/>
              <a:cxnLst/>
              <a:rect l="l" t="t" r="r" b="b"/>
              <a:pathLst>
                <a:path w="524" h="533" extrusionOk="0">
                  <a:moveTo>
                    <a:pt x="262" y="0"/>
                  </a:moveTo>
                  <a:cubicBezTo>
                    <a:pt x="123" y="0"/>
                    <a:pt x="1" y="113"/>
                    <a:pt x="1" y="262"/>
                  </a:cubicBezTo>
                  <a:cubicBezTo>
                    <a:pt x="1" y="418"/>
                    <a:pt x="96" y="532"/>
                    <a:pt x="253" y="532"/>
                  </a:cubicBezTo>
                  <a:cubicBezTo>
                    <a:pt x="259" y="532"/>
                    <a:pt x="265" y="532"/>
                    <a:pt x="270" y="532"/>
                  </a:cubicBezTo>
                  <a:cubicBezTo>
                    <a:pt x="418" y="532"/>
                    <a:pt x="523" y="421"/>
                    <a:pt x="523" y="270"/>
                  </a:cubicBezTo>
                  <a:cubicBezTo>
                    <a:pt x="523" y="122"/>
                    <a:pt x="41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-1910588" y="-1237386"/>
              <a:ext cx="28189" cy="27318"/>
            </a:xfrm>
            <a:custGeom>
              <a:avLst/>
              <a:gdLst/>
              <a:ahLst/>
              <a:cxnLst/>
              <a:rect l="l" t="t" r="r" b="b"/>
              <a:pathLst>
                <a:path w="550" h="533" extrusionOk="0">
                  <a:moveTo>
                    <a:pt x="279" y="1"/>
                  </a:moveTo>
                  <a:cubicBezTo>
                    <a:pt x="131" y="1"/>
                    <a:pt x="9" y="114"/>
                    <a:pt x="9" y="254"/>
                  </a:cubicBezTo>
                  <a:cubicBezTo>
                    <a:pt x="0" y="402"/>
                    <a:pt x="114" y="524"/>
                    <a:pt x="262" y="533"/>
                  </a:cubicBezTo>
                  <a:cubicBezTo>
                    <a:pt x="410" y="533"/>
                    <a:pt x="541" y="419"/>
                    <a:pt x="541" y="271"/>
                  </a:cubicBezTo>
                  <a:cubicBezTo>
                    <a:pt x="549" y="123"/>
                    <a:pt x="427" y="10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-1980752" y="-1186442"/>
              <a:ext cx="27318" cy="27728"/>
            </a:xfrm>
            <a:custGeom>
              <a:avLst/>
              <a:gdLst/>
              <a:ahLst/>
              <a:cxnLst/>
              <a:rect l="l" t="t" r="r" b="b"/>
              <a:pathLst>
                <a:path w="533" h="541" extrusionOk="0">
                  <a:moveTo>
                    <a:pt x="269" y="0"/>
                  </a:moveTo>
                  <a:cubicBezTo>
                    <a:pt x="264" y="0"/>
                    <a:pt x="259" y="0"/>
                    <a:pt x="254" y="1"/>
                  </a:cubicBezTo>
                  <a:cubicBezTo>
                    <a:pt x="105" y="9"/>
                    <a:pt x="1" y="123"/>
                    <a:pt x="10" y="279"/>
                  </a:cubicBezTo>
                  <a:cubicBezTo>
                    <a:pt x="10" y="428"/>
                    <a:pt x="132" y="541"/>
                    <a:pt x="271" y="541"/>
                  </a:cubicBezTo>
                  <a:cubicBezTo>
                    <a:pt x="411" y="541"/>
                    <a:pt x="524" y="419"/>
                    <a:pt x="533" y="271"/>
                  </a:cubicBezTo>
                  <a:cubicBezTo>
                    <a:pt x="533" y="119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-1839604" y="-1288330"/>
              <a:ext cx="27318" cy="27369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71" y="1"/>
                  </a:moveTo>
                  <a:cubicBezTo>
                    <a:pt x="265" y="1"/>
                    <a:pt x="259" y="1"/>
                    <a:pt x="254" y="1"/>
                  </a:cubicBezTo>
                  <a:cubicBezTo>
                    <a:pt x="106" y="10"/>
                    <a:pt x="1" y="123"/>
                    <a:pt x="1" y="272"/>
                  </a:cubicBezTo>
                  <a:cubicBezTo>
                    <a:pt x="1" y="420"/>
                    <a:pt x="123" y="533"/>
                    <a:pt x="271" y="533"/>
                  </a:cubicBezTo>
                  <a:cubicBezTo>
                    <a:pt x="419" y="524"/>
                    <a:pt x="533" y="411"/>
                    <a:pt x="524" y="254"/>
                  </a:cubicBezTo>
                  <a:cubicBezTo>
                    <a:pt x="524" y="111"/>
                    <a:pt x="419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-1852110" y="-1110487"/>
              <a:ext cx="27318" cy="27266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2" y="0"/>
                  </a:moveTo>
                  <a:cubicBezTo>
                    <a:pt x="114" y="0"/>
                    <a:pt x="1" y="113"/>
                    <a:pt x="10" y="270"/>
                  </a:cubicBezTo>
                  <a:cubicBezTo>
                    <a:pt x="10" y="427"/>
                    <a:pt x="123" y="532"/>
                    <a:pt x="271" y="532"/>
                  </a:cubicBezTo>
                  <a:cubicBezTo>
                    <a:pt x="428" y="523"/>
                    <a:pt x="533" y="418"/>
                    <a:pt x="533" y="262"/>
                  </a:cubicBezTo>
                  <a:cubicBezTo>
                    <a:pt x="533" y="105"/>
                    <a:pt x="41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1977884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Take Care of Your Cat by Slidesgo">
  <a:themeElements>
    <a:clrScheme name="Simple Light">
      <a:dk1>
        <a:srgbClr val="F74129"/>
      </a:dk1>
      <a:lt1>
        <a:srgbClr val="F8C2CC"/>
      </a:lt1>
      <a:dk2>
        <a:srgbClr val="ECE6E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741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How to Take Care of Your Cat by Slidesgo</vt:lpstr>
      <vt:lpstr>Slidesgo Final Pages</vt:lpstr>
      <vt:lpstr>Pets Hunter</vt:lpstr>
      <vt:lpstr>Contexto do problema</vt:lpstr>
      <vt:lpstr>01</vt:lpstr>
      <vt:lpstr>Oque vamos fazer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</dc:title>
  <cp:revision>1</cp:revision>
  <dcterms:modified xsi:type="dcterms:W3CDTF">2022-04-20T11:40:32Z</dcterms:modified>
</cp:coreProperties>
</file>