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erriweather Light"/>
      <p:regular r:id="rId15"/>
      <p:bold r:id="rId16"/>
      <p:italic r:id="rId17"/>
      <p:boldItalic r:id="rId18"/>
    </p:embeddedFont>
    <p:embeddedFont>
      <p:font typeface="Vidalok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Light-regular.fntdata"/><Relationship Id="rId14" Type="http://schemas.openxmlformats.org/officeDocument/2006/relationships/slide" Target="slides/slide9.xml"/><Relationship Id="rId17" Type="http://schemas.openxmlformats.org/officeDocument/2006/relationships/font" Target="fonts/MerriweatherLight-italic.fntdata"/><Relationship Id="rId16" Type="http://schemas.openxmlformats.org/officeDocument/2006/relationships/font" Target="fonts/Merriweather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Vidaloka-regular.fntdata"/><Relationship Id="rId6" Type="http://schemas.openxmlformats.org/officeDocument/2006/relationships/slide" Target="slides/slide1.xml"/><Relationship Id="rId18" Type="http://schemas.openxmlformats.org/officeDocument/2006/relationships/font" Target="fonts/Merriweather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af594867d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af594867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af594867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af594867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af594867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af594867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af594867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af594867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af594867d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af594867d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af594867d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af594867d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af594867d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af594867d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af594867d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af594867d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58" name="Google Shape;58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1F26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2255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403"/>
                </a:solidFill>
              </a:rPr>
              <a:t>Beeasy</a:t>
            </a:r>
            <a:endParaRPr>
              <a:solidFill>
                <a:srgbClr val="FFB403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Impunidade em relação a preconceitos em jogos online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46636">
            <a:off x="5364664" y="1738492"/>
            <a:ext cx="799321" cy="513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63" y="543974"/>
            <a:ext cx="8703476" cy="40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3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1C232"/>
                </a:solidFill>
              </a:rPr>
              <a:t>Problema</a:t>
            </a:r>
            <a:endParaRPr sz="4000">
              <a:solidFill>
                <a:srgbClr val="F1C232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841775"/>
            <a:ext cx="8520600" cy="27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Comunidade de jogos competitivos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Xingamentos e preconceitos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Desânimo, ansiedade, tristeza, raiva,etc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1C451"/>
                </a:solidFill>
              </a:rPr>
              <a:t>Solução</a:t>
            </a:r>
            <a:endParaRPr sz="4000">
              <a:solidFill>
                <a:srgbClr val="E1C451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403300"/>
            <a:ext cx="8520600" cy="29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000">
                <a:solidFill>
                  <a:schemeClr val="dk1"/>
                </a:solidFill>
              </a:rPr>
              <a:t>Criação de uma plataforma interativa</a:t>
            </a:r>
            <a:r>
              <a:rPr lang="en" sz="3000">
                <a:solidFill>
                  <a:schemeClr val="dk1"/>
                </a:solidFill>
              </a:rPr>
              <a:t>: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Jogador</a:t>
            </a:r>
            <a:endParaRPr sz="3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cxnSp>
        <p:nvCxnSpPr>
          <p:cNvPr id="84" name="Google Shape;84;p17"/>
          <p:cNvCxnSpPr/>
          <p:nvPr/>
        </p:nvCxnSpPr>
        <p:spPr>
          <a:xfrm>
            <a:off x="2862025" y="3148500"/>
            <a:ext cx="812400" cy="0"/>
          </a:xfrm>
          <a:prstGeom prst="straightConnector1">
            <a:avLst/>
          </a:prstGeom>
          <a:noFill/>
          <a:ln cap="flat" cmpd="sng" w="38100">
            <a:solidFill>
              <a:srgbClr val="E1C45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0" y="2426025"/>
            <a:ext cx="8739199" cy="17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075" y="2963050"/>
            <a:ext cx="1243425" cy="6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524" y="2919374"/>
            <a:ext cx="1417065" cy="7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0913" y="3255563"/>
            <a:ext cx="8858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1C451"/>
                </a:solidFill>
              </a:rPr>
              <a:t>Solução</a:t>
            </a:r>
            <a:endParaRPr sz="4000">
              <a:solidFill>
                <a:srgbClr val="E1C451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75425" y="1189775"/>
            <a:ext cx="8520600" cy="3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" sz="3000">
                <a:solidFill>
                  <a:srgbClr val="FFFFFF"/>
                </a:solidFill>
              </a:rPr>
              <a:t>Projeto</a:t>
            </a:r>
            <a:endParaRPr sz="3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25" y="1869300"/>
            <a:ext cx="4236926" cy="28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175" y="1869350"/>
            <a:ext cx="4174850" cy="28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D3B749"/>
                </a:solidFill>
              </a:rPr>
              <a:t>Solução</a:t>
            </a:r>
            <a:endParaRPr sz="4000">
              <a:solidFill>
                <a:srgbClr val="D3B749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69700" y="1497875"/>
            <a:ext cx="8520600" cy="3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4175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Foco:</a:t>
            </a:r>
            <a:endParaRPr sz="3500">
              <a:solidFill>
                <a:schemeClr val="dk1"/>
              </a:solidFill>
            </a:endParaRPr>
          </a:p>
          <a:p>
            <a:pPr indent="-3635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500">
                <a:solidFill>
                  <a:schemeClr val="dk1"/>
                </a:solidFill>
              </a:rPr>
              <a:t>Ajudar</a:t>
            </a:r>
            <a:endParaRPr sz="2500">
              <a:solidFill>
                <a:schemeClr val="dk1"/>
              </a:solidFill>
            </a:endParaRPr>
          </a:p>
          <a:p>
            <a:pPr indent="-3635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500">
                <a:solidFill>
                  <a:schemeClr val="dk1"/>
                </a:solidFill>
              </a:rPr>
              <a:t>Praticidade</a:t>
            </a:r>
            <a:endParaRPr sz="2500">
              <a:solidFill>
                <a:schemeClr val="dk1"/>
              </a:solidFill>
            </a:endParaRPr>
          </a:p>
          <a:p>
            <a:pPr indent="-3635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500">
                <a:solidFill>
                  <a:schemeClr val="dk1"/>
                </a:solidFill>
              </a:rPr>
              <a:t>Agilizar</a:t>
            </a:r>
            <a:endParaRPr sz="2500">
              <a:solidFill>
                <a:schemeClr val="dk1"/>
              </a:solidFill>
            </a:endParaRPr>
          </a:p>
          <a:p>
            <a:pPr indent="-3635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500">
                <a:solidFill>
                  <a:schemeClr val="dk1"/>
                </a:solidFill>
              </a:rPr>
              <a:t>Criar uma comunidade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2">
            <a:off x="5381150" y="1301475"/>
            <a:ext cx="2540575" cy="25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1C451"/>
                </a:solidFill>
              </a:rPr>
              <a:t>Metodologia</a:t>
            </a:r>
            <a:endParaRPr sz="4000">
              <a:solidFill>
                <a:srgbClr val="E1C451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99400" y="1524775"/>
            <a:ext cx="8520600" cy="3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Scrum (Sprints)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Divisão de papéis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Ferramentas utilizadas</a:t>
            </a:r>
            <a:endParaRPr sz="3000">
              <a:solidFill>
                <a:schemeClr val="dk1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" sz="2600">
                <a:solidFill>
                  <a:schemeClr val="dk1"/>
                </a:solidFill>
              </a:rPr>
              <a:t>Discord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" sz="2600">
                <a:solidFill>
                  <a:schemeClr val="dk1"/>
                </a:solidFill>
              </a:rPr>
              <a:t>Trello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174" y="3205699"/>
            <a:ext cx="816375" cy="8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7175" y="3876400"/>
            <a:ext cx="481850" cy="4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1C451"/>
                </a:solidFill>
              </a:rPr>
              <a:t>P</a:t>
            </a:r>
            <a:r>
              <a:rPr lang="en" sz="4000">
                <a:solidFill>
                  <a:srgbClr val="E1C451"/>
                </a:solidFill>
              </a:rPr>
              <a:t>róximos passos</a:t>
            </a:r>
            <a:endParaRPr sz="4000">
              <a:solidFill>
                <a:srgbClr val="E1C451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971050"/>
            <a:ext cx="8520600" cy="25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Sistema de avaliação em perfil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Divulgação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Lista de amigos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88625"/>
            <a:ext cx="8520600" cy="43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600">
                <a:solidFill>
                  <a:srgbClr val="E1C451"/>
                </a:solidFill>
              </a:rPr>
              <a:t>Obrigado!</a:t>
            </a:r>
            <a:endParaRPr sz="9600">
              <a:solidFill>
                <a:srgbClr val="E1C45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1F262D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1F262D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