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80" r:id="rId6"/>
    <p:sldId id="281" r:id="rId7"/>
    <p:sldId id="287" r:id="rId8"/>
    <p:sldId id="288" r:id="rId9"/>
    <p:sldId id="282" r:id="rId10"/>
    <p:sldId id="283" r:id="rId11"/>
    <p:sldId id="285" r:id="rId12"/>
    <p:sldId id="284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510DB-B48B-432E-89C5-315C6FDBA339}" v="105" dt="2022-04-20T02:15:51.187"/>
    <p1510:client id="{C01BC4C5-3B48-F3E7-4867-74FB8CFFF537}" v="67" dt="2022-04-20T02:25:36.589"/>
    <p1510:client id="{C5E64038-4ADE-4558-A65C-1E841E241DC0}" v="125" dt="2022-04-20T00:34:19.633"/>
    <p1510:client id="{D87E58A2-1C99-42ED-A6F2-441403FB28D3}" v="1151" dt="2022-04-20T00:35:10.617"/>
    <p1510:client id="{EC2E9FC2-D07E-4B1A-8F52-26C37BD04601}" v="194" dt="2022-04-19T23:37:03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Eduarda Amaral Muniz" userId="S::1376694@sga.pucminas.br::6dddf952-b58a-4572-b228-4a794bdcbb2c" providerId="AD" clId="Web-{EC2E9FC2-D07E-4B1A-8F52-26C37BD04601}"/>
    <pc:docChg chg="modSld">
      <pc:chgData name="Maria Eduarda Amaral Muniz" userId="S::1376694@sga.pucminas.br::6dddf952-b58a-4572-b228-4a794bdcbb2c" providerId="AD" clId="Web-{EC2E9FC2-D07E-4B1A-8F52-26C37BD04601}" dt="2022-04-19T23:37:03.363" v="202" actId="20577"/>
      <pc:docMkLst>
        <pc:docMk/>
      </pc:docMkLst>
      <pc:sldChg chg="addSp delSp modSp">
        <pc:chgData name="Maria Eduarda Amaral Muniz" userId="S::1376694@sga.pucminas.br::6dddf952-b58a-4572-b228-4a794bdcbb2c" providerId="AD" clId="Web-{EC2E9FC2-D07E-4B1A-8F52-26C37BD04601}" dt="2022-04-19T23:13:26.919" v="172"/>
        <pc:sldMkLst>
          <pc:docMk/>
          <pc:sldMk cId="1245466002" sldId="256"/>
        </pc:sldMkLst>
        <pc:spChg chg="mod">
          <ac:chgData name="Maria Eduarda Amaral Muniz" userId="S::1376694@sga.pucminas.br::6dddf952-b58a-4572-b228-4a794bdcbb2c" providerId="AD" clId="Web-{EC2E9FC2-D07E-4B1A-8F52-26C37BD04601}" dt="2022-04-19T23:13:26.919" v="172"/>
          <ac:spMkLst>
            <pc:docMk/>
            <pc:sldMk cId="1245466002" sldId="256"/>
            <ac:spMk id="2" creationId="{23D3A67B-3B66-4FB5-9378-C13B68AE8AEF}"/>
          </ac:spMkLst>
        </pc:spChg>
        <pc:spChg chg="mod ord">
          <ac:chgData name="Maria Eduarda Amaral Muniz" userId="S::1376694@sga.pucminas.br::6dddf952-b58a-4572-b228-4a794bdcbb2c" providerId="AD" clId="Web-{EC2E9FC2-D07E-4B1A-8F52-26C37BD04601}" dt="2022-04-19T23:13:26.919" v="172"/>
          <ac:spMkLst>
            <pc:docMk/>
            <pc:sldMk cId="1245466002" sldId="256"/>
            <ac:spMk id="3" creationId="{534A1FDD-31D4-4CD3-9338-8E3BECFC74B2}"/>
          </ac:spMkLst>
        </pc:spChg>
        <pc:spChg chg="add">
          <ac:chgData name="Maria Eduarda Amaral Muniz" userId="S::1376694@sga.pucminas.br::6dddf952-b58a-4572-b228-4a794bdcbb2c" providerId="AD" clId="Web-{EC2E9FC2-D07E-4B1A-8F52-26C37BD04601}" dt="2022-04-19T23:13:26.919" v="172"/>
          <ac:spMkLst>
            <pc:docMk/>
            <pc:sldMk cId="1245466002" sldId="256"/>
            <ac:spMk id="20" creationId="{4038CB10-1F5C-4D54-9DF7-12586DE5B007}"/>
          </ac:spMkLst>
        </pc:spChg>
        <pc:spChg chg="add">
          <ac:chgData name="Maria Eduarda Amaral Muniz" userId="S::1376694@sga.pucminas.br::6dddf952-b58a-4572-b228-4a794bdcbb2c" providerId="AD" clId="Web-{EC2E9FC2-D07E-4B1A-8F52-26C37BD04601}" dt="2022-04-19T23:13:26.919" v="172"/>
          <ac:spMkLst>
            <pc:docMk/>
            <pc:sldMk cId="1245466002" sldId="256"/>
            <ac:spMk id="22" creationId="{73ED6512-6858-4552-B699-9A97FE9A4EA2}"/>
          </ac:spMkLst>
        </pc:spChg>
        <pc:picChg chg="mod">
          <ac:chgData name="Maria Eduarda Amaral Muniz" userId="S::1376694@sga.pucminas.br::6dddf952-b58a-4572-b228-4a794bdcbb2c" providerId="AD" clId="Web-{EC2E9FC2-D07E-4B1A-8F52-26C37BD04601}" dt="2022-04-19T23:13:26.919" v="172"/>
          <ac:picMkLst>
            <pc:docMk/>
            <pc:sldMk cId="1245466002" sldId="256"/>
            <ac:picMk id="8" creationId="{94CF2A5D-5F87-FFAB-5FB4-5FE136F00AF2}"/>
          </ac:picMkLst>
        </pc:picChg>
        <pc:cxnChg chg="del">
          <ac:chgData name="Maria Eduarda Amaral Muniz" userId="S::1376694@sga.pucminas.br::6dddf952-b58a-4572-b228-4a794bdcbb2c" providerId="AD" clId="Web-{EC2E9FC2-D07E-4B1A-8F52-26C37BD04601}" dt="2022-04-19T23:13:26.919" v="172"/>
          <ac:cxnSpMkLst>
            <pc:docMk/>
            <pc:sldMk cId="1245466002" sldId="256"/>
            <ac:cxnSpMk id="13" creationId="{9200C8B5-FB5A-4F8B-A9BD-693C051418A3}"/>
          </ac:cxnSpMkLst>
        </pc:cxnChg>
        <pc:cxnChg chg="add">
          <ac:chgData name="Maria Eduarda Amaral Muniz" userId="S::1376694@sga.pucminas.br::6dddf952-b58a-4572-b228-4a794bdcbb2c" providerId="AD" clId="Web-{EC2E9FC2-D07E-4B1A-8F52-26C37BD04601}" dt="2022-04-19T23:13:26.919" v="172"/>
          <ac:cxnSpMkLst>
            <pc:docMk/>
            <pc:sldMk cId="1245466002" sldId="256"/>
            <ac:cxnSpMk id="18" creationId="{15F1CC53-719A-4763-BF30-5E25A63CEF3C}"/>
          </ac:cxnSpMkLst>
        </pc:cxnChg>
      </pc:sldChg>
      <pc:sldChg chg="modSp">
        <pc:chgData name="Maria Eduarda Amaral Muniz" userId="S::1376694@sga.pucminas.br::6dddf952-b58a-4572-b228-4a794bdcbb2c" providerId="AD" clId="Web-{EC2E9FC2-D07E-4B1A-8F52-26C37BD04601}" dt="2022-04-19T22:33:07.346" v="23" actId="20577"/>
        <pc:sldMkLst>
          <pc:docMk/>
          <pc:sldMk cId="2413480097" sldId="282"/>
        </pc:sldMkLst>
        <pc:spChg chg="mod">
          <ac:chgData name="Maria Eduarda Amaral Muniz" userId="S::1376694@sga.pucminas.br::6dddf952-b58a-4572-b228-4a794bdcbb2c" providerId="AD" clId="Web-{EC2E9FC2-D07E-4B1A-8F52-26C37BD04601}" dt="2022-04-19T22:33:07.346" v="23" actId="20577"/>
          <ac:spMkLst>
            <pc:docMk/>
            <pc:sldMk cId="2413480097" sldId="282"/>
            <ac:spMk id="9" creationId="{34253442-D1F3-A212-5AB8-2274895EFD1A}"/>
          </ac:spMkLst>
        </pc:spChg>
      </pc:sldChg>
      <pc:sldChg chg="modSp">
        <pc:chgData name="Maria Eduarda Amaral Muniz" userId="S::1376694@sga.pucminas.br::6dddf952-b58a-4572-b228-4a794bdcbb2c" providerId="AD" clId="Web-{EC2E9FC2-D07E-4B1A-8F52-26C37BD04601}" dt="2022-04-19T23:37:03.363" v="202" actId="20577"/>
        <pc:sldMkLst>
          <pc:docMk/>
          <pc:sldMk cId="1366110978" sldId="283"/>
        </pc:sldMkLst>
        <pc:spChg chg="mod">
          <ac:chgData name="Maria Eduarda Amaral Muniz" userId="S::1376694@sga.pucminas.br::6dddf952-b58a-4572-b228-4a794bdcbb2c" providerId="AD" clId="Web-{EC2E9FC2-D07E-4B1A-8F52-26C37BD04601}" dt="2022-04-19T23:37:03.363" v="202" actId="20577"/>
          <ac:spMkLst>
            <pc:docMk/>
            <pc:sldMk cId="1366110978" sldId="283"/>
            <ac:spMk id="3" creationId="{144F10D9-F21E-4D16-955C-852C79F4D88A}"/>
          </ac:spMkLst>
        </pc:spChg>
      </pc:sldChg>
      <pc:sldChg chg="modSp">
        <pc:chgData name="Maria Eduarda Amaral Muniz" userId="S::1376694@sga.pucminas.br::6dddf952-b58a-4572-b228-4a794bdcbb2c" providerId="AD" clId="Web-{EC2E9FC2-D07E-4B1A-8F52-26C37BD04601}" dt="2022-04-19T23:30:06.186" v="194" actId="20577"/>
        <pc:sldMkLst>
          <pc:docMk/>
          <pc:sldMk cId="2874110374" sldId="284"/>
        </pc:sldMkLst>
        <pc:spChg chg="mod">
          <ac:chgData name="Maria Eduarda Amaral Muniz" userId="S::1376694@sga.pucminas.br::6dddf952-b58a-4572-b228-4a794bdcbb2c" providerId="AD" clId="Web-{EC2E9FC2-D07E-4B1A-8F52-26C37BD04601}" dt="2022-04-19T23:30:06.186" v="194" actId="20577"/>
          <ac:spMkLst>
            <pc:docMk/>
            <pc:sldMk cId="2874110374" sldId="284"/>
            <ac:spMk id="3" creationId="{64BA419B-8CAB-4B15-B0D8-E17B35CEB743}"/>
          </ac:spMkLst>
        </pc:spChg>
      </pc:sldChg>
      <pc:sldChg chg="addSp delSp modSp mod setBg">
        <pc:chgData name="Maria Eduarda Amaral Muniz" userId="S::1376694@sga.pucminas.br::6dddf952-b58a-4572-b228-4a794bdcbb2c" providerId="AD" clId="Web-{EC2E9FC2-D07E-4B1A-8F52-26C37BD04601}" dt="2022-04-19T22:37:58.010" v="65" actId="1076"/>
        <pc:sldMkLst>
          <pc:docMk/>
          <pc:sldMk cId="3849347365" sldId="285"/>
        </pc:sldMkLst>
        <pc:spChg chg="mod">
          <ac:chgData name="Maria Eduarda Amaral Muniz" userId="S::1376694@sga.pucminas.br::6dddf952-b58a-4572-b228-4a794bdcbb2c" providerId="AD" clId="Web-{EC2E9FC2-D07E-4B1A-8F52-26C37BD04601}" dt="2022-04-19T22:37:25.338" v="61"/>
          <ac:spMkLst>
            <pc:docMk/>
            <pc:sldMk cId="3849347365" sldId="285"/>
            <ac:spMk id="2" creationId="{59F62400-F854-400D-9CE6-F618C75F5C97}"/>
          </ac:spMkLst>
        </pc:spChg>
        <pc:spChg chg="add del mod">
          <ac:chgData name="Maria Eduarda Amaral Muniz" userId="S::1376694@sga.pucminas.br::6dddf952-b58a-4572-b228-4a794bdcbb2c" providerId="AD" clId="Web-{EC2E9FC2-D07E-4B1A-8F52-26C37BD04601}" dt="2022-04-19T22:35:17.069" v="47"/>
          <ac:spMkLst>
            <pc:docMk/>
            <pc:sldMk cId="3849347365" sldId="285"/>
            <ac:spMk id="3" creationId="{C9DB61AB-EE3E-497E-B50C-C2B67D588B25}"/>
          </ac:spMkLst>
        </pc:spChg>
        <pc:spChg chg="add del">
          <ac:chgData name="Maria Eduarda Amaral Muniz" userId="S::1376694@sga.pucminas.br::6dddf952-b58a-4572-b228-4a794bdcbb2c" providerId="AD" clId="Web-{EC2E9FC2-D07E-4B1A-8F52-26C37BD04601}" dt="2022-04-19T22:36:09.382" v="55"/>
          <ac:spMkLst>
            <pc:docMk/>
            <pc:sldMk cId="3849347365" sldId="285"/>
            <ac:spMk id="9" creationId="{3ADB8E28-F359-E834-2F3C-A011AE5D11BB}"/>
          </ac:spMkLst>
        </pc:spChg>
        <pc:spChg chg="add del">
          <ac:chgData name="Maria Eduarda Amaral Muniz" userId="S::1376694@sga.pucminas.br::6dddf952-b58a-4572-b228-4a794bdcbb2c" providerId="AD" clId="Web-{EC2E9FC2-D07E-4B1A-8F52-26C37BD04601}" dt="2022-04-19T22:36:09.382" v="55"/>
          <ac:spMkLst>
            <pc:docMk/>
            <pc:sldMk cId="3849347365" sldId="285"/>
            <ac:spMk id="12" creationId="{4FAE1107-CEC3-4041-8BAA-CDB6F6759B35}"/>
          </ac:spMkLst>
        </pc:spChg>
        <pc:spChg chg="add mod">
          <ac:chgData name="Maria Eduarda Amaral Muniz" userId="S::1376694@sga.pucminas.br::6dddf952-b58a-4572-b228-4a794bdcbb2c" providerId="AD" clId="Web-{EC2E9FC2-D07E-4B1A-8F52-26C37BD04601}" dt="2022-04-19T22:37:25.338" v="61"/>
          <ac:spMkLst>
            <pc:docMk/>
            <pc:sldMk cId="3849347365" sldId="285"/>
            <ac:spMk id="16" creationId="{63C6ECE8-55D7-8ECA-725A-62E8F9FD58C7}"/>
          </ac:spMkLst>
        </pc:spChg>
        <pc:spChg chg="add">
          <ac:chgData name="Maria Eduarda Amaral Muniz" userId="S::1376694@sga.pucminas.br::6dddf952-b58a-4572-b228-4a794bdcbb2c" providerId="AD" clId="Web-{EC2E9FC2-D07E-4B1A-8F52-26C37BD04601}" dt="2022-04-19T22:37:25.338" v="61"/>
          <ac:spMkLst>
            <pc:docMk/>
            <pc:sldMk cId="3849347365" sldId="285"/>
            <ac:spMk id="21" creationId="{4FAE1107-CEC3-4041-8BAA-CDB6F6759B35}"/>
          </ac:spMkLst>
        </pc:spChg>
        <pc:picChg chg="add del mod ord">
          <ac:chgData name="Maria Eduarda Amaral Muniz" userId="S::1376694@sga.pucminas.br::6dddf952-b58a-4572-b228-4a794bdcbb2c" providerId="AD" clId="Web-{EC2E9FC2-D07E-4B1A-8F52-26C37BD04601}" dt="2022-04-19T22:35:10.850" v="46"/>
          <ac:picMkLst>
            <pc:docMk/>
            <pc:sldMk cId="3849347365" sldId="285"/>
            <ac:picMk id="4" creationId="{1265CE7C-EED4-DDD6-CB16-1B26A5416AC8}"/>
          </ac:picMkLst>
        </pc:picChg>
        <pc:picChg chg="add mod ord">
          <ac:chgData name="Maria Eduarda Amaral Muniz" userId="S::1376694@sga.pucminas.br::6dddf952-b58a-4572-b228-4a794bdcbb2c" providerId="AD" clId="Web-{EC2E9FC2-D07E-4B1A-8F52-26C37BD04601}" dt="2022-04-19T22:37:58.010" v="65" actId="1076"/>
          <ac:picMkLst>
            <pc:docMk/>
            <pc:sldMk cId="3849347365" sldId="285"/>
            <ac:picMk id="5" creationId="{D9E2D678-B8DE-8949-DBAF-BBABB5054E64}"/>
          </ac:picMkLst>
        </pc:picChg>
        <pc:cxnChg chg="add del">
          <ac:chgData name="Maria Eduarda Amaral Muniz" userId="S::1376694@sga.pucminas.br::6dddf952-b58a-4572-b228-4a794bdcbb2c" providerId="AD" clId="Web-{EC2E9FC2-D07E-4B1A-8F52-26C37BD04601}" dt="2022-04-19T22:36:09.382" v="55"/>
          <ac:cxnSpMkLst>
            <pc:docMk/>
            <pc:sldMk cId="3849347365" sldId="285"/>
            <ac:cxnSpMk id="14" creationId="{1AEA88FB-F5DD-45CE-AAE1-7B33D0ABDD25}"/>
          </ac:cxnSpMkLst>
        </pc:cxnChg>
        <pc:cxnChg chg="add">
          <ac:chgData name="Maria Eduarda Amaral Muniz" userId="S::1376694@sga.pucminas.br::6dddf952-b58a-4572-b228-4a794bdcbb2c" providerId="AD" clId="Web-{EC2E9FC2-D07E-4B1A-8F52-26C37BD04601}" dt="2022-04-19T22:37:25.338" v="61"/>
          <ac:cxnSpMkLst>
            <pc:docMk/>
            <pc:sldMk cId="3849347365" sldId="285"/>
            <ac:cxnSpMk id="23" creationId="{1AEA88FB-F5DD-45CE-AAE1-7B33D0ABDD25}"/>
          </ac:cxnSpMkLst>
        </pc:cxnChg>
      </pc:sldChg>
      <pc:sldChg chg="addSp delSp modSp mod setBg setClrOvrMap">
        <pc:chgData name="Maria Eduarda Amaral Muniz" userId="S::1376694@sga.pucminas.br::6dddf952-b58a-4572-b228-4a794bdcbb2c" providerId="AD" clId="Web-{EC2E9FC2-D07E-4B1A-8F52-26C37BD04601}" dt="2022-04-19T23:20:17.993" v="190"/>
        <pc:sldMkLst>
          <pc:docMk/>
          <pc:sldMk cId="3379578871" sldId="286"/>
        </pc:sldMkLst>
        <pc:spChg chg="mod">
          <ac:chgData name="Maria Eduarda Amaral Muniz" userId="S::1376694@sga.pucminas.br::6dddf952-b58a-4572-b228-4a794bdcbb2c" providerId="AD" clId="Web-{EC2E9FC2-D07E-4B1A-8F52-26C37BD04601}" dt="2022-04-19T23:20:17.993" v="190"/>
          <ac:spMkLst>
            <pc:docMk/>
            <pc:sldMk cId="3379578871" sldId="286"/>
            <ac:spMk id="4" creationId="{8BF5C42F-EF95-444A-82E0-0B2480293636}"/>
          </ac:spMkLst>
        </pc:spChg>
        <pc:spChg chg="mod">
          <ac:chgData name="Maria Eduarda Amaral Muniz" userId="S::1376694@sga.pucminas.br::6dddf952-b58a-4572-b228-4a794bdcbb2c" providerId="AD" clId="Web-{EC2E9FC2-D07E-4B1A-8F52-26C37BD04601}" dt="2022-04-19T23:20:17.993" v="190"/>
          <ac:spMkLst>
            <pc:docMk/>
            <pc:sldMk cId="3379578871" sldId="286"/>
            <ac:spMk id="6" creationId="{FF277B38-6BF8-40CC-929C-430FF75E2516}"/>
          </ac:spMkLst>
        </pc:spChg>
        <pc:spChg chg="add">
          <ac:chgData name="Maria Eduarda Amaral Muniz" userId="S::1376694@sga.pucminas.br::6dddf952-b58a-4572-b228-4a794bdcbb2c" providerId="AD" clId="Web-{EC2E9FC2-D07E-4B1A-8F52-26C37BD04601}" dt="2022-04-19T23:20:17.993" v="190"/>
          <ac:spMkLst>
            <pc:docMk/>
            <pc:sldMk cId="3379578871" sldId="286"/>
            <ac:spMk id="1029" creationId="{B32DC26D-8B9B-4CC1-B3CC-D3EA0FB162CD}"/>
          </ac:spMkLst>
        </pc:spChg>
        <pc:picChg chg="mod ord">
          <ac:chgData name="Maria Eduarda Amaral Muniz" userId="S::1376694@sga.pucminas.br::6dddf952-b58a-4572-b228-4a794bdcbb2c" providerId="AD" clId="Web-{EC2E9FC2-D07E-4B1A-8F52-26C37BD04601}" dt="2022-04-19T23:20:17.993" v="190"/>
          <ac:picMkLst>
            <pc:docMk/>
            <pc:sldMk cId="3379578871" sldId="286"/>
            <ac:picMk id="1026" creationId="{7A6077C5-D874-4EB6-922B-F4E71AA55FFE}"/>
          </ac:picMkLst>
        </pc:picChg>
        <pc:cxnChg chg="add del">
          <ac:chgData name="Maria Eduarda Amaral Muniz" userId="S::1376694@sga.pucminas.br::6dddf952-b58a-4572-b228-4a794bdcbb2c" providerId="AD" clId="Web-{EC2E9FC2-D07E-4B1A-8F52-26C37BD04601}" dt="2022-04-19T23:20:17.977" v="189"/>
          <ac:cxnSpMkLst>
            <pc:docMk/>
            <pc:sldMk cId="3379578871" sldId="286"/>
            <ac:cxnSpMk id="71" creationId="{15F1CC53-719A-4763-BF30-5E25A63CEF3C}"/>
          </ac:cxnSpMkLst>
        </pc:cxnChg>
        <pc:cxnChg chg="add del">
          <ac:chgData name="Maria Eduarda Amaral Muniz" userId="S::1376694@sga.pucminas.br::6dddf952-b58a-4572-b228-4a794bdcbb2c" providerId="AD" clId="Web-{EC2E9FC2-D07E-4B1A-8F52-26C37BD04601}" dt="2022-04-19T23:20:17.977" v="189"/>
          <ac:cxnSpMkLst>
            <pc:docMk/>
            <pc:sldMk cId="3379578871" sldId="286"/>
            <ac:cxnSpMk id="73" creationId="{FBC3B7EE-8632-4756-A078-1B3B0DF3B53E}"/>
          </ac:cxnSpMkLst>
        </pc:cxnChg>
        <pc:cxnChg chg="add">
          <ac:chgData name="Maria Eduarda Amaral Muniz" userId="S::1376694@sga.pucminas.br::6dddf952-b58a-4572-b228-4a794bdcbb2c" providerId="AD" clId="Web-{EC2E9FC2-D07E-4B1A-8F52-26C37BD04601}" dt="2022-04-19T23:20:17.993" v="190"/>
          <ac:cxnSpMkLst>
            <pc:docMk/>
            <pc:sldMk cId="3379578871" sldId="286"/>
            <ac:cxnSpMk id="75" creationId="{FBB7ADC3-53A0-44F2-914A-78CADAF33411}"/>
          </ac:cxnSpMkLst>
        </pc:cxnChg>
        <pc:cxnChg chg="add">
          <ac:chgData name="Maria Eduarda Amaral Muniz" userId="S::1376694@sga.pucminas.br::6dddf952-b58a-4572-b228-4a794bdcbb2c" providerId="AD" clId="Web-{EC2E9FC2-D07E-4B1A-8F52-26C37BD04601}" dt="2022-04-19T23:20:17.993" v="190"/>
          <ac:cxnSpMkLst>
            <pc:docMk/>
            <pc:sldMk cId="3379578871" sldId="286"/>
            <ac:cxnSpMk id="1028" creationId="{15F1CC53-719A-4763-BF30-5E25A63CEF3C}"/>
          </ac:cxnSpMkLst>
        </pc:cxnChg>
      </pc:sldChg>
    </pc:docChg>
  </pc:docChgLst>
  <pc:docChgLst>
    <pc:chgData name="Pedro Rocha Resende" userId="S::1400688@sga.pucminas.br::bfaeb3fe-c98c-46bc-9b11-b9af9fc9cb91" providerId="AD" clId="Web-{C01BC4C5-3B48-F3E7-4867-74FB8CFFF537}"/>
    <pc:docChg chg="modSld">
      <pc:chgData name="Pedro Rocha Resende" userId="S::1400688@sga.pucminas.br::bfaeb3fe-c98c-46bc-9b11-b9af9fc9cb91" providerId="AD" clId="Web-{C01BC4C5-3B48-F3E7-4867-74FB8CFFF537}" dt="2022-04-20T02:25:36.589" v="66" actId="20577"/>
      <pc:docMkLst>
        <pc:docMk/>
      </pc:docMkLst>
      <pc:sldChg chg="modSp">
        <pc:chgData name="Pedro Rocha Resende" userId="S::1400688@sga.pucminas.br::bfaeb3fe-c98c-46bc-9b11-b9af9fc9cb91" providerId="AD" clId="Web-{C01BC4C5-3B48-F3E7-4867-74FB8CFFF537}" dt="2022-04-20T02:25:36.589" v="66" actId="20577"/>
        <pc:sldMkLst>
          <pc:docMk/>
          <pc:sldMk cId="957285086" sldId="280"/>
        </pc:sldMkLst>
        <pc:spChg chg="mod">
          <ac:chgData name="Pedro Rocha Resende" userId="S::1400688@sga.pucminas.br::bfaeb3fe-c98c-46bc-9b11-b9af9fc9cb91" providerId="AD" clId="Web-{C01BC4C5-3B48-F3E7-4867-74FB8CFFF537}" dt="2022-04-20T02:25:36.589" v="66" actId="20577"/>
          <ac:spMkLst>
            <pc:docMk/>
            <pc:sldMk cId="957285086" sldId="280"/>
            <ac:spMk id="2" creationId="{7A22F98D-FD6D-43DB-953D-F1E5FA74DA8C}"/>
          </ac:spMkLst>
        </pc:spChg>
      </pc:sldChg>
    </pc:docChg>
  </pc:docChgLst>
  <pc:docChgLst>
    <pc:chgData name="Joana Iuna De Morais" userId="S::1364954@sga.pucminas.br::2401f41d-bca0-4018-b785-3a7fd216f643" providerId="AD" clId="Web-{460510DB-B48B-432E-89C5-315C6FDBA339}"/>
    <pc:docChg chg="modSld">
      <pc:chgData name="Joana Iuna De Morais" userId="S::1364954@sga.pucminas.br::2401f41d-bca0-4018-b785-3a7fd216f643" providerId="AD" clId="Web-{460510DB-B48B-432E-89C5-315C6FDBA339}" dt="2022-04-20T02:15:51.187" v="73" actId="14100"/>
      <pc:docMkLst>
        <pc:docMk/>
      </pc:docMkLst>
      <pc:sldChg chg="addSp delSp modSp mod modShow">
        <pc:chgData name="Joana Iuna De Morais" userId="S::1364954@sga.pucminas.br::2401f41d-bca0-4018-b785-3a7fd216f643" providerId="AD" clId="Web-{460510DB-B48B-432E-89C5-315C6FDBA339}" dt="2022-04-20T02:15:51.187" v="73" actId="14100"/>
        <pc:sldMkLst>
          <pc:docMk/>
          <pc:sldMk cId="957285086" sldId="280"/>
        </pc:sldMkLst>
        <pc:spChg chg="del">
          <ac:chgData name="Joana Iuna De Morais" userId="S::1364954@sga.pucminas.br::2401f41d-bca0-4018-b785-3a7fd216f643" providerId="AD" clId="Web-{460510DB-B48B-432E-89C5-315C6FDBA339}" dt="2022-04-20T02:02:29.161" v="0"/>
          <ac:spMkLst>
            <pc:docMk/>
            <pc:sldMk cId="957285086" sldId="280"/>
            <ac:spMk id="3" creationId="{F5628DC4-D061-4B4E-86C3-0E836CBA65C7}"/>
          </ac:spMkLst>
        </pc:spChg>
        <pc:spChg chg="add del mod">
          <ac:chgData name="Joana Iuna De Morais" userId="S::1364954@sga.pucminas.br::2401f41d-bca0-4018-b785-3a7fd216f643" providerId="AD" clId="Web-{460510DB-B48B-432E-89C5-315C6FDBA339}" dt="2022-04-20T02:08:31.142" v="4"/>
          <ac:spMkLst>
            <pc:docMk/>
            <pc:sldMk cId="957285086" sldId="280"/>
            <ac:spMk id="6" creationId="{E62EB7F2-9359-A3F3-414A-C8EB2058D153}"/>
          </ac:spMkLst>
        </pc:spChg>
        <pc:spChg chg="add mod">
          <ac:chgData name="Joana Iuna De Morais" userId="S::1364954@sga.pucminas.br::2401f41d-bca0-4018-b785-3a7fd216f643" providerId="AD" clId="Web-{460510DB-B48B-432E-89C5-315C6FDBA339}" dt="2022-04-20T02:10:36.130" v="20" actId="1076"/>
          <ac:spMkLst>
            <pc:docMk/>
            <pc:sldMk cId="957285086" sldId="280"/>
            <ac:spMk id="8" creationId="{730E9A96-202A-C296-EC9B-B95AB217698D}"/>
          </ac:spMkLst>
        </pc:spChg>
        <pc:spChg chg="add mod">
          <ac:chgData name="Joana Iuna De Morais" userId="S::1364954@sga.pucminas.br::2401f41d-bca0-4018-b785-3a7fd216f643" providerId="AD" clId="Web-{460510DB-B48B-432E-89C5-315C6FDBA339}" dt="2022-04-20T02:13:47.371" v="71" actId="1076"/>
          <ac:spMkLst>
            <pc:docMk/>
            <pc:sldMk cId="957285086" sldId="280"/>
            <ac:spMk id="9" creationId="{A3692327-E741-6D56-5386-11794EF3E52F}"/>
          </ac:spMkLst>
        </pc:spChg>
        <pc:spChg chg="add mod">
          <ac:chgData name="Joana Iuna De Morais" userId="S::1364954@sga.pucminas.br::2401f41d-bca0-4018-b785-3a7fd216f643" providerId="AD" clId="Web-{460510DB-B48B-432E-89C5-315C6FDBA339}" dt="2022-04-20T02:13:53.387" v="72" actId="1076"/>
          <ac:spMkLst>
            <pc:docMk/>
            <pc:sldMk cId="957285086" sldId="280"/>
            <ac:spMk id="10" creationId="{844B5B63-1CD0-A286-6BE6-0763A4507BDB}"/>
          </ac:spMkLst>
        </pc:spChg>
        <pc:spChg chg="add del mod">
          <ac:chgData name="Joana Iuna De Morais" userId="S::1364954@sga.pucminas.br::2401f41d-bca0-4018-b785-3a7fd216f643" providerId="AD" clId="Web-{460510DB-B48B-432E-89C5-315C6FDBA339}" dt="2022-04-20T02:12:34.353" v="46"/>
          <ac:spMkLst>
            <pc:docMk/>
            <pc:sldMk cId="957285086" sldId="280"/>
            <ac:spMk id="11" creationId="{FEA4AB8A-0AD7-A8C2-5BD3-DAF3BEF43D53}"/>
          </ac:spMkLst>
        </pc:spChg>
        <pc:spChg chg="add mod">
          <ac:chgData name="Joana Iuna De Morais" userId="S::1364954@sga.pucminas.br::2401f41d-bca0-4018-b785-3a7fd216f643" providerId="AD" clId="Web-{460510DB-B48B-432E-89C5-315C6FDBA339}" dt="2022-04-20T02:15:51.187" v="73" actId="14100"/>
          <ac:spMkLst>
            <pc:docMk/>
            <pc:sldMk cId="957285086" sldId="280"/>
            <ac:spMk id="12" creationId="{9080DDE0-A031-F820-3C29-0AA6DFCCCC0B}"/>
          </ac:spMkLst>
        </pc:spChg>
        <pc:picChg chg="add del mod ord">
          <ac:chgData name="Joana Iuna De Morais" userId="S::1364954@sga.pucminas.br::2401f41d-bca0-4018-b785-3a7fd216f643" providerId="AD" clId="Web-{460510DB-B48B-432E-89C5-315C6FDBA339}" dt="2022-04-20T02:08:29.954" v="3"/>
          <ac:picMkLst>
            <pc:docMk/>
            <pc:sldMk cId="957285086" sldId="280"/>
            <ac:picMk id="4" creationId="{38B14DE0-D328-E393-E6AB-9D2B92A41596}"/>
          </ac:picMkLst>
        </pc:picChg>
        <pc:picChg chg="add mod ord">
          <ac:chgData name="Joana Iuna De Morais" userId="S::1364954@sga.pucminas.br::2401f41d-bca0-4018-b785-3a7fd216f643" providerId="AD" clId="Web-{460510DB-B48B-432E-89C5-315C6FDBA339}" dt="2022-04-20T02:10:36.130" v="19" actId="1076"/>
          <ac:picMkLst>
            <pc:docMk/>
            <pc:sldMk cId="957285086" sldId="280"/>
            <ac:picMk id="7" creationId="{BEE135FE-8F22-5036-3719-4405BC20F5DF}"/>
          </ac:picMkLst>
        </pc:picChg>
      </pc:sldChg>
    </pc:docChg>
  </pc:docChgLst>
  <pc:docChgLst>
    <pc:chgData name="André Santana" userId="S::1349437@sga.pucminas.br::ca1b23ed-2cdb-4a06-ab97-9eee775d6a72" providerId="AD" clId="Web-{C5E64038-4ADE-4558-A65C-1E841E241DC0}"/>
    <pc:docChg chg="addSld delSld modSld">
      <pc:chgData name="André Santana" userId="S::1349437@sga.pucminas.br::ca1b23ed-2cdb-4a06-ab97-9eee775d6a72" providerId="AD" clId="Web-{C5E64038-4ADE-4558-A65C-1E841E241DC0}" dt="2022-04-20T00:34:19.398" v="120" actId="20577"/>
      <pc:docMkLst>
        <pc:docMk/>
      </pc:docMkLst>
      <pc:sldChg chg="addSp delSp modSp mod setBg modClrScheme chgLayout">
        <pc:chgData name="André Santana" userId="S::1349437@sga.pucminas.br::ca1b23ed-2cdb-4a06-ab97-9eee775d6a72" providerId="AD" clId="Web-{C5E64038-4ADE-4558-A65C-1E841E241DC0}" dt="2022-04-19T22:34:33.928" v="84" actId="1076"/>
        <pc:sldMkLst>
          <pc:docMk/>
          <pc:sldMk cId="1245466002" sldId="256"/>
        </pc:sldMkLst>
        <pc:spChg chg="mod ord">
          <ac:chgData name="André Santana" userId="S::1349437@sga.pucminas.br::ca1b23ed-2cdb-4a06-ab97-9eee775d6a72" providerId="AD" clId="Web-{C5E64038-4ADE-4558-A65C-1E841E241DC0}" dt="2022-04-19T22:34:21.115" v="80"/>
          <ac:spMkLst>
            <pc:docMk/>
            <pc:sldMk cId="1245466002" sldId="256"/>
            <ac:spMk id="2" creationId="{23D3A67B-3B66-4FB5-9378-C13B68AE8AEF}"/>
          </ac:spMkLst>
        </pc:spChg>
        <pc:spChg chg="mod ord">
          <ac:chgData name="André Santana" userId="S::1349437@sga.pucminas.br::ca1b23ed-2cdb-4a06-ab97-9eee775d6a72" providerId="AD" clId="Web-{C5E64038-4ADE-4558-A65C-1E841E241DC0}" dt="2022-04-19T22:34:21.115" v="80"/>
          <ac:spMkLst>
            <pc:docMk/>
            <pc:sldMk cId="1245466002" sldId="256"/>
            <ac:spMk id="3" creationId="{534A1FDD-31D4-4CD3-9338-8E3BECFC74B2}"/>
          </ac:spMkLst>
        </pc:spChg>
        <pc:spChg chg="add del">
          <ac:chgData name="André Santana" userId="S::1349437@sga.pucminas.br::ca1b23ed-2cdb-4a06-ab97-9eee775d6a72" providerId="AD" clId="Web-{C5E64038-4ADE-4558-A65C-1E841E241DC0}" dt="2022-04-19T22:25:54.383" v="3"/>
          <ac:spMkLst>
            <pc:docMk/>
            <pc:sldMk cId="1245466002" sldId="256"/>
            <ac:spMk id="4" creationId="{199FC9DF-F257-6413-09EE-B300DE91B40C}"/>
          </ac:spMkLst>
        </pc:spChg>
        <pc:spChg chg="add del">
          <ac:chgData name="André Santana" userId="S::1349437@sga.pucminas.br::ca1b23ed-2cdb-4a06-ab97-9eee775d6a72" providerId="AD" clId="Web-{C5E64038-4ADE-4558-A65C-1E841E241DC0}" dt="2022-04-19T22:25:52.446" v="2"/>
          <ac:spMkLst>
            <pc:docMk/>
            <pc:sldMk cId="1245466002" sldId="256"/>
            <ac:spMk id="5" creationId="{EBE7513F-D8FA-2DC7-6207-9770BCB6FBBE}"/>
          </ac:spMkLst>
        </pc:spChg>
        <pc:spChg chg="add del">
          <ac:chgData name="André Santana" userId="S::1349437@sga.pucminas.br::ca1b23ed-2cdb-4a06-ab97-9eee775d6a72" providerId="AD" clId="Web-{C5E64038-4ADE-4558-A65C-1E841E241DC0}" dt="2022-04-19T22:32:27.768" v="72"/>
          <ac:spMkLst>
            <pc:docMk/>
            <pc:sldMk cId="1245466002" sldId="256"/>
            <ac:spMk id="6" creationId="{1FEC50FA-C13B-68D4-3D28-97F56931EBA8}"/>
          </ac:spMkLst>
        </pc:spChg>
        <pc:picChg chg="add del mod">
          <ac:chgData name="André Santana" userId="S::1349437@sga.pucminas.br::ca1b23ed-2cdb-4a06-ab97-9eee775d6a72" providerId="AD" clId="Web-{C5E64038-4ADE-4558-A65C-1E841E241DC0}" dt="2022-04-19T22:33:46.583" v="76"/>
          <ac:picMkLst>
            <pc:docMk/>
            <pc:sldMk cId="1245466002" sldId="256"/>
            <ac:picMk id="7" creationId="{01A2E40C-1ADA-EC1A-32F6-68A5DE972986}"/>
          </ac:picMkLst>
        </pc:picChg>
        <pc:picChg chg="add mod">
          <ac:chgData name="André Santana" userId="S::1349437@sga.pucminas.br::ca1b23ed-2cdb-4a06-ab97-9eee775d6a72" providerId="AD" clId="Web-{C5E64038-4ADE-4558-A65C-1E841E241DC0}" dt="2022-04-19T22:34:33.928" v="84" actId="1076"/>
          <ac:picMkLst>
            <pc:docMk/>
            <pc:sldMk cId="1245466002" sldId="256"/>
            <ac:picMk id="8" creationId="{94CF2A5D-5F87-FFAB-5FB4-5FE136F00AF2}"/>
          </ac:picMkLst>
        </pc:picChg>
        <pc:cxnChg chg="add">
          <ac:chgData name="André Santana" userId="S::1349437@sga.pucminas.br::ca1b23ed-2cdb-4a06-ab97-9eee775d6a72" providerId="AD" clId="Web-{C5E64038-4ADE-4558-A65C-1E841E241DC0}" dt="2022-04-19T22:34:21.115" v="80"/>
          <ac:cxnSpMkLst>
            <pc:docMk/>
            <pc:sldMk cId="1245466002" sldId="256"/>
            <ac:cxnSpMk id="13" creationId="{9200C8B5-FB5A-4F8B-A9BD-693C051418A3}"/>
          </ac:cxnSpMkLst>
        </pc:cxnChg>
      </pc:sldChg>
      <pc:sldChg chg="addSp delSp modSp add del">
        <pc:chgData name="André Santana" userId="S::1349437@sga.pucminas.br::ca1b23ed-2cdb-4a06-ab97-9eee775d6a72" providerId="AD" clId="Web-{C5E64038-4ADE-4558-A65C-1E841E241DC0}" dt="2022-04-19T22:36:23.618" v="102" actId="1076"/>
        <pc:sldMkLst>
          <pc:docMk/>
          <pc:sldMk cId="2413480097" sldId="282"/>
        </pc:sldMkLst>
        <pc:spChg chg="del mod">
          <ac:chgData name="André Santana" userId="S::1349437@sga.pucminas.br::ca1b23ed-2cdb-4a06-ab97-9eee775d6a72" providerId="AD" clId="Web-{C5E64038-4ADE-4558-A65C-1E841E241DC0}" dt="2022-04-19T22:27:38.651" v="24"/>
          <ac:spMkLst>
            <pc:docMk/>
            <pc:sldMk cId="2413480097" sldId="282"/>
            <ac:spMk id="3" creationId="{D0EEB01F-E57B-42B1-BBB6-1BE66D36133E}"/>
          </ac:spMkLst>
        </pc:spChg>
        <pc:spChg chg="add del mod">
          <ac:chgData name="André Santana" userId="S::1349437@sga.pucminas.br::ca1b23ed-2cdb-4a06-ab97-9eee775d6a72" providerId="AD" clId="Web-{C5E64038-4ADE-4558-A65C-1E841E241DC0}" dt="2022-04-19T22:28:26.184" v="45"/>
          <ac:spMkLst>
            <pc:docMk/>
            <pc:sldMk cId="2413480097" sldId="282"/>
            <ac:spMk id="5" creationId="{689B33C9-E6C5-0924-F585-F4DC35C1CCE7}"/>
          </ac:spMkLst>
        </pc:spChg>
        <pc:spChg chg="add del mod">
          <ac:chgData name="André Santana" userId="S::1349437@sga.pucminas.br::ca1b23ed-2cdb-4a06-ab97-9eee775d6a72" providerId="AD" clId="Web-{C5E64038-4ADE-4558-A65C-1E841E241DC0}" dt="2022-04-19T22:27:49.214" v="27"/>
          <ac:spMkLst>
            <pc:docMk/>
            <pc:sldMk cId="2413480097" sldId="282"/>
            <ac:spMk id="7" creationId="{FEC2F6BE-C87E-EFE4-0106-2E96D8112716}"/>
          </ac:spMkLst>
        </pc:spChg>
        <pc:spChg chg="add del mod">
          <ac:chgData name="André Santana" userId="S::1349437@sga.pucminas.br::ca1b23ed-2cdb-4a06-ab97-9eee775d6a72" providerId="AD" clId="Web-{C5E64038-4ADE-4558-A65C-1E841E241DC0}" dt="2022-04-19T22:29:41.795" v="49"/>
          <ac:spMkLst>
            <pc:docMk/>
            <pc:sldMk cId="2413480097" sldId="282"/>
            <ac:spMk id="8" creationId="{F5F08FBC-3B4A-527E-A7A8-BE589715ABC9}"/>
          </ac:spMkLst>
        </pc:spChg>
        <pc:spChg chg="add mod">
          <ac:chgData name="André Santana" userId="S::1349437@sga.pucminas.br::ca1b23ed-2cdb-4a06-ab97-9eee775d6a72" providerId="AD" clId="Web-{C5E64038-4ADE-4558-A65C-1E841E241DC0}" dt="2022-04-19T22:31:17.470" v="70" actId="20577"/>
          <ac:spMkLst>
            <pc:docMk/>
            <pc:sldMk cId="2413480097" sldId="282"/>
            <ac:spMk id="9" creationId="{34253442-D1F3-A212-5AB8-2274895EFD1A}"/>
          </ac:spMkLst>
        </pc:spChg>
        <pc:spChg chg="add mod">
          <ac:chgData name="André Santana" userId="S::1349437@sga.pucminas.br::ca1b23ed-2cdb-4a06-ab97-9eee775d6a72" providerId="AD" clId="Web-{C5E64038-4ADE-4558-A65C-1E841E241DC0}" dt="2022-04-19T22:35:36.929" v="93" actId="1076"/>
          <ac:spMkLst>
            <pc:docMk/>
            <pc:sldMk cId="2413480097" sldId="282"/>
            <ac:spMk id="10" creationId="{582949E3-2C32-E304-4529-772AADF1A54E}"/>
          </ac:spMkLst>
        </pc:spChg>
        <pc:spChg chg="add mod">
          <ac:chgData name="André Santana" userId="S::1349437@sga.pucminas.br::ca1b23ed-2cdb-4a06-ab97-9eee775d6a72" providerId="AD" clId="Web-{C5E64038-4ADE-4558-A65C-1E841E241DC0}" dt="2022-04-19T22:35:42.117" v="95" actId="1076"/>
          <ac:spMkLst>
            <pc:docMk/>
            <pc:sldMk cId="2413480097" sldId="282"/>
            <ac:spMk id="11" creationId="{ECAAEAF3-E976-EB87-3AE7-3DBA741B655C}"/>
          </ac:spMkLst>
        </pc:spChg>
        <pc:spChg chg="add mod">
          <ac:chgData name="André Santana" userId="S::1349437@sga.pucminas.br::ca1b23ed-2cdb-4a06-ab97-9eee775d6a72" providerId="AD" clId="Web-{C5E64038-4ADE-4558-A65C-1E841E241DC0}" dt="2022-04-19T22:36:23.618" v="102" actId="1076"/>
          <ac:spMkLst>
            <pc:docMk/>
            <pc:sldMk cId="2413480097" sldId="282"/>
            <ac:spMk id="12" creationId="{FD627F93-0C77-3D0B-BA66-3E05FC5EF6AD}"/>
          </ac:spMkLst>
        </pc:spChg>
        <pc:spChg chg="add mod">
          <ac:chgData name="André Santana" userId="S::1349437@sga.pucminas.br::ca1b23ed-2cdb-4a06-ab97-9eee775d6a72" providerId="AD" clId="Web-{C5E64038-4ADE-4558-A65C-1E841E241DC0}" dt="2022-04-19T22:35:53.195" v="99" actId="1076"/>
          <ac:spMkLst>
            <pc:docMk/>
            <pc:sldMk cId="2413480097" sldId="282"/>
            <ac:spMk id="13" creationId="{47F6ACEB-C4B7-0761-EC65-A3559198D79B}"/>
          </ac:spMkLst>
        </pc:spChg>
      </pc:sldChg>
      <pc:sldChg chg="addSp modSp">
        <pc:chgData name="André Santana" userId="S::1349437@sga.pucminas.br::ca1b23ed-2cdb-4a06-ab97-9eee775d6a72" providerId="AD" clId="Web-{C5E64038-4ADE-4558-A65C-1E841E241DC0}" dt="2022-04-20T00:29:42.134" v="112" actId="1076"/>
        <pc:sldMkLst>
          <pc:docMk/>
          <pc:sldMk cId="2874110374" sldId="284"/>
        </pc:sldMkLst>
        <pc:spChg chg="mod">
          <ac:chgData name="André Santana" userId="S::1349437@sga.pucminas.br::ca1b23ed-2cdb-4a06-ab97-9eee775d6a72" providerId="AD" clId="Web-{C5E64038-4ADE-4558-A65C-1E841E241DC0}" dt="2022-04-20T00:26:13.389" v="108" actId="20577"/>
          <ac:spMkLst>
            <pc:docMk/>
            <pc:sldMk cId="2874110374" sldId="284"/>
            <ac:spMk id="3" creationId="{64BA419B-8CAB-4B15-B0D8-E17B35CEB743}"/>
          </ac:spMkLst>
        </pc:spChg>
        <pc:picChg chg="add mod">
          <ac:chgData name="André Santana" userId="S::1349437@sga.pucminas.br::ca1b23ed-2cdb-4a06-ab97-9eee775d6a72" providerId="AD" clId="Web-{C5E64038-4ADE-4558-A65C-1E841E241DC0}" dt="2022-04-20T00:29:42.134" v="112" actId="1076"/>
          <ac:picMkLst>
            <pc:docMk/>
            <pc:sldMk cId="2874110374" sldId="284"/>
            <ac:picMk id="4" creationId="{58088DCA-3E83-A30F-D04A-8826FE6DA8C8}"/>
          </ac:picMkLst>
        </pc:picChg>
      </pc:sldChg>
      <pc:sldChg chg="modSp">
        <pc:chgData name="André Santana" userId="S::1349437@sga.pucminas.br::ca1b23ed-2cdb-4a06-ab97-9eee775d6a72" providerId="AD" clId="Web-{C5E64038-4ADE-4558-A65C-1E841E241DC0}" dt="2022-04-20T00:34:19.398" v="120" actId="20577"/>
        <pc:sldMkLst>
          <pc:docMk/>
          <pc:sldMk cId="3849347365" sldId="285"/>
        </pc:sldMkLst>
        <pc:spChg chg="mod">
          <ac:chgData name="André Santana" userId="S::1349437@sga.pucminas.br::ca1b23ed-2cdb-4a06-ab97-9eee775d6a72" providerId="AD" clId="Web-{C5E64038-4ADE-4558-A65C-1E841E241DC0}" dt="2022-04-20T00:34:19.398" v="120" actId="20577"/>
          <ac:spMkLst>
            <pc:docMk/>
            <pc:sldMk cId="3849347365" sldId="285"/>
            <ac:spMk id="16" creationId="{63C6ECE8-55D7-8ECA-725A-62E8F9FD58C7}"/>
          </ac:spMkLst>
        </pc:spChg>
      </pc:sldChg>
      <pc:sldChg chg="modSp">
        <pc:chgData name="André Santana" userId="S::1349437@sga.pucminas.br::ca1b23ed-2cdb-4a06-ab97-9eee775d6a72" providerId="AD" clId="Web-{C5E64038-4ADE-4558-A65C-1E841E241DC0}" dt="2022-04-20T00:31:46" v="118" actId="1076"/>
        <pc:sldMkLst>
          <pc:docMk/>
          <pc:sldMk cId="3379578871" sldId="286"/>
        </pc:sldMkLst>
        <pc:spChg chg="mod">
          <ac:chgData name="André Santana" userId="S::1349437@sga.pucminas.br::ca1b23ed-2cdb-4a06-ab97-9eee775d6a72" providerId="AD" clId="Web-{C5E64038-4ADE-4558-A65C-1E841E241DC0}" dt="2022-04-20T00:31:46" v="118" actId="1076"/>
          <ac:spMkLst>
            <pc:docMk/>
            <pc:sldMk cId="3379578871" sldId="286"/>
            <ac:spMk id="4" creationId="{8BF5C42F-EF95-444A-82E0-0B2480293636}"/>
          </ac:spMkLst>
        </pc:spChg>
        <pc:spChg chg="mod">
          <ac:chgData name="André Santana" userId="S::1349437@sga.pucminas.br::ca1b23ed-2cdb-4a06-ab97-9eee775d6a72" providerId="AD" clId="Web-{C5E64038-4ADE-4558-A65C-1E841E241DC0}" dt="2022-04-20T00:31:46" v="117" actId="1076"/>
          <ac:spMkLst>
            <pc:docMk/>
            <pc:sldMk cId="3379578871" sldId="286"/>
            <ac:spMk id="6" creationId="{FF277B38-6BF8-40CC-929C-430FF75E2516}"/>
          </ac:spMkLst>
        </pc:spChg>
      </pc:sldChg>
    </pc:docChg>
  </pc:docChgLst>
  <pc:docChgLst>
    <pc:chgData name="Pedro Rocha Resende" userId="S::1400688@sga.pucminas.br::bfaeb3fe-c98c-46bc-9b11-b9af9fc9cb91" providerId="AD" clId="Web-{D87E58A2-1C99-42ED-A6F2-441403FB28D3}"/>
    <pc:docChg chg="modSld">
      <pc:chgData name="Pedro Rocha Resende" userId="S::1400688@sga.pucminas.br::bfaeb3fe-c98c-46bc-9b11-b9af9fc9cb91" providerId="AD" clId="Web-{D87E58A2-1C99-42ED-A6F2-441403FB28D3}" dt="2022-04-20T00:35:10.617" v="1116" actId="20577"/>
      <pc:docMkLst>
        <pc:docMk/>
      </pc:docMkLst>
      <pc:sldChg chg="modSp mod setBg">
        <pc:chgData name="Pedro Rocha Resende" userId="S::1400688@sga.pucminas.br::bfaeb3fe-c98c-46bc-9b11-b9af9fc9cb91" providerId="AD" clId="Web-{D87E58A2-1C99-42ED-A6F2-441403FB28D3}" dt="2022-04-19T23:28:37.725" v="671"/>
        <pc:sldMkLst>
          <pc:docMk/>
          <pc:sldMk cId="1245466002" sldId="256"/>
        </pc:sldMkLst>
        <pc:spChg chg="mod">
          <ac:chgData name="Pedro Rocha Resende" userId="S::1400688@sga.pucminas.br::bfaeb3fe-c98c-46bc-9b11-b9af9fc9cb91" providerId="AD" clId="Web-{D87E58A2-1C99-42ED-A6F2-441403FB28D3}" dt="2022-04-19T23:17:14.128" v="605" actId="20577"/>
          <ac:spMkLst>
            <pc:docMk/>
            <pc:sldMk cId="1245466002" sldId="256"/>
            <ac:spMk id="2" creationId="{23D3A67B-3B66-4FB5-9378-C13B68AE8AEF}"/>
          </ac:spMkLst>
        </pc:spChg>
        <pc:spChg chg="mod">
          <ac:chgData name="Pedro Rocha Resende" userId="S::1400688@sga.pucminas.br::bfaeb3fe-c98c-46bc-9b11-b9af9fc9cb91" providerId="AD" clId="Web-{D87E58A2-1C99-42ED-A6F2-441403FB28D3}" dt="2022-04-19T22:33:36.096" v="36" actId="1076"/>
          <ac:spMkLst>
            <pc:docMk/>
            <pc:sldMk cId="1245466002" sldId="256"/>
            <ac:spMk id="3" creationId="{534A1FDD-31D4-4CD3-9338-8E3BECFC74B2}"/>
          </ac:spMkLst>
        </pc:spChg>
      </pc:sldChg>
      <pc:sldChg chg="modSp mod setBg">
        <pc:chgData name="Pedro Rocha Resende" userId="S::1400688@sga.pucminas.br::bfaeb3fe-c98c-46bc-9b11-b9af9fc9cb91" providerId="AD" clId="Web-{D87E58A2-1C99-42ED-A6F2-441403FB28D3}" dt="2022-04-20T00:35:10.617" v="1116" actId="20577"/>
        <pc:sldMkLst>
          <pc:docMk/>
          <pc:sldMk cId="957285086" sldId="280"/>
        </pc:sldMkLst>
        <pc:spChg chg="mod">
          <ac:chgData name="Pedro Rocha Resende" userId="S::1400688@sga.pucminas.br::bfaeb3fe-c98c-46bc-9b11-b9af9fc9cb91" providerId="AD" clId="Web-{D87E58A2-1C99-42ED-A6F2-441403FB28D3}" dt="2022-04-20T00:35:10.617" v="1116" actId="20577"/>
          <ac:spMkLst>
            <pc:docMk/>
            <pc:sldMk cId="957285086" sldId="280"/>
            <ac:spMk id="2" creationId="{7A22F98D-FD6D-43DB-953D-F1E5FA74DA8C}"/>
          </ac:spMkLst>
        </pc:spChg>
      </pc:sldChg>
      <pc:sldChg chg="addSp delSp modSp mod setBg">
        <pc:chgData name="Pedro Rocha Resende" userId="S::1400688@sga.pucminas.br::bfaeb3fe-c98c-46bc-9b11-b9af9fc9cb91" providerId="AD" clId="Web-{D87E58A2-1C99-42ED-A6F2-441403FB28D3}" dt="2022-04-19T23:28:37.725" v="669"/>
        <pc:sldMkLst>
          <pc:docMk/>
          <pc:sldMk cId="1205787911" sldId="281"/>
        </pc:sldMkLst>
        <pc:spChg chg="mod">
          <ac:chgData name="Pedro Rocha Resende" userId="S::1400688@sga.pucminas.br::bfaeb3fe-c98c-46bc-9b11-b9af9fc9cb91" providerId="AD" clId="Web-{D87E58A2-1C99-42ED-A6F2-441403FB28D3}" dt="2022-04-19T23:17:37.973" v="607" actId="1076"/>
          <ac:spMkLst>
            <pc:docMk/>
            <pc:sldMk cId="1205787911" sldId="281"/>
            <ac:spMk id="3" creationId="{81F67E9F-9312-4350-AF11-95EAAD601478}"/>
          </ac:spMkLst>
        </pc:spChg>
        <pc:spChg chg="add del mod">
          <ac:chgData name="Pedro Rocha Resende" userId="S::1400688@sga.pucminas.br::bfaeb3fe-c98c-46bc-9b11-b9af9fc9cb91" providerId="AD" clId="Web-{D87E58A2-1C99-42ED-A6F2-441403FB28D3}" dt="2022-04-19T22:37:48.516" v="120"/>
          <ac:spMkLst>
            <pc:docMk/>
            <pc:sldMk cId="1205787911" sldId="281"/>
            <ac:spMk id="5" creationId="{9B1A0CC0-AC3C-B124-AB19-CA0A136FF000}"/>
          </ac:spMkLst>
        </pc:spChg>
        <pc:spChg chg="add mod">
          <ac:chgData name="Pedro Rocha Resende" userId="S::1400688@sga.pucminas.br::bfaeb3fe-c98c-46bc-9b11-b9af9fc9cb91" providerId="AD" clId="Web-{D87E58A2-1C99-42ED-A6F2-441403FB28D3}" dt="2022-04-19T22:52:01.326" v="301" actId="1076"/>
          <ac:spMkLst>
            <pc:docMk/>
            <pc:sldMk cId="1205787911" sldId="281"/>
            <ac:spMk id="7" creationId="{7DB365DC-6E10-4540-0D03-620FEAD95D4B}"/>
          </ac:spMkLst>
        </pc:spChg>
        <pc:picChg chg="add del mod">
          <ac:chgData name="Pedro Rocha Resende" userId="S::1400688@sga.pucminas.br::bfaeb3fe-c98c-46bc-9b11-b9af9fc9cb91" providerId="AD" clId="Web-{D87E58A2-1C99-42ED-A6F2-441403FB28D3}" dt="2022-04-19T23:19:39.432" v="616"/>
          <ac:picMkLst>
            <pc:docMk/>
            <pc:sldMk cId="1205787911" sldId="281"/>
            <ac:picMk id="8" creationId="{3B5E1129-8396-7A43-4437-FBEE9FDFD414}"/>
          </ac:picMkLst>
        </pc:picChg>
        <pc:picChg chg="add mod">
          <ac:chgData name="Pedro Rocha Resende" userId="S::1400688@sga.pucminas.br::bfaeb3fe-c98c-46bc-9b11-b9af9fc9cb91" providerId="AD" clId="Web-{D87E58A2-1C99-42ED-A6F2-441403FB28D3}" dt="2022-04-19T23:20:59.124" v="634" actId="1076"/>
          <ac:picMkLst>
            <pc:docMk/>
            <pc:sldMk cId="1205787911" sldId="281"/>
            <ac:picMk id="9" creationId="{CD1D5A43-03D2-B26A-DB50-8699982F1A6A}"/>
          </ac:picMkLst>
        </pc:picChg>
      </pc:sldChg>
      <pc:sldChg chg="modSp mod setBg">
        <pc:chgData name="Pedro Rocha Resende" userId="S::1400688@sga.pucminas.br::bfaeb3fe-c98c-46bc-9b11-b9af9fc9cb91" providerId="AD" clId="Web-{D87E58A2-1C99-42ED-A6F2-441403FB28D3}" dt="2022-04-19T23:29:55.526" v="679" actId="688"/>
        <pc:sldMkLst>
          <pc:docMk/>
          <pc:sldMk cId="2413480097" sldId="282"/>
        </pc:sldMkLst>
        <pc:spChg chg="mod">
          <ac:chgData name="Pedro Rocha Resende" userId="S::1400688@sga.pucminas.br::bfaeb3fe-c98c-46bc-9b11-b9af9fc9cb91" providerId="AD" clId="Web-{D87E58A2-1C99-42ED-A6F2-441403FB28D3}" dt="2022-04-19T23:29:55.526" v="679" actId="688"/>
          <ac:spMkLst>
            <pc:docMk/>
            <pc:sldMk cId="2413480097" sldId="282"/>
            <ac:spMk id="10" creationId="{582949E3-2C32-E304-4529-772AADF1A54E}"/>
          </ac:spMkLst>
        </pc:spChg>
      </pc:sldChg>
      <pc:sldChg chg="addSp delSp modSp mod setBg setClrOvrMap">
        <pc:chgData name="Pedro Rocha Resende" userId="S::1400688@sga.pucminas.br::bfaeb3fe-c98c-46bc-9b11-b9af9fc9cb91" providerId="AD" clId="Web-{D87E58A2-1C99-42ED-A6F2-441403FB28D3}" dt="2022-04-19T23:35:40.002" v="709" actId="1076"/>
        <pc:sldMkLst>
          <pc:docMk/>
          <pc:sldMk cId="1366110978" sldId="283"/>
        </pc:sldMkLst>
        <pc:spChg chg="mod">
          <ac:chgData name="Pedro Rocha Resende" userId="S::1400688@sga.pucminas.br::bfaeb3fe-c98c-46bc-9b11-b9af9fc9cb91" providerId="AD" clId="Web-{D87E58A2-1C99-42ED-A6F2-441403FB28D3}" dt="2022-04-19T23:32:41.212" v="699"/>
          <ac:spMkLst>
            <pc:docMk/>
            <pc:sldMk cId="1366110978" sldId="283"/>
            <ac:spMk id="2" creationId="{2D3C8174-7A89-4CBA-90A5-D036FFA66566}"/>
          </ac:spMkLst>
        </pc:spChg>
        <pc:spChg chg="mod">
          <ac:chgData name="Pedro Rocha Resende" userId="S::1400688@sga.pucminas.br::bfaeb3fe-c98c-46bc-9b11-b9af9fc9cb91" providerId="AD" clId="Web-{D87E58A2-1C99-42ED-A6F2-441403FB28D3}" dt="2022-04-19T23:32:46.931" v="701" actId="1076"/>
          <ac:spMkLst>
            <pc:docMk/>
            <pc:sldMk cId="1366110978" sldId="283"/>
            <ac:spMk id="3" creationId="{144F10D9-F21E-4D16-955C-852C79F4D88A}"/>
          </ac:spMkLst>
        </pc:spChg>
        <pc:spChg chg="add del">
          <ac:chgData name="Pedro Rocha Resende" userId="S::1400688@sga.pucminas.br::bfaeb3fe-c98c-46bc-9b11-b9af9fc9cb91" providerId="AD" clId="Web-{D87E58A2-1C99-42ED-A6F2-441403FB28D3}" dt="2022-04-19T23:32:41.212" v="699"/>
          <ac:spMkLst>
            <pc:docMk/>
            <pc:sldMk cId="1366110978" sldId="283"/>
            <ac:spMk id="9" creationId="{B32DC26D-8B9B-4CC1-B3CC-D3EA0FB162CD}"/>
          </ac:spMkLst>
        </pc:spChg>
        <pc:spChg chg="add del">
          <ac:chgData name="Pedro Rocha Resende" userId="S::1400688@sga.pucminas.br::bfaeb3fe-c98c-46bc-9b11-b9af9fc9cb91" providerId="AD" clId="Web-{D87E58A2-1C99-42ED-A6F2-441403FB28D3}" dt="2022-04-19T23:32:06.273" v="697"/>
          <ac:spMkLst>
            <pc:docMk/>
            <pc:sldMk cId="1366110978" sldId="283"/>
            <ac:spMk id="10" creationId="{A23430B4-C2B6-48DA-A79F-757492AF8EB6}"/>
          </ac:spMkLst>
        </pc:spChg>
        <pc:picChg chg="add mod">
          <ac:chgData name="Pedro Rocha Resende" userId="S::1400688@sga.pucminas.br::bfaeb3fe-c98c-46bc-9b11-b9af9fc9cb91" providerId="AD" clId="Web-{D87E58A2-1C99-42ED-A6F2-441403FB28D3}" dt="2022-04-19T23:35:40.002" v="709" actId="1076"/>
          <ac:picMkLst>
            <pc:docMk/>
            <pc:sldMk cId="1366110978" sldId="283"/>
            <ac:picMk id="4" creationId="{E8798AFC-06E6-6C7D-EBBB-97E35FAB2A7E}"/>
          </ac:picMkLst>
        </pc:picChg>
        <pc:picChg chg="add del">
          <ac:chgData name="Pedro Rocha Resende" userId="S::1400688@sga.pucminas.br::bfaeb3fe-c98c-46bc-9b11-b9af9fc9cb91" providerId="AD" clId="Web-{D87E58A2-1C99-42ED-A6F2-441403FB28D3}" dt="2022-04-19T23:32:41.212" v="699"/>
          <ac:picMkLst>
            <pc:docMk/>
            <pc:sldMk cId="1366110978" sldId="283"/>
            <ac:picMk id="5" creationId="{19D3628A-C68D-99B0-C39B-EF0101AE572C}"/>
          </ac:picMkLst>
        </pc:picChg>
        <pc:picChg chg="add del">
          <ac:chgData name="Pedro Rocha Resende" userId="S::1400688@sga.pucminas.br::bfaeb3fe-c98c-46bc-9b11-b9af9fc9cb91" providerId="AD" clId="Web-{D87E58A2-1C99-42ED-A6F2-441403FB28D3}" dt="2022-04-19T23:32:06.273" v="697"/>
          <ac:picMkLst>
            <pc:docMk/>
            <pc:sldMk cId="1366110978" sldId="283"/>
            <ac:picMk id="7" creationId="{6AD3A714-252E-119C-C8F8-7C3D1A519D35}"/>
          </ac:picMkLst>
        </pc:picChg>
        <pc:cxnChg chg="add del">
          <ac:chgData name="Pedro Rocha Resende" userId="S::1400688@sga.pucminas.br::bfaeb3fe-c98c-46bc-9b11-b9af9fc9cb91" providerId="AD" clId="Web-{D87E58A2-1C99-42ED-A6F2-441403FB28D3}" dt="2022-04-19T23:32:41.212" v="699"/>
          <ac:cxnSpMkLst>
            <pc:docMk/>
            <pc:sldMk cId="1366110978" sldId="283"/>
            <ac:cxnSpMk id="11" creationId="{FBB7ADC3-53A0-44F2-914A-78CADAF33411}"/>
          </ac:cxnSpMkLst>
        </pc:cxnChg>
        <pc:cxnChg chg="add del">
          <ac:chgData name="Pedro Rocha Resende" userId="S::1400688@sga.pucminas.br::bfaeb3fe-c98c-46bc-9b11-b9af9fc9cb91" providerId="AD" clId="Web-{D87E58A2-1C99-42ED-A6F2-441403FB28D3}" dt="2022-04-19T23:32:06.273" v="697"/>
          <ac:cxnSpMkLst>
            <pc:docMk/>
            <pc:sldMk cId="1366110978" sldId="283"/>
            <ac:cxnSpMk id="12" creationId="{7153BDBF-1B08-496E-BED4-E0DE721A00AB}"/>
          </ac:cxnSpMkLst>
        </pc:cxnChg>
      </pc:sldChg>
      <pc:sldChg chg="modSp mod setBg">
        <pc:chgData name="Pedro Rocha Resende" userId="S::1400688@sga.pucminas.br::bfaeb3fe-c98c-46bc-9b11-b9af9fc9cb91" providerId="AD" clId="Web-{D87E58A2-1C99-42ED-A6F2-441403FB28D3}" dt="2022-04-20T00:31:23.632" v="1108" actId="1076"/>
        <pc:sldMkLst>
          <pc:docMk/>
          <pc:sldMk cId="2874110374" sldId="284"/>
        </pc:sldMkLst>
        <pc:spChg chg="mod">
          <ac:chgData name="Pedro Rocha Resende" userId="S::1400688@sga.pucminas.br::bfaeb3fe-c98c-46bc-9b11-b9af9fc9cb91" providerId="AD" clId="Web-{D87E58A2-1C99-42ED-A6F2-441403FB28D3}" dt="2022-04-20T00:26:05.065" v="1104" actId="20577"/>
          <ac:spMkLst>
            <pc:docMk/>
            <pc:sldMk cId="2874110374" sldId="284"/>
            <ac:spMk id="3" creationId="{64BA419B-8CAB-4B15-B0D8-E17B35CEB743}"/>
          </ac:spMkLst>
        </pc:spChg>
        <pc:picChg chg="mod">
          <ac:chgData name="Pedro Rocha Resende" userId="S::1400688@sga.pucminas.br::bfaeb3fe-c98c-46bc-9b11-b9af9fc9cb91" providerId="AD" clId="Web-{D87E58A2-1C99-42ED-A6F2-441403FB28D3}" dt="2022-04-20T00:31:23.632" v="1108" actId="1076"/>
          <ac:picMkLst>
            <pc:docMk/>
            <pc:sldMk cId="2874110374" sldId="284"/>
            <ac:picMk id="4" creationId="{58088DCA-3E83-A30F-D04A-8826FE6DA8C8}"/>
          </ac:picMkLst>
        </pc:picChg>
      </pc:sldChg>
      <pc:sldChg chg="addSp delSp modSp mod setBg">
        <pc:chgData name="Pedro Rocha Resende" userId="S::1400688@sga.pucminas.br::bfaeb3fe-c98c-46bc-9b11-b9af9fc9cb91" providerId="AD" clId="Web-{D87E58A2-1C99-42ED-A6F2-441403FB28D3}" dt="2022-04-19T23:28:37.725" v="664"/>
        <pc:sldMkLst>
          <pc:docMk/>
          <pc:sldMk cId="3849347365" sldId="285"/>
        </pc:sldMkLst>
        <pc:spChg chg="add del mod">
          <ac:chgData name="Pedro Rocha Resende" userId="S::1400688@sga.pucminas.br::bfaeb3fe-c98c-46bc-9b11-b9af9fc9cb91" providerId="AD" clId="Web-{D87E58A2-1C99-42ED-A6F2-441403FB28D3}" dt="2022-04-19T23:10:18.841" v="538"/>
          <ac:spMkLst>
            <pc:docMk/>
            <pc:sldMk cId="3849347365" sldId="285"/>
            <ac:spMk id="6" creationId="{91C5E5E7-24B0-FC47-0B16-AC2608D113B1}"/>
          </ac:spMkLst>
        </pc:spChg>
        <pc:spChg chg="mod">
          <ac:chgData name="Pedro Rocha Resende" userId="S::1400688@sga.pucminas.br::bfaeb3fe-c98c-46bc-9b11-b9af9fc9cb91" providerId="AD" clId="Web-{D87E58A2-1C99-42ED-A6F2-441403FB28D3}" dt="2022-04-19T23:12:39.254" v="574" actId="1076"/>
          <ac:spMkLst>
            <pc:docMk/>
            <pc:sldMk cId="3849347365" sldId="285"/>
            <ac:spMk id="16" creationId="{63C6ECE8-55D7-8ECA-725A-62E8F9FD58C7}"/>
          </ac:spMkLst>
        </pc:spChg>
        <pc:picChg chg="mod modCrop">
          <ac:chgData name="Pedro Rocha Resende" userId="S::1400688@sga.pucminas.br::bfaeb3fe-c98c-46bc-9b11-b9af9fc9cb91" providerId="AD" clId="Web-{D87E58A2-1C99-42ED-A6F2-441403FB28D3}" dt="2022-04-19T23:02:19.707" v="534" actId="1076"/>
          <ac:picMkLst>
            <pc:docMk/>
            <pc:sldMk cId="3849347365" sldId="285"/>
            <ac:picMk id="5" creationId="{D9E2D678-B8DE-8949-DBAF-BBABB5054E64}"/>
          </ac:picMkLst>
        </pc:picChg>
      </pc:sldChg>
      <pc:sldChg chg="addSp delSp modSp">
        <pc:chgData name="Pedro Rocha Resende" userId="S::1400688@sga.pucminas.br::bfaeb3fe-c98c-46bc-9b11-b9af9fc9cb91" providerId="AD" clId="Web-{D87E58A2-1C99-42ED-A6F2-441403FB28D3}" dt="2022-04-20T00:33:38.826" v="1115" actId="20577"/>
        <pc:sldMkLst>
          <pc:docMk/>
          <pc:sldMk cId="3379578871" sldId="286"/>
        </pc:sldMkLst>
        <pc:spChg chg="mod">
          <ac:chgData name="Pedro Rocha Resende" userId="S::1400688@sga.pucminas.br::bfaeb3fe-c98c-46bc-9b11-b9af9fc9cb91" providerId="AD" clId="Web-{D87E58A2-1C99-42ED-A6F2-441403FB28D3}" dt="2022-04-20T00:33:38.826" v="1115" actId="20577"/>
          <ac:spMkLst>
            <pc:docMk/>
            <pc:sldMk cId="3379578871" sldId="286"/>
            <ac:spMk id="4" creationId="{8BF5C42F-EF95-444A-82E0-0B2480293636}"/>
          </ac:spMkLst>
        </pc:spChg>
        <pc:spChg chg="add del">
          <ac:chgData name="Pedro Rocha Resende" userId="S::1400688@sga.pucminas.br::bfaeb3fe-c98c-46bc-9b11-b9af9fc9cb91" providerId="AD" clId="Web-{D87E58A2-1C99-42ED-A6F2-441403FB28D3}" dt="2022-04-20T00:33:13.669" v="1111"/>
          <ac:spMkLst>
            <pc:docMk/>
            <pc:sldMk cId="3379578871" sldId="286"/>
            <ac:spMk id="6" creationId="{FF277B38-6BF8-40CC-929C-430FF75E2516}"/>
          </ac:spMkLst>
        </pc:spChg>
        <pc:graphicFrameChg chg="add del">
          <ac:chgData name="Pedro Rocha Resende" userId="S::1400688@sga.pucminas.br::bfaeb3fe-c98c-46bc-9b11-b9af9fc9cb91" providerId="AD" clId="Web-{D87E58A2-1C99-42ED-A6F2-441403FB28D3}" dt="2022-04-20T00:33:13.669" v="1110"/>
          <ac:graphicFrameMkLst>
            <pc:docMk/>
            <pc:sldMk cId="3379578871" sldId="286"/>
            <ac:graphicFrameMk id="1031" creationId="{309789D3-841F-9830-1DE0-86055037AC27}"/>
          </ac:graphicFrameMkLst>
        </pc:graphicFrameChg>
        <pc:graphicFrameChg chg="add">
          <ac:chgData name="Pedro Rocha Resende" userId="S::1400688@sga.pucminas.br::bfaeb3fe-c98c-46bc-9b11-b9af9fc9cb91" providerId="AD" clId="Web-{D87E58A2-1C99-42ED-A6F2-441403FB28D3}" dt="2022-04-20T00:33:13.669" v="1111"/>
          <ac:graphicFrameMkLst>
            <pc:docMk/>
            <pc:sldMk cId="3379578871" sldId="286"/>
            <ac:graphicFrameMk id="1033" creationId="{3F6A0F97-2A44-850D-6EC8-609E58B48EC0}"/>
          </ac:graphicFrameMkLst>
        </pc:graphicFrameChg>
      </pc:sldChg>
      <pc:sldChg chg="addSp delSp modSp mod setBg">
        <pc:chgData name="Pedro Rocha Resende" userId="S::1400688@sga.pucminas.br::bfaeb3fe-c98c-46bc-9b11-b9af9fc9cb91" providerId="AD" clId="Web-{D87E58A2-1C99-42ED-A6F2-441403FB28D3}" dt="2022-04-19T23:28:37.725" v="668"/>
        <pc:sldMkLst>
          <pc:docMk/>
          <pc:sldMk cId="2753040956" sldId="287"/>
        </pc:sldMkLst>
        <pc:spChg chg="mod">
          <ac:chgData name="Pedro Rocha Resende" userId="S::1400688@sga.pucminas.br::bfaeb3fe-c98c-46bc-9b11-b9af9fc9cb91" providerId="AD" clId="Web-{D87E58A2-1C99-42ED-A6F2-441403FB28D3}" dt="2022-04-19T22:44:37.881" v="187" actId="1076"/>
          <ac:spMkLst>
            <pc:docMk/>
            <pc:sldMk cId="2753040956" sldId="287"/>
            <ac:spMk id="3" creationId="{81F67E9F-9312-4350-AF11-95EAAD601478}"/>
          </ac:spMkLst>
        </pc:spChg>
        <pc:spChg chg="add mod">
          <ac:chgData name="Pedro Rocha Resende" userId="S::1400688@sga.pucminas.br::bfaeb3fe-c98c-46bc-9b11-b9af9fc9cb91" providerId="AD" clId="Web-{D87E58A2-1C99-42ED-A6F2-441403FB28D3}" dt="2022-04-19T22:40:09.023" v="135" actId="20577"/>
          <ac:spMkLst>
            <pc:docMk/>
            <pc:sldMk cId="2753040956" sldId="287"/>
            <ac:spMk id="5" creationId="{8E13D760-6464-D864-B999-94F23CCDE892}"/>
          </ac:spMkLst>
        </pc:spChg>
        <pc:spChg chg="add del">
          <ac:chgData name="Pedro Rocha Resende" userId="S::1400688@sga.pucminas.br::bfaeb3fe-c98c-46bc-9b11-b9af9fc9cb91" providerId="AD" clId="Web-{D87E58A2-1C99-42ED-A6F2-441403FB28D3}" dt="2022-04-19T22:35:26.555" v="58"/>
          <ac:spMkLst>
            <pc:docMk/>
            <pc:sldMk cId="2753040956" sldId="287"/>
            <ac:spMk id="6" creationId="{838F5A9A-77BD-91CF-2534-FFF04F887DF9}"/>
          </ac:spMkLst>
        </pc:spChg>
        <pc:spChg chg="add del mod">
          <ac:chgData name="Pedro Rocha Resende" userId="S::1400688@sga.pucminas.br::bfaeb3fe-c98c-46bc-9b11-b9af9fc9cb91" providerId="AD" clId="Web-{D87E58A2-1C99-42ED-A6F2-441403FB28D3}" dt="2022-04-19T23:19:59.011" v="629"/>
          <ac:spMkLst>
            <pc:docMk/>
            <pc:sldMk cId="2753040956" sldId="287"/>
            <ac:spMk id="7" creationId="{8534DB2B-2682-DABB-A724-36CB54DEEA46}"/>
          </ac:spMkLst>
        </pc:spChg>
        <pc:picChg chg="add mod">
          <ac:chgData name="Pedro Rocha Resende" userId="S::1400688@sga.pucminas.br::bfaeb3fe-c98c-46bc-9b11-b9af9fc9cb91" providerId="AD" clId="Web-{D87E58A2-1C99-42ED-A6F2-441403FB28D3}" dt="2022-04-19T23:20:01.808" v="630" actId="1076"/>
          <ac:picMkLst>
            <pc:docMk/>
            <pc:sldMk cId="2753040956" sldId="287"/>
            <ac:picMk id="8" creationId="{C331A495-770B-FDE6-B520-21580CA811C6}"/>
          </ac:picMkLst>
        </pc:picChg>
      </pc:sldChg>
      <pc:sldChg chg="addSp delSp modSp mod setBg">
        <pc:chgData name="Pedro Rocha Resende" userId="S::1400688@sga.pucminas.br::bfaeb3fe-c98c-46bc-9b11-b9af9fc9cb91" providerId="AD" clId="Web-{D87E58A2-1C99-42ED-A6F2-441403FB28D3}" dt="2022-04-19T23:30:00.854" v="681" actId="1076"/>
        <pc:sldMkLst>
          <pc:docMk/>
          <pc:sldMk cId="3575665543" sldId="288"/>
        </pc:sldMkLst>
        <pc:spChg chg="add del mod">
          <ac:chgData name="Pedro Rocha Resende" userId="S::1400688@sga.pucminas.br::bfaeb3fe-c98c-46bc-9b11-b9af9fc9cb91" providerId="AD" clId="Web-{D87E58A2-1C99-42ED-A6F2-441403FB28D3}" dt="2022-04-19T22:48:21.580" v="240" actId="20577"/>
          <ac:spMkLst>
            <pc:docMk/>
            <pc:sldMk cId="3575665543" sldId="288"/>
            <ac:spMk id="3" creationId="{81F67E9F-9312-4350-AF11-95EAAD601478}"/>
          </ac:spMkLst>
        </pc:spChg>
        <pc:spChg chg="add del mod">
          <ac:chgData name="Pedro Rocha Resende" userId="S::1400688@sga.pucminas.br::bfaeb3fe-c98c-46bc-9b11-b9af9fc9cb91" providerId="AD" clId="Web-{D87E58A2-1C99-42ED-A6F2-441403FB28D3}" dt="2022-04-19T22:43:50.769" v="181"/>
          <ac:spMkLst>
            <pc:docMk/>
            <pc:sldMk cId="3575665543" sldId="288"/>
            <ac:spMk id="4" creationId="{74E8571C-04EB-8940-20D2-875AD9F73A11}"/>
          </ac:spMkLst>
        </pc:spChg>
        <pc:spChg chg="add mod">
          <ac:chgData name="Pedro Rocha Resende" userId="S::1400688@sga.pucminas.br::bfaeb3fe-c98c-46bc-9b11-b9af9fc9cb91" providerId="AD" clId="Web-{D87E58A2-1C99-42ED-A6F2-441403FB28D3}" dt="2022-04-19T22:48:34.018" v="241" actId="20577"/>
          <ac:spMkLst>
            <pc:docMk/>
            <pc:sldMk cId="3575665543" sldId="288"/>
            <ac:spMk id="13" creationId="{AD9687BD-C9C8-E5AE-8F31-43A5F5FC786E}"/>
          </ac:spMkLst>
        </pc:spChg>
        <pc:graphicFrameChg chg="add del mod ord modGraphic">
          <ac:chgData name="Pedro Rocha Resende" userId="S::1400688@sga.pucminas.br::bfaeb3fe-c98c-46bc-9b11-b9af9fc9cb91" providerId="AD" clId="Web-{D87E58A2-1C99-42ED-A6F2-441403FB28D3}" dt="2022-04-19T22:44:21.692" v="186"/>
          <ac:graphicFrameMkLst>
            <pc:docMk/>
            <pc:sldMk cId="3575665543" sldId="288"/>
            <ac:graphicFrameMk id="5" creationId="{36338549-486E-EF83-C821-18933AF921F3}"/>
          </ac:graphicFrameMkLst>
        </pc:graphicFrameChg>
        <pc:picChg chg="add del mod">
          <ac:chgData name="Pedro Rocha Resende" userId="S::1400688@sga.pucminas.br::bfaeb3fe-c98c-46bc-9b11-b9af9fc9cb91" providerId="AD" clId="Web-{D87E58A2-1C99-42ED-A6F2-441403FB28D3}" dt="2022-04-19T23:27:05.674" v="643"/>
          <ac:picMkLst>
            <pc:docMk/>
            <pc:sldMk cId="3575665543" sldId="288"/>
            <ac:picMk id="14" creationId="{22E8D942-F67A-1737-355A-6493BB833420}"/>
          </ac:picMkLst>
        </pc:picChg>
        <pc:picChg chg="add mod">
          <ac:chgData name="Pedro Rocha Resende" userId="S::1400688@sga.pucminas.br::bfaeb3fe-c98c-46bc-9b11-b9af9fc9cb91" providerId="AD" clId="Web-{D87E58A2-1C99-42ED-A6F2-441403FB28D3}" dt="2022-04-19T23:30:00.854" v="681" actId="1076"/>
          <ac:picMkLst>
            <pc:docMk/>
            <pc:sldMk cId="3575665543" sldId="288"/>
            <ac:picMk id="15" creationId="{BFEC2A1F-F871-8441-1F5B-8B48EE18323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55722-63D6-4096-B95F-C1272262E6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EA66C5-1714-4338-85EB-CF88FC6F43AF}">
      <dgm:prSet/>
      <dgm:spPr/>
      <dgm:t>
        <a:bodyPr/>
        <a:lstStyle/>
        <a:p>
          <a:r>
            <a:rPr lang="en-US" b="1"/>
            <a:t>Equipe</a:t>
          </a:r>
          <a:endParaRPr lang="en-US"/>
        </a:p>
      </dgm:t>
    </dgm:pt>
    <dgm:pt modelId="{6D033FDB-6E15-4294-B100-5858A8BC52C5}" type="parTrans" cxnId="{2015391A-480D-4DB1-B7B6-6A6A9298B27B}">
      <dgm:prSet/>
      <dgm:spPr/>
      <dgm:t>
        <a:bodyPr/>
        <a:lstStyle/>
        <a:p>
          <a:endParaRPr lang="en-US"/>
        </a:p>
      </dgm:t>
    </dgm:pt>
    <dgm:pt modelId="{D8F9FC67-9E68-4F19-AAFF-00B3E570369E}" type="sibTrans" cxnId="{2015391A-480D-4DB1-B7B6-6A6A9298B27B}">
      <dgm:prSet/>
      <dgm:spPr/>
      <dgm:t>
        <a:bodyPr/>
        <a:lstStyle/>
        <a:p>
          <a:endParaRPr lang="en-US"/>
        </a:p>
      </dgm:t>
    </dgm:pt>
    <dgm:pt modelId="{3974C2D3-EFBA-406C-B803-8B4DF319118C}">
      <dgm:prSet/>
      <dgm:spPr/>
      <dgm:t>
        <a:bodyPr/>
        <a:lstStyle/>
        <a:p>
          <a:r>
            <a:rPr lang="en-US"/>
            <a:t>Joana Moraes</a:t>
          </a:r>
        </a:p>
      </dgm:t>
    </dgm:pt>
    <dgm:pt modelId="{C37C8DEA-91C9-4ED0-9589-474B5AD9DDB4}" type="parTrans" cxnId="{3F698854-F29B-4AD9-AAF7-DFAA75F3EE54}">
      <dgm:prSet/>
      <dgm:spPr/>
      <dgm:t>
        <a:bodyPr/>
        <a:lstStyle/>
        <a:p>
          <a:endParaRPr lang="en-US"/>
        </a:p>
      </dgm:t>
    </dgm:pt>
    <dgm:pt modelId="{5DA057C7-9E22-4799-B806-01529513CE9B}" type="sibTrans" cxnId="{3F698854-F29B-4AD9-AAF7-DFAA75F3EE54}">
      <dgm:prSet/>
      <dgm:spPr/>
      <dgm:t>
        <a:bodyPr/>
        <a:lstStyle/>
        <a:p>
          <a:endParaRPr lang="en-US"/>
        </a:p>
      </dgm:t>
    </dgm:pt>
    <dgm:pt modelId="{FDD3020A-0CF6-453D-B3BE-F3D1FAE8CC74}">
      <dgm:prSet/>
      <dgm:spPr/>
      <dgm:t>
        <a:bodyPr/>
        <a:lstStyle/>
        <a:p>
          <a:r>
            <a:rPr lang="en-US"/>
            <a:t>Maria Eduarda Amaral</a:t>
          </a:r>
        </a:p>
      </dgm:t>
    </dgm:pt>
    <dgm:pt modelId="{C61FCB51-91E1-4D00-BDD9-DF8E72B1857A}" type="parTrans" cxnId="{D8882C31-AAB1-4493-9394-E20F10896813}">
      <dgm:prSet/>
      <dgm:spPr/>
      <dgm:t>
        <a:bodyPr/>
        <a:lstStyle/>
        <a:p>
          <a:endParaRPr lang="en-US"/>
        </a:p>
      </dgm:t>
    </dgm:pt>
    <dgm:pt modelId="{60F59B1F-9DFA-4CEB-AE4D-6A677596D04E}" type="sibTrans" cxnId="{D8882C31-AAB1-4493-9394-E20F10896813}">
      <dgm:prSet/>
      <dgm:spPr/>
      <dgm:t>
        <a:bodyPr/>
        <a:lstStyle/>
        <a:p>
          <a:endParaRPr lang="en-US"/>
        </a:p>
      </dgm:t>
    </dgm:pt>
    <dgm:pt modelId="{D43C54DD-3A5F-40EE-8DFA-ACDF02C0136D}">
      <dgm:prSet/>
      <dgm:spPr/>
      <dgm:t>
        <a:bodyPr/>
        <a:lstStyle/>
        <a:p>
          <a:r>
            <a:rPr lang="en-US"/>
            <a:t>Pedro Rocha</a:t>
          </a:r>
        </a:p>
      </dgm:t>
    </dgm:pt>
    <dgm:pt modelId="{EB232E3F-0DEB-49DF-80C4-3D39F7CC4D54}" type="parTrans" cxnId="{FE04B2B1-AC45-494D-B548-0FEFCB4C73AD}">
      <dgm:prSet/>
      <dgm:spPr/>
      <dgm:t>
        <a:bodyPr/>
        <a:lstStyle/>
        <a:p>
          <a:endParaRPr lang="en-US"/>
        </a:p>
      </dgm:t>
    </dgm:pt>
    <dgm:pt modelId="{7C5807F0-F0CA-472E-A4CE-062A96A53924}" type="sibTrans" cxnId="{FE04B2B1-AC45-494D-B548-0FEFCB4C73AD}">
      <dgm:prSet/>
      <dgm:spPr/>
      <dgm:t>
        <a:bodyPr/>
        <a:lstStyle/>
        <a:p>
          <a:endParaRPr lang="en-US"/>
        </a:p>
      </dgm:t>
    </dgm:pt>
    <dgm:pt modelId="{B83978A0-A457-4C49-8957-1733542F18D8}">
      <dgm:prSet/>
      <dgm:spPr/>
      <dgm:t>
        <a:bodyPr/>
        <a:lstStyle/>
        <a:p>
          <a:r>
            <a:rPr lang="en-US"/>
            <a:t>André Santana</a:t>
          </a:r>
        </a:p>
      </dgm:t>
    </dgm:pt>
    <dgm:pt modelId="{FE22F0E1-3F77-4F9A-9C77-B313078D7A4A}" type="parTrans" cxnId="{7891E8D9-CC85-4FF5-AD40-317E6C4FD6C7}">
      <dgm:prSet/>
      <dgm:spPr/>
      <dgm:t>
        <a:bodyPr/>
        <a:lstStyle/>
        <a:p>
          <a:endParaRPr lang="en-US"/>
        </a:p>
      </dgm:t>
    </dgm:pt>
    <dgm:pt modelId="{D89185F7-0A2B-46B5-BEB0-757A42673219}" type="sibTrans" cxnId="{7891E8D9-CC85-4FF5-AD40-317E6C4FD6C7}">
      <dgm:prSet/>
      <dgm:spPr/>
      <dgm:t>
        <a:bodyPr/>
        <a:lstStyle/>
        <a:p>
          <a:endParaRPr lang="en-US"/>
        </a:p>
      </dgm:t>
    </dgm:pt>
    <dgm:pt modelId="{66D7E70D-7F30-40CB-BBA7-663523339126}">
      <dgm:prSet/>
      <dgm:spPr/>
      <dgm:t>
        <a:bodyPr/>
        <a:lstStyle/>
        <a:p>
          <a:r>
            <a:rPr lang="en-US"/>
            <a:t>Henrique Mascarenhas</a:t>
          </a:r>
        </a:p>
      </dgm:t>
    </dgm:pt>
    <dgm:pt modelId="{D0562ED3-9494-4EE7-8320-04A09336D154}" type="parTrans" cxnId="{D7575DBC-8744-4615-BC18-B533177B77EB}">
      <dgm:prSet/>
      <dgm:spPr/>
      <dgm:t>
        <a:bodyPr/>
        <a:lstStyle/>
        <a:p>
          <a:endParaRPr lang="en-US"/>
        </a:p>
      </dgm:t>
    </dgm:pt>
    <dgm:pt modelId="{B9D78F99-3F9A-4F59-A340-E61E4363306D}" type="sibTrans" cxnId="{D7575DBC-8744-4615-BC18-B533177B77EB}">
      <dgm:prSet/>
      <dgm:spPr/>
      <dgm:t>
        <a:bodyPr/>
        <a:lstStyle/>
        <a:p>
          <a:endParaRPr lang="en-US"/>
        </a:p>
      </dgm:t>
    </dgm:pt>
    <dgm:pt modelId="{365C14E8-0C85-4369-9A81-D1A4A1C08349}">
      <dgm:prSet/>
      <dgm:spPr/>
      <dgm:t>
        <a:bodyPr/>
        <a:lstStyle/>
        <a:p>
          <a:r>
            <a:rPr lang="en-US"/>
            <a:t>Eduardo Puig</a:t>
          </a:r>
        </a:p>
      </dgm:t>
    </dgm:pt>
    <dgm:pt modelId="{76A67022-7A11-4AA1-BE1E-F13D5799F080}" type="parTrans" cxnId="{C9ACBCD6-AB24-4E82-A21F-9B800C626EA6}">
      <dgm:prSet/>
      <dgm:spPr/>
      <dgm:t>
        <a:bodyPr/>
        <a:lstStyle/>
        <a:p>
          <a:endParaRPr lang="en-US"/>
        </a:p>
      </dgm:t>
    </dgm:pt>
    <dgm:pt modelId="{7D7B7947-A502-4864-BD75-61FD211E680E}" type="sibTrans" cxnId="{C9ACBCD6-AB24-4E82-A21F-9B800C626EA6}">
      <dgm:prSet/>
      <dgm:spPr/>
      <dgm:t>
        <a:bodyPr/>
        <a:lstStyle/>
        <a:p>
          <a:endParaRPr lang="en-US"/>
        </a:p>
      </dgm:t>
    </dgm:pt>
    <dgm:pt modelId="{31893DFE-DF38-49E8-BD76-5F1E41BA9389}">
      <dgm:prSet/>
      <dgm:spPr/>
      <dgm:t>
        <a:bodyPr/>
        <a:lstStyle/>
        <a:p>
          <a:r>
            <a:rPr lang="en-US"/>
            <a:t>Gustavo Chagas</a:t>
          </a:r>
        </a:p>
      </dgm:t>
    </dgm:pt>
    <dgm:pt modelId="{06B1F07A-8B49-4896-8E07-25C55DFACA7D}" type="parTrans" cxnId="{5AD7E394-81BB-40CE-AB23-19F0ACF9BC9A}">
      <dgm:prSet/>
      <dgm:spPr/>
      <dgm:t>
        <a:bodyPr/>
        <a:lstStyle/>
        <a:p>
          <a:endParaRPr lang="en-US"/>
        </a:p>
      </dgm:t>
    </dgm:pt>
    <dgm:pt modelId="{0EEC20EC-BA67-4C83-8BA8-B30200A8D4FB}" type="sibTrans" cxnId="{5AD7E394-81BB-40CE-AB23-19F0ACF9BC9A}">
      <dgm:prSet/>
      <dgm:spPr/>
      <dgm:t>
        <a:bodyPr/>
        <a:lstStyle/>
        <a:p>
          <a:endParaRPr lang="en-US"/>
        </a:p>
      </dgm:t>
    </dgm:pt>
    <dgm:pt modelId="{5B16C2DF-490F-4BD2-8BA3-BE7D079F8928}" type="pres">
      <dgm:prSet presAssocID="{29855722-63D6-4096-B95F-C1272262E620}" presName="linear" presStyleCnt="0">
        <dgm:presLayoutVars>
          <dgm:animLvl val="lvl"/>
          <dgm:resizeHandles val="exact"/>
        </dgm:presLayoutVars>
      </dgm:prSet>
      <dgm:spPr/>
    </dgm:pt>
    <dgm:pt modelId="{BA97F436-4D5B-42D0-8B0E-C420008AD0BA}" type="pres">
      <dgm:prSet presAssocID="{5BEA66C5-1714-4338-85EB-CF88FC6F43A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4DDA4E-367D-4BC5-BDD4-71652D6AB55A}" type="pres">
      <dgm:prSet presAssocID="{5BEA66C5-1714-4338-85EB-CF88FC6F43A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015391A-480D-4DB1-B7B6-6A6A9298B27B}" srcId="{29855722-63D6-4096-B95F-C1272262E620}" destId="{5BEA66C5-1714-4338-85EB-CF88FC6F43AF}" srcOrd="0" destOrd="0" parTransId="{6D033FDB-6E15-4294-B100-5858A8BC52C5}" sibTransId="{D8F9FC67-9E68-4F19-AAFF-00B3E570369E}"/>
    <dgm:cxn modelId="{44C05320-E1B9-4106-B492-A355911702AA}" type="presOf" srcId="{FDD3020A-0CF6-453D-B3BE-F3D1FAE8CC74}" destId="{8C4DDA4E-367D-4BC5-BDD4-71652D6AB55A}" srcOrd="0" destOrd="1" presId="urn:microsoft.com/office/officeart/2005/8/layout/vList2"/>
    <dgm:cxn modelId="{B7C9CB2B-3480-4492-99EB-A43D114DF64D}" type="presOf" srcId="{365C14E8-0C85-4369-9A81-D1A4A1C08349}" destId="{8C4DDA4E-367D-4BC5-BDD4-71652D6AB55A}" srcOrd="0" destOrd="5" presId="urn:microsoft.com/office/officeart/2005/8/layout/vList2"/>
    <dgm:cxn modelId="{D8882C31-AAB1-4493-9394-E20F10896813}" srcId="{5BEA66C5-1714-4338-85EB-CF88FC6F43AF}" destId="{FDD3020A-0CF6-453D-B3BE-F3D1FAE8CC74}" srcOrd="1" destOrd="0" parTransId="{C61FCB51-91E1-4D00-BDD9-DF8E72B1857A}" sibTransId="{60F59B1F-9DFA-4CEB-AE4D-6A677596D04E}"/>
    <dgm:cxn modelId="{0B6C2439-956A-4273-808D-F445168BA1B6}" type="presOf" srcId="{B83978A0-A457-4C49-8957-1733542F18D8}" destId="{8C4DDA4E-367D-4BC5-BDD4-71652D6AB55A}" srcOrd="0" destOrd="3" presId="urn:microsoft.com/office/officeart/2005/8/layout/vList2"/>
    <dgm:cxn modelId="{4332745B-005E-4BBF-85DD-E4E9CF7C43A1}" type="presOf" srcId="{66D7E70D-7F30-40CB-BBA7-663523339126}" destId="{8C4DDA4E-367D-4BC5-BDD4-71652D6AB55A}" srcOrd="0" destOrd="4" presId="urn:microsoft.com/office/officeart/2005/8/layout/vList2"/>
    <dgm:cxn modelId="{856EDF41-B19F-4BCB-BF68-FD789D1F3BA9}" type="presOf" srcId="{29855722-63D6-4096-B95F-C1272262E620}" destId="{5B16C2DF-490F-4BD2-8BA3-BE7D079F8928}" srcOrd="0" destOrd="0" presId="urn:microsoft.com/office/officeart/2005/8/layout/vList2"/>
    <dgm:cxn modelId="{C008C86A-3E9C-4F72-808A-975489AC75C2}" type="presOf" srcId="{3974C2D3-EFBA-406C-B803-8B4DF319118C}" destId="{8C4DDA4E-367D-4BC5-BDD4-71652D6AB55A}" srcOrd="0" destOrd="0" presId="urn:microsoft.com/office/officeart/2005/8/layout/vList2"/>
    <dgm:cxn modelId="{3F698854-F29B-4AD9-AAF7-DFAA75F3EE54}" srcId="{5BEA66C5-1714-4338-85EB-CF88FC6F43AF}" destId="{3974C2D3-EFBA-406C-B803-8B4DF319118C}" srcOrd="0" destOrd="0" parTransId="{C37C8DEA-91C9-4ED0-9589-474B5AD9DDB4}" sibTransId="{5DA057C7-9E22-4799-B806-01529513CE9B}"/>
    <dgm:cxn modelId="{6B360C7E-E1EC-4941-A211-FB649939304E}" type="presOf" srcId="{31893DFE-DF38-49E8-BD76-5F1E41BA9389}" destId="{8C4DDA4E-367D-4BC5-BDD4-71652D6AB55A}" srcOrd="0" destOrd="6" presId="urn:microsoft.com/office/officeart/2005/8/layout/vList2"/>
    <dgm:cxn modelId="{5AD7E394-81BB-40CE-AB23-19F0ACF9BC9A}" srcId="{5BEA66C5-1714-4338-85EB-CF88FC6F43AF}" destId="{31893DFE-DF38-49E8-BD76-5F1E41BA9389}" srcOrd="6" destOrd="0" parTransId="{06B1F07A-8B49-4896-8E07-25C55DFACA7D}" sibTransId="{0EEC20EC-BA67-4C83-8BA8-B30200A8D4FB}"/>
    <dgm:cxn modelId="{FE04B2B1-AC45-494D-B548-0FEFCB4C73AD}" srcId="{5BEA66C5-1714-4338-85EB-CF88FC6F43AF}" destId="{D43C54DD-3A5F-40EE-8DFA-ACDF02C0136D}" srcOrd="2" destOrd="0" parTransId="{EB232E3F-0DEB-49DF-80C4-3D39F7CC4D54}" sibTransId="{7C5807F0-F0CA-472E-A4CE-062A96A53924}"/>
    <dgm:cxn modelId="{D7575DBC-8744-4615-BC18-B533177B77EB}" srcId="{5BEA66C5-1714-4338-85EB-CF88FC6F43AF}" destId="{66D7E70D-7F30-40CB-BBA7-663523339126}" srcOrd="4" destOrd="0" parTransId="{D0562ED3-9494-4EE7-8320-04A09336D154}" sibTransId="{B9D78F99-3F9A-4F59-A340-E61E4363306D}"/>
    <dgm:cxn modelId="{BC56AECE-8C8A-4E49-AA5F-5DC1E566B4F1}" type="presOf" srcId="{5BEA66C5-1714-4338-85EB-CF88FC6F43AF}" destId="{BA97F436-4D5B-42D0-8B0E-C420008AD0BA}" srcOrd="0" destOrd="0" presId="urn:microsoft.com/office/officeart/2005/8/layout/vList2"/>
    <dgm:cxn modelId="{C9ACBCD6-AB24-4E82-A21F-9B800C626EA6}" srcId="{5BEA66C5-1714-4338-85EB-CF88FC6F43AF}" destId="{365C14E8-0C85-4369-9A81-D1A4A1C08349}" srcOrd="5" destOrd="0" parTransId="{76A67022-7A11-4AA1-BE1E-F13D5799F080}" sibTransId="{7D7B7947-A502-4864-BD75-61FD211E680E}"/>
    <dgm:cxn modelId="{7891E8D9-CC85-4FF5-AD40-317E6C4FD6C7}" srcId="{5BEA66C5-1714-4338-85EB-CF88FC6F43AF}" destId="{B83978A0-A457-4C49-8957-1733542F18D8}" srcOrd="3" destOrd="0" parTransId="{FE22F0E1-3F77-4F9A-9C77-B313078D7A4A}" sibTransId="{D89185F7-0A2B-46B5-BEB0-757A42673219}"/>
    <dgm:cxn modelId="{49557BFA-D82E-4ADF-B58F-07C87261AC75}" type="presOf" srcId="{D43C54DD-3A5F-40EE-8DFA-ACDF02C0136D}" destId="{8C4DDA4E-367D-4BC5-BDD4-71652D6AB55A}" srcOrd="0" destOrd="2" presId="urn:microsoft.com/office/officeart/2005/8/layout/vList2"/>
    <dgm:cxn modelId="{C91AF647-C2EB-4F51-8AC5-F36F675D1450}" type="presParOf" srcId="{5B16C2DF-490F-4BD2-8BA3-BE7D079F8928}" destId="{BA97F436-4D5B-42D0-8B0E-C420008AD0BA}" srcOrd="0" destOrd="0" presId="urn:microsoft.com/office/officeart/2005/8/layout/vList2"/>
    <dgm:cxn modelId="{2118C5F9-C5FB-4FD2-9C73-ACD34596CD4D}" type="presParOf" srcId="{5B16C2DF-490F-4BD2-8BA3-BE7D079F8928}" destId="{8C4DDA4E-367D-4BC5-BDD4-71652D6AB55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7F436-4D5B-42D0-8B0E-C420008AD0BA}">
      <dsp:nvSpPr>
        <dsp:cNvPr id="0" name=""/>
        <dsp:cNvSpPr/>
      </dsp:nvSpPr>
      <dsp:spPr>
        <a:xfrm>
          <a:off x="0" y="39565"/>
          <a:ext cx="6574112" cy="1163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/>
            <a:t>Equipe</a:t>
          </a:r>
          <a:endParaRPr lang="en-US" sz="5100" kern="1200"/>
        </a:p>
      </dsp:txBody>
      <dsp:txXfrm>
        <a:off x="56801" y="96366"/>
        <a:ext cx="6460510" cy="1049963"/>
      </dsp:txXfrm>
    </dsp:sp>
    <dsp:sp modelId="{8C4DDA4E-367D-4BC5-BDD4-71652D6AB55A}">
      <dsp:nvSpPr>
        <dsp:cNvPr id="0" name=""/>
        <dsp:cNvSpPr/>
      </dsp:nvSpPr>
      <dsp:spPr>
        <a:xfrm>
          <a:off x="0" y="1203130"/>
          <a:ext cx="6574112" cy="4328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728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Joana Moraes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Maria Eduarda Amaral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Pedro Rocha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André Santana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Henrique Mascarenhas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Eduardo Puig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Gustavo Chagas</a:t>
          </a:r>
        </a:p>
      </dsp:txBody>
      <dsp:txXfrm>
        <a:off x="0" y="1203130"/>
        <a:ext cx="6574112" cy="4328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E4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73162" y="4723939"/>
            <a:ext cx="4768265" cy="1653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solidFill>
                  <a:srgbClr val="FFFFFF"/>
                </a:solidFill>
                <a:latin typeface="Calibri"/>
                <a:cs typeface="Calibri"/>
              </a:rPr>
              <a:t>Projeto</a:t>
            </a:r>
            <a:r>
              <a:rPr lang="en-US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err="1">
                <a:solidFill>
                  <a:srgbClr val="FFFFFF"/>
                </a:solidFill>
                <a:latin typeface="Calibri"/>
                <a:cs typeface="Calibri"/>
              </a:rPr>
              <a:t>Gestão</a:t>
            </a:r>
            <a:r>
              <a:rPr lang="en-US" sz="4400">
                <a:solidFill>
                  <a:srgbClr val="FFFFFF"/>
                </a:solidFill>
                <a:latin typeface="Calibri"/>
                <a:cs typeface="Calibri"/>
              </a:rPr>
              <a:t> Financeira</a:t>
            </a:r>
            <a:endParaRPr lang="pt-BR" sz="4400">
              <a:latin typeface="Calibri"/>
              <a:cs typeface="Calibri"/>
            </a:endParaRPr>
          </a:p>
        </p:txBody>
      </p:sp>
      <p:pic>
        <p:nvPicPr>
          <p:cNvPr id="8" name="Imagem 8" descr="Diagrama&#10;&#10;Descrição gerada automaticamente">
            <a:extLst>
              <a:ext uri="{FF2B5EF4-FFF2-40B4-BE49-F238E27FC236}">
                <a16:creationId xmlns:a16="http://schemas.microsoft.com/office/drawing/2014/main" id="{94CF2A5D-5F87-FFAB-5FB4-5FE136F00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20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lvl="0"/>
            <a:r>
              <a:rPr lang="en-US" b="1">
                <a:solidFill>
                  <a:srgbClr val="FFFFFF"/>
                </a:solidFill>
              </a:rPr>
              <a:t>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Joana Moraes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Maria Eduarda Amaral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Pedro Rocha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André Santana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Henrique Mascarenhas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Eduardo Puig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Gustavo Chagas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9" name="Rectangle 7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92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pc="100" err="1"/>
              <a:t>Projeto</a:t>
            </a:r>
            <a:r>
              <a:rPr lang="en-US" spc="100"/>
              <a:t> </a:t>
            </a:r>
            <a:r>
              <a:rPr lang="en-US" spc="100" err="1"/>
              <a:t>gestão</a:t>
            </a:r>
            <a:r>
              <a:rPr lang="en-US" spc="100"/>
              <a:t> </a:t>
            </a:r>
            <a:r>
              <a:rPr lang="en-US" spc="100" err="1"/>
              <a:t>financeira</a:t>
            </a:r>
            <a:endParaRPr lang="pt-BR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Espaço Reservado para Texto 5">
            <a:extLst>
              <a:ext uri="{FF2B5EF4-FFF2-40B4-BE49-F238E27FC236}">
                <a16:creationId xmlns:a16="http://schemas.microsoft.com/office/drawing/2014/main" id="{3F6A0F97-2A44-850D-6EC8-609E58B48EC0}"/>
              </a:ext>
            </a:extLst>
          </p:cNvPr>
          <p:cNvGraphicFramePr/>
          <p:nvPr/>
        </p:nvGraphicFramePr>
        <p:xfrm>
          <a:off x="4980896" y="643467"/>
          <a:ext cx="657411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9578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Contexto DO </a:t>
            </a:r>
            <a:r>
              <a:rPr lang="pt-BR" u="sng"/>
              <a:t>Problema</a:t>
            </a:r>
            <a:endParaRPr lang="pt-BR"/>
          </a:p>
        </p:txBody>
      </p:sp>
      <p:pic>
        <p:nvPicPr>
          <p:cNvPr id="7" name="Imagem 7" descr="Gráfico, Gráfico de pizza&#10;&#10;Descrição gerada automaticamente">
            <a:extLst>
              <a:ext uri="{FF2B5EF4-FFF2-40B4-BE49-F238E27FC236}">
                <a16:creationId xmlns:a16="http://schemas.microsoft.com/office/drawing/2014/main" id="{BEE135FE-8F22-5036-3719-4405BC20F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83" y="2210249"/>
            <a:ext cx="9720073" cy="3743542"/>
          </a:xfr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30E9A96-202A-C296-EC9B-B95AB217698D}"/>
              </a:ext>
            </a:extLst>
          </p:cNvPr>
          <p:cNvSpPr/>
          <p:nvPr/>
        </p:nvSpPr>
        <p:spPr>
          <a:xfrm>
            <a:off x="2673815" y="3804910"/>
            <a:ext cx="488830" cy="54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3692327-E741-6D56-5386-11794EF3E52F}"/>
              </a:ext>
            </a:extLst>
          </p:cNvPr>
          <p:cNvSpPr/>
          <p:nvPr/>
        </p:nvSpPr>
        <p:spPr>
          <a:xfrm>
            <a:off x="6196267" y="3804910"/>
            <a:ext cx="488830" cy="54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44B5B63-1CD0-A286-6BE6-0763A4507BDB}"/>
              </a:ext>
            </a:extLst>
          </p:cNvPr>
          <p:cNvSpPr/>
          <p:nvPr/>
        </p:nvSpPr>
        <p:spPr>
          <a:xfrm>
            <a:off x="9761852" y="3804909"/>
            <a:ext cx="488830" cy="54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080DDE0-A031-F820-3C29-0AA6DFCCCC0B}"/>
              </a:ext>
            </a:extLst>
          </p:cNvPr>
          <p:cNvSpPr/>
          <p:nvPr/>
        </p:nvSpPr>
        <p:spPr>
          <a:xfrm>
            <a:off x="10554958" y="3359092"/>
            <a:ext cx="1495244" cy="145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Descontrole financeiro?!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637" y="2592634"/>
            <a:ext cx="296717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pt-BR" b="1">
                <a:latin typeface="Calibri"/>
                <a:cs typeface="Calibri"/>
              </a:rPr>
              <a:t>Nome:</a:t>
            </a:r>
            <a:r>
              <a:rPr lang="pt-BR">
                <a:latin typeface="Calibri"/>
                <a:cs typeface="Calibri"/>
              </a:rPr>
              <a:t> Davi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pt-BR" b="1">
                <a:latin typeface="Calibri"/>
                <a:cs typeface="Calibri"/>
              </a:rPr>
              <a:t>Idade:</a:t>
            </a:r>
            <a:r>
              <a:rPr lang="pt-BR">
                <a:latin typeface="Calibri"/>
                <a:cs typeface="Calibri"/>
              </a:rPr>
              <a:t> 31 anos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pt-BR" b="1">
                <a:latin typeface="Calibri"/>
                <a:cs typeface="Calibri"/>
              </a:rPr>
              <a:t>Trabalho:</a:t>
            </a:r>
            <a:r>
              <a:rPr lang="pt-BR">
                <a:latin typeface="Calibri"/>
                <a:cs typeface="Calibri"/>
              </a:rPr>
              <a:t> Área de TI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pt-BR" b="1">
                <a:latin typeface="Calibri"/>
                <a:ea typeface="+mn-lt"/>
                <a:cs typeface="Calibri"/>
              </a:rPr>
              <a:t>Perfil: </a:t>
            </a:r>
            <a:r>
              <a:rPr lang="pt-BR">
                <a:latin typeface="Calibri"/>
                <a:ea typeface="+mn-lt"/>
                <a:cs typeface="Calibri"/>
              </a:rPr>
              <a:t>Reservado, Pão duro, Organizado, </a:t>
            </a:r>
            <a:endParaRPr lang="en-US">
              <a:latin typeface="Calibri"/>
              <a:ea typeface="+mn-lt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pt-BR">
                <a:latin typeface="Calibri"/>
                <a:ea typeface="+mn-lt"/>
                <a:cs typeface="Calibri"/>
              </a:rPr>
              <a:t>Antenado;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endParaRPr lang="pt-BR">
              <a:latin typeface="Calibri"/>
              <a:ea typeface="+mn-lt"/>
              <a:cs typeface="Calibri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DB365DC-6E10-4540-0D03-620FEAD95D4B}"/>
              </a:ext>
            </a:extLst>
          </p:cNvPr>
          <p:cNvSpPr txBox="1">
            <a:spLocks/>
          </p:cNvSpPr>
          <p:nvPr/>
        </p:nvSpPr>
        <p:spPr>
          <a:xfrm>
            <a:off x="4179859" y="1933903"/>
            <a:ext cx="2967177" cy="402336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pt-BR" b="1">
                <a:latin typeface="Calibri"/>
                <a:cs typeface="Calibri"/>
              </a:rPr>
              <a:t>Desejos:</a:t>
            </a:r>
            <a:endParaRPr lang="pt-BR">
              <a:latin typeface="Calibri"/>
              <a:ea typeface="+mn-lt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pt-BR">
                <a:latin typeface="Calibri"/>
                <a:cs typeface="Calibri"/>
              </a:rPr>
              <a:t>Casa própria, Renda alta, Liberdade financeira, Suporte financeiro para a família, Empreender</a:t>
            </a:r>
            <a:endParaRPr lang="pt-BR">
              <a:latin typeface="Calibri"/>
              <a:ea typeface="+mn-lt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pt-BR" b="1">
                <a:latin typeface="Calibri"/>
                <a:ea typeface="+mn-lt"/>
                <a:cs typeface="Calibri"/>
              </a:rPr>
              <a:t>Problemas: </a:t>
            </a:r>
            <a:r>
              <a:rPr lang="pt-BR">
                <a:latin typeface="Calibri"/>
                <a:ea typeface="+mn-lt"/>
                <a:cs typeface="+mn-lt"/>
              </a:rPr>
              <a:t>Controle do tempo; organizar compromissos; não atingir objetivos de carreira ainda; falta de tempo.</a:t>
            </a:r>
          </a:p>
        </p:txBody>
      </p:sp>
      <p:pic>
        <p:nvPicPr>
          <p:cNvPr id="9" name="Imagem 9" descr="Homem sentado em frente a computador&#10;&#10;Descrição gerada automaticamente">
            <a:extLst>
              <a:ext uri="{FF2B5EF4-FFF2-40B4-BE49-F238E27FC236}">
                <a16:creationId xmlns:a16="http://schemas.microsoft.com/office/drawing/2014/main" id="{CD1D5A43-03D2-B26A-DB50-8699982F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79" y="2278429"/>
            <a:ext cx="4540369" cy="30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2730694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pt-BR" b="1">
                <a:latin typeface="Calibri"/>
                <a:ea typeface="+mn-lt"/>
                <a:cs typeface="+mn-lt"/>
              </a:rPr>
              <a:t>Nome</a:t>
            </a:r>
            <a:r>
              <a:rPr lang="pt-BR">
                <a:latin typeface="Calibri"/>
                <a:ea typeface="+mn-lt"/>
                <a:cs typeface="+mn-lt"/>
              </a:rPr>
              <a:t>: Ana </a:t>
            </a:r>
          </a:p>
          <a:p>
            <a:r>
              <a:rPr lang="pt-BR" b="1">
                <a:latin typeface="Calibri"/>
                <a:ea typeface="+mn-lt"/>
                <a:cs typeface="+mn-lt"/>
              </a:rPr>
              <a:t>Idade</a:t>
            </a:r>
            <a:r>
              <a:rPr lang="pt-BR">
                <a:latin typeface="Calibri"/>
                <a:ea typeface="+mn-lt"/>
                <a:cs typeface="+mn-lt"/>
              </a:rPr>
              <a:t>: 26 anos </a:t>
            </a:r>
          </a:p>
          <a:p>
            <a:r>
              <a:rPr lang="pt-BR" b="1">
                <a:latin typeface="Calibri"/>
                <a:ea typeface="+mn-lt"/>
                <a:cs typeface="+mn-lt"/>
              </a:rPr>
              <a:t>Trabalho</a:t>
            </a:r>
            <a:r>
              <a:rPr lang="pt-BR">
                <a:latin typeface="Calibri"/>
                <a:ea typeface="+mn-lt"/>
                <a:cs typeface="+mn-lt"/>
              </a:rPr>
              <a:t>: Comerciante</a:t>
            </a:r>
          </a:p>
          <a:p>
            <a:r>
              <a:rPr lang="pt-BR" b="1">
                <a:latin typeface="Calibri"/>
                <a:ea typeface="+mn-lt"/>
                <a:cs typeface="+mn-lt"/>
              </a:rPr>
              <a:t>Desejos</a:t>
            </a:r>
            <a:r>
              <a:rPr lang="pt-BR">
                <a:latin typeface="Calibri"/>
                <a:ea typeface="+mn-lt"/>
                <a:cs typeface="+mn-lt"/>
              </a:rPr>
              <a:t>: Independência financeira, Qualidade de vida, Bem estar familiar, Rodar o mundo</a:t>
            </a:r>
            <a:endParaRPr lang="pt-BR">
              <a:latin typeface="Calibri"/>
              <a:cs typeface="Calibri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E13D760-6464-D864-B999-94F23CCDE892}"/>
              </a:ext>
            </a:extLst>
          </p:cNvPr>
          <p:cNvSpPr txBox="1">
            <a:spLocks/>
          </p:cNvSpPr>
          <p:nvPr/>
        </p:nvSpPr>
        <p:spPr>
          <a:xfrm>
            <a:off x="3896080" y="1965434"/>
            <a:ext cx="2980314" cy="402336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latin typeface="Calibri"/>
                <a:ea typeface="+mn-lt"/>
                <a:cs typeface="+mn-lt"/>
              </a:rPr>
              <a:t>Perfil</a:t>
            </a:r>
            <a:r>
              <a:rPr lang="pt-BR">
                <a:latin typeface="Calibri"/>
                <a:ea typeface="+mn-lt"/>
                <a:cs typeface="+mn-lt"/>
              </a:rPr>
              <a:t>: Comunicativa, </a:t>
            </a:r>
          </a:p>
          <a:p>
            <a:pPr marL="0" indent="0">
              <a:buNone/>
            </a:pPr>
            <a:r>
              <a:rPr lang="pt-BR">
                <a:latin typeface="Calibri"/>
                <a:ea typeface="+mn-lt"/>
                <a:cs typeface="+mn-lt"/>
              </a:rPr>
              <a:t>Extrovertida, Esforçada,  </a:t>
            </a:r>
          </a:p>
          <a:p>
            <a:pPr marL="0" indent="0">
              <a:buNone/>
            </a:pPr>
            <a:r>
              <a:rPr lang="pt-BR">
                <a:latin typeface="Calibri"/>
                <a:ea typeface="+mn-lt"/>
                <a:cs typeface="+mn-lt"/>
              </a:rPr>
              <a:t>Organizada </a:t>
            </a:r>
          </a:p>
          <a:p>
            <a:pPr marL="0" indent="0">
              <a:buNone/>
            </a:pPr>
            <a:r>
              <a:rPr lang="pt-BR" b="1">
                <a:latin typeface="Calibri"/>
                <a:ea typeface="+mn-lt"/>
                <a:cs typeface="+mn-lt"/>
              </a:rPr>
              <a:t>Problemas</a:t>
            </a:r>
            <a:r>
              <a:rPr lang="pt-BR">
                <a:latin typeface="Calibri"/>
                <a:ea typeface="+mn-lt"/>
                <a:cs typeface="+mn-lt"/>
              </a:rPr>
              <a:t>: Dívidas; falta de tempo; sempre sem dinheiro; não conseguir ajudar a família financeiramente; burnout.</a:t>
            </a:r>
            <a:endParaRPr lang="pt-BR">
              <a:latin typeface="Calibri"/>
              <a:cs typeface="Calibri"/>
            </a:endParaRP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C331A495-770B-FDE6-B520-21580CA8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25" y="2007406"/>
            <a:ext cx="4382219" cy="28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4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84" y="2088931"/>
            <a:ext cx="271755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pt-BR" b="1">
                <a:latin typeface="Calibri"/>
                <a:ea typeface="+mn-lt"/>
                <a:cs typeface="+mn-lt"/>
              </a:rPr>
              <a:t>Nome: </a:t>
            </a:r>
            <a:r>
              <a:rPr lang="pt-BR">
                <a:latin typeface="Calibri"/>
                <a:ea typeface="+mn-lt"/>
                <a:cs typeface="+mn-lt"/>
              </a:rPr>
              <a:t>Patrícia </a:t>
            </a:r>
          </a:p>
          <a:p>
            <a:r>
              <a:rPr lang="pt-BR" b="1">
                <a:latin typeface="Calibri"/>
                <a:ea typeface="+mn-lt"/>
                <a:cs typeface="+mn-lt"/>
              </a:rPr>
              <a:t>Idade:</a:t>
            </a:r>
            <a:r>
              <a:rPr lang="pt-BR">
                <a:latin typeface="Calibri"/>
                <a:ea typeface="+mn-lt"/>
                <a:cs typeface="+mn-lt"/>
              </a:rPr>
              <a:t> 40 anos </a:t>
            </a:r>
            <a:r>
              <a:rPr lang="pt-BR" b="1">
                <a:latin typeface="Calibri"/>
                <a:ea typeface="+mn-lt"/>
                <a:cs typeface="+mn-lt"/>
              </a:rPr>
              <a:t>Trabalho:</a:t>
            </a:r>
            <a:r>
              <a:rPr lang="pt-BR">
                <a:latin typeface="Calibri"/>
                <a:ea typeface="+mn-lt"/>
                <a:cs typeface="+mn-lt"/>
              </a:rPr>
              <a:t> Funcionária pública </a:t>
            </a:r>
          </a:p>
          <a:p>
            <a:r>
              <a:rPr lang="pt-BR" b="1">
                <a:latin typeface="Calibri"/>
                <a:ea typeface="+mn-lt"/>
                <a:cs typeface="+mn-lt"/>
              </a:rPr>
              <a:t>Perfil:</a:t>
            </a:r>
            <a:r>
              <a:rPr lang="pt-BR">
                <a:latin typeface="Calibri"/>
                <a:ea typeface="+mn-lt"/>
                <a:cs typeface="+mn-lt"/>
              </a:rPr>
              <a:t> Organizada, </a:t>
            </a:r>
          </a:p>
          <a:p>
            <a:r>
              <a:rPr lang="pt-BR">
                <a:latin typeface="Calibri"/>
                <a:ea typeface="+mn-lt"/>
                <a:cs typeface="+mn-lt"/>
              </a:rPr>
              <a:t>Preocupada, Atenta, </a:t>
            </a:r>
          </a:p>
          <a:p>
            <a:r>
              <a:rPr lang="pt-BR">
                <a:latin typeface="Calibri"/>
                <a:ea typeface="+mn-lt"/>
                <a:cs typeface="+mn-lt"/>
              </a:rPr>
              <a:t>Dócil,  Atenciosa;</a:t>
            </a:r>
            <a:endParaRPr lang="pt-BR">
              <a:latin typeface="Calibri"/>
              <a:cs typeface="Calibri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AD9687BD-C9C8-E5AE-8F31-43A5F5FC786E}"/>
              </a:ext>
            </a:extLst>
          </p:cNvPr>
          <p:cNvSpPr txBox="1">
            <a:spLocks/>
          </p:cNvSpPr>
          <p:nvPr/>
        </p:nvSpPr>
        <p:spPr>
          <a:xfrm>
            <a:off x="4166721" y="2078421"/>
            <a:ext cx="3137969" cy="4036497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pt-BR" b="1">
                <a:latin typeface="Calibri"/>
                <a:cs typeface="Calibri"/>
              </a:rPr>
              <a:t>Desejos:</a:t>
            </a:r>
            <a:r>
              <a:rPr lang="pt-BR">
                <a:latin typeface="Calibri"/>
                <a:cs typeface="Calibri"/>
              </a:rPr>
              <a:t> Quitar as dívidas, Dar um futuro bom para os filhos, Ter uma boa aposentadoria.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pt-BR" b="1">
                <a:latin typeface="Calibri"/>
                <a:cs typeface="Calibri"/>
              </a:rPr>
              <a:t>Problemas:</a:t>
            </a:r>
            <a:r>
              <a:rPr lang="pt-BR">
                <a:latin typeface="Calibri"/>
                <a:cs typeface="Calibri"/>
              </a:rPr>
              <a:t> Dívidas; parcelas do financiamento; ainda não ter imóvel próprio; sustentar a educação dos filhos;</a:t>
            </a:r>
            <a:endParaRPr lang="pt-BR">
              <a:latin typeface="Calibri"/>
              <a:ea typeface="+mn-lt"/>
              <a:cs typeface="Calibri"/>
            </a:endParaRPr>
          </a:p>
        </p:txBody>
      </p:sp>
      <p:pic>
        <p:nvPicPr>
          <p:cNvPr id="15" name="Imagem 15" descr="Mulher em sofá&#10;&#10;Descrição gerada automaticamente">
            <a:extLst>
              <a:ext uri="{FF2B5EF4-FFF2-40B4-BE49-F238E27FC236}">
                <a16:creationId xmlns:a16="http://schemas.microsoft.com/office/drawing/2014/main" id="{BFEC2A1F-F871-8441-1F5B-8B48EE18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102" y="2090584"/>
            <a:ext cx="4525994" cy="30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6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Proposta de Solução | Objetivos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253442-D1F3-A212-5AB8-2274895EFD1A}"/>
              </a:ext>
            </a:extLst>
          </p:cNvPr>
          <p:cNvSpPr txBox="1"/>
          <p:nvPr/>
        </p:nvSpPr>
        <p:spPr>
          <a:xfrm>
            <a:off x="672354" y="2205318"/>
            <a:ext cx="10434917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accent1"/>
                </a:solidFill>
              </a:rPr>
              <a:t> </a:t>
            </a:r>
            <a:r>
              <a:rPr lang="pt-BR" sz="2000">
                <a:latin typeface="TW Cen MT"/>
                <a:cs typeface="Times New Roman"/>
              </a:rPr>
              <a:t>Propostas de solução:</a:t>
            </a:r>
            <a:endParaRPr lang="pt-BR" sz="2000">
              <a:latin typeface="TW Cen MT"/>
            </a:endParaRPr>
          </a:p>
          <a:p>
            <a:endParaRPr lang="pt-BR" sz="2000">
              <a:latin typeface="TW Cen MT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pt-BR" sz="2000">
                <a:latin typeface="TW Cen MT"/>
                <a:cs typeface="Times New Roman"/>
              </a:rPr>
              <a:t>Entrada para o usuário declarar recibos e despesas.</a:t>
            </a:r>
          </a:p>
          <a:p>
            <a:pPr marL="342900" indent="-342900">
              <a:buFont typeface="Wingdings"/>
              <a:buChar char="§"/>
            </a:pPr>
            <a:r>
              <a:rPr lang="pt-BR" sz="2000">
                <a:latin typeface="TW Cen MT"/>
                <a:cs typeface="Times New Roman"/>
              </a:rPr>
              <a:t>Mapeamento de gastos. </a:t>
            </a:r>
            <a:r>
              <a:rPr lang="pt-BR" sz="2000" err="1">
                <a:latin typeface="TW Cen MT"/>
                <a:cs typeface="Times New Roman"/>
              </a:rPr>
              <a:t>ex</a:t>
            </a:r>
            <a:r>
              <a:rPr lang="pt-BR" sz="2000">
                <a:latin typeface="TW Cen MT"/>
                <a:cs typeface="Times New Roman"/>
              </a:rPr>
              <a:t>: 30% alimentação, 30% investimento, etc.</a:t>
            </a:r>
          </a:p>
          <a:p>
            <a:pPr marL="342900" indent="-342900">
              <a:buFont typeface="Wingdings"/>
              <a:buChar char="§"/>
            </a:pPr>
            <a:r>
              <a:rPr lang="pt-BR" sz="2000">
                <a:latin typeface="TW Cen MT"/>
                <a:cs typeface="Times New Roman"/>
              </a:rPr>
              <a:t>Notificar o usuário quando excede limite de gastos.</a:t>
            </a:r>
          </a:p>
          <a:p>
            <a:pPr marL="342900" indent="-342900">
              <a:buFont typeface="Wingdings"/>
              <a:buChar char="§"/>
            </a:pPr>
            <a:r>
              <a:rPr lang="pt-BR" sz="2000">
                <a:latin typeface="TW Cen MT"/>
                <a:cs typeface="Times New Roman"/>
              </a:rPr>
              <a:t>Notificar o usuário quando tem contas para pagar ou quando está devendo algo/alguém.</a:t>
            </a:r>
          </a:p>
          <a:p>
            <a:pPr marL="285750" indent="-285750">
              <a:buFont typeface="Arial"/>
              <a:buChar char="•"/>
            </a:pPr>
            <a:endParaRPr lang="pt-BR" sz="2000">
              <a:solidFill>
                <a:srgbClr val="000000"/>
              </a:solidFill>
              <a:latin typeface="TW Cen MT"/>
              <a:cs typeface="Times New Roman"/>
            </a:endParaRPr>
          </a:p>
          <a:p>
            <a:r>
              <a:rPr lang="pt-BR" sz="2000">
                <a:solidFill>
                  <a:schemeClr val="accent1"/>
                </a:solidFill>
                <a:latin typeface="TW Cen MT"/>
              </a:rPr>
              <a:t> </a:t>
            </a:r>
            <a:r>
              <a:rPr lang="pt-BR" sz="2000">
                <a:latin typeface="TW Cen MT"/>
                <a:cs typeface="Times New Roman"/>
              </a:rPr>
              <a:t>Nosso objetivo:</a:t>
            </a:r>
          </a:p>
          <a:p>
            <a:endParaRPr lang="pt-BR" sz="2000">
              <a:latin typeface="TW Cen MT"/>
              <a:cs typeface="Times New Roman"/>
            </a:endParaRPr>
          </a:p>
          <a:p>
            <a:r>
              <a:rPr lang="pt-BR" sz="2000">
                <a:solidFill>
                  <a:schemeClr val="accent1"/>
                </a:solidFill>
                <a:latin typeface="TW Cen MT"/>
              </a:rPr>
              <a:t> </a:t>
            </a:r>
            <a:r>
              <a:rPr lang="pt-BR" sz="2000">
                <a:latin typeface="TW Cen MT"/>
                <a:cs typeface="Times New Roman"/>
              </a:rPr>
              <a:t>Ajudar quem deseja organizar as finanças do dia a dia, e também proporcionar possibilidades de criação de metas e objetivos para o médio e longo prazo.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2949E3-2C32-E304-4529-772AADF1A54E}"/>
              </a:ext>
            </a:extLst>
          </p:cNvPr>
          <p:cNvSpPr/>
          <p:nvPr/>
        </p:nvSpPr>
        <p:spPr>
          <a:xfrm>
            <a:off x="766695" y="2977032"/>
            <a:ext cx="89348" cy="9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CAAEAF3-E976-EB87-3AE7-3DBA741B655C}"/>
              </a:ext>
            </a:extLst>
          </p:cNvPr>
          <p:cNvSpPr/>
          <p:nvPr/>
        </p:nvSpPr>
        <p:spPr>
          <a:xfrm>
            <a:off x="766694" y="3262781"/>
            <a:ext cx="89348" cy="9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D627F93-0C77-3D0B-BA66-3E05FC5EF6AD}"/>
              </a:ext>
            </a:extLst>
          </p:cNvPr>
          <p:cNvSpPr/>
          <p:nvPr/>
        </p:nvSpPr>
        <p:spPr>
          <a:xfrm>
            <a:off x="766694" y="3584390"/>
            <a:ext cx="89348" cy="9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F6ACEB-C4B7-0761-EC65-A3559198D79B}"/>
              </a:ext>
            </a:extLst>
          </p:cNvPr>
          <p:cNvSpPr/>
          <p:nvPr/>
        </p:nvSpPr>
        <p:spPr>
          <a:xfrm>
            <a:off x="766694" y="3900956"/>
            <a:ext cx="89348" cy="9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04" y="1897812"/>
            <a:ext cx="11704146" cy="4842867"/>
          </a:xfrm>
        </p:spPr>
        <p:txBody>
          <a:bodyPr vert="horz" lIns="45720" tIns="45720" rIns="4572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b="1"/>
              <a:t>Histórias de Usuários</a:t>
            </a:r>
          </a:p>
          <a:p>
            <a:pPr marL="266700" indent="-266700">
              <a:buFont typeface="Wingdings,Sans-Serif" panose="05000000000000000000" pitchFamily="2" charset="2"/>
              <a:buChar char="§"/>
            </a:pPr>
            <a:r>
              <a:rPr lang="pt-BR">
                <a:ea typeface="+mn-lt"/>
                <a:cs typeface="+mn-lt"/>
              </a:rPr>
              <a:t>Como um usuário, eu preciso de um software que me ajude a organizar os meus gastos para que eu possa controlar o meu salário e não acumular dívidas ao longo do tempo.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pt-BR" b="1"/>
          </a:p>
          <a:p>
            <a:pPr marL="0" indent="0">
              <a:buNone/>
            </a:pPr>
            <a:r>
              <a:rPr lang="pt-BR" b="1"/>
              <a:t>Requisitos Funcionais</a:t>
            </a:r>
            <a:endParaRPr lang="pt-BR"/>
          </a:p>
          <a:p>
            <a:pPr marL="266700" indent="-266700">
              <a:buFont typeface="Wingdings,Sans-Serif" panose="05000000000000000000" pitchFamily="2" charset="2"/>
              <a:buChar char="§"/>
            </a:pPr>
            <a:r>
              <a:rPr lang="pt-BR">
                <a:ea typeface="+mn-lt"/>
                <a:cs typeface="+mn-lt"/>
              </a:rPr>
              <a:t>Notificação de excesso de gastos</a:t>
            </a:r>
          </a:p>
          <a:p>
            <a:pPr marL="266700" indent="-266700">
              <a:buFont typeface="Wingdings,Sans-Serif" panose="05000000000000000000" pitchFamily="2" charset="2"/>
              <a:buChar char="§"/>
            </a:pPr>
            <a:r>
              <a:rPr lang="pt-BR">
                <a:ea typeface="+mn-lt"/>
                <a:cs typeface="+mn-lt"/>
              </a:rPr>
              <a:t>Categorização de gastos</a:t>
            </a:r>
            <a:endParaRPr lang="en-US">
              <a:ea typeface="+mn-lt"/>
              <a:cs typeface="+mn-lt"/>
            </a:endParaRPr>
          </a:p>
          <a:p>
            <a:pPr marL="266700" indent="-266700">
              <a:buFont typeface="Wingdings,Sans-Serif" panose="05000000000000000000" pitchFamily="2" charset="2"/>
              <a:buChar char="§"/>
            </a:pPr>
            <a:r>
              <a:rPr lang="pt-BR">
                <a:ea typeface="+mn-lt"/>
                <a:cs typeface="+mn-lt"/>
              </a:rPr>
              <a:t>Gráficos e tabelas</a:t>
            </a: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b="1"/>
              <a:t>Requisitos Não Funcionais</a:t>
            </a:r>
          </a:p>
          <a:p>
            <a:pPr marL="266700" indent="-266700">
              <a:buFont typeface="Wingdings,Sans-Serif" panose="05000000000000000000" pitchFamily="2" charset="2"/>
              <a:buChar char="§"/>
            </a:pPr>
            <a:r>
              <a:rPr lang="pt-BR">
                <a:ea typeface="+mn-lt"/>
                <a:cs typeface="+mn-lt"/>
              </a:rPr>
              <a:t>Facilidade de uso</a:t>
            </a:r>
            <a:endParaRPr lang="en-US">
              <a:ea typeface="+mn-lt"/>
              <a:cs typeface="+mn-lt"/>
            </a:endParaRPr>
          </a:p>
          <a:p>
            <a:pPr marL="266700" indent="-266700">
              <a:buFont typeface="Wingdings,Sans-Serif" panose="05000000000000000000" pitchFamily="2" charset="2"/>
              <a:buChar char="§"/>
            </a:pPr>
            <a:r>
              <a:rPr lang="pt-BR">
                <a:ea typeface="+mn-lt"/>
                <a:cs typeface="+mn-lt"/>
              </a:rPr>
              <a:t>Velocidade</a:t>
            </a: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</p:txBody>
      </p:sp>
      <p:pic>
        <p:nvPicPr>
          <p:cNvPr id="4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8798AFC-06E6-6C7D-EBBB-97E35FAB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69" y="3069992"/>
            <a:ext cx="5686095" cy="35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Projeto da Interface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3C6ECE8-55D7-8ECA-725A-62E8F9FD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32" y="2509346"/>
            <a:ext cx="4724504" cy="3682299"/>
          </a:xfr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O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projeto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de interface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atual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é um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guia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pra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futuros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aperfeiçoamentos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ele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serve de base </a:t>
            </a:r>
            <a:r>
              <a:rPr lang="en-US" sz="2800">
                <a:solidFill>
                  <a:schemeClr val="bg1"/>
                </a:solidFill>
                <a:latin typeface="Tw Cen MT"/>
                <a:ea typeface="+mn-lt"/>
                <a:cs typeface="+mn-lt"/>
              </a:rPr>
              <a:t>para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que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possamos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ter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noção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de que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serviços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vamos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prestar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ele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será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ofertado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no site e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usuário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final se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relacionará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com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ele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D9E2D678-B8DE-8949-DBAF-BBABB5054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5" t="1748" r="6464"/>
          <a:stretch/>
        </p:blipFill>
        <p:spPr>
          <a:xfrm>
            <a:off x="7419708" y="198843"/>
            <a:ext cx="2963394" cy="66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21069"/>
            <a:ext cx="9930279" cy="4588291"/>
          </a:xfrm>
        </p:spPr>
        <p:txBody>
          <a:bodyPr vert="horz" lIns="45720" tIns="45720" rIns="45720" bIns="45720" rtlCol="0" anchor="t">
            <a:normAutofit fontScale="77500" lnSpcReduction="20000"/>
          </a:bodyPr>
          <a:lstStyle/>
          <a:p>
            <a:r>
              <a:rPr lang="pt-BR" b="1"/>
              <a:t>Processo de Trabalho </a:t>
            </a:r>
          </a:p>
          <a:p>
            <a:r>
              <a:rPr lang="pt-BR"/>
              <a:t>O processo de trabalho foi realizado por meio de reuniões semanais na Faculdade e na plataforma online do Google </a:t>
            </a:r>
            <a:r>
              <a:rPr lang="pt-BR" err="1"/>
              <a:t>Meets</a:t>
            </a:r>
            <a:r>
              <a:rPr lang="pt-BR"/>
              <a:t>. Nesses encontros compartilhamos ideias, </a:t>
            </a:r>
            <a:r>
              <a:rPr lang="pt-BR">
                <a:ea typeface="+mn-lt"/>
                <a:cs typeface="+mn-lt"/>
              </a:rPr>
              <a:t>dúvidas, certezas</a:t>
            </a:r>
            <a:r>
              <a:rPr lang="pt-BR"/>
              <a:t> e suposições sobre o problema, mapeamos o público alvo, fomos a campo fazer as entrevistas e com elas construímos as personas, identificando os problemas mais comuns e já pensando possíveis soluções para o problema. </a:t>
            </a:r>
          </a:p>
          <a:p>
            <a:r>
              <a:rPr lang="pt-BR" b="1"/>
              <a:t>Divisão de Papéis</a:t>
            </a:r>
            <a:endParaRPr lang="pt-BR"/>
          </a:p>
          <a:p>
            <a:r>
              <a:rPr lang="pt-BR"/>
              <a:t>Joana: Contexto do Problema</a:t>
            </a:r>
          </a:p>
          <a:p>
            <a:r>
              <a:rPr lang="pt-BR"/>
              <a:t>Henrique e Eduardo: Público Alvo | Personas</a:t>
            </a:r>
          </a:p>
          <a:p>
            <a:r>
              <a:rPr lang="pt-BR"/>
              <a:t>André: Proposta de solução | Objetivos</a:t>
            </a:r>
          </a:p>
          <a:p>
            <a:pPr marL="0" indent="0">
              <a:buNone/>
            </a:pPr>
            <a:r>
              <a:rPr lang="pt-BR"/>
              <a:t> Maria Eduarda: História de usuários e requisitos</a:t>
            </a:r>
          </a:p>
          <a:p>
            <a:r>
              <a:rPr lang="pt-BR"/>
              <a:t>Gustavo: Projeto de interface</a:t>
            </a:r>
          </a:p>
          <a:p>
            <a:r>
              <a:rPr lang="pt-BR"/>
              <a:t>Pedro: Metodologia</a:t>
            </a:r>
          </a:p>
          <a:p>
            <a:r>
              <a:rPr lang="pt-BR" b="1"/>
              <a:t>Ferramentas</a:t>
            </a:r>
          </a:p>
          <a:p>
            <a:r>
              <a:rPr lang="pt-BR"/>
              <a:t>Miro, </a:t>
            </a:r>
            <a:r>
              <a:rPr lang="pt-BR" err="1"/>
              <a:t>Figma</a:t>
            </a:r>
            <a:r>
              <a:rPr lang="pt-BR"/>
              <a:t>, </a:t>
            </a:r>
            <a:r>
              <a:rPr lang="pt-BR" err="1"/>
              <a:t>Meets</a:t>
            </a:r>
            <a:r>
              <a:rPr lang="pt-BR"/>
              <a:t>, GitHub, PowerPoint; </a:t>
            </a:r>
          </a:p>
        </p:txBody>
      </p:sp>
      <p:pic>
        <p:nvPicPr>
          <p:cNvPr id="4" name="Imagem 4" descr="Forma&#10;&#10;Descrição gerada automaticamente">
            <a:extLst>
              <a:ext uri="{FF2B5EF4-FFF2-40B4-BE49-F238E27FC236}">
                <a16:creationId xmlns:a16="http://schemas.microsoft.com/office/drawing/2014/main" id="{58088DCA-3E83-A30F-D04A-8826FE6D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3120036"/>
            <a:ext cx="4500282" cy="32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35A10BEE0D314687A66013617BC390" ma:contentTypeVersion="4" ma:contentTypeDescription="Crie um novo documento." ma:contentTypeScope="" ma:versionID="37b3f868d55d73226895fd0187e8073d">
  <xsd:schema xmlns:xsd="http://www.w3.org/2001/XMLSchema" xmlns:xs="http://www.w3.org/2001/XMLSchema" xmlns:p="http://schemas.microsoft.com/office/2006/metadata/properties" xmlns:ns3="4b7db120-33bd-48a2-aa05-5a0e6cf4f339" targetNamespace="http://schemas.microsoft.com/office/2006/metadata/properties" ma:root="true" ma:fieldsID="94ff8615f2182836a065df0452cdb1ee" ns3:_="">
    <xsd:import namespace="4b7db120-33bd-48a2-aa05-5a0e6cf4f3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db120-33bd-48a2-aa05-5a0e6cf4f3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3D06A3-7A75-4C07-A66C-6B65E8AE5D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33B2FA-6BA6-445E-9750-FA895DBBD9AC}">
  <ds:schemaRefs>
    <ds:schemaRef ds:uri="4b7db120-33bd-48a2-aa05-5a0e6cf4f3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6541AB-D502-4EB0-9FCF-0842C21527CE}">
  <ds:schemaRefs>
    <ds:schemaRef ds:uri="4b7db120-33bd-48a2-aa05-5a0e6cf4f3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Projeto Gestão Financeira</vt:lpstr>
      <vt:lpstr>Contexto DO Problema</vt:lpstr>
      <vt:lpstr>Público-Alvo | PERSONAS</vt:lpstr>
      <vt:lpstr>Público-Alvo | PERSONAS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Projeto gestão financeira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revision>1</cp:revision>
  <dcterms:created xsi:type="dcterms:W3CDTF">2022-04-05T03:20:00Z</dcterms:created>
  <dcterms:modified xsi:type="dcterms:W3CDTF">2022-04-20T02:26:07Z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0x0101005935A10BEE0D314687A66013617BC390</vt:lpwstr>
  </property>
</Properties>
</file>