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0" r:id="rId3"/>
    <p:sldId id="287" r:id="rId4"/>
    <p:sldId id="281" r:id="rId5"/>
    <p:sldId id="283" r:id="rId6"/>
    <p:sldId id="288" r:id="rId7"/>
    <p:sldId id="282" r:id="rId8"/>
    <p:sldId id="285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Dificuldade em diferenciar cursos 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Miguel Alves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Herolt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Melyssa</a:t>
            </a:r>
            <a:r>
              <a:rPr lang="pt-BR" dirty="0"/>
              <a:t> Meireles</a:t>
            </a:r>
          </a:p>
          <a:p>
            <a:endParaRPr lang="pt-BR" dirty="0"/>
          </a:p>
        </p:txBody>
      </p:sp>
      <p:pic>
        <p:nvPicPr>
          <p:cNvPr id="1026" name="Picture 2" descr="54% dos jovens no Brasil usam internet como lazer">
            <a:extLst>
              <a:ext uri="{FF2B5EF4-FFF2-40B4-BE49-F238E27FC236}">
                <a16:creationId xmlns:a16="http://schemas.microsoft.com/office/drawing/2014/main" id="{6AC76C60-7377-4762-B012-441DD40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5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4400" y="4970205"/>
            <a:ext cx="3200400" cy="1463040"/>
          </a:xfrm>
        </p:spPr>
        <p:txBody>
          <a:bodyPr/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Miguel Alves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Melyssa</a:t>
            </a:r>
            <a:r>
              <a:rPr lang="pt-BR" dirty="0"/>
              <a:t> Meireles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</a:t>
            </a:r>
            <a:r>
              <a:rPr lang="pt-BR" dirty="0" err="1"/>
              <a:t>Herolt</a:t>
            </a:r>
            <a:endParaRPr lang="pt-BR" dirty="0"/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3BC8242-B6DD-4F20-9731-BC3841B53D8E}"/>
              </a:ext>
            </a:extLst>
          </p:cNvPr>
          <p:cNvSpPr txBox="1">
            <a:spLocks/>
          </p:cNvSpPr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Dificuldade em diferenciar cursos de ti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1FBFFD-7A96-4504-9862-666C6CAB04E3}"/>
              </a:ext>
            </a:extLst>
          </p:cNvPr>
          <p:cNvSpPr/>
          <p:nvPr/>
        </p:nvSpPr>
        <p:spPr>
          <a:xfrm>
            <a:off x="0" y="4281854"/>
            <a:ext cx="12192000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2E392C-51B8-46F5-A24E-F67013E56C7B}"/>
              </a:ext>
            </a:extLst>
          </p:cNvPr>
          <p:cNvSpPr txBox="1"/>
          <p:nvPr/>
        </p:nvSpPr>
        <p:spPr>
          <a:xfrm>
            <a:off x="4560964" y="501161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Obrigado!</a:t>
            </a:r>
            <a:endParaRPr lang="pt-BR" sz="2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1BB574-24E8-48BF-95C0-8EA460505713}"/>
              </a:ext>
            </a:extLst>
          </p:cNvPr>
          <p:cNvSpPr txBox="1"/>
          <p:nvPr/>
        </p:nvSpPr>
        <p:spPr>
          <a:xfrm>
            <a:off x="4591164" y="2294792"/>
            <a:ext cx="3009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Muito conteúdo na internet, porém pouco organizado;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Existe uma ofuscação dos demais cursos além de Ciências e Engenharia da Computação;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Dificuldade de entender as diferenças entre os cursos.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795954"/>
            <a:ext cx="9720073" cy="13979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Pessoas de 14 a 25 anos;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Ainda não ingressaram ou estão cursando o ensino superior;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Possuem interesse na área de tecnologia;</a:t>
            </a:r>
          </a:p>
        </p:txBody>
      </p:sp>
    </p:spTree>
    <p:extLst>
      <p:ext uri="{BB962C8B-B14F-4D97-AF65-F5344CB8AC3E}">
        <p14:creationId xmlns:p14="http://schemas.microsoft.com/office/powerpoint/2010/main" val="66849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75580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Enzo, 16 anos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pt-BR" sz="2400" dirty="0"/>
              <a:t>Passa a maior parte do tempo no computador;</a:t>
            </a:r>
          </a:p>
          <a:p>
            <a:pPr marL="640080" lvl="4" indent="0">
              <a:buNone/>
            </a:pPr>
            <a:endParaRPr lang="pt-BR" sz="24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pt-BR" sz="2400" dirty="0"/>
              <a:t>Consome conteúdos de jogos e tecnologia no tempo livre;</a:t>
            </a:r>
          </a:p>
          <a:p>
            <a:pPr marL="640080" lvl="4" indent="0">
              <a:buNone/>
            </a:pPr>
            <a:endParaRPr lang="pt-BR" sz="24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pt-BR" sz="2400" dirty="0"/>
              <a:t>No futuro, pretende trabalhar com TI. Por consumir conteúdos de desenvolvimento, sonha em ser programador.</a:t>
            </a:r>
            <a:r>
              <a:rPr lang="pt-BR" sz="1600" dirty="0"/>
              <a:t>	</a:t>
            </a:r>
          </a:p>
        </p:txBody>
      </p:sp>
      <p:pic>
        <p:nvPicPr>
          <p:cNvPr id="2054" name="Picture 6" descr="Index Of Svg Nerds - Nerd Desenho Png, Transparent Png - kindpng">
            <a:extLst>
              <a:ext uri="{FF2B5EF4-FFF2-40B4-BE49-F238E27FC236}">
                <a16:creationId xmlns:a16="http://schemas.microsoft.com/office/drawing/2014/main" id="{2730AD70-5BE3-4FDB-89CC-C3BD5C077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819" y="2490940"/>
            <a:ext cx="2162052" cy="27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0272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“Encontrar o curso que me agrada pela internet não é fácil, quanto mais leio mais parece que os cursos são iguais”;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“Já fiz diversos cursos de programação na internet, mas a maioria não tem continuidade. Penso em cursar algo na área, mas me disseram que não existe curso especializado em desenvolvimento”.</a:t>
            </a:r>
          </a:p>
          <a:p>
            <a:pPr marL="128016" lvl="1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F44E0-6B03-4924-8809-18AC44EA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D7CD63-DA00-49EC-B946-4C4959A7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Ajudar o usuário a identificar o curso que se enquadra em seu perfil;</a:t>
            </a:r>
          </a:p>
          <a:p>
            <a:pPr marL="128016" lvl="1" indent="0">
              <a:buNone/>
            </a:pPr>
            <a:endParaRPr lang="pt-BR" b="0" i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Listagem dos cursos de TI com uma breve descrição.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O sistema deve ser responsivo para rodar em um dispositivos móvel;</a:t>
            </a:r>
          </a:p>
          <a:p>
            <a:pPr marL="128016" lvl="1" indent="0">
              <a:buNone/>
            </a:pPr>
            <a:endParaRPr lang="pt-BR" b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Montagem de uma base de dados relacionando perfis de usuário à cursos de TI.</a:t>
            </a:r>
            <a:endParaRPr lang="pt-BR" b="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86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Propõe-se um sistema que auxilia o usuário a definir o curso mais compatível com seu perfil;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Definir, de forma clara as diferenças entre os cursos das áreas de TI;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Aproximar o usuário de universidades que oferecem cursos da área;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Facilitar o acompanhamento da reação do mercado de trabalho perante aos cursos.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o projeto da interface, utilizou-se o Miro para criação de </a:t>
            </a:r>
            <a:r>
              <a:rPr lang="pt-BR" dirty="0" err="1"/>
              <a:t>Wireframes</a:t>
            </a:r>
            <a:r>
              <a:rPr lang="pt-BR" dirty="0"/>
              <a:t>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97AFAA-0FB4-4A5A-968E-5E823E7F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80360"/>
            <a:ext cx="5043626" cy="342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9A2CF8-8379-4194-A33C-929A3C1A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48" y="2699239"/>
            <a:ext cx="5315022" cy="37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o processo de trabalho, utilizou-se o Design </a:t>
            </a:r>
            <a:r>
              <a:rPr lang="pt-BR" dirty="0" err="1"/>
              <a:t>Thinking</a:t>
            </a:r>
            <a:r>
              <a:rPr lang="pt-BR" dirty="0"/>
              <a:t> para captação de informações e o Scrum, como Metodologia Ágil;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divisão de papéis foi embasada na pontuação de história Scrum;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As ferramentas utilizadas foram: </a:t>
            </a:r>
            <a:r>
              <a:rPr lang="pt-BR" dirty="0" err="1"/>
              <a:t>Trello</a:t>
            </a:r>
            <a:r>
              <a:rPr lang="pt-BR" dirty="0"/>
              <a:t>, Miro, </a:t>
            </a:r>
            <a:r>
              <a:rPr lang="pt-BR" dirty="0" err="1"/>
              <a:t>Git</a:t>
            </a:r>
            <a:r>
              <a:rPr lang="pt-BR" dirty="0"/>
              <a:t>,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VsCode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Para o controle de versão, utilizou-se o sistema de </a:t>
            </a:r>
            <a:r>
              <a:rPr lang="pt-BR" dirty="0" err="1"/>
              <a:t>branchs</a:t>
            </a:r>
            <a:r>
              <a:rPr lang="pt-BR" dirty="0"/>
              <a:t> do </a:t>
            </a:r>
            <a:r>
              <a:rPr lang="pt-BR" dirty="0" err="1"/>
              <a:t>Git</a:t>
            </a:r>
            <a:r>
              <a:rPr lang="pt-BR" dirty="0"/>
              <a:t>;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</TotalTime>
  <Words>407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Dificuldade em diferenciar cursos de ti</vt:lpstr>
      <vt:lpstr>Contexto DO Problema</vt:lpstr>
      <vt:lpstr>Publico alvo</vt:lpstr>
      <vt:lpstr>PERSONAS</vt:lpstr>
      <vt:lpstr>Histórias de Usuários</vt:lpstr>
      <vt:lpstr>requisitos</vt:lpstr>
      <vt:lpstr>Solução</vt:lpstr>
      <vt:lpstr>Projeto da Interface</vt:lpstr>
      <vt:lpstr>Metodologia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Miguel Alves</cp:lastModifiedBy>
  <cp:revision>3</cp:revision>
  <dcterms:created xsi:type="dcterms:W3CDTF">2022-04-05T03:20:00Z</dcterms:created>
  <dcterms:modified xsi:type="dcterms:W3CDTF">2022-04-20T20:47:37Z</dcterms:modified>
</cp:coreProperties>
</file>