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1" r:id="rId4"/>
    <p:sldId id="287" r:id="rId5"/>
    <p:sldId id="282" r:id="rId6"/>
    <p:sldId id="283" r:id="rId7"/>
    <p:sldId id="285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Dificuldade em diferenciar cursos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Miguel Alves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Herolt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Melyssa</a:t>
            </a:r>
            <a:r>
              <a:rPr lang="pt-BR" dirty="0"/>
              <a:t> Meireles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Muito conteúdo na internet, porém pouco organizado;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Existe uma ofuscação dos demais cursos além de Ciências e Engenharia da Computação;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Dificuldade de entender as diferenças entre os cursos.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Enzo, 16 anos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000" dirty="0"/>
              <a:t>Passa a maior parte do tempo no computador;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000" dirty="0"/>
              <a:t>Consome conteúdos de jogos e tecnologia no tempo livre;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000" dirty="0"/>
              <a:t>No futuro, pretende trabalhar com TI;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795954"/>
            <a:ext cx="9720073" cy="13979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Pessoas de 14 a 25 anos;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Ainda não ingressaram ou estão cursando o ensino superior;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Possuem interesse na área de tecnologia;</a:t>
            </a:r>
          </a:p>
        </p:txBody>
      </p:sp>
    </p:spTree>
    <p:extLst>
      <p:ext uri="{BB962C8B-B14F-4D97-AF65-F5344CB8AC3E}">
        <p14:creationId xmlns:p14="http://schemas.microsoft.com/office/powerpoint/2010/main" val="66849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Propõe-se um sistema que auxilia o usuário a definir o curso mais compatível com seu perfil;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Definir, de forma clara as diferenças entre os cursos das áreas de TI;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Aproximar o usuário de universidades que oferecem cursos da área;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Facilitar o acompanhamento da reação do mercado de trabalho perante aos cursos.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02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“Encontrar o curso que me agrada pela internet não é fácil, quanto mais leio mais parece que os cursos são iguais”;</a:t>
            </a:r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Formulário para identificar o curso que usuário assemelha;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b="0" dirty="0">
                <a:effectLst/>
              </a:rPr>
              <a:t>Listagem dos cursos de TI com uma breve descrição.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b="0" dirty="0">
                <a:effectLst/>
              </a:rPr>
              <a:t>O sistema deve ser responsivo para rodar em um dispositivos móvel;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Montagem de uma base de dados relacionando perfis de usuário à cursos de TI.</a:t>
            </a:r>
            <a:endParaRPr lang="pt-BR" b="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projeto da interface, utilizou-se o Miro para criação de </a:t>
            </a:r>
            <a:r>
              <a:rPr lang="pt-BR" dirty="0" err="1"/>
              <a:t>Wireframes</a:t>
            </a:r>
            <a:r>
              <a:rPr lang="pt-BR" dirty="0"/>
              <a:t>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97AFAA-0FB4-4A5A-968E-5E823E7F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80360"/>
            <a:ext cx="5043626" cy="342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9A2CF8-8379-4194-A33C-929A3C1A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48" y="2699239"/>
            <a:ext cx="5315022" cy="37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processo de trabalho, utilizou-se o Design </a:t>
            </a:r>
            <a:r>
              <a:rPr lang="pt-BR" dirty="0" err="1"/>
              <a:t>Thinking</a:t>
            </a:r>
            <a:r>
              <a:rPr lang="pt-BR" dirty="0"/>
              <a:t> para captação de informações e o Scrum, como Metodologia Ágil;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divisão de papéis foi embasada na pontuação de história Scrum;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As ferramentas utilizadas foram: </a:t>
            </a:r>
            <a:r>
              <a:rPr lang="pt-BR" dirty="0" err="1"/>
              <a:t>Trello</a:t>
            </a:r>
            <a:r>
              <a:rPr lang="pt-BR" dirty="0"/>
              <a:t>, Miro, </a:t>
            </a:r>
            <a:r>
              <a:rPr lang="pt-BR" dirty="0" err="1"/>
              <a:t>Git</a:t>
            </a:r>
            <a:r>
              <a:rPr lang="pt-BR" dirty="0"/>
              <a:t>,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VsCode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controle de versão, utilizou-se o sistema de </a:t>
            </a:r>
            <a:r>
              <a:rPr lang="pt-BR" dirty="0" err="1"/>
              <a:t>branchs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Miguel Alves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Melyssa</a:t>
            </a:r>
            <a:r>
              <a:rPr lang="pt-BR" dirty="0"/>
              <a:t> Meireles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Herolt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3BC8242-B6DD-4F20-9731-BC3841B53D8E}"/>
              </a:ext>
            </a:extLst>
          </p:cNvPr>
          <p:cNvSpPr txBox="1">
            <a:spLocks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Dificuldade em diferenciar cursos de 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362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Dificuldade em diferenciar cursos de ti</vt:lpstr>
      <vt:lpstr>Contexto DO Problema</vt:lpstr>
      <vt:lpstr>PERSONAS</vt:lpstr>
      <vt:lpstr>Publico alvo</vt:lpstr>
      <vt:lpstr>Proposta de Solução | Objetivos</vt:lpstr>
      <vt:lpstr>Histórias de Usuários e Requisitos</vt:lpstr>
      <vt:lpstr>Projeto da Interface</vt:lpstr>
      <vt:lpstr>Metodologia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Miguel Alves</cp:lastModifiedBy>
  <cp:revision>2</cp:revision>
  <dcterms:created xsi:type="dcterms:W3CDTF">2022-04-05T03:20:00Z</dcterms:created>
  <dcterms:modified xsi:type="dcterms:W3CDTF">2022-04-20T02:49:08Z</dcterms:modified>
</cp:coreProperties>
</file>