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88"/>
    <a:srgbClr val="0AC46D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63C823-AD76-41F7-BBA0-E067C368B08E}" v="1544" dt="2022-07-03T18:43:21.467"/>
    <p1510:client id="{B0626970-D57A-4D90-9724-243E76FEB8B8}" v="2607" dt="2022-07-01T20:17:41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find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ryse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A2AD2D6-58C7-66E3-6470-29DAD195BD8C}"/>
              </a:ext>
            </a:extLst>
          </p:cNvPr>
          <p:cNvSpPr txBox="1"/>
          <p:nvPr/>
        </p:nvSpPr>
        <p:spPr>
          <a:xfrm>
            <a:off x="2107721" y="2409645"/>
            <a:ext cx="870980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9600" dirty="0">
                <a:solidFill>
                  <a:srgbClr val="00FF88"/>
                </a:solidFill>
                <a:latin typeface="Poppins Black"/>
                <a:cs typeface="Calibri"/>
              </a:rPr>
              <a:t>sportmatch</a:t>
            </a:r>
          </a:p>
          <a:p>
            <a:endParaRPr lang="pt-BR" sz="9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1337C69-3E0B-89F5-ABFA-06F26A166CA4}"/>
              </a:ext>
            </a:extLst>
          </p:cNvPr>
          <p:cNvSpPr txBox="1"/>
          <p:nvPr/>
        </p:nvSpPr>
        <p:spPr>
          <a:xfrm>
            <a:off x="583720" y="1072551"/>
            <a:ext cx="11614030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00FF88"/>
                </a:solidFill>
                <a:latin typeface="Arial"/>
                <a:cs typeface="Arial"/>
              </a:rPr>
              <a:t>NOSSA EQUIPE:</a:t>
            </a:r>
          </a:p>
          <a:p>
            <a:endParaRPr lang="pt-BR" sz="4400" dirty="0">
              <a:solidFill>
                <a:srgbClr val="00FF88"/>
              </a:solidFill>
              <a:latin typeface="Arial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pt-BR" sz="3200" dirty="0">
                <a:solidFill>
                  <a:schemeClr val="bg1"/>
                </a:solidFill>
                <a:latin typeface="Arial"/>
                <a:cs typeface="Calibri"/>
              </a:rPr>
              <a:t>Cauã Veríssimo Dias</a:t>
            </a:r>
          </a:p>
          <a:p>
            <a:pPr marL="457200" indent="-457200">
              <a:buFont typeface="Arial"/>
              <a:buChar char="•"/>
            </a:pPr>
            <a:r>
              <a:rPr lang="pt-BR" sz="3200" dirty="0">
                <a:solidFill>
                  <a:schemeClr val="bg1"/>
                </a:solidFill>
                <a:latin typeface="Arial"/>
                <a:cs typeface="Calibri"/>
              </a:rPr>
              <a:t>Guilherme Augustto Costa Barros</a:t>
            </a:r>
          </a:p>
          <a:p>
            <a:pPr algn="l"/>
            <a:endParaRPr lang="pt-BR" sz="3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974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47AC422B-71A7-262B-C11C-6E1BD431A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75" y="1381665"/>
            <a:ext cx="3361426" cy="3347049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DE107926-B4BE-7C39-8241-D187DD947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572" y="1511062"/>
            <a:ext cx="3260784" cy="32176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1642B0F-4DA6-3C9E-1D1D-6734031D72DF}"/>
              </a:ext>
            </a:extLst>
          </p:cNvPr>
          <p:cNvSpPr txBox="1"/>
          <p:nvPr/>
        </p:nvSpPr>
        <p:spPr>
          <a:xfrm>
            <a:off x="511836" y="5213230"/>
            <a:ext cx="584870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BR" sz="3000" b="1" dirty="0">
                <a:solidFill>
                  <a:schemeClr val="bg1"/>
                </a:solidFill>
                <a:latin typeface="Arial"/>
                <a:cs typeface="Arial"/>
              </a:rPr>
              <a:t>Não encontrar o melhor horário para praticar </a:t>
            </a:r>
            <a:endParaRPr lang="pt-BR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267260-2556-D13E-B7CB-C02DFA742E21}"/>
              </a:ext>
            </a:extLst>
          </p:cNvPr>
          <p:cNvSpPr txBox="1"/>
          <p:nvPr/>
        </p:nvSpPr>
        <p:spPr>
          <a:xfrm>
            <a:off x="6463164" y="5212332"/>
            <a:ext cx="54317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BR" sz="3000" b="1" dirty="0">
                <a:solidFill>
                  <a:schemeClr val="bg1"/>
                </a:solidFill>
                <a:latin typeface="Arial"/>
                <a:cs typeface="Calibri"/>
              </a:rPr>
              <a:t>Não encontrar um grupo para praticar</a:t>
            </a:r>
            <a:endParaRPr lang="pt-BR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EEDBE5-C96A-3337-7DBB-8A76CCAAB7BB}"/>
              </a:ext>
            </a:extLst>
          </p:cNvPr>
          <p:cNvSpPr txBox="1"/>
          <p:nvPr/>
        </p:nvSpPr>
        <p:spPr>
          <a:xfrm>
            <a:off x="3989357" y="323131"/>
            <a:ext cx="3505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b="1" dirty="0">
                <a:solidFill>
                  <a:srgbClr val="00FF88"/>
                </a:solidFill>
                <a:latin typeface="Arial"/>
                <a:cs typeface="Arial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59503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0FE4568-744D-2482-C415-D9B8986ADC0E}"/>
              </a:ext>
            </a:extLst>
          </p:cNvPr>
          <p:cNvSpPr txBox="1"/>
          <p:nvPr/>
        </p:nvSpPr>
        <p:spPr>
          <a:xfrm>
            <a:off x="2294626" y="497456"/>
            <a:ext cx="741584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00FF88"/>
                </a:solidFill>
                <a:latin typeface="Arial"/>
                <a:cs typeface="Calibri"/>
              </a:rPr>
              <a:t>PROPOSTA DE SOLUÇÃO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787F4A-3A34-8508-73B3-826CC4CC8C8B}"/>
              </a:ext>
            </a:extLst>
          </p:cNvPr>
          <p:cNvSpPr txBox="1"/>
          <p:nvPr/>
        </p:nvSpPr>
        <p:spPr>
          <a:xfrm>
            <a:off x="395916" y="2049314"/>
            <a:ext cx="741584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Arial"/>
                <a:cs typeface="Arial"/>
              </a:rPr>
              <a:t>Uma plataforma onde é possível:</a:t>
            </a:r>
            <a:endParaRPr lang="pt-BR" b="1">
              <a:solidFill>
                <a:schemeClr val="bg1"/>
              </a:solidFill>
              <a:ea typeface="Calibri"/>
              <a:cs typeface="Calibri"/>
            </a:endParaRPr>
          </a:p>
          <a:p>
            <a:endParaRPr lang="pt-BR" sz="30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pt-BR" sz="3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pt-BR" sz="3000" b="1" dirty="0">
                <a:solidFill>
                  <a:schemeClr val="bg1"/>
                </a:solidFill>
                <a:latin typeface="Arial"/>
                <a:cs typeface="Arial"/>
              </a:rPr>
              <a:t>Divulgar um evento esportivo criado por você</a:t>
            </a:r>
          </a:p>
          <a:p>
            <a:endParaRPr lang="pt-BR" sz="3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pt-BR" sz="3000" b="1" dirty="0">
                <a:solidFill>
                  <a:schemeClr val="bg1"/>
                </a:solidFill>
                <a:latin typeface="Arial"/>
                <a:cs typeface="Arial"/>
              </a:rPr>
              <a:t>Achar eventos esportivos para participar</a:t>
            </a: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2999B92B-0406-C031-A9E1-13881FF2E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872" y="1712344"/>
            <a:ext cx="4511614" cy="456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78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0FE4568-744D-2482-C415-D9B8986ADC0E}"/>
              </a:ext>
            </a:extLst>
          </p:cNvPr>
          <p:cNvSpPr txBox="1"/>
          <p:nvPr/>
        </p:nvSpPr>
        <p:spPr>
          <a:xfrm>
            <a:off x="3042248" y="396815"/>
            <a:ext cx="741584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00FF88"/>
                </a:solidFill>
                <a:latin typeface="Arial"/>
                <a:cs typeface="Calibri"/>
              </a:rPr>
              <a:t>NOSSO OBJETIVO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787F4A-3A34-8508-73B3-826CC4CC8C8B}"/>
              </a:ext>
            </a:extLst>
          </p:cNvPr>
          <p:cNvSpPr txBox="1"/>
          <p:nvPr/>
        </p:nvSpPr>
        <p:spPr>
          <a:xfrm>
            <a:off x="295274" y="2365616"/>
            <a:ext cx="697014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Arial"/>
                <a:cs typeface="Arial"/>
              </a:rPr>
              <a:t>Através da prática esportiva buscamos:</a:t>
            </a:r>
            <a:endParaRPr lang="pt-BR" b="1">
              <a:solidFill>
                <a:schemeClr val="bg1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pt-BR" sz="3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pt-BR" sz="3000" b="1" dirty="0">
                <a:solidFill>
                  <a:schemeClr val="bg1"/>
                </a:solidFill>
                <a:latin typeface="Arial"/>
                <a:cs typeface="Arial"/>
              </a:rPr>
              <a:t> Criar conexões </a:t>
            </a:r>
            <a:endParaRPr lang="pt-BR" b="1" dirty="0">
              <a:solidFill>
                <a:schemeClr val="bg1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pt-BR" sz="3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pt-BR" sz="3000" b="1" dirty="0">
                <a:solidFill>
                  <a:schemeClr val="bg1"/>
                </a:solidFill>
                <a:latin typeface="Arial"/>
                <a:cs typeface="Arial"/>
              </a:rPr>
              <a:t>Melhorar a saúde e a qualidade de vida das pessoas </a:t>
            </a:r>
          </a:p>
          <a:p>
            <a:pPr marL="457200" indent="-457200">
              <a:buFont typeface="Arial"/>
              <a:buChar char="•"/>
            </a:pPr>
            <a:endParaRPr lang="pt-BR" sz="3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pt-BR" sz="3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05BD9F8D-B916-F689-DD9C-360218192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041" y="1511060"/>
            <a:ext cx="4885426" cy="488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14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FFA3502-7891-0FAB-CD4E-948FF2346309}"/>
              </a:ext>
            </a:extLst>
          </p:cNvPr>
          <p:cNvSpPr txBox="1"/>
          <p:nvPr/>
        </p:nvSpPr>
        <p:spPr>
          <a:xfrm>
            <a:off x="3545456" y="483079"/>
            <a:ext cx="751648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00FF88"/>
                </a:solidFill>
                <a:latin typeface="Arial"/>
                <a:cs typeface="Arial"/>
              </a:rPr>
              <a:t>METODOLOGIA</a:t>
            </a:r>
            <a:endParaRPr lang="pt-BR"/>
          </a:p>
          <a:p>
            <a:endParaRPr lang="pt-BR" sz="4400" b="1" dirty="0">
              <a:solidFill>
                <a:srgbClr val="00FF88"/>
              </a:solidFill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981E91-F1E5-B0EB-9487-01D9EFA15631}"/>
              </a:ext>
            </a:extLst>
          </p:cNvPr>
          <p:cNvSpPr txBox="1"/>
          <p:nvPr/>
        </p:nvSpPr>
        <p:spPr>
          <a:xfrm>
            <a:off x="224287" y="1762664"/>
            <a:ext cx="1039195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Arial"/>
                <a:cs typeface="Arial"/>
              </a:rPr>
              <a:t>Como metodologia utilizamos o SCRUM: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65237C-47D7-CD78-A5F1-B21F6C9F0C20}"/>
              </a:ext>
            </a:extLst>
          </p:cNvPr>
          <p:cNvSpPr txBox="1"/>
          <p:nvPr/>
        </p:nvSpPr>
        <p:spPr>
          <a:xfrm>
            <a:off x="165879" y="2768181"/>
            <a:ext cx="9558068" cy="3469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pt-BR" sz="3000" b="1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Equipes auto-organizáveis </a:t>
            </a:r>
            <a:endParaRPr lang="pt-BR" dirty="0">
              <a:solidFill>
                <a:schemeClr val="bg1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pt-BR" sz="3000" b="1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Entrega dividida em sprints 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pt-BR" sz="3000" b="1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Tarefas organizadas em "a fazer" , "fazendo" e "feitas"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pt-BR" sz="3000" b="1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Tarefas categorizadas por esforço necessário 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5EBD1ECE-8339-1CD6-EF66-DB1A42EB0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864" y="2629438"/>
            <a:ext cx="22002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86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FFA3502-7891-0FAB-CD4E-948FF2346309}"/>
              </a:ext>
            </a:extLst>
          </p:cNvPr>
          <p:cNvSpPr txBox="1"/>
          <p:nvPr/>
        </p:nvSpPr>
        <p:spPr>
          <a:xfrm>
            <a:off x="1690777" y="439947"/>
            <a:ext cx="850851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00FF88"/>
                </a:solidFill>
                <a:latin typeface="Arial"/>
                <a:cs typeface="Arial"/>
              </a:rPr>
              <a:t>ARQUITETURA DE SOLUÇÃO</a:t>
            </a:r>
          </a:p>
          <a:p>
            <a:endParaRPr lang="pt-BR" sz="4400" b="1" dirty="0">
              <a:solidFill>
                <a:srgbClr val="00FF88"/>
              </a:solidFill>
              <a:latin typeface="Arial"/>
              <a:cs typeface="Arial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19946A6-74B3-E775-7746-046F2C81D56D}"/>
              </a:ext>
            </a:extLst>
          </p:cNvPr>
          <p:cNvSpPr txBox="1"/>
          <p:nvPr/>
        </p:nvSpPr>
        <p:spPr>
          <a:xfrm>
            <a:off x="641229" y="2122098"/>
            <a:ext cx="1111082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Arial"/>
                <a:cs typeface="Arial"/>
              </a:rPr>
              <a:t>Para arquitetura da solução foram utilizadas as linguagens de desenvolvimento front-</a:t>
            </a:r>
            <a:r>
              <a:rPr lang="pt-BR" sz="3000" b="1" dirty="0" err="1">
                <a:solidFill>
                  <a:schemeClr val="bg1"/>
                </a:solidFill>
                <a:latin typeface="Arial"/>
                <a:cs typeface="Arial"/>
              </a:rPr>
              <a:t>end</a:t>
            </a:r>
            <a:r>
              <a:rPr lang="pt-BR" sz="3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pt-BR" sz="3000" b="1" dirty="0" err="1">
                <a:solidFill>
                  <a:schemeClr val="bg1"/>
                </a:solidFill>
                <a:latin typeface="Arial"/>
                <a:cs typeface="Arial"/>
              </a:rPr>
              <a:t>html</a:t>
            </a:r>
            <a:r>
              <a:rPr lang="pt-BR" sz="3000" b="1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pt-BR" sz="3000" b="1" dirty="0" err="1">
                <a:solidFill>
                  <a:schemeClr val="bg1"/>
                </a:solidFill>
                <a:latin typeface="Arial"/>
                <a:cs typeface="Arial"/>
              </a:rPr>
              <a:t>css</a:t>
            </a:r>
            <a:r>
              <a:rPr lang="pt-BR" sz="3000" b="1" dirty="0">
                <a:solidFill>
                  <a:schemeClr val="bg1"/>
                </a:solidFill>
                <a:latin typeface="Arial"/>
                <a:cs typeface="Arial"/>
              </a:rPr>
              <a:t> e </a:t>
            </a:r>
            <a:r>
              <a:rPr lang="pt-BR" sz="3000" b="1" dirty="0" err="1">
                <a:solidFill>
                  <a:schemeClr val="bg1"/>
                </a:solidFill>
                <a:latin typeface="Arial"/>
                <a:cs typeface="Arial"/>
              </a:rPr>
              <a:t>java</a:t>
            </a:r>
            <a:r>
              <a:rPr lang="pt-BR" sz="3000" b="1" dirty="0">
                <a:solidFill>
                  <a:schemeClr val="bg1"/>
                </a:solidFill>
                <a:latin typeface="Arial"/>
                <a:cs typeface="Arial"/>
              </a:rPr>
              <a:t> script</a:t>
            </a:r>
          </a:p>
        </p:txBody>
      </p:sp>
      <p:pic>
        <p:nvPicPr>
          <p:cNvPr id="23" name="Imagem 23" descr="Uma imagem contendo texto, placar, desenho, relógio&#10;&#10;Descrição gerada automaticamente">
            <a:extLst>
              <a:ext uri="{FF2B5EF4-FFF2-40B4-BE49-F238E27FC236}">
                <a16:creationId xmlns:a16="http://schemas.microsoft.com/office/drawing/2014/main" id="{5C4AD817-FC1C-B5A8-CD88-A780ED6C6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003" y="4377156"/>
            <a:ext cx="6811992" cy="202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0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FFA3502-7891-0FAB-CD4E-948FF2346309}"/>
              </a:ext>
            </a:extLst>
          </p:cNvPr>
          <p:cNvSpPr txBox="1"/>
          <p:nvPr/>
        </p:nvSpPr>
        <p:spPr>
          <a:xfrm>
            <a:off x="425570" y="756249"/>
            <a:ext cx="8508519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Arial"/>
                <a:cs typeface="Arial"/>
              </a:rPr>
              <a:t>REFERÊNCIAS:</a:t>
            </a:r>
          </a:p>
          <a:p>
            <a:endParaRPr lang="pt-BR" sz="4400" b="1" dirty="0">
              <a:solidFill>
                <a:srgbClr val="00FF88"/>
              </a:solidFill>
              <a:latin typeface="Arial"/>
              <a:cs typeface="Arial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19946A6-74B3-E775-7746-046F2C81D56D}"/>
              </a:ext>
            </a:extLst>
          </p:cNvPr>
          <p:cNvSpPr txBox="1"/>
          <p:nvPr/>
        </p:nvSpPr>
        <p:spPr>
          <a:xfrm>
            <a:off x="425568" y="1662023"/>
            <a:ext cx="12217877" cy="29700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pt-BR" sz="2800" dirty="0">
                <a:solidFill>
                  <a:schemeClr val="accent1"/>
                </a:solidFill>
                <a:latin typeface="Arial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</a:t>
            </a:r>
            <a:r>
              <a:rPr lang="pt-BR" sz="2800" dirty="0">
                <a:solidFill>
                  <a:srgbClr val="0070C0"/>
                </a:solidFill>
                <a:latin typeface="Arial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ngfind.com</a:t>
            </a:r>
            <a:endParaRPr lang="pt-BR" sz="2800">
              <a:solidFill>
                <a:srgbClr val="0070C0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pt-BR" sz="2800" dirty="0">
                <a:solidFill>
                  <a:srgbClr val="0070C0"/>
                </a:solidFill>
                <a:ea typeface="+mn-lt"/>
                <a:cs typeface="+mn-lt"/>
                <a:hlinkClick r:id="rId4"/>
              </a:rPr>
              <a:t>https://storyset.com</a:t>
            </a:r>
            <a:endParaRPr lang="pt-BR" sz="2800">
              <a:solidFill>
                <a:srgbClr val="0070C0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pt-BR" sz="3000" dirty="0">
              <a:solidFill>
                <a:srgbClr val="0070C0"/>
              </a:solidFill>
              <a:ea typeface="Calibri"/>
              <a:cs typeface="Calibri"/>
            </a:endParaRPr>
          </a:p>
          <a:p>
            <a:endParaRPr lang="pt-BR" sz="3000" dirty="0">
              <a:solidFill>
                <a:srgbClr val="0070C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884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589</cp:revision>
  <dcterms:created xsi:type="dcterms:W3CDTF">2022-07-01T17:41:34Z</dcterms:created>
  <dcterms:modified xsi:type="dcterms:W3CDTF">2022-07-03T18:49:28Z</dcterms:modified>
</cp:coreProperties>
</file>