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7v2n0VKfjNn5IebTRAiXRzHa2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" name="Google Shape;20;p1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3.jp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 txBox="1"/>
          <p:nvPr>
            <p:ph type="title"/>
          </p:nvPr>
        </p:nvSpPr>
        <p:spPr>
          <a:xfrm>
            <a:off x="5790446" y="301256"/>
            <a:ext cx="4974798" cy="5486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br>
              <a:rPr lang="en-US" sz="3500"/>
            </a:br>
            <a:r>
              <a:rPr i="1" lang="en-US" sz="3500">
                <a:latin typeface="Arial"/>
                <a:ea typeface="Arial"/>
                <a:cs typeface="Arial"/>
                <a:sym typeface="Arial"/>
              </a:rPr>
              <a:t>Trabalho Interdisciplinar: </a:t>
            </a:r>
            <a:br>
              <a:rPr i="1" lang="en-US" sz="3500"/>
            </a:br>
            <a:r>
              <a:rPr i="1" lang="en-US" sz="3500">
                <a:latin typeface="Arial"/>
                <a:ea typeface="Arial"/>
                <a:cs typeface="Arial"/>
                <a:sym typeface="Arial"/>
              </a:rPr>
              <a:t>Cálculo de Peças Faltantes</a:t>
            </a:r>
            <a:r>
              <a:rPr lang="en-US" sz="3500"/>
              <a:t> na Indústria</a:t>
            </a:r>
            <a:br>
              <a:rPr i="1" lang="en-US" sz="2500"/>
            </a:br>
            <a:br>
              <a:rPr i="1" lang="en-US" sz="2500"/>
            </a:br>
            <a:br>
              <a:rPr i="1" lang="en-US" sz="2500"/>
            </a:br>
            <a:br>
              <a:rPr i="1" lang="en-US" sz="2500"/>
            </a:b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Daniel Estevam</a:t>
            </a:r>
            <a:br>
              <a:rPr i="1" lang="en-US" sz="2500"/>
            </a:b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Gabriel Augusto</a:t>
            </a:r>
            <a:br>
              <a:rPr i="1" lang="en-US" sz="2500"/>
            </a:b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Lucas Andrade</a:t>
            </a:r>
            <a:br>
              <a:rPr i="1" lang="en-US" sz="2500"/>
            </a:b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Pedro Rabelo</a:t>
            </a:r>
            <a:br>
              <a:rPr i="1" lang="en-US" sz="2500"/>
            </a:br>
            <a:r>
              <a:rPr i="1" lang="en-US" sz="2500">
                <a:latin typeface="Arial"/>
                <a:ea typeface="Arial"/>
                <a:cs typeface="Arial"/>
                <a:sym typeface="Arial"/>
              </a:rPr>
              <a:t>Rafael Pierre</a:t>
            </a:r>
            <a:br>
              <a:rPr i="1" lang="en-US" sz="1500"/>
            </a:b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-1" l="28222" r="31664" t="0"/>
          <a:stretch/>
        </p:blipFill>
        <p:spPr>
          <a:xfrm>
            <a:off x="1" y="10"/>
            <a:ext cx="5215066" cy="6857990"/>
          </a:xfrm>
          <a:custGeom>
            <a:rect b="b" l="l" r="r" t="t"/>
            <a:pathLst>
              <a:path extrusionOk="0" h="6845983" w="5215066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 rot="10800000">
            <a:off x="5986332" y="3088919"/>
            <a:ext cx="5212080" cy="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92" name="Google Shape;92;p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6894" y="5683649"/>
            <a:ext cx="1215118" cy="103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99" name="Google Shape;99;p2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242667" y="1583561"/>
            <a:ext cx="5138084" cy="4200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/>
              <a:t>O </a:t>
            </a:r>
            <a:r>
              <a:rPr b="1" lang="en-US"/>
              <a:t>Just in Time</a:t>
            </a:r>
            <a:r>
              <a:rPr lang="en-US"/>
              <a:t> surgiu no Japão, nos meados da década de 70, sendo sua idéia básica e seu desenvolvimento creditados à Toyota Motor Company, a qual buscava um sistema de administração que pudesse coordenar a produção com a demanda específica de diferentes modelos e cores de veículos com o mínimo atraso</a:t>
            </a:r>
            <a:endParaRPr/>
          </a:p>
          <a:p>
            <a:pPr indent="-65404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/>
              <a:t>Foto : Kiichiro Toyoda , criador do modelo Just in Time e filho do criador da Toyota</a:t>
            </a:r>
            <a:endParaRPr/>
          </a:p>
          <a:p>
            <a:pPr indent="-65404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Foto preta e branca de homem de terno e óculos&#10;&#10;Descrição gerada automaticamente" id="101" name="Google Shape;101;p2"/>
          <p:cNvPicPr preferRelativeResize="0"/>
          <p:nvPr/>
        </p:nvPicPr>
        <p:blipFill rotWithShape="1">
          <a:blip r:embed="rId3">
            <a:alphaModFix/>
          </a:blip>
          <a:srcRect b="28" l="0" r="0" t="29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143000" y="500743"/>
            <a:ext cx="48768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Surgimento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111" name="Google Shape;111;p3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242667" y="1583561"/>
            <a:ext cx="5138084" cy="4200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As empresas que não aderem esse sistema passam pelo os seguintes problemas:</a:t>
            </a:r>
            <a:endParaRPr/>
          </a:p>
          <a:p>
            <a:pPr indent="-55879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Superprodução;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Estoque de trabalho em processo;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Transporte e espera.</a:t>
            </a:r>
            <a:endParaRPr/>
          </a:p>
          <a:p>
            <a:pPr indent="-55879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Uma imagem contendo pessoa, no interior, teto, mesa&#10;&#10;Descrição gerada automaticamente" id="113" name="Google Shape;113;p3"/>
          <p:cNvPicPr preferRelativeResize="0"/>
          <p:nvPr/>
        </p:nvPicPr>
        <p:blipFill rotWithShape="1">
          <a:blip r:embed="rId3">
            <a:alphaModFix/>
          </a:blip>
          <a:srcRect b="6200" l="0" r="0" t="620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143000" y="500743"/>
            <a:ext cx="48768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Fundo de Problemas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123" name="Google Shape;123;p4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242667" y="1583561"/>
            <a:ext cx="5138084" cy="4200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Criar uma página Web focada em diminuir o estoque, fazer o calcúlo e cadastros peças , seguindo o modelo Just in Time.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-US"/>
              <a:t>Projetar telas para a necessidade de cada usuário (operador, gerente de estoque e comprador)</a:t>
            </a:r>
            <a:endParaRPr/>
          </a:p>
          <a:p>
            <a:pPr indent="-55879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-1" l="10120" r="39119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1143000" y="500743"/>
            <a:ext cx="48768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 de Intervenção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135" name="Google Shape;135;p5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nterface gráfica do usuário, Aplicativo, Teams&#10;&#10;Descrição gerada automaticamente" id="136" name="Google Shape;13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338" y="1452932"/>
            <a:ext cx="5931084" cy="46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143000" y="500743"/>
            <a:ext cx="4876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Telas e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686800" y="1452880"/>
            <a:ext cx="2743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Essa tela mostra como é feito o cadastro de produtos 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147" name="Google Shape;147;p6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nterface gráfica do usuário, Aplicativo, Teams&#10;&#10;Descrição gerada automaticamente" id="148" name="Google Shape;14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338" y="1591462"/>
            <a:ext cx="5931084" cy="4336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1143000" y="500743"/>
            <a:ext cx="4876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Telas e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686800" y="145288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Essa tela mostra os itens já cadastrados 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7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159" name="Google Shape;159;p7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7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1143000" y="500743"/>
            <a:ext cx="4876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Telas e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8686800" y="1452880"/>
            <a:ext cx="27432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Essa tela mostra quais são as peças faltantes do estoque , nela é possível a data em que faltará determinada peça (identificada pelo seu código).</a:t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900" y="1419397"/>
            <a:ext cx="7115961" cy="40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8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171" name="Google Shape;171;p8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nterface gráfica do usuário, Aplicativo&#10;&#10;Descrição gerada automaticamente" id="172" name="Google Shape;17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375" y="1452932"/>
            <a:ext cx="4433010" cy="46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143000" y="500743"/>
            <a:ext cx="4876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Telas e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8686800" y="1452880"/>
            <a:ext cx="2743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Essa tela mostra como é a interface em dispositivos móveis , tendo as mesmas funcionalidades que as telas anteriores.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9"/>
          <p:cNvSpPr txBox="1"/>
          <p:nvPr>
            <p:ph type="title"/>
          </p:nvPr>
        </p:nvSpPr>
        <p:spPr>
          <a:xfrm>
            <a:off x="1068497" y="1063256"/>
            <a:ext cx="5312254" cy="154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Arial"/>
              <a:buNone/>
            </a:pPr>
            <a:br>
              <a:rPr lang="en-US" sz="5100"/>
            </a:br>
            <a:endParaRPr sz="5100"/>
          </a:p>
        </p:txBody>
      </p:sp>
      <p:cxnSp>
        <p:nvCxnSpPr>
          <p:cNvPr id="183" name="Google Shape;183;p9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826107" y="1329561"/>
            <a:ext cx="5138084" cy="4200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911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Vs Code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WhatsApp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Google Workspace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GitHub e Git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Design Thinking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Scrum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Miro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Discord</a:t>
            </a:r>
            <a:endParaRPr/>
          </a:p>
          <a:p>
            <a:pPr indent="-182911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2500"/>
              <a:t>Figma </a:t>
            </a:r>
            <a:endParaRPr/>
          </a:p>
          <a:p>
            <a:pPr indent="-36067" lvl="0" marL="18288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 sz="2500"/>
          </a:p>
        </p:txBody>
      </p:sp>
      <p:sp>
        <p:nvSpPr>
          <p:cNvPr id="185" name="Google Shape;185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Desenho técnico&#10;&#10;Descrição gerada automaticamente"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065" y="5781620"/>
            <a:ext cx="1215118" cy="103414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36672" y="256903"/>
            <a:ext cx="567944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Applicativos e Metodologia</a:t>
            </a:r>
            <a:endParaRPr/>
          </a:p>
        </p:txBody>
      </p:sp>
      <p:pic>
        <p:nvPicPr>
          <p:cNvPr descr="Ícone&#10;&#10;Descrição gerada automaticamente"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9429" y="990599"/>
            <a:ext cx="1295401" cy="1295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nome da empresa&#10;&#10;Descrição gerada automaticamente" id="189" name="Google Shape;1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6016" y="2370001"/>
            <a:ext cx="5543731" cy="2224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90" name="Google Shape;19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6399" y="1023257"/>
            <a:ext cx="1284516" cy="126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5571" y="969954"/>
            <a:ext cx="1306287" cy="1314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92" name="Google Shape;19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3465" y="5045483"/>
            <a:ext cx="1936297" cy="1479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93" name="Google Shape;19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77830" y="5152345"/>
            <a:ext cx="11906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94" name="Google Shape;194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46065" y="5149623"/>
            <a:ext cx="1533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Headlines">
      <a:dk1>
        <a:srgbClr val="000000"/>
      </a:dk1>
      <a:lt1>
        <a:srgbClr val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2022-04-15T19:51:46Z</dcterms:created>
</cp:coreProperties>
</file>