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11"/>
  </p:notesMasterIdLst>
  <p:handoutMasterIdLst>
    <p:handoutMasterId r:id="rId12"/>
  </p:handoutMasterIdLst>
  <p:sldIdLst>
    <p:sldId id="266" r:id="rId5"/>
    <p:sldId id="283" r:id="rId6"/>
    <p:sldId id="281" r:id="rId7"/>
    <p:sldId id="280" r:id="rId8"/>
    <p:sldId id="271" r:id="rId9"/>
    <p:sldId id="282" r:id="rId10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unto principal" id="{15202A74-163D-4B71-BBA8-E2FCD164262F}">
          <p14:sldIdLst/>
        </p14:section>
        <p14:section name="Membro do Grupo 1" id="{0860697E-8C4A-43F9-A7C0-C435911657B2}">
          <p14:sldIdLst/>
        </p14:section>
        <p14:section name="Membro do Grupo 2" id="{ED02CA79-8112-418E-8BC2-0FD9B68AECB3}">
          <p14:sldIdLst>
            <p14:sldId id="266"/>
            <p14:sldId id="283"/>
            <p14:sldId id="281"/>
            <p14:sldId id="280"/>
          </p14:sldIdLst>
        </p14:section>
        <p14:section name="Membro do Grupo 3" id="{0DAD77B1-60C5-4EB2-933E-C56E97A5B2A7}">
          <p14:sldIdLst>
            <p14:sldId id="271"/>
            <p14:sldId id="282"/>
          </p14:sldIdLst>
        </p14:section>
        <p14:section name="Conclusão Geral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F9866-DC58-4529-9A9D-F951B82D93D7}" v="1330" dt="2022-07-06T00:16:15.249"/>
    <p1510:client id="{784625E1-15EF-49F2-959C-7144DFE1F19C}" v="55" dt="2022-07-06T00:58:56.668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75" d="100"/>
          <a:sy n="75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46725-CFE3-49A9-83E6-A1D7B1082E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F81298A-5117-4930-A71B-2DDDDB9D831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Trebuchet MS" panose="020B0603020202020204"/>
            </a:rPr>
            <a:t>Simulação</a:t>
          </a:r>
          <a:r>
            <a:rPr lang="en-US">
              <a:latin typeface="Trebuchet MS" panose="020B0603020202020204"/>
            </a:rPr>
            <a:t> </a:t>
          </a:r>
          <a:r>
            <a:rPr lang="en-US" err="1">
              <a:latin typeface="Trebuchet MS" panose="020B0603020202020204"/>
            </a:rPr>
            <a:t>fácil</a:t>
          </a:r>
          <a:r>
            <a:rPr lang="en-US">
              <a:latin typeface="Trebuchet MS" panose="020B0603020202020204"/>
            </a:rPr>
            <a:t> com </a:t>
          </a:r>
          <a:r>
            <a:rPr lang="en-US" err="1">
              <a:latin typeface="Trebuchet MS" panose="020B0603020202020204"/>
            </a:rPr>
            <a:t>poucos</a:t>
          </a:r>
          <a:r>
            <a:rPr lang="en-US">
              <a:latin typeface="Trebuchet MS" panose="020B0603020202020204"/>
            </a:rPr>
            <a:t> dados</a:t>
          </a:r>
          <a:endParaRPr lang="en-US"/>
        </a:p>
      </dgm:t>
    </dgm:pt>
    <dgm:pt modelId="{CAD91803-AA56-4195-9793-400DC0D3B8AA}" type="parTrans" cxnId="{A59957D5-AC73-49E7-93B9-87D830E73456}">
      <dgm:prSet/>
      <dgm:spPr/>
      <dgm:t>
        <a:bodyPr/>
        <a:lstStyle/>
        <a:p>
          <a:endParaRPr lang="en-US"/>
        </a:p>
      </dgm:t>
    </dgm:pt>
    <dgm:pt modelId="{64BCC1CE-9FCD-4745-A1EE-BB2F1E8BBBA9}" type="sibTrans" cxnId="{A59957D5-AC73-49E7-93B9-87D830E734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7522B3-360B-47C8-996B-D8268692DAD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Trebuchet MS" panose="020B0603020202020204"/>
            </a:rPr>
            <a:t>Aréa</a:t>
          </a:r>
          <a:r>
            <a:rPr lang="en-US">
              <a:latin typeface="Trebuchet MS" panose="020B0603020202020204"/>
            </a:rPr>
            <a:t> de </a:t>
          </a:r>
          <a:r>
            <a:rPr lang="en-US" err="1">
              <a:latin typeface="Trebuchet MS" panose="020B0603020202020204"/>
            </a:rPr>
            <a:t>artigos</a:t>
          </a:r>
          <a:r>
            <a:rPr lang="en-US">
              <a:latin typeface="Trebuchet MS" panose="020B0603020202020204"/>
            </a:rPr>
            <a:t> sobre o assunto</a:t>
          </a:r>
          <a:endParaRPr lang="en-US"/>
        </a:p>
      </dgm:t>
    </dgm:pt>
    <dgm:pt modelId="{DA07F2B9-5E0B-4ABA-84C0-A2521D99820C}" type="parTrans" cxnId="{A5ACC968-7EA4-45A9-A2AD-FBD053DC9A6F}">
      <dgm:prSet/>
      <dgm:spPr/>
      <dgm:t>
        <a:bodyPr/>
        <a:lstStyle/>
        <a:p>
          <a:endParaRPr lang="en-US"/>
        </a:p>
      </dgm:t>
    </dgm:pt>
    <dgm:pt modelId="{65E8C70B-7D67-414E-8668-4E00AE17138D}" type="sibTrans" cxnId="{A5ACC968-7EA4-45A9-A2AD-FBD053DC9A6F}">
      <dgm:prSet/>
      <dgm:spPr/>
      <dgm:t>
        <a:bodyPr/>
        <a:lstStyle/>
        <a:p>
          <a:endParaRPr lang="en-US"/>
        </a:p>
      </dgm:t>
    </dgm:pt>
    <dgm:pt modelId="{A9B4F2FE-EDF6-4FC3-8864-6D8ACAB876DB}" type="pres">
      <dgm:prSet presAssocID="{77146725-CFE3-49A9-83E6-A1D7B1082E64}" presName="root" presStyleCnt="0">
        <dgm:presLayoutVars>
          <dgm:dir/>
          <dgm:resizeHandles val="exact"/>
        </dgm:presLayoutVars>
      </dgm:prSet>
      <dgm:spPr/>
    </dgm:pt>
    <dgm:pt modelId="{359C6F0F-C552-45C8-A398-26688271761D}" type="pres">
      <dgm:prSet presAssocID="{77146725-CFE3-49A9-83E6-A1D7B1082E64}" presName="container" presStyleCnt="0">
        <dgm:presLayoutVars>
          <dgm:dir/>
          <dgm:resizeHandles val="exact"/>
        </dgm:presLayoutVars>
      </dgm:prSet>
      <dgm:spPr/>
    </dgm:pt>
    <dgm:pt modelId="{10E6298A-5B33-4BE1-B6CA-B75DF791B999}" type="pres">
      <dgm:prSet presAssocID="{9F81298A-5117-4930-A71B-2DDDDB9D8315}" presName="compNode" presStyleCnt="0"/>
      <dgm:spPr/>
    </dgm:pt>
    <dgm:pt modelId="{635580B5-08E2-48F5-8A25-7E721D1C8FC1}" type="pres">
      <dgm:prSet presAssocID="{9F81298A-5117-4930-A71B-2DDDDB9D8315}" presName="iconBgRect" presStyleLbl="bgShp" presStyleIdx="0" presStyleCnt="2"/>
      <dgm:spPr/>
    </dgm:pt>
    <dgm:pt modelId="{962C8942-117F-458D-A0D7-C0D3403A5083}" type="pres">
      <dgm:prSet presAssocID="{9F81298A-5117-4930-A71B-2DDDDB9D83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CAD6934-C9FD-478E-9944-419F2085249A}" type="pres">
      <dgm:prSet presAssocID="{9F81298A-5117-4930-A71B-2DDDDB9D8315}" presName="spaceRect" presStyleCnt="0"/>
      <dgm:spPr/>
    </dgm:pt>
    <dgm:pt modelId="{A56D0278-3450-4AD7-91D6-0328671A3251}" type="pres">
      <dgm:prSet presAssocID="{9F81298A-5117-4930-A71B-2DDDDB9D8315}" presName="textRect" presStyleLbl="revTx" presStyleIdx="0" presStyleCnt="2">
        <dgm:presLayoutVars>
          <dgm:chMax val="1"/>
          <dgm:chPref val="1"/>
        </dgm:presLayoutVars>
      </dgm:prSet>
      <dgm:spPr/>
    </dgm:pt>
    <dgm:pt modelId="{3303851C-3EEF-4B87-A983-B6E0C9399039}" type="pres">
      <dgm:prSet presAssocID="{64BCC1CE-9FCD-4745-A1EE-BB2F1E8BBBA9}" presName="sibTrans" presStyleLbl="sibTrans2D1" presStyleIdx="0" presStyleCnt="0"/>
      <dgm:spPr/>
    </dgm:pt>
    <dgm:pt modelId="{98743B78-3891-42CB-9897-BDCB6603EE4B}" type="pres">
      <dgm:prSet presAssocID="{BE7522B3-360B-47C8-996B-D8268692DAD5}" presName="compNode" presStyleCnt="0"/>
      <dgm:spPr/>
    </dgm:pt>
    <dgm:pt modelId="{B318BDA7-70B7-4A9C-9683-5734A6CD5195}" type="pres">
      <dgm:prSet presAssocID="{BE7522B3-360B-47C8-996B-D8268692DAD5}" presName="iconBgRect" presStyleLbl="bgShp" presStyleIdx="1" presStyleCnt="2"/>
      <dgm:spPr/>
    </dgm:pt>
    <dgm:pt modelId="{C207415D-E708-43F0-9B9B-34B865B33144}" type="pres">
      <dgm:prSet presAssocID="{BE7522B3-360B-47C8-996B-D8268692DA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70AE94F6-2047-465D-8AC2-A76CD20C2107}" type="pres">
      <dgm:prSet presAssocID="{BE7522B3-360B-47C8-996B-D8268692DAD5}" presName="spaceRect" presStyleCnt="0"/>
      <dgm:spPr/>
    </dgm:pt>
    <dgm:pt modelId="{F7A5A3E6-3A64-4B3E-9471-F3375FE731CE}" type="pres">
      <dgm:prSet presAssocID="{BE7522B3-360B-47C8-996B-D8268692DAD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E82812-49B4-4810-A7A2-A35D0579A5E7}" type="presOf" srcId="{BE7522B3-360B-47C8-996B-D8268692DAD5}" destId="{F7A5A3E6-3A64-4B3E-9471-F3375FE731CE}" srcOrd="0" destOrd="0" presId="urn:microsoft.com/office/officeart/2018/2/layout/IconCircleList"/>
    <dgm:cxn modelId="{98B91C21-D133-476E-B5D3-D65B446D5165}" type="presOf" srcId="{64BCC1CE-9FCD-4745-A1EE-BB2F1E8BBBA9}" destId="{3303851C-3EEF-4B87-A983-B6E0C9399039}" srcOrd="0" destOrd="0" presId="urn:microsoft.com/office/officeart/2018/2/layout/IconCircleList"/>
    <dgm:cxn modelId="{A5ACC968-7EA4-45A9-A2AD-FBD053DC9A6F}" srcId="{77146725-CFE3-49A9-83E6-A1D7B1082E64}" destId="{BE7522B3-360B-47C8-996B-D8268692DAD5}" srcOrd="1" destOrd="0" parTransId="{DA07F2B9-5E0B-4ABA-84C0-A2521D99820C}" sibTransId="{65E8C70B-7D67-414E-8668-4E00AE17138D}"/>
    <dgm:cxn modelId="{E1B8837A-201F-4819-80DF-158027E04AB7}" type="presOf" srcId="{77146725-CFE3-49A9-83E6-A1D7B1082E64}" destId="{A9B4F2FE-EDF6-4FC3-8864-6D8ACAB876DB}" srcOrd="0" destOrd="0" presId="urn:microsoft.com/office/officeart/2018/2/layout/IconCircleList"/>
    <dgm:cxn modelId="{99B42BD2-E1CE-4350-9808-786DF23C4835}" type="presOf" srcId="{9F81298A-5117-4930-A71B-2DDDDB9D8315}" destId="{A56D0278-3450-4AD7-91D6-0328671A3251}" srcOrd="0" destOrd="0" presId="urn:microsoft.com/office/officeart/2018/2/layout/IconCircleList"/>
    <dgm:cxn modelId="{A59957D5-AC73-49E7-93B9-87D830E73456}" srcId="{77146725-CFE3-49A9-83E6-A1D7B1082E64}" destId="{9F81298A-5117-4930-A71B-2DDDDB9D8315}" srcOrd="0" destOrd="0" parTransId="{CAD91803-AA56-4195-9793-400DC0D3B8AA}" sibTransId="{64BCC1CE-9FCD-4745-A1EE-BB2F1E8BBBA9}"/>
    <dgm:cxn modelId="{F8BD4982-C77C-4654-A2A6-7E25833AAA7B}" type="presParOf" srcId="{A9B4F2FE-EDF6-4FC3-8864-6D8ACAB876DB}" destId="{359C6F0F-C552-45C8-A398-26688271761D}" srcOrd="0" destOrd="0" presId="urn:microsoft.com/office/officeart/2018/2/layout/IconCircleList"/>
    <dgm:cxn modelId="{C1B3A900-DCFC-49E4-A982-3AAF5BAF2CB5}" type="presParOf" srcId="{359C6F0F-C552-45C8-A398-26688271761D}" destId="{10E6298A-5B33-4BE1-B6CA-B75DF791B999}" srcOrd="0" destOrd="0" presId="urn:microsoft.com/office/officeart/2018/2/layout/IconCircleList"/>
    <dgm:cxn modelId="{2362C443-B615-400C-B655-35B8DBA36147}" type="presParOf" srcId="{10E6298A-5B33-4BE1-B6CA-B75DF791B999}" destId="{635580B5-08E2-48F5-8A25-7E721D1C8FC1}" srcOrd="0" destOrd="0" presId="urn:microsoft.com/office/officeart/2018/2/layout/IconCircleList"/>
    <dgm:cxn modelId="{7B569185-0B80-4B01-AE7E-E4DD4306C864}" type="presParOf" srcId="{10E6298A-5B33-4BE1-B6CA-B75DF791B999}" destId="{962C8942-117F-458D-A0D7-C0D3403A5083}" srcOrd="1" destOrd="0" presId="urn:microsoft.com/office/officeart/2018/2/layout/IconCircleList"/>
    <dgm:cxn modelId="{4826C937-2C39-4E9D-986A-FF96926ADB34}" type="presParOf" srcId="{10E6298A-5B33-4BE1-B6CA-B75DF791B999}" destId="{8CAD6934-C9FD-478E-9944-419F2085249A}" srcOrd="2" destOrd="0" presId="urn:microsoft.com/office/officeart/2018/2/layout/IconCircleList"/>
    <dgm:cxn modelId="{6961C373-97CB-4F2E-A636-8ADA0CCEDC89}" type="presParOf" srcId="{10E6298A-5B33-4BE1-B6CA-B75DF791B999}" destId="{A56D0278-3450-4AD7-91D6-0328671A3251}" srcOrd="3" destOrd="0" presId="urn:microsoft.com/office/officeart/2018/2/layout/IconCircleList"/>
    <dgm:cxn modelId="{94A30E7D-1502-4259-B4BB-57222B635B85}" type="presParOf" srcId="{359C6F0F-C552-45C8-A398-26688271761D}" destId="{3303851C-3EEF-4B87-A983-B6E0C9399039}" srcOrd="1" destOrd="0" presId="urn:microsoft.com/office/officeart/2018/2/layout/IconCircleList"/>
    <dgm:cxn modelId="{C58AF17F-754F-4A34-86BD-E35E76956D4A}" type="presParOf" srcId="{359C6F0F-C552-45C8-A398-26688271761D}" destId="{98743B78-3891-42CB-9897-BDCB6603EE4B}" srcOrd="2" destOrd="0" presId="urn:microsoft.com/office/officeart/2018/2/layout/IconCircleList"/>
    <dgm:cxn modelId="{3F5FFF8F-52AF-45E2-917C-2B8CAA715A20}" type="presParOf" srcId="{98743B78-3891-42CB-9897-BDCB6603EE4B}" destId="{B318BDA7-70B7-4A9C-9683-5734A6CD5195}" srcOrd="0" destOrd="0" presId="urn:microsoft.com/office/officeart/2018/2/layout/IconCircleList"/>
    <dgm:cxn modelId="{1C719554-BA24-4084-8CBA-8A49BD388A86}" type="presParOf" srcId="{98743B78-3891-42CB-9897-BDCB6603EE4B}" destId="{C207415D-E708-43F0-9B9B-34B865B33144}" srcOrd="1" destOrd="0" presId="urn:microsoft.com/office/officeart/2018/2/layout/IconCircleList"/>
    <dgm:cxn modelId="{619CAED6-0845-4C9F-9E63-0FC82E0C3205}" type="presParOf" srcId="{98743B78-3891-42CB-9897-BDCB6603EE4B}" destId="{70AE94F6-2047-465D-8AC2-A76CD20C2107}" srcOrd="2" destOrd="0" presId="urn:microsoft.com/office/officeart/2018/2/layout/IconCircleList"/>
    <dgm:cxn modelId="{25CC3074-28EF-4D0F-9FB3-E47503580B15}" type="presParOf" srcId="{98743B78-3891-42CB-9897-BDCB6603EE4B}" destId="{F7A5A3E6-3A64-4B3E-9471-F3375FE731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580B5-08E2-48F5-8A25-7E721D1C8FC1}">
      <dsp:nvSpPr>
        <dsp:cNvPr id="0" name=""/>
        <dsp:cNvSpPr/>
      </dsp:nvSpPr>
      <dsp:spPr>
        <a:xfrm>
          <a:off x="46156" y="1472043"/>
          <a:ext cx="655228" cy="6552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C8942-117F-458D-A0D7-C0D3403A5083}">
      <dsp:nvSpPr>
        <dsp:cNvPr id="0" name=""/>
        <dsp:cNvSpPr/>
      </dsp:nvSpPr>
      <dsp:spPr>
        <a:xfrm>
          <a:off x="183754" y="1609641"/>
          <a:ext cx="380032" cy="380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D0278-3450-4AD7-91D6-0328671A3251}">
      <dsp:nvSpPr>
        <dsp:cNvPr id="0" name=""/>
        <dsp:cNvSpPr/>
      </dsp:nvSpPr>
      <dsp:spPr>
        <a:xfrm>
          <a:off x="841790" y="1472043"/>
          <a:ext cx="1544467" cy="655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Trebuchet MS" panose="020B0603020202020204"/>
            </a:rPr>
            <a:t>Simulação</a:t>
          </a:r>
          <a:r>
            <a:rPr lang="en-US" sz="1400" kern="1200">
              <a:latin typeface="Trebuchet MS" panose="020B0603020202020204"/>
            </a:rPr>
            <a:t> </a:t>
          </a:r>
          <a:r>
            <a:rPr lang="en-US" sz="1400" kern="1200" err="1">
              <a:latin typeface="Trebuchet MS" panose="020B0603020202020204"/>
            </a:rPr>
            <a:t>fácil</a:t>
          </a:r>
          <a:r>
            <a:rPr lang="en-US" sz="1400" kern="1200">
              <a:latin typeface="Trebuchet MS" panose="020B0603020202020204"/>
            </a:rPr>
            <a:t> com </a:t>
          </a:r>
          <a:r>
            <a:rPr lang="en-US" sz="1400" kern="1200" err="1">
              <a:latin typeface="Trebuchet MS" panose="020B0603020202020204"/>
            </a:rPr>
            <a:t>poucos</a:t>
          </a:r>
          <a:r>
            <a:rPr lang="en-US" sz="1400" kern="1200">
              <a:latin typeface="Trebuchet MS" panose="020B0603020202020204"/>
            </a:rPr>
            <a:t> dados</a:t>
          </a:r>
          <a:endParaRPr lang="en-US" sz="1400" kern="1200"/>
        </a:p>
      </dsp:txBody>
      <dsp:txXfrm>
        <a:off x="841790" y="1472043"/>
        <a:ext cx="1544467" cy="655228"/>
      </dsp:txXfrm>
    </dsp:sp>
    <dsp:sp modelId="{B318BDA7-70B7-4A9C-9683-5734A6CD5195}">
      <dsp:nvSpPr>
        <dsp:cNvPr id="0" name=""/>
        <dsp:cNvSpPr/>
      </dsp:nvSpPr>
      <dsp:spPr>
        <a:xfrm>
          <a:off x="2655369" y="1472043"/>
          <a:ext cx="655228" cy="6552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415D-E708-43F0-9B9B-34B865B33144}">
      <dsp:nvSpPr>
        <dsp:cNvPr id="0" name=""/>
        <dsp:cNvSpPr/>
      </dsp:nvSpPr>
      <dsp:spPr>
        <a:xfrm>
          <a:off x="2792967" y="1609641"/>
          <a:ext cx="380032" cy="380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5A3E6-3A64-4B3E-9471-F3375FE731CE}">
      <dsp:nvSpPr>
        <dsp:cNvPr id="0" name=""/>
        <dsp:cNvSpPr/>
      </dsp:nvSpPr>
      <dsp:spPr>
        <a:xfrm>
          <a:off x="3451004" y="1472043"/>
          <a:ext cx="1544467" cy="655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Trebuchet MS" panose="020B0603020202020204"/>
            </a:rPr>
            <a:t>Aréa</a:t>
          </a:r>
          <a:r>
            <a:rPr lang="en-US" sz="1400" kern="1200">
              <a:latin typeface="Trebuchet MS" panose="020B0603020202020204"/>
            </a:rPr>
            <a:t> de </a:t>
          </a:r>
          <a:r>
            <a:rPr lang="en-US" sz="1400" kern="1200" err="1">
              <a:latin typeface="Trebuchet MS" panose="020B0603020202020204"/>
            </a:rPr>
            <a:t>artigos</a:t>
          </a:r>
          <a:r>
            <a:rPr lang="en-US" sz="1400" kern="1200">
              <a:latin typeface="Trebuchet MS" panose="020B0603020202020204"/>
            </a:rPr>
            <a:t> sobre o assunto</a:t>
          </a:r>
          <a:endParaRPr lang="en-US" sz="1400" kern="1200"/>
        </a:p>
      </dsp:txBody>
      <dsp:txXfrm>
        <a:off x="3451004" y="1472043"/>
        <a:ext cx="1544467" cy="655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36063CE-81D6-4592-B207-02AC171A7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D0ED2FB-04F3-43CB-8E36-B4E39D991B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0CA-4420-45BD-8396-3CD0F6BC2ED8}" type="datetime1">
              <a:rPr lang="pt-PT" smtClean="0"/>
              <a:t>05/07/2022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A7224F-3F9F-4155-9DBA-B0F7C4F4C4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AEDFA8-A61F-4BA7-BB22-D43A7431C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B2D1E5-99D9-439B-BCD7-1C5E4AABA6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382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5487-61D2-40CD-A2F0-0657AEE97302}" type="datetime1">
              <a:rPr lang="pt-PT" smtClean="0"/>
              <a:pPr/>
              <a:t>05/07/2022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37B1F30-39B2-4CE2-8EF3-91F3179569A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61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007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43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7666ED7-631A-46AF-B451-227D0A8685A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44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09636-3289-4592-B20E-4A9EC5F7F865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55C55-C3E9-49FB-B471-FA8E57E86A57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3EE9C-6FCA-4D09-A463-6EF9CB044FC3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FAE58-4D25-4E72-A601-BE048F6EE29A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m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D7F17-2C2A-4F09-AA6D-ED5230A374A9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o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o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AB65EC-4766-4CF3-92B9-69726F694895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9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1" name="Marcador de Posição do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2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3" name="Marcador de Posição d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o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B5FE89-4B31-48DE-9CF6-A56C7C966550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E3D00A-501C-4AE1-B079-57621C7003EF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F256F005-52F1-477D-B6A6-14D9ECADAAE9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AD07F-74D5-4114-8CD6-79CB16AE568E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579032-8BE3-4D72-AE97-6F001278A3D2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CD4570-EE2D-4C9D-8B25-D973DE136546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34EF03-5BAB-4DC4-AC3B-91E50984F103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6A8315-8BF7-4735-871D-C46D5400613B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CE97D-D1BF-4A1A-9BE8-A1ADE6200D3E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3B239D-D1E6-48F9-AD18-87AD8BABB98F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4E48FC-40D0-40BF-97F2-886CA22DEE91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47BFD-0658-41D4-880A-3F04AC71E706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0B10A-92A9-4085-8851-95A284B68A4F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80FE57-4660-45FC-8A58-FAB8BC6F60AA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97247C-52A3-4C65-880E-91BF05C367B8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7DBB18-34DA-443F-AFFD-F2807837721D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BD270-567B-4C7B-B78C-91B7048B207E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m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024554-D76F-479F-B582-109FBAF7DB0B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o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o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B89CE7-2426-4C03-A40B-5F33421E9934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9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1" name="Marcador de Posição do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2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3" name="Marcador de Posição d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o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091D6-C813-4220-A9B6-A22FB9DB6C73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4B6AB-592C-4E48-84DE-BE7ECA810CD5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71957940-9327-41D2-AB46-5DBEA4CA96E7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974140-0789-48AE-AE75-996F092E6EE1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C4582-4235-4DFC-8FF2-34951088A974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B668D2-C266-4A53-AC40-F01C10DCC80B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0497C-9F72-490A-80A3-499DC63E1EFB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CF557E-1876-428D-AC9A-B2EB0FAC8161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7EAFE-280B-47CB-8BDA-619B81B598CB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F2957-34B6-49DB-9050-CB5A32010234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3A3D5-AA7D-495F-A27A-6B37CE3004CA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20465E-86DA-4B62-B4AB-2E64129EF74B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95AFD-21A6-49B3-9875-EC5008D5D722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241B32-33EA-4357-B54F-F30898B9C5C9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6A6BC4-A0BC-4B29-82B9-B5AC9E439333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DF099-D558-4388-8EFD-8E678C94EE9D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m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AF991-C104-4785-8695-F15A83A96B4B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o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o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777204-31CE-43A6-8F46-13B96F5D3980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9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1" name="Marcador de Posição do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2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3" name="Marcador de Posição d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o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B6342-C0A0-41F5-B974-FA3274A15567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3AE25-DB57-4713-B352-E344D08B127E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B55B2-ACD3-417F-BCDF-67DEF88EA84A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378328A4-0E29-4726-9C07-4CB855F83332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30D6B-D81D-4AFC-A42B-DA4CE14F6D9B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99158F-4F36-4A7E-B9EE-629D1C0ABFD6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E3EEBE-E346-4AF5-9983-8E83156D09B8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5AD322-913B-40E7-90DF-7F0F7DAC3916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PT" noProof="0" dirty="0"/>
              <a:t>Clique para editar os Estilos de título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FB07A-F428-4619-9D8D-04F7ABB01431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6FA8A-5EC2-45C9-87C5-B925B9A24C07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D0BB4-2DBF-434C-B640-A53743CB20F9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5AC54-E305-4B76-A0D9-69F2F868EBC0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CFDA2-A5DA-498B-98FF-9A203EA1B26D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35E8E-AC1F-4FF9-BEE0-4965AAC5EFCE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D9A5FC-DEAA-481B-B924-5B870B4BD85D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4DC7AD-D22F-47B8-AD9E-C102D4703978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3948C9-F502-47CE-86E3-2FFF167A2184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m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399DED-A507-4869-BB65-2BD11148A565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o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o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2" name="Marcador de Posição do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C28D1C-4D2A-4A5F-A926-9B7AE13DB236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9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1" name="Marcador de Posição do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2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3" name="Marcador de Posição d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o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7" name="Marcador de Posição do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C2656-041F-4AC4-80D4-2BDCEF44E65F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7FB3E1-88D8-4913-B0BD-49434D91B8CD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4850C5B7-CBBD-4A9F-BF51-700A81D92231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B2640-D4E6-4B70-8F80-5A7ED0E115F8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3F2C7-E48E-46AB-B0A6-A85DA3D24A2E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2ADC9-2A08-489F-98F2-E0A166133052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4F40C8-7F4E-4CDB-BA8E-B0CAEC54EAD9}" type="datetime1">
              <a:rPr lang="pt-PT" noProof="0" smtClean="0"/>
              <a:t>05/07/2022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9AB61AE-200B-4FE3-B52F-2E8FA200F4F3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7A2B0C-A74F-4C58-95FE-D029069A818B}" type="datetime1">
              <a:rPr lang="pt-PT" noProof="0" smtClean="0"/>
              <a:t>05/07/2022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5AF7EF0-07C2-4F18-BADB-C0C85C994588}" type="datetime1">
              <a:rPr lang="pt-PT" noProof="0" smtClean="0"/>
              <a:t>05/07/2022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.jpe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IRRFÁCIL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952597" cy="1963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Trabalho interdisciplinar: Aplicações Web</a:t>
            </a:r>
            <a:endParaRPr lang="en-US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Professores: Amália Soares, João Luiz Silva, Rommel Vieira, Simone Alves</a:t>
            </a:r>
            <a:endParaRPr lang="en-US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Grupo: T1-G8 – Dificuldade na declaração do imposto de renda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8ABE6A-722C-D2AE-7BDF-3FA2A3A12DBB}"/>
              </a:ext>
            </a:extLst>
          </p:cNvPr>
          <p:cNvSpPr txBox="1"/>
          <p:nvPr/>
        </p:nvSpPr>
        <p:spPr>
          <a:xfrm>
            <a:off x="11607800" y="637768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A476453-89B8-4D0E-BDE0-0446B97F5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2B7E5A1-5C08-4455-A219-804981D6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B19486B-DD4C-4473-9FF8-3E3FB1542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CE1431-75FA-49CE-A7AC-42816EFBC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8" name="Picture 8" descr="Uma imagem com objeto, bolha, vinho, mosquiteiro&#10;&#10;Descrição gerada automaticamente">
            <a:extLst>
              <a:ext uri="{FF2B5EF4-FFF2-40B4-BE49-F238E27FC236}">
                <a16:creationId xmlns:a16="http://schemas.microsoft.com/office/drawing/2014/main" id="{245EF1A0-63A7-1F63-8308-E4F7A08FEC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01" r="2050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PROBLEMA</a:t>
            </a:r>
            <a:endParaRPr lang="pt-PT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135C3D-1B22-13B5-4D98-CE7FEFCE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62" y="2136025"/>
            <a:ext cx="4472327" cy="693135"/>
          </a:xfrm>
        </p:spPr>
        <p:txBody>
          <a:bodyPr rtlCol="0"/>
          <a:lstStyle/>
          <a:p>
            <a:r>
              <a:rPr lang="en-US" sz="2800" b="0" dirty="0" err="1">
                <a:ea typeface="+mn-lt"/>
                <a:cs typeface="+mn-lt"/>
              </a:rPr>
              <a:t>Imposto</a:t>
            </a:r>
            <a:r>
              <a:rPr lang="en-US" sz="2800" b="0" dirty="0">
                <a:ea typeface="+mn-lt"/>
                <a:cs typeface="+mn-lt"/>
              </a:rPr>
              <a:t> de Renda</a:t>
            </a:r>
            <a:endParaRPr lang="pt-PT" sz="2800" dirty="0" err="1"/>
          </a:p>
        </p:txBody>
      </p:sp>
      <p:pic>
        <p:nvPicPr>
          <p:cNvPr id="6" name="Gráfico 50" descr="Distintivo: ponto de interrogação com preenchimento sólido">
            <a:extLst>
              <a:ext uri="{FF2B5EF4-FFF2-40B4-BE49-F238E27FC236}">
                <a16:creationId xmlns:a16="http://schemas.microsoft.com/office/drawing/2014/main" id="{A0422095-29AA-BE00-B9A5-74A187C1ED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464" y="3246527"/>
            <a:ext cx="691376" cy="691376"/>
          </a:xfrm>
        </p:spPr>
      </p:pic>
      <p:sp>
        <p:nvSpPr>
          <p:cNvPr id="8" name="Marcador de Posição do Texto 3">
            <a:extLst>
              <a:ext uri="{FF2B5EF4-FFF2-40B4-BE49-F238E27FC236}">
                <a16:creationId xmlns:a16="http://schemas.microsoft.com/office/drawing/2014/main" id="{155F3074-3288-6E4A-BF5E-D308F3058D17}"/>
              </a:ext>
            </a:extLst>
          </p:cNvPr>
          <p:cNvSpPr txBox="1">
            <a:spLocks/>
          </p:cNvSpPr>
          <p:nvPr/>
        </p:nvSpPr>
        <p:spPr>
          <a:xfrm>
            <a:off x="1421377" y="3152645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/>
              <a:t>Linguagem</a:t>
            </a:r>
            <a:r>
              <a:rPr lang="en-US" sz="1800" b="0" dirty="0"/>
              <a:t> </a:t>
            </a:r>
            <a:r>
              <a:rPr lang="en-US" sz="1800" b="0" dirty="0" err="1"/>
              <a:t>complexa</a:t>
            </a:r>
            <a:endParaRPr lang="en-US" sz="1800" b="0" dirty="0"/>
          </a:p>
        </p:txBody>
      </p:sp>
      <p:pic>
        <p:nvPicPr>
          <p:cNvPr id="10" name="Gráfico 53" descr="Cérebro na cabeça com preenchimento sólido">
            <a:extLst>
              <a:ext uri="{FF2B5EF4-FFF2-40B4-BE49-F238E27FC236}">
                <a16:creationId xmlns:a16="http://schemas.microsoft.com/office/drawing/2014/main" id="{89319833-39C5-3EFD-50E0-300ACF1088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7215" y="4309946"/>
            <a:ext cx="700669" cy="700669"/>
          </a:xfrm>
          <a:prstGeom prst="rect">
            <a:avLst/>
          </a:prstGeom>
        </p:spPr>
      </p:pic>
      <p:sp>
        <p:nvSpPr>
          <p:cNvPr id="14" name="Marcador de Posição do Texto 3">
            <a:extLst>
              <a:ext uri="{FF2B5EF4-FFF2-40B4-BE49-F238E27FC236}">
                <a16:creationId xmlns:a16="http://schemas.microsoft.com/office/drawing/2014/main" id="{8F9085D2-D45A-FAE9-6425-126DD88A69C6}"/>
              </a:ext>
            </a:extLst>
          </p:cNvPr>
          <p:cNvSpPr txBox="1">
            <a:spLocks/>
          </p:cNvSpPr>
          <p:nvPr/>
        </p:nvSpPr>
        <p:spPr>
          <a:xfrm>
            <a:off x="1384206" y="4342108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>
                <a:ea typeface="+mn-lt"/>
                <a:cs typeface="+mn-lt"/>
              </a:rPr>
              <a:t>Coompreensão</a:t>
            </a:r>
            <a:r>
              <a:rPr lang="en-US" sz="1800" b="0" dirty="0">
                <a:ea typeface="+mn-lt"/>
                <a:cs typeface="+mn-lt"/>
              </a:rPr>
              <a:t> dos dados</a:t>
            </a:r>
            <a:endParaRPr lang="en-US" sz="1800" b="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03BF2AA-6922-BFFC-CD80-BD432A7D0A1D}"/>
              </a:ext>
            </a:extLst>
          </p:cNvPr>
          <p:cNvSpPr txBox="1"/>
          <p:nvPr/>
        </p:nvSpPr>
        <p:spPr>
          <a:xfrm>
            <a:off x="11387324" y="6371175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97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A476453-89B8-4D0E-BDE0-0446B97F5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2B7E5A1-5C08-4455-A219-804981D6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B19486B-DD4C-4473-9FF8-3E3FB1542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CE1431-75FA-49CE-A7AC-42816EFBC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8" name="Picture 8" descr="Uma imagem com cenário, céu, sala, casa de jogos&#10;&#10;Descrição gerada automaticamente">
            <a:extLst>
              <a:ext uri="{FF2B5EF4-FFF2-40B4-BE49-F238E27FC236}">
                <a16:creationId xmlns:a16="http://schemas.microsoft.com/office/drawing/2014/main" id="{245EF1A0-63A7-1F63-8308-E4F7A08FEC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41" r="2334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SOLUÇÃO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65EE6C52-C844-3FEC-00E8-65EF66F39A13}"/>
              </a:ext>
            </a:extLst>
          </p:cNvPr>
          <p:cNvSpPr txBox="1"/>
          <p:nvPr/>
        </p:nvSpPr>
        <p:spPr>
          <a:xfrm>
            <a:off x="2159620" y="39716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Aplicação Web que facilita a declaração.</a:t>
            </a:r>
          </a:p>
        </p:txBody>
      </p:sp>
      <p:pic>
        <p:nvPicPr>
          <p:cNvPr id="190" name="Gráfico 190" descr="Web design com preenchimento sólido">
            <a:extLst>
              <a:ext uri="{FF2B5EF4-FFF2-40B4-BE49-F238E27FC236}">
                <a16:creationId xmlns:a16="http://schemas.microsoft.com/office/drawing/2014/main" id="{69FBF352-0DF0-DB00-D8DD-A32C9B259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6190" y="3845312"/>
            <a:ext cx="914400" cy="9144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014E7CE-6034-981C-4D4C-1CE29CEEE69F}"/>
              </a:ext>
            </a:extLst>
          </p:cNvPr>
          <p:cNvSpPr txBox="1"/>
          <p:nvPr/>
        </p:nvSpPr>
        <p:spPr>
          <a:xfrm>
            <a:off x="11607800" y="637768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52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A476453-89B8-4D0E-BDE0-0446B97F5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2B7E5A1-5C08-4455-A219-804981D6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B19486B-DD4C-4473-9FF8-3E3FB1542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CE1431-75FA-49CE-A7AC-42816EFBC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8" name="Picture 8" descr="Pessoa a escrever num bloco de notas">
            <a:extLst>
              <a:ext uri="{FF2B5EF4-FFF2-40B4-BE49-F238E27FC236}">
                <a16:creationId xmlns:a16="http://schemas.microsoft.com/office/drawing/2014/main" id="{245EF1A0-63A7-1F63-8308-E4F7A08FEC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44" r="1193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POR QUE USAR?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graphicFrame>
        <p:nvGraphicFramePr>
          <p:cNvPr id="43" name="Marcador de Posição de Conteúdo 6">
            <a:extLst>
              <a:ext uri="{FF2B5EF4-FFF2-40B4-BE49-F238E27FC236}">
                <a16:creationId xmlns:a16="http://schemas.microsoft.com/office/drawing/2014/main" id="{4ADBAE6F-F6C1-7751-478A-36C4A36A038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587299"/>
              </p:ext>
            </p:extLst>
          </p:nvPr>
        </p:nvGraphicFramePr>
        <p:xfrm>
          <a:off x="680322" y="2336873"/>
          <a:ext cx="5041628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5E4D45-2190-06F9-04CF-68A664B714FE}"/>
              </a:ext>
            </a:extLst>
          </p:cNvPr>
          <p:cNvSpPr txBox="1"/>
          <p:nvPr/>
        </p:nvSpPr>
        <p:spPr>
          <a:xfrm>
            <a:off x="11607800" y="637768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772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CONCLUSÃO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2439643" y="3089580"/>
            <a:ext cx="4899790" cy="1538769"/>
          </a:xfrm>
        </p:spPr>
        <p:txBody>
          <a:bodyPr rtlCol="0">
            <a:normAutofit fontScale="92500" lnSpcReduction="10000"/>
          </a:bodyPr>
          <a:lstStyle/>
          <a:p>
            <a:r>
              <a:rPr lang="pt-PT" dirty="0"/>
              <a:t>Declarar o imposto de renda muita das vezes não é fácil, porem com nossa ferramenta você terá rapidez e praticidade na hora da declaração.</a:t>
            </a:r>
          </a:p>
        </p:txBody>
      </p:sp>
      <p:pic>
        <p:nvPicPr>
          <p:cNvPr id="14" name="Gráfico 14" descr="Prancheta com visto com preenchimento sólido">
            <a:extLst>
              <a:ext uri="{FF2B5EF4-FFF2-40B4-BE49-F238E27FC236}">
                <a16:creationId xmlns:a16="http://schemas.microsoft.com/office/drawing/2014/main" id="{7C5A5CCC-1787-2DDA-1A89-0D6FA8A44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2044" y="3129776"/>
            <a:ext cx="914400" cy="914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BC4915-1D26-1FB4-65FE-A8E083642AA7}"/>
              </a:ext>
            </a:extLst>
          </p:cNvPr>
          <p:cNvSpPr txBox="1"/>
          <p:nvPr/>
        </p:nvSpPr>
        <p:spPr>
          <a:xfrm>
            <a:off x="11607800" y="637768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1115" y="848479"/>
            <a:ext cx="9613863" cy="1080937"/>
          </a:xfrm>
        </p:spPr>
        <p:txBody>
          <a:bodyPr rtlCol="0"/>
          <a:lstStyle/>
          <a:p>
            <a:r>
              <a:rPr lang="pt-PT" dirty="0"/>
              <a:t>OBRIGADO!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2030764" y="2429800"/>
            <a:ext cx="4899790" cy="1538769"/>
          </a:xfrm>
        </p:spPr>
        <p:txBody>
          <a:bodyPr rtlCol="0">
            <a:normAutofit/>
          </a:bodyPr>
          <a:lstStyle/>
          <a:p>
            <a:r>
              <a:rPr lang="pt-PT" sz="1600" dirty="0"/>
              <a:t>Diogo Martins de Assis</a:t>
            </a:r>
          </a:p>
        </p:txBody>
      </p:sp>
      <p:sp>
        <p:nvSpPr>
          <p:cNvPr id="5" name="Marcador de Posição do Texto 3">
            <a:extLst>
              <a:ext uri="{FF2B5EF4-FFF2-40B4-BE49-F238E27FC236}">
                <a16:creationId xmlns:a16="http://schemas.microsoft.com/office/drawing/2014/main" id="{EF6B40D1-7D57-A357-4B24-26D242C1472C}"/>
              </a:ext>
            </a:extLst>
          </p:cNvPr>
          <p:cNvSpPr txBox="1">
            <a:spLocks/>
          </p:cNvSpPr>
          <p:nvPr/>
        </p:nvSpPr>
        <p:spPr>
          <a:xfrm>
            <a:off x="1504799" y="1931712"/>
            <a:ext cx="4899790" cy="1538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Davi Cesar Martins e Silva</a:t>
            </a:r>
          </a:p>
        </p:txBody>
      </p:sp>
      <p:sp>
        <p:nvSpPr>
          <p:cNvPr id="7" name="Marcador de Posição do Texto 3">
            <a:extLst>
              <a:ext uri="{FF2B5EF4-FFF2-40B4-BE49-F238E27FC236}">
                <a16:creationId xmlns:a16="http://schemas.microsoft.com/office/drawing/2014/main" id="{BFAFA427-6E0B-74D4-44D3-1298880F7DD4}"/>
              </a:ext>
            </a:extLst>
          </p:cNvPr>
          <p:cNvSpPr txBox="1">
            <a:spLocks/>
          </p:cNvSpPr>
          <p:nvPr/>
        </p:nvSpPr>
        <p:spPr>
          <a:xfrm>
            <a:off x="2642224" y="2920454"/>
            <a:ext cx="4899790" cy="1538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Henrique Carvalho Almeida</a:t>
            </a:r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EC353013-2370-6375-96DD-1A5739E63E8F}"/>
              </a:ext>
            </a:extLst>
          </p:cNvPr>
          <p:cNvSpPr txBox="1">
            <a:spLocks/>
          </p:cNvSpPr>
          <p:nvPr/>
        </p:nvSpPr>
        <p:spPr>
          <a:xfrm>
            <a:off x="3584501" y="3425975"/>
            <a:ext cx="4899790" cy="1538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Mateus Estevão de Souza</a:t>
            </a:r>
          </a:p>
        </p:txBody>
      </p:sp>
      <p:sp>
        <p:nvSpPr>
          <p:cNvPr id="11" name="Marcador de Posição do Texto 3">
            <a:extLst>
              <a:ext uri="{FF2B5EF4-FFF2-40B4-BE49-F238E27FC236}">
                <a16:creationId xmlns:a16="http://schemas.microsoft.com/office/drawing/2014/main" id="{EA726EA2-6CE9-15DF-4140-25507EA0C41C}"/>
              </a:ext>
            </a:extLst>
          </p:cNvPr>
          <p:cNvSpPr txBox="1">
            <a:spLocks/>
          </p:cNvSpPr>
          <p:nvPr/>
        </p:nvSpPr>
        <p:spPr>
          <a:xfrm>
            <a:off x="4350218" y="3977962"/>
            <a:ext cx="4899790" cy="1538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Pedro Afonso de Campos</a:t>
            </a:r>
          </a:p>
        </p:txBody>
      </p:sp>
      <p:sp>
        <p:nvSpPr>
          <p:cNvPr id="13" name="Marcador de Posição do Texto 3">
            <a:extLst>
              <a:ext uri="{FF2B5EF4-FFF2-40B4-BE49-F238E27FC236}">
                <a16:creationId xmlns:a16="http://schemas.microsoft.com/office/drawing/2014/main" id="{322C8140-9F73-D871-1BB5-3156272993AA}"/>
              </a:ext>
            </a:extLst>
          </p:cNvPr>
          <p:cNvSpPr txBox="1">
            <a:spLocks/>
          </p:cNvSpPr>
          <p:nvPr/>
        </p:nvSpPr>
        <p:spPr>
          <a:xfrm>
            <a:off x="4976545" y="4529945"/>
            <a:ext cx="4899790" cy="1538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Vítor dos Santos Moreira</a:t>
            </a:r>
          </a:p>
        </p:txBody>
      </p:sp>
      <p:pic>
        <p:nvPicPr>
          <p:cNvPr id="15" name="Gráfico 15" descr="Utilizador com preenchimento sólido">
            <a:extLst>
              <a:ext uri="{FF2B5EF4-FFF2-40B4-BE49-F238E27FC236}">
                <a16:creationId xmlns:a16="http://schemas.microsoft.com/office/drawing/2014/main" id="{39C5A1B4-CE82-CB94-A3E7-8B5C641D4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3434" y="4031166"/>
            <a:ext cx="412596" cy="431181"/>
          </a:xfrm>
          <a:prstGeom prst="rect">
            <a:avLst/>
          </a:prstGeom>
        </p:spPr>
      </p:pic>
      <p:pic>
        <p:nvPicPr>
          <p:cNvPr id="16" name="Gráfico 15" descr="Utilizador com preenchimento sólido">
            <a:extLst>
              <a:ext uri="{FF2B5EF4-FFF2-40B4-BE49-F238E27FC236}">
                <a16:creationId xmlns:a16="http://schemas.microsoft.com/office/drawing/2014/main" id="{A85BC2CB-00A0-B61C-19E6-E92B237B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556" y="3036849"/>
            <a:ext cx="412596" cy="431181"/>
          </a:xfrm>
          <a:prstGeom prst="rect">
            <a:avLst/>
          </a:prstGeom>
        </p:spPr>
      </p:pic>
      <p:pic>
        <p:nvPicPr>
          <p:cNvPr id="17" name="Gráfico 15" descr="Utilizador com preenchimento sólido">
            <a:extLst>
              <a:ext uri="{FF2B5EF4-FFF2-40B4-BE49-F238E27FC236}">
                <a16:creationId xmlns:a16="http://schemas.microsoft.com/office/drawing/2014/main" id="{75AEBC7F-A258-38EE-EB2C-0FCDAC69E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531" y="3547946"/>
            <a:ext cx="412596" cy="431181"/>
          </a:xfrm>
          <a:prstGeom prst="rect">
            <a:avLst/>
          </a:prstGeom>
        </p:spPr>
      </p:pic>
      <p:pic>
        <p:nvPicPr>
          <p:cNvPr id="18" name="Gráfico 15" descr="Utilizador com preenchimento sólido">
            <a:extLst>
              <a:ext uri="{FF2B5EF4-FFF2-40B4-BE49-F238E27FC236}">
                <a16:creationId xmlns:a16="http://schemas.microsoft.com/office/drawing/2014/main" id="{1EC5CAA2-B4E0-68AD-4807-2188841F1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0945" y="5648092"/>
            <a:ext cx="412596" cy="431181"/>
          </a:xfrm>
          <a:prstGeom prst="rect">
            <a:avLst/>
          </a:prstGeom>
        </p:spPr>
      </p:pic>
      <p:pic>
        <p:nvPicPr>
          <p:cNvPr id="19" name="Gráfico 15" descr="Utilizador com preenchimento sólido">
            <a:extLst>
              <a:ext uri="{FF2B5EF4-FFF2-40B4-BE49-F238E27FC236}">
                <a16:creationId xmlns:a16="http://schemas.microsoft.com/office/drawing/2014/main" id="{F4490152-40FC-2F39-11EC-C4B333216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6824" y="5090531"/>
            <a:ext cx="412596" cy="431181"/>
          </a:xfrm>
          <a:prstGeom prst="rect">
            <a:avLst/>
          </a:prstGeom>
        </p:spPr>
      </p:pic>
      <p:pic>
        <p:nvPicPr>
          <p:cNvPr id="20" name="Gráfico 15" descr="Utilizador com preenchimento sólido">
            <a:extLst>
              <a:ext uri="{FF2B5EF4-FFF2-40B4-BE49-F238E27FC236}">
                <a16:creationId xmlns:a16="http://schemas.microsoft.com/office/drawing/2014/main" id="{D5A03C55-118C-08BB-215C-6C05B65B3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6239" y="4532971"/>
            <a:ext cx="412596" cy="431181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CC002D8F-46AC-3E85-F6E2-5076083F9BA4}"/>
              </a:ext>
            </a:extLst>
          </p:cNvPr>
          <p:cNvSpPr txBox="1">
            <a:spLocks/>
          </p:cNvSpPr>
          <p:nvPr/>
        </p:nvSpPr>
        <p:spPr>
          <a:xfrm>
            <a:off x="-1441155" y="175580"/>
            <a:ext cx="3739278" cy="2661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600" dirty="0" err="1"/>
              <a:t>Integrantes</a:t>
            </a:r>
            <a:endParaRPr lang="en-US" sz="260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3ED9A1-0FE3-B196-05FE-91EAF3B97ACC}"/>
              </a:ext>
            </a:extLst>
          </p:cNvPr>
          <p:cNvSpPr txBox="1"/>
          <p:nvPr/>
        </p:nvSpPr>
        <p:spPr>
          <a:xfrm>
            <a:off x="11607800" y="637768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87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129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Trebuchet MS</vt:lpstr>
      <vt:lpstr>Berlim</vt:lpstr>
      <vt:lpstr>1_Berlin</vt:lpstr>
      <vt:lpstr>2_Berlin</vt:lpstr>
      <vt:lpstr>3_Berlin</vt:lpstr>
      <vt:lpstr>IRRFÁCIL</vt:lpstr>
      <vt:lpstr>PROBLEMA</vt:lpstr>
      <vt:lpstr>SOLUÇÃO</vt:lpstr>
      <vt:lpstr>POR QUE USAR?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Diogo Martins</dc:creator>
  <cp:lastModifiedBy>Diogo Martins</cp:lastModifiedBy>
  <cp:revision>425</cp:revision>
  <dcterms:created xsi:type="dcterms:W3CDTF">2022-07-05T22:34:38Z</dcterms:created>
  <dcterms:modified xsi:type="dcterms:W3CDTF">2022-07-06T02:23:22Z</dcterms:modified>
</cp:coreProperties>
</file>