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80" r:id="rId3"/>
    <p:sldId id="281" r:id="rId4"/>
    <p:sldId id="282" r:id="rId5"/>
    <p:sldId id="283" r:id="rId6"/>
    <p:sldId id="285" r:id="rId7"/>
    <p:sldId id="284" r:id="rId8"/>
    <p:sldId id="28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183D8B-5917-EF0F-B3B9-CF4BDCB77852}" v="50" dt="2022-04-20T18:55:38.380"/>
    <p1510:client id="{DA6013F1-E8DC-3F3B-25D9-A8412CECC555}" v="24" dt="2022-04-20T19:05:56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4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29EE-9B87-419F-AF79-1B2A070670AC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DF2EA-979D-4B16-A3DC-40115D39A0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C3F9AA5-1F73-45E6-BD6D-7E2F5AFE1A15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2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94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7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51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0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32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4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61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87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47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3F9AA5-1F73-45E6-BD6D-7E2F5AFE1A15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6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3A67B-3B66-4FB5-9378-C13B68AE8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dirty="0"/>
              <a:t>Projeto como administrar melhor finanças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A1FDD-31D4-4CD3-9338-8E3BECFC7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629150"/>
            <a:ext cx="3200400" cy="1619249"/>
          </a:xfrm>
        </p:spPr>
        <p:txBody>
          <a:bodyPr>
            <a:normAutofit lnSpcReduction="10000"/>
          </a:bodyPr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 err="1"/>
              <a:t>Eron</a:t>
            </a:r>
            <a:r>
              <a:rPr lang="pt-BR" sz="1400" dirty="0"/>
              <a:t> Panes de Moraes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/>
              <a:t>Henrique Pinto Santos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/>
              <a:t>João Pedro Campos de Barcelos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/>
              <a:t>Pablo Guilherme Amâncio Pereira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/>
              <a:t>Wagner Rogerio Ferreira Pinheiro</a:t>
            </a:r>
          </a:p>
        </p:txBody>
      </p:sp>
    </p:spTree>
    <p:extLst>
      <p:ext uri="{BB962C8B-B14F-4D97-AF65-F5344CB8AC3E}">
        <p14:creationId xmlns:p14="http://schemas.microsoft.com/office/powerpoint/2010/main" val="124546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22F98D-FD6D-43DB-953D-F1E5FA74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pt-BR" sz="4300" dirty="0">
                <a:solidFill>
                  <a:srgbClr val="FFFFFF"/>
                </a:solidFill>
              </a:rPr>
              <a:t>Como gerir melhor o dinheiro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28DC4-D061-4B4E-86C3-0E836CBA6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E fato que dinheiro e necessário para todas as pessoas, saber lidar com ele e uma parte essencial para que se tenha sucesso financeiro, porém muitas pessoas por falta de estudo ou desinteresse desconhecem do assunto, Portanto não sabendo gerir o dinheiro.</a:t>
            </a:r>
          </a:p>
        </p:txBody>
      </p:sp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F521C6BC-4DEA-7A5D-70A6-D4429BA43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72494"/>
            <a:ext cx="5455921" cy="5455921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37F46B0B-561B-0372-E528-13DEFE93A6C0}"/>
              </a:ext>
            </a:extLst>
          </p:cNvPr>
          <p:cNvSpPr txBox="1">
            <a:spLocks/>
          </p:cNvSpPr>
          <p:nvPr/>
        </p:nvSpPr>
        <p:spPr>
          <a:xfrm>
            <a:off x="6874803" y="5235698"/>
            <a:ext cx="3779085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300" dirty="0">
                <a:solidFill>
                  <a:schemeClr val="tx1"/>
                </a:solidFill>
              </a:rPr>
              <a:t>DE OLHO NA CONTA</a:t>
            </a:r>
          </a:p>
        </p:txBody>
      </p:sp>
    </p:spTree>
    <p:extLst>
      <p:ext uri="{BB962C8B-B14F-4D97-AF65-F5344CB8AC3E}">
        <p14:creationId xmlns:p14="http://schemas.microsoft.com/office/powerpoint/2010/main" val="9572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5BF13-6E99-3604-4B61-87DCF07A0A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r="2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684437" cy="5571066"/>
          </a:xfrm>
        </p:spPr>
        <p:txBody>
          <a:bodyPr>
            <a:normAutofit/>
          </a:bodyPr>
          <a:lstStyle/>
          <a:p>
            <a:pPr algn="r"/>
            <a:r>
              <a:rPr lang="pt-BR" dirty="0"/>
              <a:t>Público-Alvo | PERSONAS</a:t>
            </a:r>
            <a:endParaRPr lang="pt-B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67E9F-9312-4350-AF11-95EAAD601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371" y="643467"/>
            <a:ext cx="6574112" cy="5571066"/>
          </a:xfrm>
        </p:spPr>
        <p:txBody>
          <a:bodyPr anchor="ctr">
            <a:normAutofit/>
          </a:bodyPr>
          <a:lstStyle/>
          <a:p>
            <a:r>
              <a:rPr lang="pt-BR" dirty="0"/>
              <a:t>Pessoas com renda </a:t>
            </a:r>
          </a:p>
          <a:p>
            <a:endParaRPr lang="pt-BR" dirty="0"/>
          </a:p>
          <a:p>
            <a:r>
              <a:rPr lang="pt-BR" dirty="0"/>
              <a:t>Bancos e corretoras financeiras digitais</a:t>
            </a:r>
          </a:p>
          <a:p>
            <a:endParaRPr lang="pt-BR" dirty="0"/>
          </a:p>
          <a:p>
            <a:r>
              <a:rPr lang="pt-BR" dirty="0"/>
              <a:t>Usuários de contas bancárias digitais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578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C1867A-5B1E-4F39-93C1-905C649A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07027" cy="1499616"/>
          </a:xfrm>
        </p:spPr>
        <p:txBody>
          <a:bodyPr>
            <a:normAutofit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FERRAMENTA DE SIMPLIFICACAO E NOTIFICAÇÕES</a:t>
            </a:r>
            <a:br>
              <a:rPr lang="pt-BR" sz="3500" dirty="0">
                <a:solidFill>
                  <a:srgbClr val="FFFFFF"/>
                </a:solidFill>
              </a:rPr>
            </a:br>
            <a:endParaRPr lang="pt-BR" sz="35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EB01F-E57B-42B1-BBB6-1BE66D361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07027" cy="402336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pt-BR" sz="2000" dirty="0">
                <a:solidFill>
                  <a:srgbClr val="FFFFFF"/>
                </a:solidFill>
              </a:rPr>
              <a:t>Criamos uma funcionalidade que integrara á um banco.</a:t>
            </a:r>
          </a:p>
          <a:p>
            <a:r>
              <a:rPr lang="pt-BR" sz="2000" dirty="0">
                <a:solidFill>
                  <a:srgbClr val="FFFFFF"/>
                </a:solidFill>
              </a:rPr>
              <a:t>O que a ferramenta faz? </a:t>
            </a:r>
          </a:p>
          <a:p>
            <a:r>
              <a:rPr lang="pt-BR" sz="2000" dirty="0">
                <a:solidFill>
                  <a:srgbClr val="FFFFFF"/>
                </a:solidFill>
              </a:rPr>
              <a:t>Notifica o cliente sobre todos os seus gastos junto a diferença do valor delimitado por ele.</a:t>
            </a:r>
          </a:p>
          <a:p>
            <a:r>
              <a:rPr lang="pt-BR" sz="2000" dirty="0">
                <a:solidFill>
                  <a:srgbClr val="FFFFFF"/>
                </a:solidFill>
              </a:rPr>
              <a:t>Melhores investimentos. </a:t>
            </a:r>
          </a:p>
          <a:p>
            <a:r>
              <a:rPr lang="pt-BR" sz="2000" dirty="0">
                <a:solidFill>
                  <a:srgbClr val="FFFFFF"/>
                </a:solidFill>
              </a:rPr>
              <a:t>Gastos excessivos.</a:t>
            </a:r>
          </a:p>
          <a:p>
            <a:r>
              <a:rPr lang="pt-BR" sz="2000" dirty="0">
                <a:solidFill>
                  <a:srgbClr val="FFFFFF"/>
                </a:solidFill>
              </a:rPr>
              <a:t>Como a economia pode gerar dinheiro a longo prazo.</a:t>
            </a:r>
          </a:p>
          <a:p>
            <a:r>
              <a:rPr lang="pt-BR" sz="2000" dirty="0">
                <a:solidFill>
                  <a:srgbClr val="FFFFFF"/>
                </a:solidFill>
              </a:rPr>
              <a:t>Relatório de gastos.</a:t>
            </a:r>
          </a:p>
        </p:txBody>
      </p:sp>
      <p:pic>
        <p:nvPicPr>
          <p:cNvPr id="5" name="Picture 4" descr="Calculadora branca">
            <a:extLst>
              <a:ext uri="{FF2B5EF4-FFF2-40B4-BE49-F238E27FC236}">
                <a16:creationId xmlns:a16="http://schemas.microsoft.com/office/drawing/2014/main" id="{2607258A-33EF-03C0-624F-885E6C501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04" r="46136" b="-1"/>
          <a:stretch/>
        </p:blipFill>
        <p:spPr>
          <a:xfrm>
            <a:off x="7552266" y="10"/>
            <a:ext cx="463973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8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Histórias de Usuários 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10D9-F21E-4D16-955C-852C79F4D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Histórias de Usuários: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Requisitos Funcionais:</a:t>
            </a: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RF: - Notificar o usuário sobre seus gastos.</a:t>
            </a: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RF: - Ferramenta para delimitar uma certa quantia que o próprio usuário deseja gastar até um determinado período.</a:t>
            </a: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RF: - Mostrar o valor e a porcentagem sobre o montante final em razão dos valores de entrada e saída.</a:t>
            </a:r>
            <a:endParaRPr lang="pt-BR"/>
          </a:p>
          <a:p>
            <a:pPr marL="0" indent="0">
              <a:buNone/>
            </a:pPr>
            <a:r>
              <a:rPr lang="pt-BR" dirty="0"/>
              <a:t>Requisitos Não Funcionais:</a:t>
            </a: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RNF: -</a:t>
            </a:r>
            <a:r>
              <a:rPr lang="pt-BR" dirty="0"/>
              <a:t> Otimização</a:t>
            </a: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RNF: - Pode ser acessado de qualquer plataforma(smartphone, tablet, </a:t>
            </a:r>
            <a:r>
              <a:rPr lang="pt-BR" dirty="0" err="1">
                <a:ea typeface="+mn-lt"/>
                <a:cs typeface="+mn-lt"/>
              </a:rPr>
              <a:t>pc</a:t>
            </a:r>
            <a:r>
              <a:rPr lang="pt-BR" dirty="0">
                <a:ea typeface="+mn-lt"/>
                <a:cs typeface="+mn-lt"/>
              </a:rPr>
              <a:t>...).</a:t>
            </a: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RNF: - O cálculo dos gastos deve levar em torno de 2 segundos para ser gerado e mostrado.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611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Interface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343713"/>
            <a:ext cx="9720262" cy="3907298"/>
          </a:xfrm>
        </p:spPr>
      </p:pic>
    </p:spTree>
    <p:extLst>
      <p:ext uri="{BB962C8B-B14F-4D97-AF65-F5344CB8AC3E}">
        <p14:creationId xmlns:p14="http://schemas.microsoft.com/office/powerpoint/2010/main" val="384934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7" cy="6858000"/>
          </a:xfrm>
          <a:prstGeom prst="rect">
            <a:avLst/>
          </a:prstGeom>
          <a:solidFill>
            <a:srgbClr val="305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A4530E-F8FB-46DF-B798-3DE41C92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07027" cy="1499616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Metodologia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A419B-8CAB-4B15-B0D8-E17B35CEB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07027" cy="402336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Divisão do trabalho:</a:t>
            </a:r>
          </a:p>
          <a:p>
            <a:r>
              <a:rPr lang="pt-BR">
                <a:solidFill>
                  <a:srgbClr val="FFFFFF"/>
                </a:solidFill>
              </a:rPr>
              <a:t>As atividades foram sendo divididas igualmente para cada integrante do grupo.</a:t>
            </a:r>
          </a:p>
          <a:p>
            <a:r>
              <a:rPr lang="pt-BR">
                <a:solidFill>
                  <a:srgbClr val="FFFFFF"/>
                </a:solidFill>
              </a:rPr>
              <a:t>Ferramentas utilizadas:</a:t>
            </a:r>
          </a:p>
          <a:p>
            <a:r>
              <a:rPr lang="pt-BR">
                <a:solidFill>
                  <a:srgbClr val="FFFFFF"/>
                </a:solidFill>
              </a:rPr>
              <a:t>Git hub, Figma.</a:t>
            </a:r>
          </a:p>
          <a:p>
            <a:r>
              <a:rPr lang="pt-BR">
                <a:solidFill>
                  <a:srgbClr val="FFFFFF"/>
                </a:solidFill>
              </a:rPr>
              <a:t>Documentação:</a:t>
            </a:r>
          </a:p>
          <a:p>
            <a:r>
              <a:rPr lang="pt-BR">
                <a:solidFill>
                  <a:srgbClr val="FFFFFF"/>
                </a:solidFill>
              </a:rPr>
              <a:t>Git hub principalmente.</a:t>
            </a:r>
          </a:p>
        </p:txBody>
      </p:sp>
      <p:pic>
        <p:nvPicPr>
          <p:cNvPr id="5" name="Picture 4" descr="Organizadores coloridos em prateleiras">
            <a:extLst>
              <a:ext uri="{FF2B5EF4-FFF2-40B4-BE49-F238E27FC236}">
                <a16:creationId xmlns:a16="http://schemas.microsoft.com/office/drawing/2014/main" id="{705626DE-2EE0-A0C7-6983-58BCAC5A2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36" r="36997"/>
          <a:stretch/>
        </p:blipFill>
        <p:spPr>
          <a:xfrm>
            <a:off x="7552266" y="10"/>
            <a:ext cx="463973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1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BF5C42F-EF95-444A-82E0-0B2480293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4960138"/>
            <a:ext cx="7772400" cy="1463040"/>
          </a:xfrm>
        </p:spPr>
        <p:txBody>
          <a:bodyPr/>
          <a:lstStyle/>
          <a:p>
            <a:pPr algn="l"/>
            <a:r>
              <a:rPr lang="pt-BR" dirty="0"/>
              <a:t>Projeto como administrar melhor finanças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F277B38-6BF8-40CC-929C-430FF75E2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pt-BR" sz="4000" b="1" dirty="0"/>
              <a:t>Equipe</a:t>
            </a:r>
            <a:endParaRPr lang="pt-BR" sz="24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400" dirty="0" err="1"/>
              <a:t>Eron</a:t>
            </a:r>
            <a:r>
              <a:rPr lang="pt-BR" sz="2400" dirty="0"/>
              <a:t> Panes de Moraes Ciclano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400" dirty="0"/>
              <a:t>Henrique Pinto Santos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400" dirty="0"/>
              <a:t>João Pedro Campos de Barcelos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400" dirty="0"/>
              <a:t>Pablo Guilherme Amâncio Pereira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400" dirty="0"/>
              <a:t>Wagner Rogerio Ferreira Pinheiro</a:t>
            </a:r>
          </a:p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6077C5-D874-4EB6-922B-F4E71AA55FF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6" b="1427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578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169</TotalTime>
  <Words>325</Words>
  <Application>Microsoft Macintosh PowerPoint</Application>
  <PresentationFormat>Widescreen</PresentationFormat>
  <Paragraphs>53</Paragraphs>
  <Slides>8</Slides>
  <Notes>0</Notes>
  <HiddenSlides>3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Tw Cen MT</vt:lpstr>
      <vt:lpstr>Tw Cen MT Condensed</vt:lpstr>
      <vt:lpstr>Wingdings 3</vt:lpstr>
      <vt:lpstr>Integral</vt:lpstr>
      <vt:lpstr>Projeto como administrar melhor finanças</vt:lpstr>
      <vt:lpstr>Como gerir melhor o dinheiro </vt:lpstr>
      <vt:lpstr>Público-Alvo | PERSONAS</vt:lpstr>
      <vt:lpstr>FERRAMENTA DE SIMPLIFICACAO E NOTIFICAÇÕES </vt:lpstr>
      <vt:lpstr>Histórias de Usuários e Requisitos</vt:lpstr>
      <vt:lpstr>Projeto da Interface</vt:lpstr>
      <vt:lpstr>Metodologia</vt:lpstr>
      <vt:lpstr>Projeto como administrar melhor finanças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XPTO</dc:title>
  <dc:creator>Rommel Carneiro</dc:creator>
  <cp:lastModifiedBy>Wagner Pinheiro</cp:lastModifiedBy>
  <cp:revision>31</cp:revision>
  <dcterms:created xsi:type="dcterms:W3CDTF">2022-04-05T03:20:00Z</dcterms:created>
  <dcterms:modified xsi:type="dcterms:W3CDTF">2022-04-20T21:23:46Z</dcterms:modified>
</cp:coreProperties>
</file>