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80" r:id="rId3"/>
    <p:sldId id="281" r:id="rId4"/>
    <p:sldId id="282" r:id="rId5"/>
    <p:sldId id="283" r:id="rId6"/>
    <p:sldId id="285" r:id="rId7"/>
    <p:sldId id="284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83D8B-5917-EF0F-B3B9-CF4BDCB77852}" v="50" dt="2022-04-20T18:55:38.380"/>
    <p1510:client id="{DA6013F1-E8DC-3F3B-25D9-A8412CECC555}" v="24" dt="2022-04-20T19:05:56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>
        <p:scale>
          <a:sx n="100" d="100"/>
          <a:sy n="100" d="100"/>
        </p:scale>
        <p:origin x="-936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/>
              <a:t>Projeto como administrar melhor finanças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629150"/>
            <a:ext cx="3200400" cy="1619249"/>
          </a:xfrm>
        </p:spPr>
        <p:txBody>
          <a:bodyPr>
            <a:normAutofit lnSpcReduction="1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Eron</a:t>
            </a:r>
            <a:r>
              <a:rPr lang="pt-BR" sz="1400" dirty="0"/>
              <a:t> Panes de Moraes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/>
              <a:t>Henrique Pinto Santos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/>
              <a:t>João Pedro Campos de Barcelos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/>
              <a:t>Pablo Guilherme Amâncio Pereira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/>
              <a:t>Wagner Rogerio Ferreira Pinheiro</a:t>
            </a:r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gerir melhor o dinheiro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fato que dinheiro e necessário para todas as pessoas, saber lidar com ele e uma parte essencial para que se tenha sucesso financeiro, porém muitas pessoas por falta de estudo ou desinteresse desconhecem do assunto, Portanto não sabendo gerir o dinheiro.</a:t>
            </a:r>
          </a:p>
        </p:txBody>
      </p:sp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 |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Pessoas com renda </a:t>
            </a:r>
          </a:p>
          <a:p>
            <a:endParaRPr lang="pt-BR" dirty="0"/>
          </a:p>
          <a:p>
            <a:r>
              <a:rPr lang="pt-BR" dirty="0"/>
              <a:t>Bancos e corretoras financeiras digitais</a:t>
            </a:r>
          </a:p>
          <a:p>
            <a:endParaRPr lang="pt-BR" dirty="0"/>
          </a:p>
          <a:p>
            <a:r>
              <a:rPr lang="pt-BR" dirty="0"/>
              <a:t>Usuários de contas bancárias digitais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FERRAMENTA DE SIMPLIFICACAO E NOTIFICAÇÕES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pt-BR" dirty="0"/>
              <a:t>Criamos uma funcionalidade que integrara á um banco.</a:t>
            </a:r>
          </a:p>
          <a:p>
            <a:r>
              <a:rPr lang="pt-BR" dirty="0"/>
              <a:t>O que a ferramenta faz? </a:t>
            </a:r>
          </a:p>
          <a:p>
            <a:r>
              <a:rPr lang="pt-BR" dirty="0"/>
              <a:t>Notifica o cliente sobre todos os seus gastos junto a diferença do valor delimitado por ele.</a:t>
            </a:r>
          </a:p>
          <a:p>
            <a:r>
              <a:rPr lang="pt-BR" dirty="0"/>
              <a:t>Melhores investimentos. </a:t>
            </a:r>
          </a:p>
          <a:p>
            <a:r>
              <a:rPr lang="pt-BR" dirty="0"/>
              <a:t>Gastos excessivos.</a:t>
            </a:r>
          </a:p>
          <a:p>
            <a:r>
              <a:rPr lang="pt-BR" dirty="0"/>
              <a:t>Como a economia pode gerar dinheiro a longo prazo.</a:t>
            </a:r>
          </a:p>
          <a:p>
            <a:r>
              <a:rPr lang="pt-BR" dirty="0"/>
              <a:t>Relatório de gastos.</a:t>
            </a:r>
          </a:p>
        </p:txBody>
      </p:sp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Usuários 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Histórias de Usuários: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Requisitos Funcionais: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RF: - Notificar o usuário sobre seus gastos.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RF: - Ferramenta para delimitar uma certa quantia que o próprio usuário deseja gastar até um determinado período.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RF: - Mostrar o valor e a porcentagem sobre o montante final em razão dos valores de entrada e saída.</a:t>
            </a:r>
            <a:endParaRPr lang="pt-BR"/>
          </a:p>
          <a:p>
            <a:pPr marL="0" indent="0">
              <a:buNone/>
            </a:pPr>
            <a:r>
              <a:rPr lang="pt-BR" dirty="0"/>
              <a:t>Requisitos Não Funcionais: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RNF: -</a:t>
            </a:r>
            <a:r>
              <a:rPr lang="pt-BR" dirty="0"/>
              <a:t> Otimização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RNF: - Pode ser acessado de qualquer plataforma(smartphone, tablet, </a:t>
            </a:r>
            <a:r>
              <a:rPr lang="pt-BR" dirty="0" err="1">
                <a:ea typeface="+mn-lt"/>
                <a:cs typeface="+mn-lt"/>
              </a:rPr>
              <a:t>pc</a:t>
            </a:r>
            <a:r>
              <a:rPr lang="pt-BR" dirty="0">
                <a:ea typeface="+mn-lt"/>
                <a:cs typeface="+mn-lt"/>
              </a:rPr>
              <a:t>...).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RNF: - O cálculo dos gastos deve levar em torno de 2 segundos para ser gerado e mostrado.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343713"/>
            <a:ext cx="9720262" cy="3907298"/>
          </a:xfrm>
        </p:spPr>
      </p:pic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Divisão do trabalho:</a:t>
            </a:r>
          </a:p>
          <a:p>
            <a:r>
              <a:rPr lang="pt-BR" dirty="0"/>
              <a:t>As atividades foram sendo divididas igualmente para cada integrante do grupo.</a:t>
            </a:r>
          </a:p>
          <a:p>
            <a:r>
              <a:rPr lang="pt-BR" dirty="0"/>
              <a:t>Ferramentas utilizadas:</a:t>
            </a:r>
          </a:p>
          <a:p>
            <a:r>
              <a:rPr lang="pt-BR" dirty="0" err="1"/>
              <a:t>Git</a:t>
            </a:r>
            <a:r>
              <a:rPr lang="pt-BR" dirty="0"/>
              <a:t> hub, </a:t>
            </a:r>
            <a:r>
              <a:rPr lang="pt-BR" dirty="0" err="1"/>
              <a:t>Figma</a:t>
            </a:r>
            <a:r>
              <a:rPr lang="pt-BR" dirty="0"/>
              <a:t>.</a:t>
            </a:r>
          </a:p>
          <a:p>
            <a:r>
              <a:rPr lang="pt-BR" dirty="0"/>
              <a:t>Documentação:</a:t>
            </a:r>
          </a:p>
          <a:p>
            <a:r>
              <a:rPr lang="pt-BR" dirty="0" err="1"/>
              <a:t>Git</a:t>
            </a:r>
            <a:r>
              <a:rPr lang="pt-BR" dirty="0"/>
              <a:t> hub principalmente.</a:t>
            </a:r>
          </a:p>
        </p:txBody>
      </p:sp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4960138"/>
            <a:ext cx="7772400" cy="1463040"/>
          </a:xfrm>
        </p:spPr>
        <p:txBody>
          <a:bodyPr/>
          <a:lstStyle/>
          <a:p>
            <a:pPr algn="l"/>
            <a:r>
              <a:rPr lang="pt-BR" dirty="0"/>
              <a:t>Projeto como administrar melhor finanças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pt-BR" sz="4000" b="1" dirty="0"/>
              <a:t>Equipe</a:t>
            </a:r>
            <a:endParaRPr lang="pt-BR" sz="24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Eron</a:t>
            </a:r>
            <a:r>
              <a:rPr lang="pt-BR" sz="2400" dirty="0"/>
              <a:t> Panes de Moraes Ciclano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400" dirty="0"/>
              <a:t>Henrique Pinto Santos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400" dirty="0"/>
              <a:t>João Pedro Campos de Barcelos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400" dirty="0"/>
              <a:t>Pablo Guilherme Amâncio Pereira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400" dirty="0"/>
              <a:t>Wagner Rogerio Ferreira Pinheiro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161</TotalTime>
  <Words>220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Integral</vt:lpstr>
      <vt:lpstr>Projeto como administrar melhor finanças</vt:lpstr>
      <vt:lpstr>Como gerir melhor o dinheiro </vt:lpstr>
      <vt:lpstr>Público-Alvo | PERSONAS</vt:lpstr>
      <vt:lpstr>FERRAMENTA DE SIMPLIFICACAO E NOTIFICAÇÕES </vt:lpstr>
      <vt:lpstr>Histórias de Usuários e Requisitos</vt:lpstr>
      <vt:lpstr>Projeto da Interface</vt:lpstr>
      <vt:lpstr>Metodologia</vt:lpstr>
      <vt:lpstr>Projeto como administrar melhor finanças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usuario</cp:lastModifiedBy>
  <cp:revision>30</cp:revision>
  <dcterms:created xsi:type="dcterms:W3CDTF">2022-04-05T03:20:00Z</dcterms:created>
  <dcterms:modified xsi:type="dcterms:W3CDTF">2022-04-20T19:26:47Z</dcterms:modified>
</cp:coreProperties>
</file>