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80" r:id="rId3"/>
    <p:sldId id="282" r:id="rId4"/>
    <p:sldId id="284" r:id="rId5"/>
    <p:sldId id="28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A078E-0E01-A611-16DF-DD55C1AB0558}" v="775" dt="2022-04-19T18:40:59.070"/>
    <p1510:client id="{3C8E8205-7E2C-5782-8540-71E26664B403}" v="48" dt="2022-04-10T22:24:18.176"/>
    <p1510:client id="{557DAE30-23B2-6D19-EFCC-1DF376A16DF0}" v="483" dt="2022-04-18T00:07:53.555"/>
    <p1510:client id="{C37D2740-A48F-2802-192B-BD3C7BB7B97D}" v="13" dt="2022-07-05T21:58:02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A9FA8-D2BD-447D-B1EE-211AF42E684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412D29-6F60-46C8-BCED-640B1530E41E}">
      <dgm:prSet/>
      <dgm:spPr/>
      <dgm:t>
        <a:bodyPr/>
        <a:lstStyle/>
        <a:p>
          <a:r>
            <a:rPr lang="pt-BR" dirty="0"/>
            <a:t>Processo de Trabalho (Design </a:t>
          </a:r>
          <a:r>
            <a:rPr lang="pt-BR" dirty="0" err="1"/>
            <a:t>Thinking</a:t>
          </a:r>
          <a:r>
            <a:rPr lang="pt-BR" dirty="0"/>
            <a:t> e Scrum)</a:t>
          </a:r>
          <a:endParaRPr lang="en-US" dirty="0"/>
        </a:p>
      </dgm:t>
    </dgm:pt>
    <dgm:pt modelId="{CDFB8405-8D59-4646-BB7B-74911E3252A5}" type="parTrans" cxnId="{09919BA4-DB1F-49DC-971E-C9234D31832B}">
      <dgm:prSet/>
      <dgm:spPr/>
      <dgm:t>
        <a:bodyPr/>
        <a:lstStyle/>
        <a:p>
          <a:endParaRPr lang="en-US"/>
        </a:p>
      </dgm:t>
    </dgm:pt>
    <dgm:pt modelId="{1AC018E8-D5E4-41B9-B5CC-D1D3C9231CE9}" type="sibTrans" cxnId="{09919BA4-DB1F-49DC-971E-C9234D31832B}">
      <dgm:prSet/>
      <dgm:spPr/>
      <dgm:t>
        <a:bodyPr/>
        <a:lstStyle/>
        <a:p>
          <a:endParaRPr lang="en-US"/>
        </a:p>
      </dgm:t>
    </dgm:pt>
    <dgm:pt modelId="{4650089B-5B9E-4632-B4CF-BC8EB5687909}">
      <dgm:prSet/>
      <dgm:spPr/>
      <dgm:t>
        <a:bodyPr/>
        <a:lstStyle/>
        <a:p>
          <a:pPr rtl="0"/>
          <a:r>
            <a:rPr lang="pt-BR" dirty="0"/>
            <a:t>Divisão de Papéis</a:t>
          </a:r>
          <a:r>
            <a:rPr lang="pt-BR" dirty="0">
              <a:latin typeface="Tw Cen MT Condensed" panose="020B0606020104020203"/>
            </a:rPr>
            <a:t> : </a:t>
          </a:r>
          <a:r>
            <a:rPr lang="pt-BR" dirty="0"/>
            <a:t>Samuel Almeida Pinheiro</a:t>
          </a:r>
          <a:r>
            <a:rPr lang="pt-BR" dirty="0">
              <a:latin typeface="Tw Cen MT Condensed" panose="020B0606020104020203"/>
            </a:rPr>
            <a:t> - </a:t>
          </a:r>
          <a:r>
            <a:rPr lang="pt-BR" dirty="0"/>
            <a:t> Scrum </a:t>
          </a:r>
          <a:r>
            <a:rPr lang="pt-BR" dirty="0">
              <a:latin typeface="Tw Cen MT Condensed" panose="020B0606020104020203"/>
            </a:rPr>
            <a:t>Master | Matheus</a:t>
          </a:r>
          <a:r>
            <a:rPr lang="pt-BR" dirty="0"/>
            <a:t> </a:t>
          </a:r>
          <a:r>
            <a:rPr lang="pt-BR" dirty="0" err="1"/>
            <a:t>Hoske</a:t>
          </a:r>
          <a:r>
            <a:rPr lang="pt-BR" dirty="0"/>
            <a:t> Aguiar</a:t>
          </a:r>
          <a:r>
            <a:rPr lang="pt-BR" dirty="0">
              <a:latin typeface="Tw Cen MT Condensed" panose="020B0606020104020203"/>
            </a:rPr>
            <a:t> - </a:t>
          </a:r>
          <a:r>
            <a:rPr lang="pt-BR" dirty="0"/>
            <a:t> </a:t>
          </a:r>
          <a:r>
            <a:rPr lang="pt-BR" dirty="0">
              <a:latin typeface="Tw Cen MT Condensed" panose="020B0606020104020203"/>
            </a:rPr>
            <a:t>Programador Back-End| Victor</a:t>
          </a:r>
          <a:r>
            <a:rPr lang="pt-BR" dirty="0"/>
            <a:t> Fernando Marques</a:t>
          </a:r>
          <a:r>
            <a:rPr lang="pt-BR" dirty="0">
              <a:latin typeface="Tw Cen MT Condensed" panose="020B0606020104020203"/>
            </a:rPr>
            <a:t> -</a:t>
          </a:r>
          <a:r>
            <a:rPr lang="pt-BR" dirty="0"/>
            <a:t> Ribeiro </a:t>
          </a:r>
          <a:r>
            <a:rPr lang="pt-BR" dirty="0">
              <a:latin typeface="Tw Cen MT Condensed" panose="020B0606020104020203"/>
            </a:rPr>
            <a:t>Programador Front - End</a:t>
          </a:r>
        </a:p>
      </dgm:t>
    </dgm:pt>
    <dgm:pt modelId="{8B4E8A37-847A-46F9-BA6E-BAFBC4C049C0}" type="parTrans" cxnId="{28FBDB63-C841-45D5-BACC-9FAA29B370B4}">
      <dgm:prSet/>
      <dgm:spPr/>
      <dgm:t>
        <a:bodyPr/>
        <a:lstStyle/>
        <a:p>
          <a:endParaRPr lang="en-US"/>
        </a:p>
      </dgm:t>
    </dgm:pt>
    <dgm:pt modelId="{4A81FBBC-E7ED-4A73-8022-3BA9FF940C44}" type="sibTrans" cxnId="{28FBDB63-C841-45D5-BACC-9FAA29B370B4}">
      <dgm:prSet/>
      <dgm:spPr/>
      <dgm:t>
        <a:bodyPr/>
        <a:lstStyle/>
        <a:p>
          <a:endParaRPr lang="en-US"/>
        </a:p>
      </dgm:t>
    </dgm:pt>
    <dgm:pt modelId="{0223209D-64E0-4877-89BF-74DCA1E1AE00}">
      <dgm:prSet/>
      <dgm:spPr/>
      <dgm:t>
        <a:bodyPr/>
        <a:lstStyle/>
        <a:p>
          <a:r>
            <a:rPr lang="pt-BR" dirty="0"/>
            <a:t>Ferramentas – </a:t>
          </a:r>
          <a:r>
            <a:rPr lang="pt-BR" b="1" dirty="0"/>
            <a:t>Miro (Organização do projeto)</a:t>
          </a:r>
          <a:endParaRPr lang="en-US" b="1" dirty="0"/>
        </a:p>
      </dgm:t>
    </dgm:pt>
    <dgm:pt modelId="{228CE919-7BDB-4A70-89F5-AB808521D869}" type="parTrans" cxnId="{9D26BF94-FA93-4694-AD70-4615ECD80F06}">
      <dgm:prSet/>
      <dgm:spPr/>
      <dgm:t>
        <a:bodyPr/>
        <a:lstStyle/>
        <a:p>
          <a:endParaRPr lang="en-US"/>
        </a:p>
      </dgm:t>
    </dgm:pt>
    <dgm:pt modelId="{CD9943BD-59A4-46AD-A336-9F7640102FE4}" type="sibTrans" cxnId="{9D26BF94-FA93-4694-AD70-4615ECD80F06}">
      <dgm:prSet/>
      <dgm:spPr/>
      <dgm:t>
        <a:bodyPr/>
        <a:lstStyle/>
        <a:p>
          <a:endParaRPr lang="en-US"/>
        </a:p>
      </dgm:t>
    </dgm:pt>
    <dgm:pt modelId="{CD2E45C3-73EC-4F85-816A-4C44BE443F15}">
      <dgm:prSet/>
      <dgm:spPr/>
      <dgm:t>
        <a:bodyPr/>
        <a:lstStyle/>
        <a:p>
          <a:r>
            <a:rPr lang="pt-BR" dirty="0"/>
            <a:t>Controle de Versão - </a:t>
          </a:r>
          <a:r>
            <a:rPr lang="pt-BR" b="1" dirty="0"/>
            <a:t>GitHub</a:t>
          </a:r>
          <a:endParaRPr lang="en-US" b="1" dirty="0"/>
        </a:p>
      </dgm:t>
    </dgm:pt>
    <dgm:pt modelId="{8FF19540-2CD1-4D49-ADF9-6EB74429EA98}" type="parTrans" cxnId="{8BF1B17F-FE82-49DF-BED3-286A12ED6612}">
      <dgm:prSet/>
      <dgm:spPr/>
      <dgm:t>
        <a:bodyPr/>
        <a:lstStyle/>
        <a:p>
          <a:endParaRPr lang="en-US"/>
        </a:p>
      </dgm:t>
    </dgm:pt>
    <dgm:pt modelId="{EF7393B8-D814-4ECD-B247-D2C5425082C6}" type="sibTrans" cxnId="{8BF1B17F-FE82-49DF-BED3-286A12ED6612}">
      <dgm:prSet/>
      <dgm:spPr/>
      <dgm:t>
        <a:bodyPr/>
        <a:lstStyle/>
        <a:p>
          <a:endParaRPr lang="en-US"/>
        </a:p>
      </dgm:t>
    </dgm:pt>
    <dgm:pt modelId="{6F75601B-6FFE-4A62-A547-38909A3EA060}" type="pres">
      <dgm:prSet presAssocID="{D29A9FA8-D2BD-447D-B1EE-211AF42E6848}" presName="linear" presStyleCnt="0">
        <dgm:presLayoutVars>
          <dgm:animLvl val="lvl"/>
          <dgm:resizeHandles val="exact"/>
        </dgm:presLayoutVars>
      </dgm:prSet>
      <dgm:spPr/>
    </dgm:pt>
    <dgm:pt modelId="{E0C1A2B2-6579-441A-88ED-B9D0D8B5FD2B}" type="pres">
      <dgm:prSet presAssocID="{D5412D29-6F60-46C8-BCED-640B1530E4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9EE91E8-422A-4C7A-AB06-C5460C47C820}" type="pres">
      <dgm:prSet presAssocID="{1AC018E8-D5E4-41B9-B5CC-D1D3C9231CE9}" presName="spacer" presStyleCnt="0"/>
      <dgm:spPr/>
    </dgm:pt>
    <dgm:pt modelId="{8AAC5029-686F-475C-8F1B-C7F3D8D6F3C0}" type="pres">
      <dgm:prSet presAssocID="{4650089B-5B9E-4632-B4CF-BC8EB568790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2F04EF-E069-4EB4-8230-DD141A99C371}" type="pres">
      <dgm:prSet presAssocID="{4A81FBBC-E7ED-4A73-8022-3BA9FF940C44}" presName="spacer" presStyleCnt="0"/>
      <dgm:spPr/>
    </dgm:pt>
    <dgm:pt modelId="{4C50EC90-E1D4-4321-8AF2-D4B24C42DACB}" type="pres">
      <dgm:prSet presAssocID="{0223209D-64E0-4877-89BF-74DCA1E1AE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2A377D4-DE5F-48C2-8370-C726301B216F}" type="pres">
      <dgm:prSet presAssocID="{CD9943BD-59A4-46AD-A336-9F7640102FE4}" presName="spacer" presStyleCnt="0"/>
      <dgm:spPr/>
    </dgm:pt>
    <dgm:pt modelId="{16AAC6CE-4F74-45AE-8749-6F15EA1B25AE}" type="pres">
      <dgm:prSet presAssocID="{CD2E45C3-73EC-4F85-816A-4C44BE443F1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2788A2C-43F6-4B6C-A8C8-2801436C7993}" type="presOf" srcId="{0223209D-64E0-4877-89BF-74DCA1E1AE00}" destId="{4C50EC90-E1D4-4321-8AF2-D4B24C42DACB}" srcOrd="0" destOrd="0" presId="urn:microsoft.com/office/officeart/2005/8/layout/vList2"/>
    <dgm:cxn modelId="{28FBDB63-C841-45D5-BACC-9FAA29B370B4}" srcId="{D29A9FA8-D2BD-447D-B1EE-211AF42E6848}" destId="{4650089B-5B9E-4632-B4CF-BC8EB5687909}" srcOrd="1" destOrd="0" parTransId="{8B4E8A37-847A-46F9-BA6E-BAFBC4C049C0}" sibTransId="{4A81FBBC-E7ED-4A73-8022-3BA9FF940C44}"/>
    <dgm:cxn modelId="{8BF1B17F-FE82-49DF-BED3-286A12ED6612}" srcId="{D29A9FA8-D2BD-447D-B1EE-211AF42E6848}" destId="{CD2E45C3-73EC-4F85-816A-4C44BE443F15}" srcOrd="3" destOrd="0" parTransId="{8FF19540-2CD1-4D49-ADF9-6EB74429EA98}" sibTransId="{EF7393B8-D814-4ECD-B247-D2C5425082C6}"/>
    <dgm:cxn modelId="{B43E568F-37F4-4D6D-9784-576D7EDF7DC9}" type="presOf" srcId="{D5412D29-6F60-46C8-BCED-640B1530E41E}" destId="{E0C1A2B2-6579-441A-88ED-B9D0D8B5FD2B}" srcOrd="0" destOrd="0" presId="urn:microsoft.com/office/officeart/2005/8/layout/vList2"/>
    <dgm:cxn modelId="{9D26BF94-FA93-4694-AD70-4615ECD80F06}" srcId="{D29A9FA8-D2BD-447D-B1EE-211AF42E6848}" destId="{0223209D-64E0-4877-89BF-74DCA1E1AE00}" srcOrd="2" destOrd="0" parTransId="{228CE919-7BDB-4A70-89F5-AB808521D869}" sibTransId="{CD9943BD-59A4-46AD-A336-9F7640102FE4}"/>
    <dgm:cxn modelId="{09919BA4-DB1F-49DC-971E-C9234D31832B}" srcId="{D29A9FA8-D2BD-447D-B1EE-211AF42E6848}" destId="{D5412D29-6F60-46C8-BCED-640B1530E41E}" srcOrd="0" destOrd="0" parTransId="{CDFB8405-8D59-4646-BB7B-74911E3252A5}" sibTransId="{1AC018E8-D5E4-41B9-B5CC-D1D3C9231CE9}"/>
    <dgm:cxn modelId="{554D5FAF-8083-4A4E-8E95-6533BCBE0410}" type="presOf" srcId="{CD2E45C3-73EC-4F85-816A-4C44BE443F15}" destId="{16AAC6CE-4F74-45AE-8749-6F15EA1B25AE}" srcOrd="0" destOrd="0" presId="urn:microsoft.com/office/officeart/2005/8/layout/vList2"/>
    <dgm:cxn modelId="{42A45AB2-4EA7-4520-A434-9B05650592DB}" type="presOf" srcId="{4650089B-5B9E-4632-B4CF-BC8EB5687909}" destId="{8AAC5029-686F-475C-8F1B-C7F3D8D6F3C0}" srcOrd="0" destOrd="0" presId="urn:microsoft.com/office/officeart/2005/8/layout/vList2"/>
    <dgm:cxn modelId="{D9157FB3-24AD-4769-BD4E-8FFD086DA540}" type="presOf" srcId="{D29A9FA8-D2BD-447D-B1EE-211AF42E6848}" destId="{6F75601B-6FFE-4A62-A547-38909A3EA060}" srcOrd="0" destOrd="0" presId="urn:microsoft.com/office/officeart/2005/8/layout/vList2"/>
    <dgm:cxn modelId="{49C94F83-068D-4469-8E35-06C864B7C4E9}" type="presParOf" srcId="{6F75601B-6FFE-4A62-A547-38909A3EA060}" destId="{E0C1A2B2-6579-441A-88ED-B9D0D8B5FD2B}" srcOrd="0" destOrd="0" presId="urn:microsoft.com/office/officeart/2005/8/layout/vList2"/>
    <dgm:cxn modelId="{05D52307-F349-4B44-A41A-C51572916983}" type="presParOf" srcId="{6F75601B-6FFE-4A62-A547-38909A3EA060}" destId="{E9EE91E8-422A-4C7A-AB06-C5460C47C820}" srcOrd="1" destOrd="0" presId="urn:microsoft.com/office/officeart/2005/8/layout/vList2"/>
    <dgm:cxn modelId="{42DF6CE5-9B28-4B60-AF8E-767B8D3645F9}" type="presParOf" srcId="{6F75601B-6FFE-4A62-A547-38909A3EA060}" destId="{8AAC5029-686F-475C-8F1B-C7F3D8D6F3C0}" srcOrd="2" destOrd="0" presId="urn:microsoft.com/office/officeart/2005/8/layout/vList2"/>
    <dgm:cxn modelId="{65C28BB5-33C9-4A87-9233-1CF41F47B6C2}" type="presParOf" srcId="{6F75601B-6FFE-4A62-A547-38909A3EA060}" destId="{BC2F04EF-E069-4EB4-8230-DD141A99C371}" srcOrd="3" destOrd="0" presId="urn:microsoft.com/office/officeart/2005/8/layout/vList2"/>
    <dgm:cxn modelId="{84CC968A-A0DD-4CF3-99CA-1CFA75DB18AC}" type="presParOf" srcId="{6F75601B-6FFE-4A62-A547-38909A3EA060}" destId="{4C50EC90-E1D4-4321-8AF2-D4B24C42DACB}" srcOrd="4" destOrd="0" presId="urn:microsoft.com/office/officeart/2005/8/layout/vList2"/>
    <dgm:cxn modelId="{90352D6E-E48A-4ACA-8D4D-1B0F2E1ED457}" type="presParOf" srcId="{6F75601B-6FFE-4A62-A547-38909A3EA060}" destId="{82A377D4-DE5F-48C2-8370-C726301B216F}" srcOrd="5" destOrd="0" presId="urn:microsoft.com/office/officeart/2005/8/layout/vList2"/>
    <dgm:cxn modelId="{2C27DC06-8D2C-441F-862E-B3B18028863E}" type="presParOf" srcId="{6F75601B-6FFE-4A62-A547-38909A3EA060}" destId="{16AAC6CE-4F74-45AE-8749-6F15EA1B25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1A2B2-6579-441A-88ED-B9D0D8B5FD2B}">
      <dsp:nvSpPr>
        <dsp:cNvPr id="0" name=""/>
        <dsp:cNvSpPr/>
      </dsp:nvSpPr>
      <dsp:spPr>
        <a:xfrm>
          <a:off x="0" y="320874"/>
          <a:ext cx="5641974" cy="10266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Processo de Trabalho (Design </a:t>
          </a:r>
          <a:r>
            <a:rPr lang="pt-BR" sz="2000" kern="1200" dirty="0" err="1"/>
            <a:t>Thinking</a:t>
          </a:r>
          <a:r>
            <a:rPr lang="pt-BR" sz="2000" kern="1200" dirty="0"/>
            <a:t> e Scrum)</a:t>
          </a:r>
          <a:endParaRPr lang="en-US" sz="2000" kern="1200" dirty="0"/>
        </a:p>
      </dsp:txBody>
      <dsp:txXfrm>
        <a:off x="50118" y="370992"/>
        <a:ext cx="5541738" cy="926439"/>
      </dsp:txXfrm>
    </dsp:sp>
    <dsp:sp modelId="{8AAC5029-686F-475C-8F1B-C7F3D8D6F3C0}">
      <dsp:nvSpPr>
        <dsp:cNvPr id="0" name=""/>
        <dsp:cNvSpPr/>
      </dsp:nvSpPr>
      <dsp:spPr>
        <a:xfrm>
          <a:off x="0" y="1405149"/>
          <a:ext cx="5641974" cy="1026675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Divisão de Papéis</a:t>
          </a:r>
          <a:r>
            <a:rPr lang="pt-BR" sz="2000" kern="1200" dirty="0">
              <a:latin typeface="Tw Cen MT Condensed" panose="020B0606020104020203"/>
            </a:rPr>
            <a:t> : </a:t>
          </a:r>
          <a:r>
            <a:rPr lang="pt-BR" sz="2000" kern="1200" dirty="0"/>
            <a:t>Samuel Almeida Pinheiro</a:t>
          </a:r>
          <a:r>
            <a:rPr lang="pt-BR" sz="2000" kern="1200" dirty="0">
              <a:latin typeface="Tw Cen MT Condensed" panose="020B0606020104020203"/>
            </a:rPr>
            <a:t> - </a:t>
          </a:r>
          <a:r>
            <a:rPr lang="pt-BR" sz="2000" kern="1200" dirty="0"/>
            <a:t> Scrum </a:t>
          </a:r>
          <a:r>
            <a:rPr lang="pt-BR" sz="2000" kern="1200" dirty="0">
              <a:latin typeface="Tw Cen MT Condensed" panose="020B0606020104020203"/>
            </a:rPr>
            <a:t>Master | Matheus</a:t>
          </a:r>
          <a:r>
            <a:rPr lang="pt-BR" sz="2000" kern="1200" dirty="0"/>
            <a:t> </a:t>
          </a:r>
          <a:r>
            <a:rPr lang="pt-BR" sz="2000" kern="1200" dirty="0" err="1"/>
            <a:t>Hoske</a:t>
          </a:r>
          <a:r>
            <a:rPr lang="pt-BR" sz="2000" kern="1200" dirty="0"/>
            <a:t> Aguiar</a:t>
          </a:r>
          <a:r>
            <a:rPr lang="pt-BR" sz="2000" kern="1200" dirty="0">
              <a:latin typeface="Tw Cen MT Condensed" panose="020B0606020104020203"/>
            </a:rPr>
            <a:t> - </a:t>
          </a:r>
          <a:r>
            <a:rPr lang="pt-BR" sz="2000" kern="1200" dirty="0"/>
            <a:t> </a:t>
          </a:r>
          <a:r>
            <a:rPr lang="pt-BR" sz="2000" kern="1200" dirty="0">
              <a:latin typeface="Tw Cen MT Condensed" panose="020B0606020104020203"/>
            </a:rPr>
            <a:t>Programador Back-End| Victor</a:t>
          </a:r>
          <a:r>
            <a:rPr lang="pt-BR" sz="2000" kern="1200" dirty="0"/>
            <a:t> Fernando Marques</a:t>
          </a:r>
          <a:r>
            <a:rPr lang="pt-BR" sz="2000" kern="1200" dirty="0">
              <a:latin typeface="Tw Cen MT Condensed" panose="020B0606020104020203"/>
            </a:rPr>
            <a:t> -</a:t>
          </a:r>
          <a:r>
            <a:rPr lang="pt-BR" sz="2000" kern="1200" dirty="0"/>
            <a:t> Ribeiro </a:t>
          </a:r>
          <a:r>
            <a:rPr lang="pt-BR" sz="2000" kern="1200" dirty="0">
              <a:latin typeface="Tw Cen MT Condensed" panose="020B0606020104020203"/>
            </a:rPr>
            <a:t>Programador Front - End</a:t>
          </a:r>
        </a:p>
      </dsp:txBody>
      <dsp:txXfrm>
        <a:off x="50118" y="1455267"/>
        <a:ext cx="5541738" cy="926439"/>
      </dsp:txXfrm>
    </dsp:sp>
    <dsp:sp modelId="{4C50EC90-E1D4-4321-8AF2-D4B24C42DACB}">
      <dsp:nvSpPr>
        <dsp:cNvPr id="0" name=""/>
        <dsp:cNvSpPr/>
      </dsp:nvSpPr>
      <dsp:spPr>
        <a:xfrm>
          <a:off x="0" y="2489425"/>
          <a:ext cx="5641974" cy="1026675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Ferramentas – </a:t>
          </a:r>
          <a:r>
            <a:rPr lang="pt-BR" sz="2000" b="1" kern="1200" dirty="0"/>
            <a:t>Miro (Organização do projeto)</a:t>
          </a:r>
          <a:endParaRPr lang="en-US" sz="2000" b="1" kern="1200" dirty="0"/>
        </a:p>
      </dsp:txBody>
      <dsp:txXfrm>
        <a:off x="50118" y="2539543"/>
        <a:ext cx="5541738" cy="926439"/>
      </dsp:txXfrm>
    </dsp:sp>
    <dsp:sp modelId="{16AAC6CE-4F74-45AE-8749-6F15EA1B25AE}">
      <dsp:nvSpPr>
        <dsp:cNvPr id="0" name=""/>
        <dsp:cNvSpPr/>
      </dsp:nvSpPr>
      <dsp:spPr>
        <a:xfrm>
          <a:off x="0" y="3573700"/>
          <a:ext cx="5641974" cy="1026675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Controle de Versão - </a:t>
          </a:r>
          <a:r>
            <a:rPr lang="pt-BR" sz="2000" b="1" kern="1200" dirty="0"/>
            <a:t>GitHub</a:t>
          </a:r>
          <a:endParaRPr lang="en-US" sz="2000" b="1" kern="1200" dirty="0"/>
        </a:p>
      </dsp:txBody>
      <dsp:txXfrm>
        <a:off x="50118" y="3623818"/>
        <a:ext cx="5541738" cy="926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Press f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1307" y="5611289"/>
            <a:ext cx="3200400" cy="110925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Samuel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Victor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Matheus</a:t>
            </a:r>
          </a:p>
          <a:p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Contexto DO Problema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Um dos grandes problemas do mundo moderno é a gestão de finanças. Com os custos de vida cada vez mais elevados e a necessidade de conciliar o que fundamental com o que é luxo, várias pessoas acabam realizando uma má gestão financeira e com isso contraindo dividas e custos indesejados.</a:t>
            </a:r>
            <a:endParaRPr lang="pt-BR">
              <a:solidFill>
                <a:srgbClr val="FFFFFF"/>
              </a:solidFill>
            </a:endParaRPr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BB8073FB-A2BC-9471-533B-1B2C56EE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0347"/>
            <a:ext cx="5455921" cy="37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pt-BR" dirty="0"/>
              <a:t>Para ajudar a solucionar os problemas financeiros, nossa proposta é a criação de uma aplicação web, onde o usuário irá colocar seus ganhos, gastos, metas e com estes dados iremos fornecer uma consultoria do que poderá ser feito para as metas estabelecidas serem atingidas.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Metodologia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000A4D2-BE10-83B0-0310-6E73BA5D0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9854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>
                <a:ea typeface="+mj-lt"/>
                <a:cs typeface="+mj-lt"/>
              </a:rPr>
              <a:t>PRESS F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Samuel</a:t>
            </a:r>
            <a:endParaRPr lang="en-US" dirty="0">
              <a:ea typeface="+mn-lt"/>
              <a:cs typeface="+mn-lt"/>
            </a:endParaRPr>
          </a:p>
          <a:p>
            <a:pPr marL="285750" lvl="0" indent="-285750">
              <a:buFont typeface="Arial,Sans-Serif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Victor</a:t>
            </a:r>
            <a:endParaRPr lang="en-US" dirty="0">
              <a:ea typeface="+mn-lt"/>
              <a:cs typeface="+mn-lt"/>
            </a:endParaRPr>
          </a:p>
          <a:p>
            <a:pPr marL="285750" lvl="0" indent="-285750">
              <a:buFont typeface="Arial,Sans-Serif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Matheus</a:t>
            </a:r>
            <a:endParaRPr lang="en-US" dirty="0">
              <a:ea typeface="+mn-lt"/>
              <a:cs typeface="+mn-lt"/>
            </a:endParaRPr>
          </a:p>
          <a:p>
            <a:pPr lvl="0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59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Integral</vt:lpstr>
      <vt:lpstr>Projeto Press f</vt:lpstr>
      <vt:lpstr>Contexto DO Problema</vt:lpstr>
      <vt:lpstr>Proposta de Solução | Objetivos</vt:lpstr>
      <vt:lpstr>Metodologia</vt:lpstr>
      <vt:lpstr>Projeto PRESS 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Rommel Carneiro</cp:lastModifiedBy>
  <cp:revision>247</cp:revision>
  <dcterms:created xsi:type="dcterms:W3CDTF">2022-04-05T03:20:00Z</dcterms:created>
  <dcterms:modified xsi:type="dcterms:W3CDTF">2022-07-05T21:58:44Z</dcterms:modified>
</cp:coreProperties>
</file>