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Roboto Medium"/>
      <p:regular r:id="rId22"/>
      <p:bold r:id="rId23"/>
      <p:italic r:id="rId24"/>
      <p:boldItalic r:id="rId25"/>
    </p:embeddedFont>
    <p:embeddedFont>
      <p:font typeface="Roboto Slab ExtraBold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ExtraBold-bold.fntdata"/><Relationship Id="rId25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4e6d05e6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4e6d05e6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4e6d05e6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4e6d05e6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4e6d05e6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4e6d05e6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4e6d05e6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4e6d05e6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4e6d05e6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4e6d05e6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4e6d05e6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4e6d05e6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4e6d05e6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4e6d05e6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4e6d05e6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4e6d05e6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e6d05e6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4e6d05e6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CB005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 sz="240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2046" y="1044000"/>
            <a:ext cx="5839901" cy="25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escrição de seção 1">
  <p:cSld name="SECTION_TITLE_AND_DESCRIPTION_1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CB0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835400" y="1197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4835400" y="2937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11445" r="15700" t="1370"/>
          <a:stretch/>
        </p:blipFill>
        <p:spPr>
          <a:xfrm>
            <a:off x="0" y="0"/>
            <a:ext cx="47182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647" y="4679650"/>
            <a:ext cx="1187025" cy="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CB0059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8672" y="4679650"/>
            <a:ext cx="1187025" cy="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CB0059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2861" l="12695" r="16099" t="6591"/>
          <a:stretch/>
        </p:blipFill>
        <p:spPr>
          <a:xfrm>
            <a:off x="4572000" y="638937"/>
            <a:ext cx="4571999" cy="40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078" y="4667613"/>
            <a:ext cx="1187025" cy="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-13800" y="-55300"/>
            <a:ext cx="9171600" cy="1226100"/>
          </a:xfrm>
          <a:prstGeom prst="rect">
            <a:avLst/>
          </a:prstGeom>
          <a:solidFill>
            <a:srgbClr val="CB0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 rot="10800000">
            <a:off x="4217199" y="1087425"/>
            <a:ext cx="497700" cy="393900"/>
          </a:xfrm>
          <a:prstGeom prst="triangle">
            <a:avLst>
              <a:gd fmla="val 50000" name="adj"/>
            </a:avLst>
          </a:prstGeom>
          <a:solidFill>
            <a:srgbClr val="CB0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1788250" y="90325"/>
            <a:ext cx="53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788100" y="257300"/>
            <a:ext cx="75678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2125" y="4726325"/>
            <a:ext cx="1056350" cy="4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escrição de seção 1 1">
  <p:cSld name="SECTION_TITLE_AND_DESCRIPTION_1_1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CB00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835400" y="1197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4835400" y="2937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pic>
        <p:nvPicPr>
          <p:cNvPr id="40" name="Google Shape;4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8647" y="4679650"/>
            <a:ext cx="1187025" cy="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escrição de seção 2">
  <p:cSld name="SECTION_TITLE_AND_DESCRIPTION_2">
    <p:bg>
      <p:bgPr>
        <a:solidFill>
          <a:srgbClr val="CB0059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6078" y="4667613"/>
            <a:ext cx="1187025" cy="5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8"/>
          <p:cNvPicPr preferRelativeResize="0"/>
          <p:nvPr/>
        </p:nvPicPr>
        <p:blipFill rotWithShape="1">
          <a:blip r:embed="rId3">
            <a:alphaModFix/>
          </a:blip>
          <a:srcRect b="7221" l="13968" r="12203" t="7221"/>
          <a:stretch/>
        </p:blipFill>
        <p:spPr>
          <a:xfrm>
            <a:off x="4572000" y="371475"/>
            <a:ext cx="4572001" cy="440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escrição de seção 2 1">
  <p:cSld name="SECTION_TITLE_AND_DESCRIPTION_2_1">
    <p:bg>
      <p:bgPr>
        <a:solidFill>
          <a:srgbClr val="CB0059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6078" y="4667613"/>
            <a:ext cx="1187025" cy="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CB0059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57" name="Google Shape;5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00997" y="4615125"/>
            <a:ext cx="1187025" cy="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pucminas.instructure.com/courses/10483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_S9Y3b_Uisg" TargetMode="Externa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1680302" y="306970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Sua partida a poucos clicks de você.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578800" y="1777650"/>
            <a:ext cx="3986400" cy="15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88"/>
              <a:t>Obrigado.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/>
        </p:nvSpPr>
        <p:spPr>
          <a:xfrm>
            <a:off x="0" y="3881400"/>
            <a:ext cx="2876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Nome dos integrantes: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Arthur Alexi Moreira Menezes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Marcus Vinícius Pinto Viana Filho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Gabriel Lima de Souza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Gabriel de Souza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850" y="1265300"/>
            <a:ext cx="1942908" cy="16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/>
        </p:nvSpPr>
        <p:spPr>
          <a:xfrm>
            <a:off x="588650" y="1371700"/>
            <a:ext cx="4152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TRABALHO INTERDISCIPLINAR APLICAÇÕES PARA PROCESSOS DE NEGÓCIOS</a:t>
            </a:r>
            <a:r>
              <a:rPr b="1" lang="pt-BR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265500" y="218475"/>
            <a:ext cx="4045200" cy="6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Introdução:</a:t>
            </a:r>
            <a:endParaRPr/>
          </a:p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466200" y="1311675"/>
            <a:ext cx="3643800" cy="32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440">
                <a:latin typeface="Roboto Medium"/>
                <a:ea typeface="Roboto Medium"/>
                <a:cs typeface="Roboto Medium"/>
                <a:sym typeface="Roboto Medium"/>
              </a:rPr>
              <a:t>O projeto Arena tem como proposta facilitar a prática de esportes no país.</a:t>
            </a:r>
            <a:endParaRPr sz="144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4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400">
                <a:latin typeface="Roboto Medium"/>
                <a:ea typeface="Roboto Medium"/>
                <a:cs typeface="Roboto Medium"/>
                <a:sym typeface="Roboto Medium"/>
              </a:rPr>
              <a:t>Nossa aplicação realiza a intermediação entre jogadores e locatários de espaços para a prática esportiva, com o objetivo de proporcionar a localização para que os eventos ocorram.</a:t>
            </a:r>
            <a:endParaRPr sz="14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5349750" y="95250"/>
            <a:ext cx="3392400" cy="87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5082150" y="1089900"/>
            <a:ext cx="3927600" cy="3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4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r>
              <a:rPr lang="pt-BR" sz="144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esenvolvimento de uma aplicação web, visando conectar vários esportistas e profissionais da área, automatizando vários processos relacionados à partida.</a:t>
            </a: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4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Automatizar os Processos:</a:t>
            </a: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004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Roboto Medium"/>
              <a:buChar char="●"/>
            </a:pPr>
            <a:r>
              <a:rPr lang="pt-BR" sz="144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Agendamento de quadras;</a:t>
            </a: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004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Roboto Medium"/>
              <a:buChar char="●"/>
            </a:pPr>
            <a:r>
              <a:rPr lang="pt-BR" sz="144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Formação de times;</a:t>
            </a: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004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Roboto Medium"/>
              <a:buChar char="●"/>
            </a:pPr>
            <a:r>
              <a:rPr lang="pt-BR" sz="144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Encontro de pessoas interessadas;</a:t>
            </a: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2004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Roboto Medium"/>
              <a:buChar char="●"/>
            </a:pPr>
            <a:r>
              <a:rPr lang="pt-BR" sz="144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Criação de partidas.</a:t>
            </a: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04850" y="190625"/>
            <a:ext cx="29343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4200"/>
              <a:t>Finalidade:</a:t>
            </a:r>
            <a:endParaRPr b="1" sz="4200"/>
          </a:p>
        </p:txBody>
      </p:sp>
      <p:sp>
        <p:nvSpPr>
          <p:cNvPr id="87" name="Google Shape;87;p15"/>
          <p:cNvSpPr txBox="1"/>
          <p:nvPr/>
        </p:nvSpPr>
        <p:spPr>
          <a:xfrm>
            <a:off x="1181100" y="1590675"/>
            <a:ext cx="67818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2800"/>
              <a:buChar char="●"/>
            </a:pPr>
            <a:r>
              <a:rPr b="1" lang="pt-BR" sz="2600">
                <a:solidFill>
                  <a:srgbClr val="CB0059"/>
                </a:solidFill>
              </a:rPr>
              <a:t>Agilizar e simplificar o agendamento;</a:t>
            </a:r>
            <a:endParaRPr b="1" sz="2600">
              <a:solidFill>
                <a:srgbClr val="CB005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CB0059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2600"/>
              <a:buChar char="●"/>
            </a:pPr>
            <a:r>
              <a:rPr b="1" lang="pt-BR" sz="2600">
                <a:solidFill>
                  <a:srgbClr val="CB0059"/>
                </a:solidFill>
              </a:rPr>
              <a:t>Facilitar a criação de partidas;</a:t>
            </a:r>
            <a:endParaRPr b="1" sz="2600">
              <a:solidFill>
                <a:srgbClr val="CB005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CB0059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2600"/>
              <a:buChar char="●"/>
            </a:pPr>
            <a:r>
              <a:rPr b="1" lang="pt-BR" sz="2600">
                <a:solidFill>
                  <a:srgbClr val="CB0059"/>
                </a:solidFill>
              </a:rPr>
              <a:t>Segurança para o proprietário e para o cliente.</a:t>
            </a:r>
            <a:endParaRPr>
              <a:solidFill>
                <a:srgbClr val="CB00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706350" y="85725"/>
            <a:ext cx="3163500" cy="7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Problema:</a:t>
            </a:r>
            <a:endParaRPr/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706350" y="114462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/>
          </a:p>
          <a:p>
            <a:pPr indent="-3476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500"/>
              <a:t>Falta de pessoas;</a:t>
            </a:r>
            <a:endParaRPr sz="7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/>
          </a:p>
          <a:p>
            <a:pPr indent="-3476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500"/>
              <a:t>Falta de tempo;</a:t>
            </a:r>
            <a:endParaRPr sz="7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0"/>
          </a:p>
          <a:p>
            <a:pPr indent="-3476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7500"/>
              <a:t>Onde jogar.</a:t>
            </a:r>
            <a:endParaRPr sz="7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944350" y="1420500"/>
            <a:ext cx="3255300" cy="23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800">
                <a:latin typeface="Roboto Slab ExtraBold"/>
                <a:ea typeface="Roboto Slab ExtraBold"/>
                <a:cs typeface="Roboto Slab ExtraBold"/>
                <a:sym typeface="Roboto Slab ExtraBold"/>
              </a:rPr>
              <a:t>Solução</a:t>
            </a:r>
            <a:r>
              <a:rPr lang="pt-BR" sz="5800">
                <a:latin typeface="Roboto Slab ExtraBold"/>
                <a:ea typeface="Roboto Slab ExtraBold"/>
                <a:cs typeface="Roboto Slab ExtraBold"/>
                <a:sym typeface="Roboto Slab ExtraBold"/>
              </a:rPr>
              <a:t>:</a:t>
            </a:r>
            <a:endParaRPr sz="5800">
              <a:latin typeface="Roboto Slab ExtraBold"/>
              <a:ea typeface="Roboto Slab ExtraBold"/>
              <a:cs typeface="Roboto Slab ExtraBold"/>
              <a:sym typeface="Roboto Slab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1870500" y="276350"/>
            <a:ext cx="54636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Um software </a:t>
            </a:r>
            <a:r>
              <a:rPr b="1" lang="pt-BR"/>
              <a:t>único que soluciona:</a:t>
            </a:r>
            <a:endParaRPr b="1"/>
          </a:p>
        </p:txBody>
      </p:sp>
      <p:sp>
        <p:nvSpPr>
          <p:cNvPr id="104" name="Google Shape;104;p18"/>
          <p:cNvSpPr txBox="1"/>
          <p:nvPr/>
        </p:nvSpPr>
        <p:spPr>
          <a:xfrm>
            <a:off x="342900" y="1876425"/>
            <a:ext cx="43434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 Atleta:</a:t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Criação de seu perfil atleta;</a:t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Criação de seu próprio time;</a:t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Entrar em times já existente;</a:t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Criação de Partidas;</a:t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Busca por quadras </a:t>
            </a: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disponíveis.</a:t>
            </a: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848300" y="1876425"/>
            <a:ext cx="4295700" cy="28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Proprietários</a:t>
            </a: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 de Quadras/Campos </a:t>
            </a: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Gerenciar suas reservas;</a:t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Cadastro de quadras.</a:t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Divulgação do estabelecimento;</a:t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B0059"/>
              </a:buClr>
              <a:buSzPts val="1900"/>
              <a:buFont typeface="Roboto"/>
              <a:buChar char="●"/>
            </a:pPr>
            <a:r>
              <a:rPr b="1" lang="pt-BR" sz="1900">
                <a:solidFill>
                  <a:srgbClr val="CB0059"/>
                </a:solidFill>
                <a:latin typeface="Roboto"/>
                <a:ea typeface="Roboto"/>
                <a:cs typeface="Roboto"/>
                <a:sym typeface="Roboto"/>
              </a:rPr>
              <a:t>Visualizar recibos;</a:t>
            </a:r>
            <a:endParaRPr b="1" sz="1900">
              <a:solidFill>
                <a:srgbClr val="CB005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ABALHO INTERDISCIPLINAR APLICAÇÕES PARA PROCESSOS DE NEGÓCIOS.&#10;Nome dos integrantes:&#10;Arthur Alexi Moreira Menezes&#10;Marcus Vinícius Pinto Viana Filho&#10;Gabriel Lima de Souza&#10;Gabriel de Souza" id="110" name="Google Shape;110;p19" title="Apresentação Aren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0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