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Slab ExtraBold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ExtraBold-bold.fntdata"/><Relationship Id="rId25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e6d05e6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e6d05e6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e6d05e6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4e6d05e6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e6d05e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4e6d05e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e6d05e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e6d05e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e6d05e6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e6d05e6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e6d05e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e6d05e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4e6d05e6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4e6d05e6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e6d05e6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e6d05e6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e6d05e6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4e6d05e6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B005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2046" y="1044000"/>
            <a:ext cx="5839901" cy="25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1">
  <p:cSld name="SECTION_TITLE_AND_DESCRIPTION_1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5400" y="1197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835400" y="2937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11445" r="15700" t="1370"/>
          <a:stretch/>
        </p:blipFill>
        <p:spPr>
          <a:xfrm>
            <a:off x="0" y="0"/>
            <a:ext cx="4718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647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B0059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8672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CB005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2861" l="12695" r="16099" t="6591"/>
          <a:stretch/>
        </p:blipFill>
        <p:spPr>
          <a:xfrm>
            <a:off x="4572000" y="638937"/>
            <a:ext cx="4571999" cy="40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13800" y="-55300"/>
            <a:ext cx="9171600" cy="12261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rot="10800000">
            <a:off x="4217199" y="1087425"/>
            <a:ext cx="497700" cy="393900"/>
          </a:xfrm>
          <a:prstGeom prst="triangle">
            <a:avLst>
              <a:gd fmla="val 50000" name="adj"/>
            </a:avLst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1788250" y="90325"/>
            <a:ext cx="53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88100" y="257300"/>
            <a:ext cx="75678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2125" y="4726325"/>
            <a:ext cx="1056350" cy="4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1 1">
  <p:cSld name="SECTION_TITLE_AND_DESCRIPTION_1_1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835400" y="1197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835400" y="2937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8647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2">
  <p:cSld name="SECTION_TITLE_AND_DESCRIPTION_2">
    <p:bg>
      <p:bgPr>
        <a:solidFill>
          <a:srgbClr val="CB0059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b="7221" l="13968" r="12203" t="7221"/>
          <a:stretch/>
        </p:blipFill>
        <p:spPr>
          <a:xfrm>
            <a:off x="4572000" y="371475"/>
            <a:ext cx="4572001" cy="44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2 1">
  <p:cSld name="SECTION_TITLE_AND_DESCRIPTION_2_1">
    <p:bg>
      <p:bgPr>
        <a:solidFill>
          <a:srgbClr val="CB0059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CB005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0997" y="4615125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pucminas.instructure.com/courses/10483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_S9Y3b_Uisg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680302" y="30697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partida a poucos clicks de você.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578800" y="1777650"/>
            <a:ext cx="3986400" cy="15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88"/>
              <a:t>Obrigado.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0" y="3881400"/>
            <a:ext cx="287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Nome dos integrantes: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Arthur Alexi Moreira Menezes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Marcus Vinícius Pinto Viana Filho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Lima de Souza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de Souza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850" y="1265300"/>
            <a:ext cx="1942908" cy="16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88650" y="1371700"/>
            <a:ext cx="415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TRABALHO INTERDISCIPLINAR APLICAÇÕES PARA PROCESSOS DE NEGÓCIOS</a:t>
            </a:r>
            <a:r>
              <a:rPr b="1" lang="pt-BR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265500" y="218475"/>
            <a:ext cx="40452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466200" y="1311675"/>
            <a:ext cx="36438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440">
                <a:latin typeface="Roboto Medium"/>
                <a:ea typeface="Roboto Medium"/>
                <a:cs typeface="Roboto Medium"/>
                <a:sym typeface="Roboto Medium"/>
              </a:rPr>
              <a:t>O projeto Arena tem como proposta facilitar a prática de esportes no país.</a:t>
            </a:r>
            <a:endParaRPr sz="144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4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400">
                <a:latin typeface="Roboto Medium"/>
                <a:ea typeface="Roboto Medium"/>
                <a:cs typeface="Roboto Medium"/>
                <a:sym typeface="Roboto Medium"/>
              </a:rPr>
              <a:t>Nossa aplicação realiza a intermediação entre jogadores e locatários de espaços para a prática esportiva, com o objetivo de proporcionar a localização para que os eventos ocorram.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5349750" y="95250"/>
            <a:ext cx="33924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082150" y="1089900"/>
            <a:ext cx="39276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esenvolvimento de uma aplicação web, visando conectar vários esportistas e profissionais da área, automatizando vários processos relacionados à partida.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Automatizar os Processos: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Agendamento de quadras;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Formação de times;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Encontro de pessoas interessadas;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Criação de partidas.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04850" y="190625"/>
            <a:ext cx="29343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200"/>
              <a:t>Finalidade:</a:t>
            </a:r>
            <a:endParaRPr b="1" sz="4200"/>
          </a:p>
        </p:txBody>
      </p:sp>
      <p:sp>
        <p:nvSpPr>
          <p:cNvPr id="87" name="Google Shape;87;p15"/>
          <p:cNvSpPr txBox="1"/>
          <p:nvPr/>
        </p:nvSpPr>
        <p:spPr>
          <a:xfrm>
            <a:off x="1181100" y="1590675"/>
            <a:ext cx="6781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800"/>
              <a:buChar char="●"/>
            </a:pPr>
            <a:r>
              <a:rPr b="1" lang="pt-BR" sz="2600">
                <a:solidFill>
                  <a:srgbClr val="CB0059"/>
                </a:solidFill>
              </a:rPr>
              <a:t>Agilizar e simplificar o agendamento;</a:t>
            </a:r>
            <a:endParaRPr b="1" sz="2600">
              <a:solidFill>
                <a:srgbClr val="CB00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B005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600"/>
              <a:buChar char="●"/>
            </a:pPr>
            <a:r>
              <a:rPr b="1" lang="pt-BR" sz="2600">
                <a:solidFill>
                  <a:srgbClr val="CB0059"/>
                </a:solidFill>
              </a:rPr>
              <a:t>Facilitar a criação de partidas e a formação de times;</a:t>
            </a:r>
            <a:endParaRPr b="1" sz="2600">
              <a:solidFill>
                <a:srgbClr val="CB00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B005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600"/>
              <a:buChar char="●"/>
            </a:pPr>
            <a:r>
              <a:rPr b="1" lang="pt-BR" sz="2600">
                <a:solidFill>
                  <a:srgbClr val="CB0059"/>
                </a:solidFill>
              </a:rPr>
              <a:t>Segurança para o proprietário e para o cliente.</a:t>
            </a:r>
            <a:endParaRPr>
              <a:solidFill>
                <a:srgbClr val="CB00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706350" y="85725"/>
            <a:ext cx="31635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706350" y="11446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/>
          </a:p>
          <a:p>
            <a:pPr indent="-3476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Dificuldade em encontrar jogadores</a:t>
            </a:r>
            <a:r>
              <a:rPr lang="pt-BR" sz="7500"/>
              <a:t>;</a:t>
            </a:r>
            <a:endParaRPr sz="7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/>
          </a:p>
          <a:p>
            <a:pPr indent="-3476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Pouca agilidade</a:t>
            </a:r>
            <a:r>
              <a:rPr lang="pt-BR" sz="7500"/>
              <a:t>;</a:t>
            </a:r>
            <a:endParaRPr sz="7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/>
          </a:p>
          <a:p>
            <a:pPr indent="-3476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Onde jogar.</a:t>
            </a:r>
            <a:endParaRPr sz="7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944350" y="1420500"/>
            <a:ext cx="3255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>
                <a:latin typeface="Roboto Slab ExtraBold"/>
                <a:ea typeface="Roboto Slab ExtraBold"/>
                <a:cs typeface="Roboto Slab ExtraBold"/>
                <a:sym typeface="Roboto Slab ExtraBold"/>
              </a:rPr>
              <a:t>Solução</a:t>
            </a:r>
            <a:r>
              <a:rPr lang="pt-BR" sz="5800">
                <a:latin typeface="Roboto Slab ExtraBold"/>
                <a:ea typeface="Roboto Slab ExtraBold"/>
                <a:cs typeface="Roboto Slab ExtraBold"/>
                <a:sym typeface="Roboto Slab ExtraBold"/>
              </a:rPr>
              <a:t>:</a:t>
            </a:r>
            <a:endParaRPr sz="5800"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870500" y="276350"/>
            <a:ext cx="5463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Um software </a:t>
            </a:r>
            <a:r>
              <a:rPr b="1" lang="pt-BR"/>
              <a:t>único que soluciona:</a:t>
            </a:r>
            <a:endParaRPr b="1"/>
          </a:p>
        </p:txBody>
      </p:sp>
      <p:sp>
        <p:nvSpPr>
          <p:cNvPr id="104" name="Google Shape;104;p18"/>
          <p:cNvSpPr txBox="1"/>
          <p:nvPr/>
        </p:nvSpPr>
        <p:spPr>
          <a:xfrm>
            <a:off x="342900" y="1876425"/>
            <a:ext cx="43434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 Atleta: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Criação de seu perfil atleta;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Criação de seu próprio time;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Entrar em times já existentes;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Criação de partidas;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Ingresso em partidas existentes;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Busca por quadras 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disponíveis.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848300" y="1876425"/>
            <a:ext cx="42957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Proprietários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 de Quadras/Campos 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Gerenciar suas reservas;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Cadastro de quadras;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Divulgação do estabelecimento;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Visualizar recibos.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BALHO INTERDISCIPLINAR APLICAÇÕES PARA PROCESSOS DE NEGÓCIOS.&#10;Nome dos integrantes:&#10;Arthur Alexi Moreira Menezes&#10;Marcus Vinícius Pinto Viana Filho&#10;Gabriel Lima de Souza&#10;Gabriel de Souza" id="110" name="Google Shape;110;p19" title="Apresentação Aren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0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