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  <p:embeddedFont>
      <p:font typeface="Roboto Slab ExtraBold" panose="020B060402020202020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200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e6d05e6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4e6d05e6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e6d05e6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e6d05e6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e6d05e6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e6d05e6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e6d05e6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e6d05e6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e6d05e6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e6d05e6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e6d05e6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e6d05e6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e6d05e6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e6d05e6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e6d05e6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e6d05e6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B005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2046" y="1044000"/>
            <a:ext cx="5839901" cy="25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escrição de seção 1">
  <p:cSld name="SECTION_TITLE_AND_DESCRIPTION_1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l="11445" t="1370" r="15700"/>
          <a:stretch/>
        </p:blipFill>
        <p:spPr>
          <a:xfrm>
            <a:off x="0" y="0"/>
            <a:ext cx="4718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CB0059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72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CB0059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12695" t="6591" r="16099" b="2861"/>
          <a:stretch/>
        </p:blipFill>
        <p:spPr>
          <a:xfrm>
            <a:off x="4572000" y="638937"/>
            <a:ext cx="4571999" cy="40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3800" y="-55300"/>
            <a:ext cx="9171600" cy="12261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10800000">
            <a:off x="4217199" y="1087425"/>
            <a:ext cx="497700" cy="393900"/>
          </a:xfrm>
          <a:prstGeom prst="triangle">
            <a:avLst>
              <a:gd name="adj" fmla="val 50000"/>
            </a:avLst>
          </a:prstGeom>
          <a:solidFill>
            <a:srgbClr val="CB00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1788250" y="90325"/>
            <a:ext cx="53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88100" y="257300"/>
            <a:ext cx="75678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2125" y="4726325"/>
            <a:ext cx="1056350" cy="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escrição de seção 1 1">
  <p:cSld name="SECTION_TITLE_AND_DESCRIPTION_1_1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escrição de seção 2">
  <p:cSld name="SECTION_TITLE_AND_DESCRIPTION_2">
    <p:bg>
      <p:bgPr>
        <a:solidFill>
          <a:srgbClr val="CB0059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l="13968" t="7221" r="12203" b="7221"/>
          <a:stretch/>
        </p:blipFill>
        <p:spPr>
          <a:xfrm>
            <a:off x="4572000" y="371475"/>
            <a:ext cx="4572001" cy="44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escrição de seção 2 1">
  <p:cSld name="SECTION_TITLE_AND_DESCRIPTION_2_1">
    <p:bg>
      <p:bgPr>
        <a:solidFill>
          <a:srgbClr val="CB0059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cminas.instructure.com/courses/1048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680302" y="306970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partida a poucos clicks de você.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0" y="3881400"/>
            <a:ext cx="2876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Nome dos integrantes: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Arthur Alexi Moreira Menezes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Marcus Vinícius Pinto Viana Filho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Lima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850" y="1265300"/>
            <a:ext cx="1942908" cy="16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88650" y="1371700"/>
            <a:ext cx="4152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TRABALHO INTERDISCIPLINAR APLICAÇÕES PARA PROCESSOS DE NEGÓCIOS</a:t>
            </a:r>
            <a:r>
              <a:rPr lang="pt-BR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265500" y="218475"/>
            <a:ext cx="4045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466200" y="1311675"/>
            <a:ext cx="3643800" cy="32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40">
                <a:latin typeface="Roboto Medium"/>
                <a:ea typeface="Roboto Medium"/>
                <a:cs typeface="Roboto Medium"/>
                <a:sym typeface="Roboto Medium"/>
              </a:rPr>
              <a:t>O projeto Arena tem como proposta facilitar a prática de esportes no país.</a:t>
            </a: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00">
                <a:latin typeface="Roboto Medium"/>
                <a:ea typeface="Roboto Medium"/>
                <a:cs typeface="Roboto Medium"/>
                <a:sym typeface="Roboto Medium"/>
              </a:rPr>
              <a:t>Nossa aplicação realiza a intermediação entre jogadores e locatários de espaços para a prática esportiva, com o objetivo de proporcionar a localização para que os eventos ocorram.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349750" y="95250"/>
            <a:ext cx="3392400" cy="8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082150" y="1089900"/>
            <a:ext cx="39276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Desenvolvimento de uma aplicação web, visando conectar vários esportistas e profissionais da área, automatizando vários processos relacionados à partida.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Automatizar os Processos: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Agendamento de quadras;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Formação de times;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Encontro de pessoas interessadas;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Criação de partidas e campeonatos 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104850" y="190625"/>
            <a:ext cx="29343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 b="1"/>
              <a:t>Finalidade:</a:t>
            </a:r>
            <a:endParaRPr sz="4200" b="1"/>
          </a:p>
        </p:txBody>
      </p:sp>
      <p:sp>
        <p:nvSpPr>
          <p:cNvPr id="87" name="Google Shape;87;p15"/>
          <p:cNvSpPr txBox="1"/>
          <p:nvPr/>
        </p:nvSpPr>
        <p:spPr>
          <a:xfrm>
            <a:off x="1181100" y="1590675"/>
            <a:ext cx="67818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800"/>
              <a:buChar char="●"/>
            </a:pPr>
            <a:r>
              <a:rPr lang="pt-BR" sz="2600" b="1">
                <a:solidFill>
                  <a:srgbClr val="CB0059"/>
                </a:solidFill>
              </a:rPr>
              <a:t>Agilizar e simplificar o agendamento;</a:t>
            </a:r>
            <a:endParaRPr sz="2600" b="1">
              <a:solidFill>
                <a:srgbClr val="CB0059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CB0059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lang="pt-BR" sz="2600" b="1">
                <a:solidFill>
                  <a:srgbClr val="CB0059"/>
                </a:solidFill>
              </a:rPr>
              <a:t>Facilitar a criação de partidas/torneios;</a:t>
            </a:r>
            <a:endParaRPr sz="2600" b="1">
              <a:solidFill>
                <a:srgbClr val="CB0059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CB0059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lang="pt-BR" sz="2600" b="1">
                <a:solidFill>
                  <a:srgbClr val="CB0059"/>
                </a:solidFill>
              </a:rPr>
              <a:t>Segurança para o proprietário e para o cliente.</a:t>
            </a:r>
            <a:endParaRPr>
              <a:solidFill>
                <a:srgbClr val="CB00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06350" y="85725"/>
            <a:ext cx="31635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526800" y="11688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76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Novos protocolos a seguir;</a:t>
            </a:r>
            <a:endParaRPr sz="75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/>
          </a:p>
          <a:p>
            <a:pPr marL="457200" lvl="0" indent="-3476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Falta de pessoas;</a:t>
            </a:r>
            <a:endParaRPr sz="75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/>
          </a:p>
          <a:p>
            <a:pPr marL="457200" lvl="0" indent="-3476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Falta de tempo;</a:t>
            </a:r>
            <a:endParaRPr sz="75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/>
          </a:p>
          <a:p>
            <a:pPr marL="457200" lvl="0" indent="-3476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Onde jogar.</a:t>
            </a:r>
            <a:endParaRPr sz="7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944350" y="1420500"/>
            <a:ext cx="3255300" cy="23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>
                <a:latin typeface="Roboto Slab ExtraBold"/>
                <a:ea typeface="Roboto Slab ExtraBold"/>
                <a:cs typeface="Roboto Slab ExtraBold"/>
                <a:sym typeface="Roboto Slab ExtraBold"/>
              </a:rPr>
              <a:t>Solução:</a:t>
            </a:r>
            <a:endParaRPr sz="5800"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870500" y="276350"/>
            <a:ext cx="5463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Um software único que soluciona:</a:t>
            </a:r>
            <a:endParaRPr b="1"/>
          </a:p>
        </p:txBody>
      </p:sp>
      <p:sp>
        <p:nvSpPr>
          <p:cNvPr id="104" name="Google Shape;104;p18"/>
          <p:cNvSpPr txBox="1"/>
          <p:nvPr/>
        </p:nvSpPr>
        <p:spPr>
          <a:xfrm>
            <a:off x="258900" y="1876425"/>
            <a:ext cx="4343400" cy="249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Atleta:</a:t>
            </a:r>
            <a:endParaRPr sz="1900" b="1" dirty="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lang="pt-BR" sz="1900" b="1" dirty="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perfil atleta;</a:t>
            </a:r>
            <a:endParaRPr sz="1900" b="1" dirty="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lang="pt-BR" sz="1900" b="1" dirty="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próprio time;</a:t>
            </a:r>
            <a:endParaRPr sz="1900" b="1" dirty="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lang="pt-BR" sz="1900" b="1" dirty="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Entrar em times já existente;</a:t>
            </a:r>
            <a:endParaRPr sz="1900" b="1" dirty="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lang="pt-BR" sz="1900" b="1" dirty="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Busca por quadras disponíveis. </a:t>
            </a:r>
            <a:endParaRPr sz="1900" b="1" dirty="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48300" y="1876425"/>
            <a:ext cx="4295700" cy="23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Proprietários de Quadras/Campos :</a:t>
            </a:r>
            <a:endParaRPr sz="1900" b="1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lang="pt-BR" sz="1900" b="1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Gerenciar suas reservas;</a:t>
            </a:r>
            <a:endParaRPr sz="1900" b="1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lang="pt-BR" sz="1900" b="1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Divulgação do estabelecimento;</a:t>
            </a:r>
            <a:endParaRPr sz="1900" b="1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lang="pt-BR" sz="1900" b="1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Visualizar recibos;</a:t>
            </a:r>
            <a:endParaRPr sz="1900" b="1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578800" y="1777650"/>
            <a:ext cx="3986400" cy="15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88"/>
              <a:t>Obrigado.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Apresentação na tela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Roboto Medium</vt:lpstr>
      <vt:lpstr>Roboto</vt:lpstr>
      <vt:lpstr>Roboto Slab ExtraBold</vt:lpstr>
      <vt:lpstr>Roboto Slab</vt:lpstr>
      <vt:lpstr>Marina</vt:lpstr>
      <vt:lpstr>Apresentação do PowerPoint</vt:lpstr>
      <vt:lpstr>Apresentação do PowerPoint</vt:lpstr>
      <vt:lpstr>Introdução:</vt:lpstr>
      <vt:lpstr>Objetivo:</vt:lpstr>
      <vt:lpstr>Finalidade:</vt:lpstr>
      <vt:lpstr>Problema:</vt:lpstr>
      <vt:lpstr>Solução:</vt:lpstr>
      <vt:lpstr>Um software único que soluciona: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Pinto Viana Filho</dc:creator>
  <cp:lastModifiedBy>Marcus Vinicius Viana</cp:lastModifiedBy>
  <cp:revision>1</cp:revision>
  <dcterms:modified xsi:type="dcterms:W3CDTF">2022-06-23T23:48:31Z</dcterms:modified>
</cp:coreProperties>
</file>