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31674c1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31674c1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e31674c1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e31674c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31674c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e31674c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31674c1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e31674c1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31674c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e31674c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e31674c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e31674c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e31674c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e31674c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png"/><Relationship Id="rId11" Type="http://schemas.openxmlformats.org/officeDocument/2006/relationships/image" Target="../media/image22.png"/><Relationship Id="rId10" Type="http://schemas.openxmlformats.org/officeDocument/2006/relationships/image" Target="../media/image16.png"/><Relationship Id="rId21" Type="http://schemas.openxmlformats.org/officeDocument/2006/relationships/image" Target="../media/image18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5" Type="http://schemas.openxmlformats.org/officeDocument/2006/relationships/image" Target="../media/image27.png"/><Relationship Id="rId14" Type="http://schemas.openxmlformats.org/officeDocument/2006/relationships/image" Target="../media/image21.png"/><Relationship Id="rId17" Type="http://schemas.openxmlformats.org/officeDocument/2006/relationships/image" Target="../media/image23.png"/><Relationship Id="rId16" Type="http://schemas.openxmlformats.org/officeDocument/2006/relationships/image" Target="../media/image14.png"/><Relationship Id="rId5" Type="http://schemas.openxmlformats.org/officeDocument/2006/relationships/image" Target="../media/image19.png"/><Relationship Id="rId19" Type="http://schemas.openxmlformats.org/officeDocument/2006/relationships/image" Target="../media/image26.png"/><Relationship Id="rId6" Type="http://schemas.openxmlformats.org/officeDocument/2006/relationships/image" Target="../media/image10.png"/><Relationship Id="rId18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genciabrasil.ebc.com.br/economia/noticia/2021-07/financas-sao-motivo-de-estresse-em-584-das-familias" TargetMode="External"/><Relationship Id="rId4" Type="http://schemas.openxmlformats.org/officeDocument/2006/relationships/hyperlink" Target="https://www.spcbrasil.org.br/uploads/st_imprensa/release_educacao_financeira_v7.pdf" TargetMode="External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Interdisciplinar: Aplicações </a:t>
            </a:r>
            <a:r>
              <a:rPr lang="pt-BR"/>
              <a:t>Distribuídas</a:t>
            </a:r>
            <a:r>
              <a:rPr lang="pt-BR"/>
              <a:t>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28917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Professores: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Cleiton Silva Tavares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Pedro Alves De Oliveira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3049450"/>
            <a:ext cx="28917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Alunos</a:t>
            </a:r>
            <a:r>
              <a:rPr lang="pt-BR" sz="1200"/>
              <a:t>: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Guilherme Gabriel S. Pereira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Henrique P. F. Monteiro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Lucas Ângelo O. M. Rocha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Victor Boaventura G. Campos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Vinícius Marini C. e Oliveira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66" name="Google Shape;66;p13"/>
          <p:cNvGrpSpPr/>
          <p:nvPr/>
        </p:nvGrpSpPr>
        <p:grpSpPr>
          <a:xfrm>
            <a:off x="-7200" y="0"/>
            <a:ext cx="9158400" cy="500400"/>
            <a:chOff x="0" y="0"/>
            <a:chExt cx="9158400" cy="500400"/>
          </a:xfrm>
        </p:grpSpPr>
        <p:sp>
          <p:nvSpPr>
            <p:cNvPr id="67" name="Google Shape;67;p1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1/2022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DinDin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Financeiro</a:t>
            </a:r>
            <a:endParaRPr/>
          </a:p>
        </p:txBody>
      </p:sp>
      <p:grpSp>
        <p:nvGrpSpPr>
          <p:cNvPr id="76" name="Google Shape;76;p14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77" name="Google Shape;77;p14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" name="Google Shape;7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1/2022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 b="25361" l="0" r="0" t="0"/>
          <a:stretch/>
        </p:blipFill>
        <p:spPr>
          <a:xfrm>
            <a:off x="-728950" y="1918072"/>
            <a:ext cx="3793675" cy="28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“Finanças são motivo de estresse em 58,4% das famílias”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“O brasileiro está “mais apertado” por conta da pandemia de Covid-19, com 6 em cada 10 pessoas reduzindo gastos neste período.”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“46% dos brasileiros não controlam seu orçamento, revela pesquisa do SPC Brasil”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75" y="3224400"/>
            <a:ext cx="1682075" cy="16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67313"/>
            <a:ext cx="2196250" cy="219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90" name="Google Shape;90;p1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91" name="Google Shape;9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1/2022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DinDin é um aplicativo de finanças pessoais que permite o usuário saber para onde está indo seu dinheiro por meio de lançamento das despesas e receitas.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"O que não pode ser medido, não pode ser gerenciado".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app possibilita uma visão mais ampla e categorizada dos seus gastos.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375" y="3308425"/>
            <a:ext cx="1566950" cy="15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850" y="3308425"/>
            <a:ext cx="1566950" cy="156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6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02" name="Google Shape;102;p16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3" name="Google Shape;10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6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1/2022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(Iniciais)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Lançamento de receitas e despesas;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Registro de cobranças recorrentes;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Consulta de investimentos baseados no perfil;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Dashboard com gráficos de </a:t>
            </a:r>
            <a:r>
              <a:rPr lang="pt-BR"/>
              <a:t>movimentações</a:t>
            </a:r>
            <a:r>
              <a:rPr lang="pt-BR"/>
              <a:t> financeiras categorizados;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Integração para comunicação em tempo real com a Alexa;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Comunidade de gestão de renda compartilhada;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12" name="Google Shape;112;p17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825" y="3593050"/>
            <a:ext cx="1419950" cy="14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750" y="3567763"/>
            <a:ext cx="1470525" cy="14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1/2022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23" name="Google Shape;123;p18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" name="Google Shape;12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8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1/2022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487" y="2138200"/>
            <a:ext cx="2233025" cy="111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067" y="2060250"/>
            <a:ext cx="223303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888" y="1949963"/>
            <a:ext cx="1276163" cy="127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9938" y="3351350"/>
            <a:ext cx="1515425" cy="15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0825" y="726963"/>
            <a:ext cx="1064650" cy="10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1100" y="807924"/>
            <a:ext cx="902725" cy="9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613" y="3254688"/>
            <a:ext cx="1708700" cy="17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24640" y="3519957"/>
            <a:ext cx="1178250" cy="117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00322" y="2299870"/>
            <a:ext cx="1064649" cy="7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06463" y="3426113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706949" y="670176"/>
            <a:ext cx="1178250" cy="11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86396" y="701027"/>
            <a:ext cx="744730" cy="111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07850" y="1138825"/>
            <a:ext cx="902725" cy="9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248800" y="4301600"/>
            <a:ext cx="402300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65113" y="1416337"/>
            <a:ext cx="465649" cy="43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3217" y="1448250"/>
            <a:ext cx="656522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246770" y="1825357"/>
            <a:ext cx="1548737" cy="72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534150" y="3426123"/>
            <a:ext cx="1025126" cy="14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https://agenciabrasil.ebc.com.br/economia/noticia/2021-07/financas-sao-motivo-de-estresse-em-584-das-familias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https://www.spcbrasil.org.br/uploads/st_imprensa/release_educacao_financeira_v7.pdf</a:t>
            </a: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51" name="Google Shape;151;p19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" name="Google Shape;15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9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1/2022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75" y="1474029"/>
            <a:ext cx="2842050" cy="21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525" y="1328025"/>
            <a:ext cx="47434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2640675" y="435275"/>
            <a:ext cx="155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FIM</a:t>
            </a:r>
            <a:endParaRPr sz="2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