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1" r:id="rId6"/>
    <p:sldId id="310" r:id="rId7"/>
    <p:sldId id="312" r:id="rId8"/>
    <p:sldId id="313" r:id="rId9"/>
    <p:sldId id="314" r:id="rId10"/>
    <p:sldId id="315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899" y="1289149"/>
            <a:ext cx="5263599" cy="2139851"/>
          </a:xfrm>
        </p:spPr>
        <p:txBody>
          <a:bodyPr>
            <a:normAutofit/>
          </a:bodyPr>
          <a:lstStyle/>
          <a:p>
            <a:r>
              <a:rPr lang="en-US" sz="6600" dirty="0" err="1"/>
              <a:t>BeHealthy</a:t>
            </a:r>
            <a:endParaRPr lang="en-US" sz="80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21369C-B0B4-1131-ED9C-7EC0AE766B54}"/>
              </a:ext>
            </a:extLst>
          </p:cNvPr>
          <p:cNvSpPr txBox="1"/>
          <p:nvPr/>
        </p:nvSpPr>
        <p:spPr>
          <a:xfrm>
            <a:off x="744179" y="4802819"/>
            <a:ext cx="2735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Henrique Mascarenhas</a:t>
            </a:r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João Arthur</a:t>
            </a:r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Lucas Hemétrio</a:t>
            </a:r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Paulo Artur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D4744-1AFA-A495-59B5-EDF1D5EE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2582"/>
            <a:ext cx="5921921" cy="5126203"/>
          </a:xfrm>
        </p:spPr>
        <p:txBody>
          <a:bodyPr anchor="ctr">
            <a:normAutofit/>
          </a:bodyPr>
          <a:lstStyle/>
          <a:p>
            <a:pPr algn="r"/>
            <a:r>
              <a:rPr lang="pt-BR" sz="8800"/>
              <a:t>Contexto</a:t>
            </a:r>
            <a:endParaRPr lang="en-GB" sz="88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50021" y="1595483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93F46-94C4-48FE-CD2A-A8B7A6E0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4" y="621697"/>
            <a:ext cx="3621025" cy="5147973"/>
          </a:xfrm>
        </p:spPr>
        <p:txBody>
          <a:bodyPr anchor="ctr">
            <a:normAutofit/>
          </a:bodyPr>
          <a:lstStyle/>
          <a:p>
            <a:r>
              <a:rPr lang="pt-BR" dirty="0"/>
              <a:t>Saúde e viver bem</a:t>
            </a:r>
          </a:p>
          <a:p>
            <a:r>
              <a:rPr lang="pt-BR" dirty="0"/>
              <a:t>Comodismo</a:t>
            </a:r>
          </a:p>
          <a:p>
            <a:r>
              <a:rPr lang="pt-BR" dirty="0"/>
              <a:t>Criar um incentivo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E907E6-DC1F-49A9-A946-CEB2CB330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921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/>
              <a:t>Público</a:t>
            </a:r>
            <a:r>
              <a:rPr lang="en-US" dirty="0"/>
              <a:t>-Alvo 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A0964A-94FA-7220-042C-D24DBE9D3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rmAutofit/>
          </a:bodyPr>
          <a:lstStyle/>
          <a:p>
            <a:r>
              <a:rPr lang="pt-BR" dirty="0"/>
              <a:t>Pessoas entre 16 e 30 anos que procuram uma saúde melhor</a:t>
            </a:r>
          </a:p>
          <a:p>
            <a:r>
              <a:rPr lang="pt-BR" dirty="0"/>
              <a:t>Prejudicar o desenvolvimento mental e físico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96D42-8954-05DD-D6A5-85281932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pt-BR" dirty="0"/>
              <a:t>Objetivos</a:t>
            </a:r>
            <a:endParaRPr lang="en-GB" dirty="0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98C18806-E73B-ACDA-5EAD-8EDC132B5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711306"/>
            <a:ext cx="5115347" cy="51153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9AB8F-A4EF-E498-4A44-F246D7FE6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r>
              <a:rPr lang="pt-BR" dirty="0"/>
              <a:t>Acessível</a:t>
            </a:r>
          </a:p>
          <a:p>
            <a:r>
              <a:rPr lang="pt-BR" dirty="0"/>
              <a:t>Simples e fácil de usar</a:t>
            </a:r>
          </a:p>
          <a:p>
            <a:r>
              <a:rPr lang="pt-BR" dirty="0"/>
              <a:t>Instruções adequadas conforme o objetivo do usuário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794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5264D01-A431-6A38-86B3-3FFE204E4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119" y="829096"/>
            <a:ext cx="6677762" cy="259990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CAC32-CF2B-6A67-0E40-32BE4344C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História de Usuários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35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5E3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6D47F-3314-B6D6-47C9-BA752096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Requisitos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BF1609-7279-5BA4-5CB2-E8F4DFD69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0963" y="1048806"/>
            <a:ext cx="6824930" cy="47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7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diagram, PowerPoint&#10;&#10;Description automatically generated">
            <a:extLst>
              <a:ext uri="{FF2B5EF4-FFF2-40B4-BE49-F238E27FC236}">
                <a16:creationId xmlns:a16="http://schemas.microsoft.com/office/drawing/2014/main" id="{991E0896-F530-CFE6-7ED6-554A7F502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555"/>
          <a:stretch/>
        </p:blipFill>
        <p:spPr>
          <a:xfrm>
            <a:off x="-32" y="-1"/>
            <a:ext cx="12192031" cy="68580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2BB70C-3B10-43FF-83F9-C064151F9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0"/>
            <a:ext cx="12188952" cy="1942924"/>
          </a:xfrm>
          <a:prstGeom prst="rect">
            <a:avLst/>
          </a:prstGeom>
          <a:gradFill>
            <a:gsLst>
              <a:gs pos="29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1902B-B92C-323B-7DB3-3F0A7FD0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0100" y="22684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 err="1">
                <a:solidFill>
                  <a:srgbClr val="FFFFFF"/>
                </a:solidFill>
              </a:rPr>
              <a:t>Projeto</a:t>
            </a:r>
            <a:r>
              <a:rPr lang="en-US" sz="4800" dirty="0">
                <a:solidFill>
                  <a:srgbClr val="FFFFFF"/>
                </a:solidFill>
              </a:rPr>
              <a:t> da Interface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1097280"/>
            <a:ext cx="11887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21FF648-687D-4B69-BB17-1F9649EF8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6000">
                <a:srgbClr val="000000">
                  <a:alpha val="20000"/>
                </a:srgbClr>
              </a:gs>
              <a:gs pos="14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9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2D997-3B2B-7F0A-724C-D4DBFF66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pt-BR" dirty="0"/>
              <a:t>Metodologia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11787-626F-04C5-F57C-654635919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00" y="2416488"/>
            <a:ext cx="3695179" cy="156443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63482" y="2246569"/>
            <a:ext cx="58521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3BE3D-DF9A-3689-1957-B4FE9BC55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711" y="2407436"/>
            <a:ext cx="6576032" cy="3461657"/>
          </a:xfrm>
        </p:spPr>
        <p:txBody>
          <a:bodyPr>
            <a:normAutofit/>
          </a:bodyPr>
          <a:lstStyle/>
          <a:p>
            <a:r>
              <a:rPr lang="pt-BR" dirty="0"/>
              <a:t>Design Thinking e Scrum</a:t>
            </a:r>
          </a:p>
          <a:p>
            <a:r>
              <a:rPr lang="pt-BR" dirty="0"/>
              <a:t>Miro, Figma, Github, Whatsapp, Visual Studio Code</a:t>
            </a:r>
          </a:p>
          <a:p>
            <a:r>
              <a:rPr lang="pt-BR" dirty="0"/>
              <a:t>Divisão de funções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D57AB6-3172-4520-B22E-FCD0184F3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51155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{9C7F3824-C9D7-49E5-B1FE-E1159A1762A4}tf33845126_win32</Template>
  <TotalTime>38</TotalTime>
  <Words>76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1_RetrospectVTI</vt:lpstr>
      <vt:lpstr>BeHealthy</vt:lpstr>
      <vt:lpstr>Contexto</vt:lpstr>
      <vt:lpstr>Público-Alvo </vt:lpstr>
      <vt:lpstr>Objetivos</vt:lpstr>
      <vt:lpstr>História de Usuários</vt:lpstr>
      <vt:lpstr>Requisitos</vt:lpstr>
      <vt:lpstr>Projeto da Interface</vt:lpstr>
      <vt:lpstr>Metodologia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BeHealthy</dc:title>
  <dc:creator>lucas hemetrio</dc:creator>
  <cp:lastModifiedBy>lucas hemetrio</cp:lastModifiedBy>
  <cp:revision>2</cp:revision>
  <dcterms:created xsi:type="dcterms:W3CDTF">2022-09-28T10:20:16Z</dcterms:created>
  <dcterms:modified xsi:type="dcterms:W3CDTF">2022-09-28T12:28:32Z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