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0" r:id="rId7"/>
    <p:sldId id="312" r:id="rId8"/>
    <p:sldId id="319" r:id="rId9"/>
    <p:sldId id="316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behealthy.lucashemetrio.repl.co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behealthy.lucashemetrio.repl.c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CFA056-0099-4849-9DF4-54C80037825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1073CE-E3F4-415B-B2E8-638828EF2C87}">
      <dgm:prSet/>
      <dgm:spPr/>
      <dgm:t>
        <a:bodyPr/>
        <a:lstStyle/>
        <a:p>
          <a:r>
            <a:rPr lang="pt-BR"/>
            <a:t>HTML, CSS3, JS</a:t>
          </a:r>
          <a:endParaRPr lang="en-US"/>
        </a:p>
      </dgm:t>
    </dgm:pt>
    <dgm:pt modelId="{9E6385FB-CDCB-4B26-AEDD-992B57013636}" type="parTrans" cxnId="{B9F9E022-F6F9-4AEB-B863-10DD18CCE0DD}">
      <dgm:prSet/>
      <dgm:spPr/>
      <dgm:t>
        <a:bodyPr/>
        <a:lstStyle/>
        <a:p>
          <a:endParaRPr lang="en-US"/>
        </a:p>
      </dgm:t>
    </dgm:pt>
    <dgm:pt modelId="{1BB70C45-5042-4E01-81B6-E403A80D8D83}" type="sibTrans" cxnId="{B9F9E022-F6F9-4AEB-B863-10DD18CCE0DD}">
      <dgm:prSet/>
      <dgm:spPr/>
      <dgm:t>
        <a:bodyPr/>
        <a:lstStyle/>
        <a:p>
          <a:endParaRPr lang="en-US"/>
        </a:p>
      </dgm:t>
    </dgm:pt>
    <dgm:pt modelId="{FF908B38-ED2C-450A-BED5-A9427840D304}">
      <dgm:prSet/>
      <dgm:spPr/>
      <dgm:t>
        <a:bodyPr/>
        <a:lstStyle/>
        <a:p>
          <a:r>
            <a:rPr lang="pt-BR"/>
            <a:t>LocalStorage</a:t>
          </a:r>
          <a:endParaRPr lang="en-US"/>
        </a:p>
      </dgm:t>
    </dgm:pt>
    <dgm:pt modelId="{DA4D8887-1FCF-4E96-ACBA-FBF969E119C0}" type="parTrans" cxnId="{43C3AC10-C3F1-4B15-9E4A-FB1BFBDD9C11}">
      <dgm:prSet/>
      <dgm:spPr/>
      <dgm:t>
        <a:bodyPr/>
        <a:lstStyle/>
        <a:p>
          <a:endParaRPr lang="en-US"/>
        </a:p>
      </dgm:t>
    </dgm:pt>
    <dgm:pt modelId="{3CAE246E-03BC-4CED-8068-352FE055995D}" type="sibTrans" cxnId="{43C3AC10-C3F1-4B15-9E4A-FB1BFBDD9C11}">
      <dgm:prSet/>
      <dgm:spPr/>
      <dgm:t>
        <a:bodyPr/>
        <a:lstStyle/>
        <a:p>
          <a:endParaRPr lang="en-US"/>
        </a:p>
      </dgm:t>
    </dgm:pt>
    <dgm:pt modelId="{EE8E9E6E-8316-4D4C-AC75-06EAB15F30EB}">
      <dgm:prSet/>
      <dgm:spPr/>
      <dgm:t>
        <a:bodyPr/>
        <a:lstStyle/>
        <a:p>
          <a:r>
            <a:rPr lang="pt-BR" dirty="0"/>
            <a:t>Replit - </a:t>
          </a:r>
          <a:r>
            <a:rPr lang="pt-BR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https://BeHealthy.lucashemetrio.repl.co</a:t>
          </a:r>
          <a:endParaRPr lang="en-US" dirty="0">
            <a:solidFill>
              <a:schemeClr val="bg1"/>
            </a:solidFill>
          </a:endParaRPr>
        </a:p>
      </dgm:t>
    </dgm:pt>
    <dgm:pt modelId="{6329D257-FAB3-4F21-B4AF-12869904AACF}" type="parTrans" cxnId="{F6481A78-5557-45D9-973E-639DE63C3554}">
      <dgm:prSet/>
      <dgm:spPr/>
      <dgm:t>
        <a:bodyPr/>
        <a:lstStyle/>
        <a:p>
          <a:endParaRPr lang="en-US"/>
        </a:p>
      </dgm:t>
    </dgm:pt>
    <dgm:pt modelId="{B9E974F9-B3E2-4B80-B8C5-A4353034E102}" type="sibTrans" cxnId="{F6481A78-5557-45D9-973E-639DE63C3554}">
      <dgm:prSet/>
      <dgm:spPr/>
      <dgm:t>
        <a:bodyPr/>
        <a:lstStyle/>
        <a:p>
          <a:endParaRPr lang="en-US"/>
        </a:p>
      </dgm:t>
    </dgm:pt>
    <dgm:pt modelId="{FC1B6F2C-2282-4518-8925-352CE50D61DF}">
      <dgm:prSet/>
      <dgm:spPr/>
      <dgm:t>
        <a:bodyPr/>
        <a:lstStyle/>
        <a:p>
          <a:r>
            <a:rPr lang="pt-BR"/>
            <a:t>Proximos passos...?</a:t>
          </a:r>
          <a:endParaRPr lang="en-US"/>
        </a:p>
      </dgm:t>
    </dgm:pt>
    <dgm:pt modelId="{D4B28C6B-2205-4FFA-951A-A37816B0C887}" type="parTrans" cxnId="{19B838C9-E806-410B-AE13-8D8C9C1C2DA9}">
      <dgm:prSet/>
      <dgm:spPr/>
      <dgm:t>
        <a:bodyPr/>
        <a:lstStyle/>
        <a:p>
          <a:endParaRPr lang="en-US"/>
        </a:p>
      </dgm:t>
    </dgm:pt>
    <dgm:pt modelId="{EF5B2586-223B-45CE-BCEF-86A440A657EA}" type="sibTrans" cxnId="{19B838C9-E806-410B-AE13-8D8C9C1C2DA9}">
      <dgm:prSet/>
      <dgm:spPr/>
      <dgm:t>
        <a:bodyPr/>
        <a:lstStyle/>
        <a:p>
          <a:endParaRPr lang="en-US"/>
        </a:p>
      </dgm:t>
    </dgm:pt>
    <dgm:pt modelId="{2E524A41-55FE-46E8-A969-BA9D01901FE7}" type="pres">
      <dgm:prSet presAssocID="{D7CFA056-0099-4849-9DF4-54C800378257}" presName="linear" presStyleCnt="0">
        <dgm:presLayoutVars>
          <dgm:animLvl val="lvl"/>
          <dgm:resizeHandles val="exact"/>
        </dgm:presLayoutVars>
      </dgm:prSet>
      <dgm:spPr/>
    </dgm:pt>
    <dgm:pt modelId="{96B6157B-4DBA-4636-86F8-503A49770ED6}" type="pres">
      <dgm:prSet presAssocID="{901073CE-E3F4-415B-B2E8-638828EF2C8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927744B-8B08-4789-98FB-B452941744FB}" type="pres">
      <dgm:prSet presAssocID="{1BB70C45-5042-4E01-81B6-E403A80D8D83}" presName="spacer" presStyleCnt="0"/>
      <dgm:spPr/>
    </dgm:pt>
    <dgm:pt modelId="{D5FE9F2A-57FD-4083-8D8E-266B56F454C8}" type="pres">
      <dgm:prSet presAssocID="{FF908B38-ED2C-450A-BED5-A9427840D3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BEDC27-EAFA-476F-BFE7-E00331811272}" type="pres">
      <dgm:prSet presAssocID="{3CAE246E-03BC-4CED-8068-352FE055995D}" presName="spacer" presStyleCnt="0"/>
      <dgm:spPr/>
    </dgm:pt>
    <dgm:pt modelId="{C6B8DE8B-D210-4A83-871A-7D80390D6DF8}" type="pres">
      <dgm:prSet presAssocID="{EE8E9E6E-8316-4D4C-AC75-06EAB15F30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F191E-652C-47C3-8AA6-4C4983C05064}" type="pres">
      <dgm:prSet presAssocID="{B9E974F9-B3E2-4B80-B8C5-A4353034E102}" presName="spacer" presStyleCnt="0"/>
      <dgm:spPr/>
    </dgm:pt>
    <dgm:pt modelId="{D7879EDD-84F8-4037-97A1-D1F531EB7494}" type="pres">
      <dgm:prSet presAssocID="{FC1B6F2C-2282-4518-8925-352CE50D61D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6A2BC01-27EC-4AF6-91FA-101BD70C71F1}" type="presOf" srcId="{EE8E9E6E-8316-4D4C-AC75-06EAB15F30EB}" destId="{C6B8DE8B-D210-4A83-871A-7D80390D6DF8}" srcOrd="0" destOrd="0" presId="urn:microsoft.com/office/officeart/2005/8/layout/vList2"/>
    <dgm:cxn modelId="{43C3AC10-C3F1-4B15-9E4A-FB1BFBDD9C11}" srcId="{D7CFA056-0099-4849-9DF4-54C800378257}" destId="{FF908B38-ED2C-450A-BED5-A9427840D304}" srcOrd="1" destOrd="0" parTransId="{DA4D8887-1FCF-4E96-ACBA-FBF969E119C0}" sibTransId="{3CAE246E-03BC-4CED-8068-352FE055995D}"/>
    <dgm:cxn modelId="{E424E811-B48D-4670-B5D6-B56FD2E1D120}" type="presOf" srcId="{FF908B38-ED2C-450A-BED5-A9427840D304}" destId="{D5FE9F2A-57FD-4083-8D8E-266B56F454C8}" srcOrd="0" destOrd="0" presId="urn:microsoft.com/office/officeart/2005/8/layout/vList2"/>
    <dgm:cxn modelId="{B9F9E022-F6F9-4AEB-B863-10DD18CCE0DD}" srcId="{D7CFA056-0099-4849-9DF4-54C800378257}" destId="{901073CE-E3F4-415B-B2E8-638828EF2C87}" srcOrd="0" destOrd="0" parTransId="{9E6385FB-CDCB-4B26-AEDD-992B57013636}" sibTransId="{1BB70C45-5042-4E01-81B6-E403A80D8D83}"/>
    <dgm:cxn modelId="{B0CBB834-96C7-4B43-A7D2-7C413E4CF72F}" type="presOf" srcId="{901073CE-E3F4-415B-B2E8-638828EF2C87}" destId="{96B6157B-4DBA-4636-86F8-503A49770ED6}" srcOrd="0" destOrd="0" presId="urn:microsoft.com/office/officeart/2005/8/layout/vList2"/>
    <dgm:cxn modelId="{F6481A78-5557-45D9-973E-639DE63C3554}" srcId="{D7CFA056-0099-4849-9DF4-54C800378257}" destId="{EE8E9E6E-8316-4D4C-AC75-06EAB15F30EB}" srcOrd="2" destOrd="0" parTransId="{6329D257-FAB3-4F21-B4AF-12869904AACF}" sibTransId="{B9E974F9-B3E2-4B80-B8C5-A4353034E102}"/>
    <dgm:cxn modelId="{D4E39286-D34F-4013-A3C8-CC482E55CA7C}" type="presOf" srcId="{D7CFA056-0099-4849-9DF4-54C800378257}" destId="{2E524A41-55FE-46E8-A969-BA9D01901FE7}" srcOrd="0" destOrd="0" presId="urn:microsoft.com/office/officeart/2005/8/layout/vList2"/>
    <dgm:cxn modelId="{19B838C9-E806-410B-AE13-8D8C9C1C2DA9}" srcId="{D7CFA056-0099-4849-9DF4-54C800378257}" destId="{FC1B6F2C-2282-4518-8925-352CE50D61DF}" srcOrd="3" destOrd="0" parTransId="{D4B28C6B-2205-4FFA-951A-A37816B0C887}" sibTransId="{EF5B2586-223B-45CE-BCEF-86A440A657EA}"/>
    <dgm:cxn modelId="{B6E5F7E0-84FC-499D-84AA-C03E4AA46467}" type="presOf" srcId="{FC1B6F2C-2282-4518-8925-352CE50D61DF}" destId="{D7879EDD-84F8-4037-97A1-D1F531EB7494}" srcOrd="0" destOrd="0" presId="urn:microsoft.com/office/officeart/2005/8/layout/vList2"/>
    <dgm:cxn modelId="{A7A511AB-8D49-4BCF-B88D-DA911AC7DBD7}" type="presParOf" srcId="{2E524A41-55FE-46E8-A969-BA9D01901FE7}" destId="{96B6157B-4DBA-4636-86F8-503A49770ED6}" srcOrd="0" destOrd="0" presId="urn:microsoft.com/office/officeart/2005/8/layout/vList2"/>
    <dgm:cxn modelId="{8A7F5E7A-31D0-48B8-8AEB-B9BD6E349B90}" type="presParOf" srcId="{2E524A41-55FE-46E8-A969-BA9D01901FE7}" destId="{9927744B-8B08-4789-98FB-B452941744FB}" srcOrd="1" destOrd="0" presId="urn:microsoft.com/office/officeart/2005/8/layout/vList2"/>
    <dgm:cxn modelId="{E3239B09-4280-4345-B4D4-D3A0B7FEE3C6}" type="presParOf" srcId="{2E524A41-55FE-46E8-A969-BA9D01901FE7}" destId="{D5FE9F2A-57FD-4083-8D8E-266B56F454C8}" srcOrd="2" destOrd="0" presId="urn:microsoft.com/office/officeart/2005/8/layout/vList2"/>
    <dgm:cxn modelId="{EE1A515E-7FDC-4F20-99FA-93EFFE9CA05C}" type="presParOf" srcId="{2E524A41-55FE-46E8-A969-BA9D01901FE7}" destId="{12BEDC27-EAFA-476F-BFE7-E00331811272}" srcOrd="3" destOrd="0" presId="urn:microsoft.com/office/officeart/2005/8/layout/vList2"/>
    <dgm:cxn modelId="{0A4EDE78-CA11-4873-A6E6-FD14C8194900}" type="presParOf" srcId="{2E524A41-55FE-46E8-A969-BA9D01901FE7}" destId="{C6B8DE8B-D210-4A83-871A-7D80390D6DF8}" srcOrd="4" destOrd="0" presId="urn:microsoft.com/office/officeart/2005/8/layout/vList2"/>
    <dgm:cxn modelId="{413CE28A-11A8-4938-9B6C-E1D5B848B589}" type="presParOf" srcId="{2E524A41-55FE-46E8-A969-BA9D01901FE7}" destId="{76BF191E-652C-47C3-8AA6-4C4983C05064}" srcOrd="5" destOrd="0" presId="urn:microsoft.com/office/officeart/2005/8/layout/vList2"/>
    <dgm:cxn modelId="{1E39206F-E37A-4964-B40C-50BB2E44A3A0}" type="presParOf" srcId="{2E524A41-55FE-46E8-A969-BA9D01901FE7}" destId="{D7879EDD-84F8-4037-97A1-D1F531EB74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6157B-4DBA-4636-86F8-503A49770ED6}">
      <dsp:nvSpPr>
        <dsp:cNvPr id="0" name=""/>
        <dsp:cNvSpPr/>
      </dsp:nvSpPr>
      <dsp:spPr>
        <a:xfrm>
          <a:off x="0" y="508010"/>
          <a:ext cx="6797675" cy="10958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HTML, CSS3, JS</a:t>
          </a:r>
          <a:endParaRPr lang="en-US" sz="2900" kern="1200"/>
        </a:p>
      </dsp:txBody>
      <dsp:txXfrm>
        <a:off x="53494" y="561504"/>
        <a:ext cx="6690687" cy="988844"/>
      </dsp:txXfrm>
    </dsp:sp>
    <dsp:sp modelId="{D5FE9F2A-57FD-4083-8D8E-266B56F454C8}">
      <dsp:nvSpPr>
        <dsp:cNvPr id="0" name=""/>
        <dsp:cNvSpPr/>
      </dsp:nvSpPr>
      <dsp:spPr>
        <a:xfrm>
          <a:off x="0" y="1687363"/>
          <a:ext cx="6797675" cy="1095832"/>
        </a:xfrm>
        <a:prstGeom prst="roundRect">
          <a:avLst/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LocalStorage</a:t>
          </a:r>
          <a:endParaRPr lang="en-US" sz="2900" kern="1200"/>
        </a:p>
      </dsp:txBody>
      <dsp:txXfrm>
        <a:off x="53494" y="1740857"/>
        <a:ext cx="6690687" cy="988844"/>
      </dsp:txXfrm>
    </dsp:sp>
    <dsp:sp modelId="{C6B8DE8B-D210-4A83-871A-7D80390D6DF8}">
      <dsp:nvSpPr>
        <dsp:cNvPr id="0" name=""/>
        <dsp:cNvSpPr/>
      </dsp:nvSpPr>
      <dsp:spPr>
        <a:xfrm>
          <a:off x="0" y="2866716"/>
          <a:ext cx="6797675" cy="1095832"/>
        </a:xfrm>
        <a:prstGeom prst="roundRect">
          <a:avLst/>
        </a:prstGeom>
        <a:solidFill>
          <a:schemeClr val="accent2">
            <a:hueOff val="23569"/>
            <a:satOff val="-22991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Replit - </a:t>
          </a:r>
          <a:r>
            <a:rPr lang="pt-BR" sz="29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https://BeHealthy.lucashemetrio.repl.co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53494" y="2920210"/>
        <a:ext cx="6690687" cy="988844"/>
      </dsp:txXfrm>
    </dsp:sp>
    <dsp:sp modelId="{D7879EDD-84F8-4037-97A1-D1F531EB7494}">
      <dsp:nvSpPr>
        <dsp:cNvPr id="0" name=""/>
        <dsp:cNvSpPr/>
      </dsp:nvSpPr>
      <dsp:spPr>
        <a:xfrm>
          <a:off x="0" y="4046068"/>
          <a:ext cx="6797675" cy="1095832"/>
        </a:xfrm>
        <a:prstGeom prst="round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Proximos passos...?</a:t>
          </a:r>
          <a:endParaRPr lang="en-US" sz="2900" kern="1200"/>
        </a:p>
      </dsp:txBody>
      <dsp:txXfrm>
        <a:off x="53494" y="4099562"/>
        <a:ext cx="6690687" cy="988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99" y="1289149"/>
            <a:ext cx="5263599" cy="2139851"/>
          </a:xfrm>
        </p:spPr>
        <p:txBody>
          <a:bodyPr>
            <a:normAutofit/>
          </a:bodyPr>
          <a:lstStyle/>
          <a:p>
            <a:r>
              <a:rPr lang="en-US" sz="6600" dirty="0" err="1"/>
              <a:t>BeHealthy</a:t>
            </a:r>
            <a:endParaRPr lang="en-US" sz="8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8486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1369C-B0B4-1131-ED9C-7EC0AE766B54}"/>
              </a:ext>
            </a:extLst>
          </p:cNvPr>
          <p:cNvSpPr txBox="1"/>
          <p:nvPr/>
        </p:nvSpPr>
        <p:spPr>
          <a:xfrm>
            <a:off x="744179" y="4802819"/>
            <a:ext cx="2735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Henrique Mascarenhas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João Arthur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Lucas Hemétrio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Paulo Artur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D4744-1AFA-A495-59B5-EDF1D5EE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2582"/>
            <a:ext cx="5921921" cy="5126203"/>
          </a:xfrm>
        </p:spPr>
        <p:txBody>
          <a:bodyPr anchor="ctr">
            <a:normAutofit/>
          </a:bodyPr>
          <a:lstStyle/>
          <a:p>
            <a:pPr algn="r"/>
            <a:r>
              <a:rPr lang="pt-BR" sz="8800" dirty="0"/>
              <a:t>Contexto</a:t>
            </a:r>
            <a:endParaRPr lang="en-GB" sz="8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50021" y="1595483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3F46-94C4-48FE-CD2A-A8B7A6E0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4" y="621697"/>
            <a:ext cx="3621025" cy="5147973"/>
          </a:xfrm>
        </p:spPr>
        <p:txBody>
          <a:bodyPr anchor="ctr">
            <a:normAutofit/>
          </a:bodyPr>
          <a:lstStyle/>
          <a:p>
            <a:r>
              <a:rPr lang="pt-BR" sz="2000" dirty="0"/>
              <a:t>Saúde e viver bem</a:t>
            </a:r>
          </a:p>
          <a:p>
            <a:r>
              <a:rPr lang="pt-BR" sz="2000" dirty="0"/>
              <a:t>Comodismo</a:t>
            </a:r>
          </a:p>
          <a:p>
            <a:r>
              <a:rPr lang="pt-BR" sz="2000" dirty="0"/>
              <a:t>Criar um incentivo</a:t>
            </a:r>
            <a:endParaRPr lang="en-GB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E907E6-DC1F-49A9-A946-CEB2CB330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21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Público</a:t>
            </a:r>
            <a:r>
              <a:rPr lang="en-US" dirty="0"/>
              <a:t>-Alvo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A0964A-94FA-7220-042C-D24DBE9D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155" y="963507"/>
            <a:ext cx="6133093" cy="4938851"/>
          </a:xfrm>
        </p:spPr>
        <p:txBody>
          <a:bodyPr anchor="ctr">
            <a:normAutofit/>
          </a:bodyPr>
          <a:lstStyle/>
          <a:p>
            <a:r>
              <a:rPr lang="pt-BR" sz="2000" dirty="0"/>
              <a:t>Pessoas entre 16 e 30 anos que procuram uma saúde melhor</a:t>
            </a:r>
          </a:p>
          <a:p>
            <a:r>
              <a:rPr lang="pt-BR" sz="2000" dirty="0"/>
              <a:t>Usuários que podem ter seu desenvolvimento prejudicado pelo sedentarismo por falta de informações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96D42-8954-05DD-D6A5-85281932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dirty="0"/>
              <a:t>Objetivos</a:t>
            </a:r>
            <a:endParaRPr lang="en-GB" dirty="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98C18806-E73B-ACDA-5EAD-8EDC132B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AB8F-A4EF-E498-4A44-F246D7FE6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pt-BR" dirty="0"/>
              <a:t>Acessível</a:t>
            </a:r>
          </a:p>
          <a:p>
            <a:r>
              <a:rPr lang="pt-BR" dirty="0"/>
              <a:t>Simples e fácil de usar</a:t>
            </a:r>
          </a:p>
          <a:p>
            <a:r>
              <a:rPr lang="pt-BR" dirty="0"/>
              <a:t>Instruções adequadas conforme o objetivo do usuário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94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90872-229F-EA93-02CB-7A92C10F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Solução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A16A7-5681-3148-6DD1-8524B6B7E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14" y="627344"/>
            <a:ext cx="6375040" cy="30918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CFF0C-BDD6-4AFA-66FF-2FBFC3DD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12" y="2307770"/>
            <a:ext cx="6119277" cy="2983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81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2D997-3B2B-7F0A-724C-D4DBFF66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pt-BR" dirty="0"/>
              <a:t>Metodologia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11787-626F-04C5-F57C-65463591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0" y="2416488"/>
            <a:ext cx="3695179" cy="156443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BE3D-DF9A-3689-1957-B4FE9BC5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711" y="2407436"/>
            <a:ext cx="6576032" cy="3461657"/>
          </a:xfrm>
        </p:spPr>
        <p:txBody>
          <a:bodyPr>
            <a:normAutofit/>
          </a:bodyPr>
          <a:lstStyle/>
          <a:p>
            <a:r>
              <a:rPr lang="pt-BR" dirty="0"/>
              <a:t>Divisão de funções</a:t>
            </a:r>
            <a:endParaRPr lang="en-GB" dirty="0"/>
          </a:p>
          <a:p>
            <a:r>
              <a:rPr lang="pt-BR" dirty="0"/>
              <a:t>Design Thinking e Scrum</a:t>
            </a:r>
          </a:p>
          <a:p>
            <a:r>
              <a:rPr lang="pt-BR" dirty="0"/>
              <a:t>Miro, Figma, Github, Whatsapp, Visual Studio Code, Replit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D57AB6-3172-4520-B22E-FCD0184F3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51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55477-54F6-784A-8A05-D4D8A373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chemeClr val="bg1"/>
                </a:solidFill>
              </a:rPr>
              <a:t>Status Atual	</a:t>
            </a:r>
            <a:endParaRPr lang="en-GB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5143AB-B259-F04B-51B1-B667424E0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97139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09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73F71-06F9-62C1-7932-0A49DA71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953836" cy="30111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Obrigado</a:t>
            </a:r>
            <a:r>
              <a:rPr lang="en-US" sz="5000" dirty="0">
                <a:solidFill>
                  <a:srgbClr val="FFFFFF"/>
                </a:solidFill>
              </a:rPr>
              <a:t> pela </a:t>
            </a:r>
            <a:r>
              <a:rPr lang="en-US" sz="5000" dirty="0" err="1">
                <a:solidFill>
                  <a:srgbClr val="FFFFFF"/>
                </a:solidFill>
              </a:rPr>
              <a:t>atenção</a:t>
            </a:r>
            <a:r>
              <a:rPr lang="en-US" sz="5000" dirty="0">
                <a:solidFill>
                  <a:srgbClr val="FFFFFF"/>
                </a:solidFill>
              </a:rPr>
              <a:t>!</a:t>
            </a:r>
            <a:br>
              <a:rPr lang="en-US" sz="5000" dirty="0">
                <a:solidFill>
                  <a:srgbClr val="FFFFFF"/>
                </a:solidFill>
              </a:rPr>
            </a:br>
            <a:endParaRPr lang="en-US" sz="50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onto de exclamação num fundo amarelo">
            <a:extLst>
              <a:ext uri="{FF2B5EF4-FFF2-40B4-BE49-F238E27FC236}">
                <a16:creationId xmlns:a16="http://schemas.microsoft.com/office/drawing/2014/main" id="{0AC656DC-340D-568C-C40F-93FE249BE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37" r="2220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39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{9C7F3824-C9D7-49E5-B1FE-E1159A1762A4}tf33845126_win32</Template>
  <TotalTime>59</TotalTime>
  <Words>107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BeHealthy</vt:lpstr>
      <vt:lpstr>Contexto</vt:lpstr>
      <vt:lpstr>Público-Alvo </vt:lpstr>
      <vt:lpstr>Objetivos</vt:lpstr>
      <vt:lpstr>Solução</vt:lpstr>
      <vt:lpstr>Metodologia</vt:lpstr>
      <vt:lpstr>Status Atual </vt:lpstr>
      <vt:lpstr>Obrigado pela atenção!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BeHealthy</dc:title>
  <dc:creator>lucas hemetrio</dc:creator>
  <cp:lastModifiedBy>lucas hemetrio</cp:lastModifiedBy>
  <cp:revision>8</cp:revision>
  <dcterms:created xsi:type="dcterms:W3CDTF">2022-09-28T10:20:16Z</dcterms:created>
  <dcterms:modified xsi:type="dcterms:W3CDTF">2022-12-04T18:33:43Z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