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288" r:id="rId4"/>
    <p:sldId id="287" r:id="rId5"/>
    <p:sldId id="278" r:id="rId6"/>
    <p:sldId id="277" r:id="rId7"/>
    <p:sldId id="290" r:id="rId8"/>
    <p:sldId id="291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5C9CD-EA14-FD77-209D-41BDC84FD4E1}" v="49" dt="2022-12-05T10:43:54.627"/>
    <p1510:client id="{4805BF75-6410-B3FD-C8C0-613F2691684E}" v="57" dt="2022-12-06T00:45:39.042"/>
    <p1510:client id="{DD0EDD16-0913-B5D3-B46A-D91C5700A55D}" v="1122" dt="2022-12-05T00:33:51.101"/>
    <p1510:client id="{F78E249E-49F3-C322-F027-31ECFADA0424}" v="2" dt="2022-12-05T10:51:26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78" d="100"/>
          <a:sy n="78" d="100"/>
        </p:scale>
        <p:origin x="878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ani Procopio Neto" userId="52587185e5e506be" providerId="LiveId" clId="{60239610-C86B-4097-A7CD-FF7E376AEE4A}"/>
    <pc:docChg chg="modSld">
      <pc:chgData name="Ernani Procopio Neto" userId="52587185e5e506be" providerId="LiveId" clId="{60239610-C86B-4097-A7CD-FF7E376AEE4A}" dt="2022-12-02T18:16:49.617" v="326"/>
      <pc:docMkLst>
        <pc:docMk/>
      </pc:docMkLst>
      <pc:sldChg chg="delSp modSp mod">
        <pc:chgData name="Ernani Procopio Neto" userId="52587185e5e506be" providerId="LiveId" clId="{60239610-C86B-4097-A7CD-FF7E376AEE4A}" dt="2022-12-02T18:16:49.617" v="326"/>
        <pc:sldMkLst>
          <pc:docMk/>
          <pc:sldMk cId="843768125" sldId="278"/>
        </pc:sldMkLst>
        <pc:spChg chg="mod">
          <ac:chgData name="Ernani Procopio Neto" userId="52587185e5e506be" providerId="LiveId" clId="{60239610-C86B-4097-A7CD-FF7E376AEE4A}" dt="2022-12-02T18:15:02.815" v="34" actId="20577"/>
          <ac:spMkLst>
            <pc:docMk/>
            <pc:sldMk cId="843768125" sldId="278"/>
            <ac:spMk id="80" creationId="{6BEBF752-C33D-4EC4-8210-F7B1D3A10097}"/>
          </ac:spMkLst>
        </pc:spChg>
        <pc:spChg chg="mod">
          <ac:chgData name="Ernani Procopio Neto" userId="52587185e5e506be" providerId="LiveId" clId="{60239610-C86B-4097-A7CD-FF7E376AEE4A}" dt="2022-12-02T18:15:22.551" v="66" actId="20577"/>
          <ac:spMkLst>
            <pc:docMk/>
            <pc:sldMk cId="843768125" sldId="278"/>
            <ac:spMk id="81" creationId="{D4EC02E4-F054-4111-9038-AE0BDA4C8060}"/>
          </ac:spMkLst>
        </pc:spChg>
        <pc:spChg chg="mod">
          <ac:chgData name="Ernani Procopio Neto" userId="52587185e5e506be" providerId="LiveId" clId="{60239610-C86B-4097-A7CD-FF7E376AEE4A}" dt="2022-12-02T18:16:32.150" v="292" actId="20577"/>
          <ac:spMkLst>
            <pc:docMk/>
            <pc:sldMk cId="843768125" sldId="278"/>
            <ac:spMk id="82" creationId="{9771041D-83B6-4693-BC25-25AABB3CE3BF}"/>
          </ac:spMkLst>
        </pc:spChg>
        <pc:spChg chg="mod">
          <ac:chgData name="Ernani Procopio Neto" userId="52587185e5e506be" providerId="LiveId" clId="{60239610-C86B-4097-A7CD-FF7E376AEE4A}" dt="2022-12-02T18:16:48.317" v="322" actId="20577"/>
          <ac:spMkLst>
            <pc:docMk/>
            <pc:sldMk cId="843768125" sldId="278"/>
            <ac:spMk id="83" creationId="{9F6EE26A-3174-49AD-900E-08C045755F3C}"/>
          </ac:spMkLst>
        </pc:spChg>
        <pc:spChg chg="mod">
          <ac:chgData name="Ernani Procopio Neto" userId="52587185e5e506be" providerId="LiveId" clId="{60239610-C86B-4097-A7CD-FF7E376AEE4A}" dt="2022-12-02T18:15:58.777" v="251" actId="20577"/>
          <ac:spMkLst>
            <pc:docMk/>
            <pc:sldMk cId="843768125" sldId="278"/>
            <ac:spMk id="87" creationId="{D927301F-4FAD-47A6-987B-1D9C411B7CC1}"/>
          </ac:spMkLst>
        </pc:spChg>
        <pc:spChg chg="mod">
          <ac:chgData name="Ernani Procopio Neto" userId="52587185e5e506be" providerId="LiveId" clId="{60239610-C86B-4097-A7CD-FF7E376AEE4A}" dt="2022-12-02T18:15:54.196" v="225" actId="20577"/>
          <ac:spMkLst>
            <pc:docMk/>
            <pc:sldMk cId="843768125" sldId="278"/>
            <ac:spMk id="88" creationId="{481D58D3-87D7-4D40-B59F-7F751F117F96}"/>
          </ac:spMkLst>
        </pc:spChg>
        <pc:spChg chg="del mod">
          <ac:chgData name="Ernani Procopio Neto" userId="52587185e5e506be" providerId="LiveId" clId="{60239610-C86B-4097-A7CD-FF7E376AEE4A}" dt="2022-12-02T18:16:49.617" v="326"/>
          <ac:spMkLst>
            <pc:docMk/>
            <pc:sldMk cId="843768125" sldId="278"/>
            <ac:spMk id="89" creationId="{AAC2972F-490F-4F2F-8A08-930B8C850374}"/>
          </ac:spMkLst>
        </pc:spChg>
        <pc:spChg chg="del mod">
          <ac:chgData name="Ernani Procopio Neto" userId="52587185e5e506be" providerId="LiveId" clId="{60239610-C86B-4097-A7CD-FF7E376AEE4A}" dt="2022-12-02T18:16:49.617" v="324"/>
          <ac:spMkLst>
            <pc:docMk/>
            <pc:sldMk cId="843768125" sldId="278"/>
            <ac:spMk id="90" creationId="{79B46693-ED1F-429F-9B11-2794939E3B99}"/>
          </ac:spMkLst>
        </pc:spChg>
        <pc:spChg chg="mod">
          <ac:chgData name="Ernani Procopio Neto" userId="52587185e5e506be" providerId="LiveId" clId="{60239610-C86B-4097-A7CD-FF7E376AEE4A}" dt="2022-12-02T18:15:42.301" v="145" actId="20577"/>
          <ac:spMkLst>
            <pc:docMk/>
            <pc:sldMk cId="843768125" sldId="278"/>
            <ac:spMk id="91" creationId="{0F8D1DEA-0363-4C10-925D-1D68E14CCEF4}"/>
          </ac:spMkLst>
        </pc:spChg>
        <pc:spChg chg="mod">
          <ac:chgData name="Ernani Procopio Neto" userId="52587185e5e506be" providerId="LiveId" clId="{60239610-C86B-4097-A7CD-FF7E376AEE4A}" dt="2022-12-02T18:15:37.465" v="119" actId="20577"/>
          <ac:spMkLst>
            <pc:docMk/>
            <pc:sldMk cId="843768125" sldId="278"/>
            <ac:spMk id="92" creationId="{A69BDC62-882D-49FD-B60A-05F493B04723}"/>
          </ac:spMkLst>
        </pc:spChg>
        <pc:spChg chg="mod">
          <ac:chgData name="Ernani Procopio Neto" userId="52587185e5e506be" providerId="LiveId" clId="{60239610-C86B-4097-A7CD-FF7E376AEE4A}" dt="2022-12-02T18:15:33.058" v="93" actId="20577"/>
          <ac:spMkLst>
            <pc:docMk/>
            <pc:sldMk cId="843768125" sldId="278"/>
            <ac:spMk id="93" creationId="{FC109BEC-95E0-4EA0-B65C-A8353481F394}"/>
          </ac:spMkLst>
        </pc:spChg>
      </pc:sldChg>
    </pc:docChg>
  </pc:docChgLst>
  <pc:docChgLst>
    <pc:chgData name="Ernani Procopio Neto" userId="S::1424180@sga.pucminas.br::32731e38-cd98-459f-8e40-960c9d3f80d8" providerId="AD" clId="Web-{42A5C9CD-EA14-FD77-209D-41BDC84FD4E1}"/>
    <pc:docChg chg="modSld">
      <pc:chgData name="Ernani Procopio Neto" userId="S::1424180@sga.pucminas.br::32731e38-cd98-459f-8e40-960c9d3f80d8" providerId="AD" clId="Web-{42A5C9CD-EA14-FD77-209D-41BDC84FD4E1}" dt="2022-12-05T10:43:54.627" v="42"/>
      <pc:docMkLst>
        <pc:docMk/>
      </pc:docMkLst>
      <pc:sldChg chg="addSp delSp modSp addAnim delAnim modAnim">
        <pc:chgData name="Ernani Procopio Neto" userId="S::1424180@sga.pucminas.br::32731e38-cd98-459f-8e40-960c9d3f80d8" providerId="AD" clId="Web-{42A5C9CD-EA14-FD77-209D-41BDC84FD4E1}" dt="2022-12-05T10:36:31.164" v="35" actId="1076"/>
        <pc:sldMkLst>
          <pc:docMk/>
          <pc:sldMk cId="763465324" sldId="290"/>
        </pc:sldMkLst>
        <pc:picChg chg="add del mod">
          <ac:chgData name="Ernani Procopio Neto" userId="S::1424180@sga.pucminas.br::32731e38-cd98-459f-8e40-960c9d3f80d8" providerId="AD" clId="Web-{42A5C9CD-EA14-FD77-209D-41BDC84FD4E1}" dt="2022-12-05T10:33:43.894" v="10"/>
          <ac:picMkLst>
            <pc:docMk/>
            <pc:sldMk cId="763465324" sldId="290"/>
            <ac:picMk id="3" creationId="{1BA29169-221E-302D-E4D0-557EB457DAFF}"/>
          </ac:picMkLst>
        </pc:picChg>
        <pc:picChg chg="add del mod">
          <ac:chgData name="Ernani Procopio Neto" userId="S::1424180@sga.pucminas.br::32731e38-cd98-459f-8e40-960c9d3f80d8" providerId="AD" clId="Web-{42A5C9CD-EA14-FD77-209D-41BDC84FD4E1}" dt="2022-12-05T10:34:02.410" v="12"/>
          <ac:picMkLst>
            <pc:docMk/>
            <pc:sldMk cId="763465324" sldId="290"/>
            <ac:picMk id="5" creationId="{75134EFE-C3AA-3903-C3D9-ACA79618928E}"/>
          </ac:picMkLst>
        </pc:picChg>
        <pc:picChg chg="add mod">
          <ac:chgData name="Ernani Procopio Neto" userId="S::1424180@sga.pucminas.br::32731e38-cd98-459f-8e40-960c9d3f80d8" providerId="AD" clId="Web-{42A5C9CD-EA14-FD77-209D-41BDC84FD4E1}" dt="2022-12-05T10:35:17.818" v="26" actId="14100"/>
          <ac:picMkLst>
            <pc:docMk/>
            <pc:sldMk cId="763465324" sldId="290"/>
            <ac:picMk id="7" creationId="{93B9AEDF-0C2F-2139-1ED1-1F927EBBB421}"/>
          </ac:picMkLst>
        </pc:picChg>
        <pc:picChg chg="add mod">
          <ac:chgData name="Ernani Procopio Neto" userId="S::1424180@sga.pucminas.br::32731e38-cd98-459f-8e40-960c9d3f80d8" providerId="AD" clId="Web-{42A5C9CD-EA14-FD77-209D-41BDC84FD4E1}" dt="2022-12-05T10:36:31.164" v="35" actId="1076"/>
          <ac:picMkLst>
            <pc:docMk/>
            <pc:sldMk cId="763465324" sldId="290"/>
            <ac:picMk id="8" creationId="{8EB66E7D-0766-4A15-FE7B-2B73B14FB7CA}"/>
          </ac:picMkLst>
        </pc:picChg>
      </pc:sldChg>
      <pc:sldChg chg="addSp delSp modSp">
        <pc:chgData name="Ernani Procopio Neto" userId="S::1424180@sga.pucminas.br::32731e38-cd98-459f-8e40-960c9d3f80d8" providerId="AD" clId="Web-{42A5C9CD-EA14-FD77-209D-41BDC84FD4E1}" dt="2022-12-05T10:43:54.627" v="42"/>
        <pc:sldMkLst>
          <pc:docMk/>
          <pc:sldMk cId="1000388505" sldId="291"/>
        </pc:sldMkLst>
        <pc:spChg chg="add del mod">
          <ac:chgData name="Ernani Procopio Neto" userId="S::1424180@sga.pucminas.br::32731e38-cd98-459f-8e40-960c9d3f80d8" providerId="AD" clId="Web-{42A5C9CD-EA14-FD77-209D-41BDC84FD4E1}" dt="2022-12-05T10:29:46.420" v="1"/>
          <ac:spMkLst>
            <pc:docMk/>
            <pc:sldMk cId="1000388505" sldId="291"/>
            <ac:spMk id="5" creationId="{84375704-62F3-802F-36ED-B560A7CE36F8}"/>
          </ac:spMkLst>
        </pc:spChg>
        <pc:picChg chg="add mod ord modCrop">
          <ac:chgData name="Ernani Procopio Neto" userId="S::1424180@sga.pucminas.br::32731e38-cd98-459f-8e40-960c9d3f80d8" providerId="AD" clId="Web-{42A5C9CD-EA14-FD77-209D-41BDC84FD4E1}" dt="2022-12-05T10:30:00.217" v="2" actId="1076"/>
          <ac:picMkLst>
            <pc:docMk/>
            <pc:sldMk cId="1000388505" sldId="291"/>
            <ac:picMk id="6" creationId="{B669546A-9545-B1D1-8B9C-1076F6743075}"/>
          </ac:picMkLst>
        </pc:picChg>
        <pc:picChg chg="add del mod">
          <ac:chgData name="Ernani Procopio Neto" userId="S::1424180@sga.pucminas.br::32731e38-cd98-459f-8e40-960c9d3f80d8" providerId="AD" clId="Web-{42A5C9CD-EA14-FD77-209D-41BDC84FD4E1}" dt="2022-12-05T10:43:54.627" v="42"/>
          <ac:picMkLst>
            <pc:docMk/>
            <pc:sldMk cId="1000388505" sldId="291"/>
            <ac:picMk id="7" creationId="{96EB43F6-D62A-1364-DEFC-9E731212B581}"/>
          </ac:picMkLst>
        </pc:picChg>
        <pc:picChg chg="del">
          <ac:chgData name="Ernani Procopio Neto" userId="S::1424180@sga.pucminas.br::32731e38-cd98-459f-8e40-960c9d3f80d8" providerId="AD" clId="Web-{42A5C9CD-EA14-FD77-209D-41BDC84FD4E1}" dt="2022-12-05T10:29:00.982" v="0"/>
          <ac:picMkLst>
            <pc:docMk/>
            <pc:sldMk cId="1000388505" sldId="291"/>
            <ac:picMk id="10" creationId="{D2EA1E94-483A-3C0B-56FE-FBF588856C3F}"/>
          </ac:picMkLst>
        </pc:picChg>
      </pc:sldChg>
    </pc:docChg>
  </pc:docChgLst>
  <pc:docChgLst>
    <pc:chgData name="Ernani Procopio Neto" userId="S::1424180@sga.pucminas.br::32731e38-cd98-459f-8e40-960c9d3f80d8" providerId="AD" clId="Web-{4805BF75-6410-B3FD-C8C0-613F2691684E}"/>
    <pc:docChg chg="addSld delSld modSld sldOrd">
      <pc:chgData name="Ernani Procopio Neto" userId="S::1424180@sga.pucminas.br::32731e38-cd98-459f-8e40-960c9d3f80d8" providerId="AD" clId="Web-{4805BF75-6410-B3FD-C8C0-613F2691684E}" dt="2022-12-06T00:45:39.042" v="49"/>
      <pc:docMkLst>
        <pc:docMk/>
      </pc:docMkLst>
      <pc:sldChg chg="delAnim">
        <pc:chgData name="Ernani Procopio Neto" userId="S::1424180@sga.pucminas.br::32731e38-cd98-459f-8e40-960c9d3f80d8" providerId="AD" clId="Web-{4805BF75-6410-B3FD-C8C0-613F2691684E}" dt="2022-12-06T00:42:54.703" v="48"/>
        <pc:sldMkLst>
          <pc:docMk/>
          <pc:sldMk cId="79834853" sldId="287"/>
        </pc:sldMkLst>
      </pc:sldChg>
      <pc:sldChg chg="delAnim">
        <pc:chgData name="Ernani Procopio Neto" userId="S::1424180@sga.pucminas.br::32731e38-cd98-459f-8e40-960c9d3f80d8" providerId="AD" clId="Web-{4805BF75-6410-B3FD-C8C0-613F2691684E}" dt="2022-12-06T00:42:47.218" v="47"/>
        <pc:sldMkLst>
          <pc:docMk/>
          <pc:sldMk cId="309922146" sldId="288"/>
        </pc:sldMkLst>
      </pc:sldChg>
      <pc:sldChg chg="ord">
        <pc:chgData name="Ernani Procopio Neto" userId="S::1424180@sga.pucminas.br::32731e38-cd98-459f-8e40-960c9d3f80d8" providerId="AD" clId="Web-{4805BF75-6410-B3FD-C8C0-613F2691684E}" dt="2022-12-06T00:45:39.042" v="49"/>
        <pc:sldMkLst>
          <pc:docMk/>
          <pc:sldMk cId="4184441758" sldId="289"/>
        </pc:sldMkLst>
      </pc:sldChg>
      <pc:sldChg chg="del">
        <pc:chgData name="Ernani Procopio Neto" userId="S::1424180@sga.pucminas.br::32731e38-cd98-459f-8e40-960c9d3f80d8" providerId="AD" clId="Web-{4805BF75-6410-B3FD-C8C0-613F2691684E}" dt="2022-12-06T00:33:51.809" v="0"/>
        <pc:sldMkLst>
          <pc:docMk/>
          <pc:sldMk cId="763465324" sldId="290"/>
        </pc:sldMkLst>
      </pc:sldChg>
      <pc:sldChg chg="addSp delSp modSp new modTransition addAnim delAnim modAnim">
        <pc:chgData name="Ernani Procopio Neto" userId="S::1424180@sga.pucminas.br::32731e38-cd98-459f-8e40-960c9d3f80d8" providerId="AD" clId="Web-{4805BF75-6410-B3FD-C8C0-613F2691684E}" dt="2022-12-06T00:39:24.846" v="27"/>
        <pc:sldMkLst>
          <pc:docMk/>
          <pc:sldMk cId="2093067078" sldId="290"/>
        </pc:sldMkLst>
        <pc:spChg chg="del">
          <ac:chgData name="Ernani Procopio Neto" userId="S::1424180@sga.pucminas.br::32731e38-cd98-459f-8e40-960c9d3f80d8" providerId="AD" clId="Web-{4805BF75-6410-B3FD-C8C0-613F2691684E}" dt="2022-12-06T00:34:18.749" v="3"/>
          <ac:spMkLst>
            <pc:docMk/>
            <pc:sldMk cId="2093067078" sldId="290"/>
            <ac:spMk id="3" creationId="{6B30D97C-39C0-14F6-3112-484723A30836}"/>
          </ac:spMkLst>
        </pc:spChg>
        <pc:picChg chg="add mod ord modCrop">
          <ac:chgData name="Ernani Procopio Neto" userId="S::1424180@sga.pucminas.br::32731e38-cd98-459f-8e40-960c9d3f80d8" providerId="AD" clId="Web-{4805BF75-6410-B3FD-C8C0-613F2691684E}" dt="2022-12-06T00:34:30.265" v="4" actId="1076"/>
          <ac:picMkLst>
            <pc:docMk/>
            <pc:sldMk cId="2093067078" sldId="290"/>
            <ac:picMk id="5" creationId="{0B029EC2-2C79-0F10-85F5-0575C41AC317}"/>
          </ac:picMkLst>
        </pc:picChg>
        <pc:picChg chg="add del mod">
          <ac:chgData name="Ernani Procopio Neto" userId="S::1424180@sga.pucminas.br::32731e38-cd98-459f-8e40-960c9d3f80d8" providerId="AD" clId="Web-{4805BF75-6410-B3FD-C8C0-613F2691684E}" dt="2022-12-06T00:36:45.148" v="14"/>
          <ac:picMkLst>
            <pc:docMk/>
            <pc:sldMk cId="2093067078" sldId="290"/>
            <ac:picMk id="6" creationId="{EDBD9125-B912-FAD7-8067-ECFAC65852B1}"/>
          </ac:picMkLst>
        </pc:picChg>
        <pc:picChg chg="add mod">
          <ac:chgData name="Ernani Procopio Neto" userId="S::1424180@sga.pucminas.br::32731e38-cd98-459f-8e40-960c9d3f80d8" providerId="AD" clId="Web-{4805BF75-6410-B3FD-C8C0-613F2691684E}" dt="2022-12-06T00:37:15.603" v="18" actId="1076"/>
          <ac:picMkLst>
            <pc:docMk/>
            <pc:sldMk cId="2093067078" sldId="290"/>
            <ac:picMk id="7" creationId="{DE8FF56E-631B-0593-0C17-DD7090DC7601}"/>
          </ac:picMkLst>
        </pc:picChg>
        <pc:picChg chg="add mod">
          <ac:chgData name="Ernani Procopio Neto" userId="S::1424180@sga.pucminas.br::32731e38-cd98-459f-8e40-960c9d3f80d8" providerId="AD" clId="Web-{4805BF75-6410-B3FD-C8C0-613F2691684E}" dt="2022-12-06T00:39:07.251" v="24" actId="1076"/>
          <ac:picMkLst>
            <pc:docMk/>
            <pc:sldMk cId="2093067078" sldId="290"/>
            <ac:picMk id="8" creationId="{ABA853B4-EF1E-8DDB-DBDA-7D0D9824CCF3}"/>
          </ac:picMkLst>
        </pc:picChg>
      </pc:sldChg>
      <pc:sldChg chg="del">
        <pc:chgData name="Ernani Procopio Neto" userId="S::1424180@sga.pucminas.br::32731e38-cd98-459f-8e40-960c9d3f80d8" providerId="AD" clId="Web-{4805BF75-6410-B3FD-C8C0-613F2691684E}" dt="2022-12-06T00:33:54.935" v="1"/>
        <pc:sldMkLst>
          <pc:docMk/>
          <pc:sldMk cId="1000388505" sldId="291"/>
        </pc:sldMkLst>
      </pc:sldChg>
      <pc:sldChg chg="addSp delSp modSp new modTransition addAnim modAnim">
        <pc:chgData name="Ernani Procopio Neto" userId="S::1424180@sga.pucminas.br::32731e38-cd98-459f-8e40-960c9d3f80d8" providerId="AD" clId="Web-{4805BF75-6410-B3FD-C8C0-613F2691684E}" dt="2022-12-06T00:42:27.717" v="46"/>
        <pc:sldMkLst>
          <pc:docMk/>
          <pc:sldMk cId="2934948997" sldId="291"/>
        </pc:sldMkLst>
        <pc:spChg chg="del">
          <ac:chgData name="Ernani Procopio Neto" userId="S::1424180@sga.pucminas.br::32731e38-cd98-459f-8e40-960c9d3f80d8" providerId="AD" clId="Web-{4805BF75-6410-B3FD-C8C0-613F2691684E}" dt="2022-12-06T00:40:08.130" v="29"/>
          <ac:spMkLst>
            <pc:docMk/>
            <pc:sldMk cId="2934948997" sldId="291"/>
            <ac:spMk id="3" creationId="{0B2C95A5-A7D2-B1A6-F0A6-B56AD37D1D02}"/>
          </ac:spMkLst>
        </pc:spChg>
        <pc:picChg chg="add mod ord modCrop">
          <ac:chgData name="Ernani Procopio Neto" userId="S::1424180@sga.pucminas.br::32731e38-cd98-459f-8e40-960c9d3f80d8" providerId="AD" clId="Web-{4805BF75-6410-B3FD-C8C0-613F2691684E}" dt="2022-12-06T00:40:27.709" v="31" actId="1076"/>
          <ac:picMkLst>
            <pc:docMk/>
            <pc:sldMk cId="2934948997" sldId="291"/>
            <ac:picMk id="5" creationId="{8A23B29F-1EDA-03C3-0422-62C08A3CD854}"/>
          </ac:picMkLst>
        </pc:picChg>
        <pc:picChg chg="add mod">
          <ac:chgData name="Ernani Procopio Neto" userId="S::1424180@sga.pucminas.br::32731e38-cd98-459f-8e40-960c9d3f80d8" providerId="AD" clId="Web-{4805BF75-6410-B3FD-C8C0-613F2691684E}" dt="2022-12-06T00:41:16.744" v="37" actId="1076"/>
          <ac:picMkLst>
            <pc:docMk/>
            <pc:sldMk cId="2934948997" sldId="291"/>
            <ac:picMk id="6" creationId="{A3D35B39-7088-18B8-14CA-A74CDFB9B625}"/>
          </ac:picMkLst>
        </pc:picChg>
        <pc:picChg chg="add mod">
          <ac:chgData name="Ernani Procopio Neto" userId="S::1424180@sga.pucminas.br::32731e38-cd98-459f-8e40-960c9d3f80d8" providerId="AD" clId="Web-{4805BF75-6410-B3FD-C8C0-613F2691684E}" dt="2022-12-06T00:42:11.810" v="43" actId="1076"/>
          <ac:picMkLst>
            <pc:docMk/>
            <pc:sldMk cId="2934948997" sldId="291"/>
            <ac:picMk id="7" creationId="{3B6C4F62-6FF0-3B6F-0B60-93C82CBED72A}"/>
          </ac:picMkLst>
        </pc:picChg>
      </pc:sldChg>
    </pc:docChg>
  </pc:docChgLst>
  <pc:docChgLst>
    <pc:chgData name="Ernani Procopio Neto" userId="S::1424180@sga.pucminas.br::32731e38-cd98-459f-8e40-960c9d3f80d8" providerId="AD" clId="Web-{F78E249E-49F3-C322-F027-31ECFADA0424}"/>
    <pc:docChg chg="modSld">
      <pc:chgData name="Ernani Procopio Neto" userId="S::1424180@sga.pucminas.br::32731e38-cd98-459f-8e40-960c9d3f80d8" providerId="AD" clId="Web-{F78E249E-49F3-C322-F027-31ECFADA0424}" dt="2022-12-05T10:51:26.431" v="1"/>
      <pc:docMkLst>
        <pc:docMk/>
      </pc:docMkLst>
      <pc:sldChg chg="modAnim">
        <pc:chgData name="Ernani Procopio Neto" userId="S::1424180@sga.pucminas.br::32731e38-cd98-459f-8e40-960c9d3f80d8" providerId="AD" clId="Web-{F78E249E-49F3-C322-F027-31ECFADA0424}" dt="2022-12-05T10:51:19.275" v="0"/>
        <pc:sldMkLst>
          <pc:docMk/>
          <pc:sldMk cId="79834853" sldId="287"/>
        </pc:sldMkLst>
      </pc:sldChg>
      <pc:sldChg chg="modAnim">
        <pc:chgData name="Ernani Procopio Neto" userId="S::1424180@sga.pucminas.br::32731e38-cd98-459f-8e40-960c9d3f80d8" providerId="AD" clId="Web-{F78E249E-49F3-C322-F027-31ECFADA0424}" dt="2022-12-05T10:51:26.431" v="1"/>
        <pc:sldMkLst>
          <pc:docMk/>
          <pc:sldMk cId="309922146" sldId="288"/>
        </pc:sldMkLst>
      </pc:sldChg>
    </pc:docChg>
  </pc:docChgLst>
  <pc:docChgLst>
    <pc:chgData name="Ernani Procopio Neto" userId="S::1424180@sga.pucminas.br::32731e38-cd98-459f-8e40-960c9d3f80d8" providerId="AD" clId="Web-{DD0EDD16-0913-B5D3-B46A-D91C5700A55D}"/>
    <pc:docChg chg="addSld delSld modSld sldOrd">
      <pc:chgData name="Ernani Procopio Neto" userId="S::1424180@sga.pucminas.br::32731e38-cd98-459f-8e40-960c9d3f80d8" providerId="AD" clId="Web-{DD0EDD16-0913-B5D3-B46A-D91C5700A55D}" dt="2022-12-05T00:33:51.101" v="855"/>
      <pc:docMkLst>
        <pc:docMk/>
      </pc:docMkLst>
      <pc:sldChg chg="del">
        <pc:chgData name="Ernani Procopio Neto" userId="S::1424180@sga.pucminas.br::32731e38-cd98-459f-8e40-960c9d3f80d8" providerId="AD" clId="Web-{DD0EDD16-0913-B5D3-B46A-D91C5700A55D}" dt="2022-12-05T00:02:58.468" v="661"/>
        <pc:sldMkLst>
          <pc:docMk/>
          <pc:sldMk cId="3299715198" sldId="276"/>
        </pc:sldMkLst>
      </pc:sldChg>
      <pc:sldChg chg="delSp modSp addAnim modAnim">
        <pc:chgData name="Ernani Procopio Neto" userId="S::1424180@sga.pucminas.br::32731e38-cd98-459f-8e40-960c9d3f80d8" providerId="AD" clId="Web-{DD0EDD16-0913-B5D3-B46A-D91C5700A55D}" dt="2022-12-05T00:06:19.884" v="672" actId="20577"/>
        <pc:sldMkLst>
          <pc:docMk/>
          <pc:sldMk cId="822569134" sldId="277"/>
        </pc:sldMkLst>
        <pc:spChg chg="mod">
          <ac:chgData name="Ernani Procopio Neto" userId="S::1424180@sga.pucminas.br::32731e38-cd98-459f-8e40-960c9d3f80d8" providerId="AD" clId="Web-{DD0EDD16-0913-B5D3-B46A-D91C5700A55D}" dt="2022-12-04T23:29:49.998" v="294" actId="1076"/>
          <ac:spMkLst>
            <pc:docMk/>
            <pc:sldMk cId="822569134" sldId="277"/>
            <ac:spMk id="2" creationId="{5B804E9F-B6B5-41F9-9B63-9AF435FDC2B7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29" v="297" actId="1076"/>
          <ac:spMkLst>
            <pc:docMk/>
            <pc:sldMk cId="822569134" sldId="277"/>
            <ac:spMk id="4" creationId="{3F19BFA5-D0CA-4CF0-8499-504D956B6563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13" v="295" actId="1076"/>
          <ac:spMkLst>
            <pc:docMk/>
            <pc:sldMk cId="822569134" sldId="277"/>
            <ac:spMk id="43" creationId="{0092C447-C8E1-4B12-B012-E6D21CBB1FBE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29" v="296" actId="1076"/>
          <ac:spMkLst>
            <pc:docMk/>
            <pc:sldMk cId="822569134" sldId="277"/>
            <ac:spMk id="44" creationId="{7E139379-1914-4446-8D6D-984A47041A54}"/>
          </ac:spMkLst>
        </pc:spChg>
        <pc:spChg chg="del">
          <ac:chgData name="Ernani Procopio Neto" userId="S::1424180@sga.pucminas.br::32731e38-cd98-459f-8e40-960c9d3f80d8" providerId="AD" clId="Web-{DD0EDD16-0913-B5D3-B46A-D91C5700A55D}" dt="2022-12-04T23:27:32.854" v="272"/>
          <ac:spMkLst>
            <pc:docMk/>
            <pc:sldMk cId="822569134" sldId="277"/>
            <ac:spMk id="45" creationId="{F79B51BB-1B30-4ED8-B26D-21EE8BC675B2}"/>
          </ac:spMkLst>
        </pc:spChg>
        <pc:spChg chg="del">
          <ac:chgData name="Ernani Procopio Neto" userId="S::1424180@sga.pucminas.br::32731e38-cd98-459f-8e40-960c9d3f80d8" providerId="AD" clId="Web-{DD0EDD16-0913-B5D3-B46A-D91C5700A55D}" dt="2022-12-04T23:27:48.307" v="273"/>
          <ac:spMkLst>
            <pc:docMk/>
            <pc:sldMk cId="822569134" sldId="277"/>
            <ac:spMk id="46" creationId="{89DA262E-0502-4E65-8ABA-E063880EAC4C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45" v="298" actId="1076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45" v="299" actId="1076"/>
          <ac:spMkLst>
            <pc:docMk/>
            <pc:sldMk cId="822569134" sldId="277"/>
            <ac:spMk id="48" creationId="{FA4D735A-8F75-4E2A-8F1A-CC303B0718BA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11.340" v="291" actId="1076"/>
          <ac:spMkLst>
            <pc:docMk/>
            <pc:sldMk cId="822569134" sldId="277"/>
            <ac:spMk id="49" creationId="{54AB9282-0505-49EB-AABF-998083225E3A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17.247" v="292" actId="1076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60" v="300" actId="1076"/>
          <ac:spMkLst>
            <pc:docMk/>
            <pc:sldMk cId="822569134" sldId="277"/>
            <ac:spMk id="51" creationId="{8AA18108-5B8B-4147-84A7-D30A16BEC4EA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5T00:06:19.884" v="672" actId="20577"/>
          <ac:spMkLst>
            <pc:docMk/>
            <pc:sldMk cId="822569134" sldId="277"/>
            <ac:spMk id="52" creationId="{A8534162-B6E2-4579-9DAD-AD8DE07459BC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5T00:06:07.009" v="670" actId="20577"/>
          <ac:spMkLst>
            <pc:docMk/>
            <pc:sldMk cId="822569134" sldId="277"/>
            <ac:spMk id="53" creationId="{E1535E1C-6EBC-45D8-BCE1-D5B947A61FB6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8:19.527" v="278" actId="1076"/>
          <ac:spMkLst>
            <pc:docMk/>
            <pc:sldMk cId="822569134" sldId="277"/>
            <ac:spMk id="54" creationId="{28FF18A5-7B4E-4493-B38D-E732E033F82F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8:24.511" v="279" actId="1076"/>
          <ac:spMkLst>
            <pc:docMk/>
            <pc:sldMk cId="822569134" sldId="277"/>
            <ac:spMk id="55" creationId="{5BCD242F-9A97-473E-8E17-3F6C3C75CE68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091" v="303" actId="1076"/>
          <ac:spMkLst>
            <pc:docMk/>
            <pc:sldMk cId="822569134" sldId="277"/>
            <ac:spMk id="56" creationId="{DEC447B3-FDD1-438D-A671-84CC56DF3DFC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50.107" v="304" actId="1076"/>
          <ac:spMkLst>
            <pc:docMk/>
            <pc:sldMk cId="822569134" sldId="277"/>
            <ac:spMk id="57" creationId="{C131659B-1A41-4821-9349-1E69BBBB560E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1.825" v="283"/>
          <ac:spMkLst>
            <pc:docMk/>
            <pc:sldMk cId="822569134" sldId="277"/>
            <ac:spMk id="59" creationId="{4325703C-49C2-4EC8-BBAF-CE488FCB0CE1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1.918" v="284"/>
          <ac:spMkLst>
            <pc:docMk/>
            <pc:sldMk cId="822569134" sldId="277"/>
            <ac:spMk id="60" creationId="{A721923B-8DD3-47E1-B174-6D9950E778E9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1.981" v="285"/>
          <ac:spMkLst>
            <pc:docMk/>
            <pc:sldMk cId="822569134" sldId="277"/>
            <ac:spMk id="61" creationId="{A8E6691B-D48E-4F27-BFB8-39275098B1B8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2.043" v="286"/>
          <ac:spMkLst>
            <pc:docMk/>
            <pc:sldMk cId="822569134" sldId="277"/>
            <ac:spMk id="62" creationId="{5839F0C0-A423-4156-855A-E09BBC0F1685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2.122" v="287"/>
          <ac:spMkLst>
            <pc:docMk/>
            <pc:sldMk cId="822569134" sldId="277"/>
            <ac:spMk id="63" creationId="{DBE218E2-EA47-43F9-AF50-BC58701E5EAE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2.184" v="288"/>
          <ac:spMkLst>
            <pc:docMk/>
            <pc:sldMk cId="822569134" sldId="277"/>
            <ac:spMk id="64" creationId="{FB53FF3C-7C81-42D7-820B-328F83511B89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2.262" v="289"/>
          <ac:spMkLst>
            <pc:docMk/>
            <pc:sldMk cId="822569134" sldId="277"/>
            <ac:spMk id="65" creationId="{B2AFC166-3690-491C-BE8E-D33917F47E78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02.325" v="290"/>
          <ac:spMkLst>
            <pc:docMk/>
            <pc:sldMk cId="822569134" sldId="277"/>
            <ac:spMk id="66" creationId="{9740A41F-89FD-44D8-9D1F-332E7D538EDA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29:17.247" v="293" actId="1076"/>
          <ac:spMkLst>
            <pc:docMk/>
            <pc:sldMk cId="822569134" sldId="277"/>
            <ac:spMk id="72" creationId="{4C935A16-4F4C-4B17-B911-F1D554A088A8}"/>
          </ac:spMkLst>
        </pc:spChg>
        <pc:grpChg chg="mod">
          <ac:chgData name="Ernani Procopio Neto" userId="S::1424180@sga.pucminas.br::32731e38-cd98-459f-8e40-960c9d3f80d8" providerId="AD" clId="Web-{DD0EDD16-0913-B5D3-B46A-D91C5700A55D}" dt="2022-12-04T23:29:50.123" v="305" actId="1076"/>
          <ac:grpSpMkLst>
            <pc:docMk/>
            <pc:sldMk cId="822569134" sldId="277"/>
            <ac:grpSpMk id="58" creationId="{8FB81822-E09C-4A9F-BCD2-4BB20E38DA03}"/>
          </ac:grpSpMkLst>
        </pc:grpChg>
        <pc:grpChg chg="mod">
          <ac:chgData name="Ernani Procopio Neto" userId="S::1424180@sga.pucminas.br::32731e38-cd98-459f-8e40-960c9d3f80d8" providerId="AD" clId="Web-{DD0EDD16-0913-B5D3-B46A-D91C5700A55D}" dt="2022-12-04T23:28:48.543" v="280" actId="1076"/>
          <ac:grpSpMkLst>
            <pc:docMk/>
            <pc:sldMk cId="822569134" sldId="277"/>
            <ac:grpSpMk id="67" creationId="{201B668C-AA5F-454E-8E64-CEA32A839FB8}"/>
          </ac:grpSpMkLst>
        </pc:grpChg>
      </pc:sldChg>
      <pc:sldChg chg="addSp delSp modSp add del ord">
        <pc:chgData name="Ernani Procopio Neto" userId="S::1424180@sga.pucminas.br::32731e38-cd98-459f-8e40-960c9d3f80d8" providerId="AD" clId="Web-{DD0EDD16-0913-B5D3-B46A-D91C5700A55D}" dt="2022-12-05T00:30:58.457" v="844"/>
        <pc:sldMkLst>
          <pc:docMk/>
          <pc:sldMk cId="843768125" sldId="278"/>
        </pc:sldMkLst>
        <pc:spChg chg="add mod">
          <ac:chgData name="Ernani Procopio Neto" userId="S::1424180@sga.pucminas.br::32731e38-cd98-459f-8e40-960c9d3f80d8" providerId="AD" clId="Web-{DD0EDD16-0913-B5D3-B46A-D91C5700A55D}" dt="2022-12-04T23:33:21.675" v="330" actId="1076"/>
          <ac:spMkLst>
            <pc:docMk/>
            <pc:sldMk cId="843768125" sldId="278"/>
            <ac:spMk id="2" creationId="{28B633A9-7208-2AF8-D0C6-28DBAD55EEF4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32:20.220" v="324" actId="20577"/>
          <ac:spMkLst>
            <pc:docMk/>
            <pc:sldMk cId="843768125" sldId="278"/>
            <ac:spMk id="11" creationId="{4E3F5479-058B-4FA8-92E9-18CAB8CDC5C5}"/>
          </ac:spMkLst>
        </pc:spChg>
        <pc:cxnChg chg="del mod">
          <ac:chgData name="Ernani Procopio Neto" userId="S::1424180@sga.pucminas.br::32731e38-cd98-459f-8e40-960c9d3f80d8" providerId="AD" clId="Web-{DD0EDD16-0913-B5D3-B46A-D91C5700A55D}" dt="2022-12-04T23:32:49.830" v="327"/>
          <ac:cxnSpMkLst>
            <pc:docMk/>
            <pc:sldMk cId="843768125" sldId="278"/>
            <ac:cxnSpMk id="78" creationId="{91394D4E-BC7A-418D-B233-6C374456AEAE}"/>
          </ac:cxnSpMkLst>
        </pc:cxnChg>
      </pc:sldChg>
      <pc:sldChg chg="del ord">
        <pc:chgData name="Ernani Procopio Neto" userId="S::1424180@sga.pucminas.br::32731e38-cd98-459f-8e40-960c9d3f80d8" providerId="AD" clId="Web-{DD0EDD16-0913-B5D3-B46A-D91C5700A55D}" dt="2022-12-04T23:33:49.972" v="332"/>
        <pc:sldMkLst>
          <pc:docMk/>
          <pc:sldMk cId="1212140928" sldId="279"/>
        </pc:sldMkLst>
      </pc:sldChg>
      <pc:sldChg chg="del">
        <pc:chgData name="Ernani Procopio Neto" userId="S::1424180@sga.pucminas.br::32731e38-cd98-459f-8e40-960c9d3f80d8" providerId="AD" clId="Web-{DD0EDD16-0913-B5D3-B46A-D91C5700A55D}" dt="2022-12-04T23:33:46.363" v="331"/>
        <pc:sldMkLst>
          <pc:docMk/>
          <pc:sldMk cId="3887579892" sldId="280"/>
        </pc:sldMkLst>
      </pc:sldChg>
      <pc:sldChg chg="del">
        <pc:chgData name="Ernani Procopio Neto" userId="S::1424180@sga.pucminas.br::32731e38-cd98-459f-8e40-960c9d3f80d8" providerId="AD" clId="Web-{DD0EDD16-0913-B5D3-B46A-D91C5700A55D}" dt="2022-12-04T23:33:52.972" v="333"/>
        <pc:sldMkLst>
          <pc:docMk/>
          <pc:sldMk cId="875445271" sldId="281"/>
        </pc:sldMkLst>
      </pc:sldChg>
      <pc:sldChg chg="del">
        <pc:chgData name="Ernani Procopio Neto" userId="S::1424180@sga.pucminas.br::32731e38-cd98-459f-8e40-960c9d3f80d8" providerId="AD" clId="Web-{DD0EDD16-0913-B5D3-B46A-D91C5700A55D}" dt="2022-12-04T23:34:00.675" v="335"/>
        <pc:sldMkLst>
          <pc:docMk/>
          <pc:sldMk cId="1061713674" sldId="282"/>
        </pc:sldMkLst>
      </pc:sldChg>
      <pc:sldChg chg="del">
        <pc:chgData name="Ernani Procopio Neto" userId="S::1424180@sga.pucminas.br::32731e38-cd98-459f-8e40-960c9d3f80d8" providerId="AD" clId="Web-{DD0EDD16-0913-B5D3-B46A-D91C5700A55D}" dt="2022-12-04T23:33:56.550" v="334"/>
        <pc:sldMkLst>
          <pc:docMk/>
          <pc:sldMk cId="727364193" sldId="283"/>
        </pc:sldMkLst>
      </pc:sldChg>
      <pc:sldChg chg="new del">
        <pc:chgData name="Ernani Procopio Neto" userId="S::1424180@sga.pucminas.br::32731e38-cd98-459f-8e40-960c9d3f80d8" providerId="AD" clId="Web-{DD0EDD16-0913-B5D3-B46A-D91C5700A55D}" dt="2022-12-04T23:35:58.756" v="339"/>
        <pc:sldMkLst>
          <pc:docMk/>
          <pc:sldMk cId="1754593899" sldId="286"/>
        </pc:sldMkLst>
      </pc:sldChg>
      <pc:sldChg chg="addSp delSp modSp new mod ord modTransition setBg addAnim delAnim modAnim setClrOvrMap">
        <pc:chgData name="Ernani Procopio Neto" userId="S::1424180@sga.pucminas.br::32731e38-cd98-459f-8e40-960c9d3f80d8" providerId="AD" clId="Web-{DD0EDD16-0913-B5D3-B46A-D91C5700A55D}" dt="2022-12-05T00:22:52.975" v="821"/>
        <pc:sldMkLst>
          <pc:docMk/>
          <pc:sldMk cId="3158583229" sldId="286"/>
        </pc:sldMkLst>
        <pc:spChg chg="mod">
          <ac:chgData name="Ernani Procopio Neto" userId="S::1424180@sga.pucminas.br::32731e38-cd98-459f-8e40-960c9d3f80d8" providerId="AD" clId="Web-{DD0EDD16-0913-B5D3-B46A-D91C5700A55D}" dt="2022-12-04T23:41:56.281" v="474"/>
          <ac:spMkLst>
            <pc:docMk/>
            <pc:sldMk cId="3158583229" sldId="286"/>
            <ac:spMk id="2" creationId="{B9955834-6C58-1DA7-848C-73D26926A66D}"/>
          </ac:spMkLst>
        </pc:spChg>
        <pc:spChg chg="add del">
          <ac:chgData name="Ernani Procopio Neto" userId="S::1424180@sga.pucminas.br::32731e38-cd98-459f-8e40-960c9d3f80d8" providerId="AD" clId="Web-{DD0EDD16-0913-B5D3-B46A-D91C5700A55D}" dt="2022-12-04T23:41:51.343" v="472"/>
          <ac:spMkLst>
            <pc:docMk/>
            <pc:sldMk cId="3158583229" sldId="286"/>
            <ac:spMk id="3" creationId="{44AE69B0-AD85-78AA-9A7D-0BA0384953ED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45:25.020" v="487" actId="20577"/>
          <ac:spMkLst>
            <pc:docMk/>
            <pc:sldMk cId="3158583229" sldId="286"/>
            <ac:spMk id="4" creationId="{4FF6005F-C75F-CA66-5772-AA882909DA58}"/>
          </ac:spMkLst>
        </pc:spChg>
        <pc:spChg chg="add del">
          <ac:chgData name="Ernani Procopio Neto" userId="S::1424180@sga.pucminas.br::32731e38-cd98-459f-8e40-960c9d3f80d8" providerId="AD" clId="Web-{DD0EDD16-0913-B5D3-B46A-D91C5700A55D}" dt="2022-12-04T23:41:56.281" v="474"/>
          <ac:spMkLst>
            <pc:docMk/>
            <pc:sldMk cId="3158583229" sldId="286"/>
            <ac:spMk id="10" creationId="{D6EA1A26-163F-4F15-91F4-F2C51AC9C106}"/>
          </ac:spMkLst>
        </pc:spChg>
        <pc:picChg chg="add del mod ord">
          <ac:chgData name="Ernani Procopio Neto" userId="S::1424180@sga.pucminas.br::32731e38-cd98-459f-8e40-960c9d3f80d8" providerId="AD" clId="Web-{DD0EDD16-0913-B5D3-B46A-D91C5700A55D}" dt="2022-12-04T23:42:26.406" v="476" actId="1076"/>
          <ac:picMkLst>
            <pc:docMk/>
            <pc:sldMk cId="3158583229" sldId="286"/>
            <ac:picMk id="5" creationId="{4E4DD98B-0386-E1F4-F907-4C07188257A4}"/>
          </ac:picMkLst>
        </pc:picChg>
      </pc:sldChg>
      <pc:sldChg chg="new del">
        <pc:chgData name="Ernani Procopio Neto" userId="S::1424180@sga.pucminas.br::32731e38-cd98-459f-8e40-960c9d3f80d8" providerId="AD" clId="Web-{DD0EDD16-0913-B5D3-B46A-D91C5700A55D}" dt="2022-12-04T23:34:27.879" v="337"/>
        <pc:sldMkLst>
          <pc:docMk/>
          <pc:sldMk cId="4059275284" sldId="286"/>
        </pc:sldMkLst>
      </pc:sldChg>
      <pc:sldChg chg="addSp delSp modSp new ord modTransition addAnim modAnim">
        <pc:chgData name="Ernani Procopio Neto" userId="S::1424180@sga.pucminas.br::32731e38-cd98-459f-8e40-960c9d3f80d8" providerId="AD" clId="Web-{DD0EDD16-0913-B5D3-B46A-D91C5700A55D}" dt="2022-12-05T00:22:34.693" v="819"/>
        <pc:sldMkLst>
          <pc:docMk/>
          <pc:sldMk cId="79834853" sldId="287"/>
        </pc:sldMkLst>
        <pc:spChg chg="mod">
          <ac:chgData name="Ernani Procopio Neto" userId="S::1424180@sga.pucminas.br::32731e38-cd98-459f-8e40-960c9d3f80d8" providerId="AD" clId="Web-{DD0EDD16-0913-B5D3-B46A-D91C5700A55D}" dt="2022-12-04T23:52:04.303" v="516" actId="14100"/>
          <ac:spMkLst>
            <pc:docMk/>
            <pc:sldMk cId="79834853" sldId="287"/>
            <ac:spMk id="2" creationId="{70C53108-A10C-36B0-B8D2-A68BC6B5B613}"/>
          </ac:spMkLst>
        </pc:spChg>
        <pc:spChg chg="del">
          <ac:chgData name="Ernani Procopio Neto" userId="S::1424180@sga.pucminas.br::32731e38-cd98-459f-8e40-960c9d3f80d8" providerId="AD" clId="Web-{DD0EDD16-0913-B5D3-B46A-D91C5700A55D}" dt="2022-12-04T23:54:14.963" v="520"/>
          <ac:spMkLst>
            <pc:docMk/>
            <pc:sldMk cId="79834853" sldId="287"/>
            <ac:spMk id="3" creationId="{137B91E2-3518-10BB-6696-43BE21AD6A50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4T23:52:15.429" v="517" actId="1076"/>
          <ac:spMkLst>
            <pc:docMk/>
            <pc:sldMk cId="79834853" sldId="287"/>
            <ac:spMk id="4" creationId="{D80F3337-BD07-64BD-E553-C18989BFB864}"/>
          </ac:spMkLst>
        </pc:spChg>
        <pc:picChg chg="add mod ord">
          <ac:chgData name="Ernani Procopio Neto" userId="S::1424180@sga.pucminas.br::32731e38-cd98-459f-8e40-960c9d3f80d8" providerId="AD" clId="Web-{DD0EDD16-0913-B5D3-B46A-D91C5700A55D}" dt="2022-12-04T23:54:28.604" v="521" actId="1076"/>
          <ac:picMkLst>
            <pc:docMk/>
            <pc:sldMk cId="79834853" sldId="287"/>
            <ac:picMk id="5" creationId="{E54C6A53-5229-EF61-B386-F2EBD394D8CB}"/>
          </ac:picMkLst>
        </pc:picChg>
      </pc:sldChg>
      <pc:sldChg chg="addSp delSp modSp new ord modTransition addAnim modAnim">
        <pc:chgData name="Ernani Procopio Neto" userId="S::1424180@sga.pucminas.br::32731e38-cd98-459f-8e40-960c9d3f80d8" providerId="AD" clId="Web-{DD0EDD16-0913-B5D3-B46A-D91C5700A55D}" dt="2022-12-05T00:22:43.709" v="820"/>
        <pc:sldMkLst>
          <pc:docMk/>
          <pc:sldMk cId="309922146" sldId="288"/>
        </pc:sldMkLst>
        <pc:spChg chg="mod">
          <ac:chgData name="Ernani Procopio Neto" userId="S::1424180@sga.pucminas.br::32731e38-cd98-459f-8e40-960c9d3f80d8" providerId="AD" clId="Web-{DD0EDD16-0913-B5D3-B46A-D91C5700A55D}" dt="2022-12-04T23:56:15.216" v="537" actId="20577"/>
          <ac:spMkLst>
            <pc:docMk/>
            <pc:sldMk cId="309922146" sldId="288"/>
            <ac:spMk id="2" creationId="{737961DC-18C5-3EBF-8876-3F26C1E0A9C4}"/>
          </ac:spMkLst>
        </pc:spChg>
        <pc:spChg chg="del">
          <ac:chgData name="Ernani Procopio Neto" userId="S::1424180@sga.pucminas.br::32731e38-cd98-459f-8e40-960c9d3f80d8" providerId="AD" clId="Web-{DD0EDD16-0913-B5D3-B46A-D91C5700A55D}" dt="2022-12-04T23:57:04.748" v="551"/>
          <ac:spMkLst>
            <pc:docMk/>
            <pc:sldMk cId="309922146" sldId="288"/>
            <ac:spMk id="3" creationId="{6F5694A6-56C4-CB80-E2DF-879BEBFD8950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5T00:01:12.028" v="660" actId="20577"/>
          <ac:spMkLst>
            <pc:docMk/>
            <pc:sldMk cId="309922146" sldId="288"/>
            <ac:spMk id="4" creationId="{FD85FF85-F2B7-3DB0-C0BF-98DAF3BA8CA9}"/>
          </ac:spMkLst>
        </pc:spChg>
        <pc:spChg chg="add del mod">
          <ac:chgData name="Ernani Procopio Neto" userId="S::1424180@sga.pucminas.br::32731e38-cd98-459f-8e40-960c9d3f80d8" providerId="AD" clId="Web-{DD0EDD16-0913-B5D3-B46A-D91C5700A55D}" dt="2022-12-05T00:04:00.927" v="663"/>
          <ac:spMkLst>
            <pc:docMk/>
            <pc:sldMk cId="309922146" sldId="288"/>
            <ac:spMk id="7" creationId="{805C1C04-F928-F3E8-1A57-CDC25B0FEF0F}"/>
          </ac:spMkLst>
        </pc:spChg>
        <pc:spChg chg="add del mod">
          <ac:chgData name="Ernani Procopio Neto" userId="S::1424180@sga.pucminas.br::32731e38-cd98-459f-8e40-960c9d3f80d8" providerId="AD" clId="Web-{DD0EDD16-0913-B5D3-B46A-D91C5700A55D}" dt="2022-12-05T00:04:17.115" v="665"/>
          <ac:spMkLst>
            <pc:docMk/>
            <pc:sldMk cId="309922146" sldId="288"/>
            <ac:spMk id="10" creationId="{AC4B3DF1-43FB-76AC-CA74-B48C084C03EC}"/>
          </ac:spMkLst>
        </pc:spChg>
        <pc:picChg chg="add del mod ord">
          <ac:chgData name="Ernani Procopio Neto" userId="S::1424180@sga.pucminas.br::32731e38-cd98-459f-8e40-960c9d3f80d8" providerId="AD" clId="Web-{DD0EDD16-0913-B5D3-B46A-D91C5700A55D}" dt="2022-12-05T00:03:57.865" v="662"/>
          <ac:picMkLst>
            <pc:docMk/>
            <pc:sldMk cId="309922146" sldId="288"/>
            <ac:picMk id="5" creationId="{964F733B-582E-3888-422C-A140D126A227}"/>
          </ac:picMkLst>
        </pc:picChg>
        <pc:picChg chg="add del mod ord">
          <ac:chgData name="Ernani Procopio Neto" userId="S::1424180@sga.pucminas.br::32731e38-cd98-459f-8e40-960c9d3f80d8" providerId="AD" clId="Web-{DD0EDD16-0913-B5D3-B46A-D91C5700A55D}" dt="2022-12-05T00:04:06.584" v="664"/>
          <ac:picMkLst>
            <pc:docMk/>
            <pc:sldMk cId="309922146" sldId="288"/>
            <ac:picMk id="8" creationId="{8C8DD915-4542-ECB4-5F29-EED1B9186958}"/>
          </ac:picMkLst>
        </pc:picChg>
        <pc:picChg chg="add mod ord">
          <ac:chgData name="Ernani Procopio Neto" userId="S::1424180@sga.pucminas.br::32731e38-cd98-459f-8e40-960c9d3f80d8" providerId="AD" clId="Web-{DD0EDD16-0913-B5D3-B46A-D91C5700A55D}" dt="2022-12-05T00:04:17.115" v="665"/>
          <ac:picMkLst>
            <pc:docMk/>
            <pc:sldMk cId="309922146" sldId="288"/>
            <ac:picMk id="11" creationId="{BDECAEAC-4300-23EF-A8A3-F6A1B2FC0CAE}"/>
          </ac:picMkLst>
        </pc:picChg>
      </pc:sldChg>
      <pc:sldChg chg="addSp modSp new mod ord modTransition setBg addAnim modAnim setClrOvrMap">
        <pc:chgData name="Ernani Procopio Neto" userId="S::1424180@sga.pucminas.br::32731e38-cd98-459f-8e40-960c9d3f80d8" providerId="AD" clId="Web-{DD0EDD16-0913-B5D3-B46A-D91C5700A55D}" dt="2022-12-05T00:27:15.653" v="841"/>
        <pc:sldMkLst>
          <pc:docMk/>
          <pc:sldMk cId="4184441758" sldId="289"/>
        </pc:sldMkLst>
        <pc:spChg chg="mod">
          <ac:chgData name="Ernani Procopio Neto" userId="S::1424180@sga.pucminas.br::32731e38-cd98-459f-8e40-960c9d3f80d8" providerId="AD" clId="Web-{DD0EDD16-0913-B5D3-B46A-D91C5700A55D}" dt="2022-12-05T00:23:47.195" v="822"/>
          <ac:spMkLst>
            <pc:docMk/>
            <pc:sldMk cId="4184441758" sldId="289"/>
            <ac:spMk id="2" creationId="{026968D5-08E5-60B4-5301-F09EC08DB41D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5T00:23:47.195" v="822"/>
          <ac:spMkLst>
            <pc:docMk/>
            <pc:sldMk cId="4184441758" sldId="289"/>
            <ac:spMk id="3" creationId="{020E069C-5FC9-858C-9CA9-7549882D095F}"/>
          </ac:spMkLst>
        </pc:spChg>
        <pc:spChg chg="add">
          <ac:chgData name="Ernani Procopio Neto" userId="S::1424180@sga.pucminas.br::32731e38-cd98-459f-8e40-960c9d3f80d8" providerId="AD" clId="Web-{DD0EDD16-0913-B5D3-B46A-D91C5700A55D}" dt="2022-12-05T00:23:47.195" v="822"/>
          <ac:spMkLst>
            <pc:docMk/>
            <pc:sldMk cId="4184441758" sldId="289"/>
            <ac:spMk id="8" creationId="{EC090937-65B6-4E69-8A51-DC43F550C236}"/>
          </ac:spMkLst>
        </pc:spChg>
        <pc:spChg chg="add">
          <ac:chgData name="Ernani Procopio Neto" userId="S::1424180@sga.pucminas.br::32731e38-cd98-459f-8e40-960c9d3f80d8" providerId="AD" clId="Web-{DD0EDD16-0913-B5D3-B46A-D91C5700A55D}" dt="2022-12-05T00:23:47.195" v="822"/>
          <ac:spMkLst>
            <pc:docMk/>
            <pc:sldMk cId="4184441758" sldId="289"/>
            <ac:spMk id="10" creationId="{18EF8026-88C8-40AD-89D3-AB638002A6D1}"/>
          </ac:spMkLst>
        </pc:spChg>
      </pc:sldChg>
      <pc:sldChg chg="addSp delSp modSp new modTransition">
        <pc:chgData name="Ernani Procopio Neto" userId="S::1424180@sga.pucminas.br::32731e38-cd98-459f-8e40-960c9d3f80d8" providerId="AD" clId="Web-{DD0EDD16-0913-B5D3-B46A-D91C5700A55D}" dt="2022-12-05T00:33:45.179" v="854"/>
        <pc:sldMkLst>
          <pc:docMk/>
          <pc:sldMk cId="763465324" sldId="290"/>
        </pc:sldMkLst>
        <pc:spChg chg="mod">
          <ac:chgData name="Ernani Procopio Neto" userId="S::1424180@sga.pucminas.br::32731e38-cd98-459f-8e40-960c9d3f80d8" providerId="AD" clId="Web-{DD0EDD16-0913-B5D3-B46A-D91C5700A55D}" dt="2022-12-05T00:26:41.355" v="836" actId="1076"/>
          <ac:spMkLst>
            <pc:docMk/>
            <pc:sldMk cId="763465324" sldId="290"/>
            <ac:spMk id="2" creationId="{D9C91A50-0008-1EB3-4DB2-52A85D59AE1F}"/>
          </ac:spMkLst>
        </pc:spChg>
        <pc:spChg chg="add del mod">
          <ac:chgData name="Ernani Procopio Neto" userId="S::1424180@sga.pucminas.br::32731e38-cd98-459f-8e40-960c9d3f80d8" providerId="AD" clId="Web-{DD0EDD16-0913-B5D3-B46A-D91C5700A55D}" dt="2022-12-05T00:26:49.793" v="838"/>
          <ac:spMkLst>
            <pc:docMk/>
            <pc:sldMk cId="763465324" sldId="290"/>
            <ac:spMk id="3" creationId="{9F00970C-2509-385A-EA9E-1118C5B195F2}"/>
          </ac:spMkLst>
        </pc:spChg>
        <pc:spChg chg="mod">
          <ac:chgData name="Ernani Procopio Neto" userId="S::1424180@sga.pucminas.br::32731e38-cd98-459f-8e40-960c9d3f80d8" providerId="AD" clId="Web-{DD0EDD16-0913-B5D3-B46A-D91C5700A55D}" dt="2022-12-05T00:26:38.261" v="835" actId="1076"/>
          <ac:spMkLst>
            <pc:docMk/>
            <pc:sldMk cId="763465324" sldId="290"/>
            <ac:spMk id="4" creationId="{F2FD18BA-FCE5-B0AE-6CD3-8CA67A8484E5}"/>
          </ac:spMkLst>
        </pc:spChg>
        <pc:picChg chg="add del mod ord modCrop">
          <ac:chgData name="Ernani Procopio Neto" userId="S::1424180@sga.pucminas.br::32731e38-cd98-459f-8e40-960c9d3f80d8" providerId="AD" clId="Web-{DD0EDD16-0913-B5D3-B46A-D91C5700A55D}" dt="2022-12-05T00:26:23.058" v="833"/>
          <ac:picMkLst>
            <pc:docMk/>
            <pc:sldMk cId="763465324" sldId="290"/>
            <ac:picMk id="5" creationId="{3BBE4684-DE4B-5383-0043-4430384D260F}"/>
          </ac:picMkLst>
        </pc:picChg>
        <pc:picChg chg="add mod ord modCrop">
          <ac:chgData name="Ernani Procopio Neto" userId="S::1424180@sga.pucminas.br::32731e38-cd98-459f-8e40-960c9d3f80d8" providerId="AD" clId="Web-{DD0EDD16-0913-B5D3-B46A-D91C5700A55D}" dt="2022-12-05T00:27:04.871" v="840" actId="1076"/>
          <ac:picMkLst>
            <pc:docMk/>
            <pc:sldMk cId="763465324" sldId="290"/>
            <ac:picMk id="6" creationId="{B9037EA3-035C-B6B0-1519-9DA7CB046AC8}"/>
          </ac:picMkLst>
        </pc:picChg>
      </pc:sldChg>
      <pc:sldChg chg="addSp delSp modSp add replId modTransition">
        <pc:chgData name="Ernani Procopio Neto" userId="S::1424180@sga.pucminas.br::32731e38-cd98-459f-8e40-960c9d3f80d8" providerId="AD" clId="Web-{DD0EDD16-0913-B5D3-B46A-D91C5700A55D}" dt="2022-12-05T00:33:51.101" v="855"/>
        <pc:sldMkLst>
          <pc:docMk/>
          <pc:sldMk cId="1000388505" sldId="291"/>
        </pc:sldMkLst>
        <pc:spChg chg="add del mod">
          <ac:chgData name="Ernani Procopio Neto" userId="S::1424180@sga.pucminas.br::32731e38-cd98-459f-8e40-960c9d3f80d8" providerId="AD" clId="Web-{DD0EDD16-0913-B5D3-B46A-D91C5700A55D}" dt="2022-12-05T00:32:28.896" v="847"/>
          <ac:spMkLst>
            <pc:docMk/>
            <pc:sldMk cId="1000388505" sldId="291"/>
            <ac:spMk id="5" creationId="{E9CD042C-4DD7-1918-8D4B-B320B271DCE5}"/>
          </ac:spMkLst>
        </pc:spChg>
        <pc:spChg chg="add del mod">
          <ac:chgData name="Ernani Procopio Neto" userId="S::1424180@sga.pucminas.br::32731e38-cd98-459f-8e40-960c9d3f80d8" providerId="AD" clId="Web-{DD0EDD16-0913-B5D3-B46A-D91C5700A55D}" dt="2022-12-05T00:32:45.131" v="849"/>
          <ac:spMkLst>
            <pc:docMk/>
            <pc:sldMk cId="1000388505" sldId="291"/>
            <ac:spMk id="9" creationId="{D41EED4F-BFD2-3AB1-9F98-775E1F1D4482}"/>
          </ac:spMkLst>
        </pc:spChg>
        <pc:picChg chg="del">
          <ac:chgData name="Ernani Procopio Neto" userId="S::1424180@sga.pucminas.br::32731e38-cd98-459f-8e40-960c9d3f80d8" providerId="AD" clId="Web-{DD0EDD16-0913-B5D3-B46A-D91C5700A55D}" dt="2022-12-05T00:32:24.990" v="846"/>
          <ac:picMkLst>
            <pc:docMk/>
            <pc:sldMk cId="1000388505" sldId="291"/>
            <ac:picMk id="6" creationId="{B9037EA3-035C-B6B0-1519-9DA7CB046AC8}"/>
          </ac:picMkLst>
        </pc:picChg>
        <pc:picChg chg="add del mod ord modCrop">
          <ac:chgData name="Ernani Procopio Neto" userId="S::1424180@sga.pucminas.br::32731e38-cd98-459f-8e40-960c9d3f80d8" providerId="AD" clId="Web-{DD0EDD16-0913-B5D3-B46A-D91C5700A55D}" dt="2022-12-05T00:32:34.053" v="848"/>
          <ac:picMkLst>
            <pc:docMk/>
            <pc:sldMk cId="1000388505" sldId="291"/>
            <ac:picMk id="7" creationId="{5A1A04E0-50D2-DEF0-FB07-5ED54F416E69}"/>
          </ac:picMkLst>
        </pc:picChg>
        <pc:picChg chg="add mod ord modCrop">
          <ac:chgData name="Ernani Procopio Neto" userId="S::1424180@sga.pucminas.br::32731e38-cd98-459f-8e40-960c9d3f80d8" providerId="AD" clId="Web-{DD0EDD16-0913-B5D3-B46A-D91C5700A55D}" dt="2022-12-05T00:33:11.413" v="853" actId="1076"/>
          <ac:picMkLst>
            <pc:docMk/>
            <pc:sldMk cId="1000388505" sldId="291"/>
            <ac:picMk id="10" creationId="{D2EA1E94-483A-3C0B-56FE-FBF588856C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05/12/2022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05/12/2022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23579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93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130B9D-1A45-452F-AC16-D36CD5C4EA6A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59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9EAAF2-1359-4DAA-92D0-EC18028594EE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36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5E3AA6-3E77-4EDD-A5D3-91497A83F745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10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711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51457D-773F-4388-805A-0245A2DC7FA6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42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62056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3661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C62C37-8077-44BC-A52B-E2531EDBA2DE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35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7D4235C6-032F-4A2C-8BCF-60C0B3B0EFA5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909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05/12/2022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02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694"/>
            <a:ext cx="9144000" cy="1588127"/>
          </a:xfrm>
        </p:spPr>
        <p:txBody>
          <a:bodyPr lIns="0" tIns="0" rIns="0" bIns="0" rtlCol="0" anchor="t">
            <a:spAutoFit/>
          </a:bodyPr>
          <a:lstStyle/>
          <a:p>
            <a:pPr algn="ctr" rtl="0"/>
            <a:r>
              <a:rPr lang="pt-BR" b="1" dirty="0">
                <a:solidFill>
                  <a:schemeClr val="bg1"/>
                </a:solidFill>
              </a:rPr>
              <a:t>PONEI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Organize sua rotina!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D99A8-C9ED-7D88-0031-FE41E1A8A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60" y="1609705"/>
            <a:ext cx="983880" cy="9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284"/>
            <a:ext cx="9144000" cy="908518"/>
          </a:xfrm>
        </p:spPr>
        <p:txBody>
          <a:bodyPr lIns="0" tIns="0" rIns="0" bIns="0" rtlCol="0" anchor="ctr">
            <a:spAutoFit/>
          </a:bodyPr>
          <a:lstStyle/>
          <a:p>
            <a:pPr algn="ctr" rtl="0"/>
            <a:r>
              <a:rPr lang="pt-BR" sz="7200" b="1" dirty="0">
                <a:solidFill>
                  <a:schemeClr val="bg1"/>
                </a:solidFill>
              </a:rPr>
              <a:t>Agradecemos sua atenção</a:t>
            </a:r>
            <a:endParaRPr lang="pt-BR" sz="7200" dirty="0">
              <a:solidFill>
                <a:schemeClr val="accent4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DA6C2D-BFCB-502B-E40D-834BC01E5846}"/>
              </a:ext>
            </a:extLst>
          </p:cNvPr>
          <p:cNvSpPr txBox="1"/>
          <p:nvPr/>
        </p:nvSpPr>
        <p:spPr>
          <a:xfrm flipH="1">
            <a:off x="3310494" y="3799331"/>
            <a:ext cx="5571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venha se organizar conosco!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625E5E-3F2F-EDB5-9F83-F5D6AF79D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59" y="2445120"/>
            <a:ext cx="983880" cy="9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55834-6C58-1DA7-848C-73D26926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cs typeface="Calibri Light"/>
              </a:rPr>
              <a:t>Quantas vezes você se sentiu perdido em sua rotina?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E4DD98B-0386-E1F4-F907-4C071882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53" y="324971"/>
            <a:ext cx="4529928" cy="61968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F6005F-C75F-CA66-5772-AA882909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4777" y="2511813"/>
            <a:ext cx="3577813" cy="36424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 dirty="0">
                <a:ea typeface="+mn-lt"/>
                <a:cs typeface="+mn-lt"/>
              </a:rPr>
              <a:t>↪A organização pessoal </a:t>
            </a:r>
            <a:r>
              <a:rPr lang="pt-BR" sz="3000" b="1" dirty="0">
                <a:ea typeface="+mn-lt"/>
                <a:cs typeface="+mn-lt"/>
              </a:rPr>
              <a:t>é essencial  para a criação de melhores condições de trabalho de qualquer pessoa</a:t>
            </a:r>
            <a:r>
              <a:rPr lang="pt-BR" sz="3000" dirty="0">
                <a:ea typeface="+mn-lt"/>
                <a:cs typeface="+mn-lt"/>
              </a:rPr>
              <a:t>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5858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61DC-18C5-3EBF-8876-3F26C1E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Nosso público alvo: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85FF85-F2B7-3DB0-C0BF-98DAF3BA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4777" y="2511813"/>
            <a:ext cx="3701077" cy="3126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3200" b="1" dirty="0">
                <a:cs typeface="Calibri Light"/>
              </a:rPr>
              <a:t>O Universitário</a:t>
            </a:r>
          </a:p>
          <a:p>
            <a:r>
              <a:rPr lang="pt-BR" sz="3200" dirty="0">
                <a:cs typeface="Calibri Light"/>
              </a:rPr>
              <a:t>↪ quantidade de prazos (Deadlines)</a:t>
            </a:r>
          </a:p>
          <a:p>
            <a:r>
              <a:rPr lang="pt-BR" sz="3200" dirty="0">
                <a:ea typeface="+mn-lt"/>
                <a:cs typeface="+mn-lt"/>
              </a:rPr>
              <a:t>→ Tempo disponível </a:t>
            </a:r>
            <a:endParaRPr lang="pt-BR" sz="3200" dirty="0">
              <a:cs typeface="Calibri Light"/>
            </a:endParaRPr>
          </a:p>
        </p:txBody>
      </p:sp>
      <p:pic>
        <p:nvPicPr>
          <p:cNvPr id="11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BDECAEAC-4300-23EF-A8A3-F6A1B2FC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50" y="762000"/>
            <a:ext cx="5384900" cy="4572000"/>
          </a:xfrm>
        </p:spPr>
      </p:pic>
    </p:spTree>
    <p:extLst>
      <p:ext uri="{BB962C8B-B14F-4D97-AF65-F5344CB8AC3E}">
        <p14:creationId xmlns:p14="http://schemas.microsoft.com/office/powerpoint/2010/main" val="309922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3108-A10C-36B0-B8D2-A68BC6B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609" y="542282"/>
            <a:ext cx="3394486" cy="1415976"/>
          </a:xfrm>
        </p:spPr>
        <p:txBody>
          <a:bodyPr/>
          <a:lstStyle/>
          <a:p>
            <a:r>
              <a:rPr lang="pt-BR" dirty="0">
                <a:cs typeface="Calibri Light"/>
              </a:rPr>
              <a:t>Como isso afeta o universitário?</a:t>
            </a:r>
            <a:endParaRPr lang="pt-BR" dirty="0"/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54C6A53-5229-EF61-B386-F2EBD394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95387"/>
            <a:ext cx="4572000" cy="44672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0F3337-BD07-64BD-E553-C18989BF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108401"/>
            <a:ext cx="3398520" cy="3126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ea typeface="+mn-lt"/>
                <a:cs typeface="+mn-lt"/>
              </a:rPr>
              <a:t>Ser uma </a:t>
            </a:r>
            <a:r>
              <a:rPr lang="pt-BR" sz="3200" b="1" dirty="0">
                <a:ea typeface="+mn-lt"/>
                <a:cs typeface="+mn-lt"/>
              </a:rPr>
              <a:t>pessoa desorganizada</a:t>
            </a:r>
            <a:r>
              <a:rPr lang="pt-BR" sz="3200" dirty="0">
                <a:ea typeface="+mn-lt"/>
                <a:cs typeface="+mn-lt"/>
              </a:rPr>
              <a:t> é, em geral, um defeito. Isso faz com que você esqueça prazos e compromissos.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834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Funciona?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Métodos de organização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Ferramentas disponibilizadas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PONEI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 do usuário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Cronogramas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Tarefas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750010"/>
            <a:ext cx="1348582" cy="2301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786519"/>
            <a:ext cx="1348582" cy="2301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607500"/>
            <a:ext cx="1348582" cy="2301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64989"/>
            <a:ext cx="1348582" cy="2301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750010"/>
            <a:ext cx="1348582" cy="2301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Sinal de Adição 1">
            <a:extLst>
              <a:ext uri="{FF2B5EF4-FFF2-40B4-BE49-F238E27FC236}">
                <a16:creationId xmlns:a16="http://schemas.microsoft.com/office/drawing/2014/main" id="{28B633A9-7208-2AF8-D0C6-28DBAD55EEF4}"/>
              </a:ext>
            </a:extLst>
          </p:cNvPr>
          <p:cNvSpPr/>
          <p:nvPr/>
        </p:nvSpPr>
        <p:spPr>
          <a:xfrm>
            <a:off x="5827689" y="3600717"/>
            <a:ext cx="547352" cy="4507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30852" y="252491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97652" y="2524916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64449" y="252491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313123" y="2738118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DE MERCADO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479923" y="2738118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TÉCNICA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646720" y="2738118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FINANCEIRA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2505260" y="312406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ECONÔMICA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2793956" y="171882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ECOLÓGICA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122903" y="3505161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/>
              </a:rPr>
              <a:t>É um mercado que já foi previamente explorado, entretanto o PONEI oferece um novo nível para a modalidade.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289701" y="3505161"/>
            <a:ext cx="1752042" cy="96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/>
              </a:rPr>
              <a:t>As ferramentas utilizadas são simples, porém, de extrema eficácia. 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7456498" y="3505161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/>
              </a:rPr>
              <a:t>Por se tratar de um projeto "simples" o custo do projeto não é um fator considerado de alto nível. 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12582234" y="1783239"/>
            <a:ext cx="1752042" cy="230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12712592" y="2377006"/>
            <a:ext cx="1752042" cy="230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3808756" y="216457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978724" y="215190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8142352" y="214767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2396174" y="1494534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3286032" y="113577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B057A-0211-86F6-6CCF-A7AA0856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B029EC2-2C79-0F10-85F5-0575C41AC3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899" b="3899"/>
          <a:stretch/>
        </p:blipFill>
        <p:spPr>
          <a:xfrm>
            <a:off x="475227" y="697606"/>
            <a:ext cx="11241546" cy="53309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8F1DF-22EC-B030-A4A4-FEC89E5E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 descr="Calendário&#10;&#10;Descrição gerada automaticamente">
            <a:extLst>
              <a:ext uri="{FF2B5EF4-FFF2-40B4-BE49-F238E27FC236}">
                <a16:creationId xmlns:a16="http://schemas.microsoft.com/office/drawing/2014/main" id="{DE8FF56E-631B-0593-0C17-DD7090D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482901"/>
            <a:ext cx="11715481" cy="5548762"/>
          </a:xfrm>
          <a:prstGeom prst="rect">
            <a:avLst/>
          </a:prstGeom>
        </p:spPr>
      </p:pic>
      <p:pic>
        <p:nvPicPr>
          <p:cNvPr id="8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BA853B4-EF1E-8DDB-DBDA-7D0D9824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" y="385239"/>
            <a:ext cx="11951594" cy="5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67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37E76-9BB0-B0B6-DBF7-2DD8AA4E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A23B29F-1EDA-03C3-0422-62C08A3CD8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899" b="3899"/>
          <a:stretch/>
        </p:blipFill>
        <p:spPr>
          <a:xfrm>
            <a:off x="421565" y="762000"/>
            <a:ext cx="11241546" cy="53309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07F1D-615A-B226-1D36-53C89718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3D35B39-7088-18B8-14CA-A74CDFB9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538706"/>
            <a:ext cx="11769143" cy="5555208"/>
          </a:xfrm>
          <a:prstGeom prst="rect">
            <a:avLst/>
          </a:prstGeom>
        </p:spPr>
      </p:pic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B6C4F62-6FF0-3B6F-0B60-93C82CBED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8" y="614871"/>
            <a:ext cx="11983791" cy="54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8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968D5-08E5-60B4-5301-F09EC08D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1059893"/>
            <a:ext cx="3462229" cy="4738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accent1"/>
                </a:solidFill>
              </a:rPr>
              <a:t>Nossa equipe: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E069C-5FC9-858C-9CA9-7549882D0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674" y="1059894"/>
            <a:ext cx="6349708" cy="4717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•Danilo Augusto Silva Pereira</a:t>
            </a:r>
          </a:p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•Ernani Procopio Neto</a:t>
            </a:r>
          </a:p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•Letícia Rodrigues Blom de Paula</a:t>
            </a:r>
          </a:p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•Lucas Cabral Soares</a:t>
            </a:r>
          </a:p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•Thiago Vitor Pereira Perdigão</a:t>
            </a:r>
          </a:p>
          <a:p>
            <a:pPr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•Vítor Lagares Stahlberg</a:t>
            </a:r>
          </a:p>
          <a:p>
            <a:pPr>
              <a:buFont typeface="Arial" pitchFamily="34" charset="0"/>
              <a:buChar char=" 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buFont typeface="Arial" pitchFamily="34" charset="0"/>
              <a:buChar char=" 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44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27</TotalTime>
  <Words>683</Words>
  <Application>Microsoft Office PowerPoint</Application>
  <PresentationFormat>Widescreen</PresentationFormat>
  <Paragraphs>95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Metropolitano</vt:lpstr>
      <vt:lpstr>PONEI Organize sua rotina!</vt:lpstr>
      <vt:lpstr>Quantas vezes você se sentiu perdido em sua rotina?</vt:lpstr>
      <vt:lpstr>Nosso público alvo:</vt:lpstr>
      <vt:lpstr>Como isso afeta o universitário?</vt:lpstr>
      <vt:lpstr>Análise de projeto slide 4</vt:lpstr>
      <vt:lpstr>Análise de projeto slide 3</vt:lpstr>
      <vt:lpstr>Apresentação do PowerPoint</vt:lpstr>
      <vt:lpstr>Apresentação do PowerPoint</vt:lpstr>
      <vt:lpstr>Nossa equipe:</vt:lpstr>
      <vt:lpstr>Agradecemos sua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PONEI Organize sua rotina!</dc:title>
  <dc:creator>Ernani Procopio Neto</dc:creator>
  <cp:lastModifiedBy>Ernani Procopio Neto</cp:lastModifiedBy>
  <cp:revision>305</cp:revision>
  <dcterms:created xsi:type="dcterms:W3CDTF">2022-12-01T12:55:21Z</dcterms:created>
  <dcterms:modified xsi:type="dcterms:W3CDTF">2022-12-06T00:45:39Z</dcterms:modified>
</cp:coreProperties>
</file>