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j3YTWtOjwEqSJkbb5BCPR7MB7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b13a252ca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b13a252ca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5b13a252ca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b13a252ca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5b13a252ca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5b13a252ca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b13a252ca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b13a252ca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5b13a252ca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0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0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1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4" name="Google Shape;24;p10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92" name="Google Shape;92;p20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5" name="Google Shape;35;p1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38" name="Google Shape;38;p12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3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3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47" name="Google Shape;47;p13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5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5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9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ORGANIZAÇÃO DE ROTINA</a:t>
            </a:r>
            <a:endParaRPr/>
          </a:p>
        </p:txBody>
      </p:sp>
      <p:sp>
        <p:nvSpPr>
          <p:cNvPr id="98" name="Google Shape;98;p1"/>
          <p:cNvSpPr txBox="1"/>
          <p:nvPr>
            <p:ph idx="1" type="body"/>
          </p:nvPr>
        </p:nvSpPr>
        <p:spPr>
          <a:xfrm>
            <a:off x="8547675" y="4679800"/>
            <a:ext cx="4035900" cy="2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9705"/>
              <a:buNone/>
            </a:pPr>
            <a:r>
              <a:rPr b="1" lang="pt-BR" sz="4019"/>
              <a:t>Equipe</a:t>
            </a:r>
            <a:endParaRPr b="1" sz="3419"/>
          </a:p>
          <a:p>
            <a:pPr indent="-356031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pt-BR" sz="3419"/>
              <a:t>Danilo</a:t>
            </a:r>
            <a:endParaRPr sz="3419"/>
          </a:p>
          <a:p>
            <a:pPr indent="-356031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pt-BR" sz="3419"/>
              <a:t>Ernani</a:t>
            </a:r>
            <a:endParaRPr sz="3419"/>
          </a:p>
          <a:p>
            <a:pPr indent="-356031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pt-BR" sz="3419"/>
              <a:t>Letícia</a:t>
            </a:r>
            <a:endParaRPr sz="3419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99" name="Google Shape;9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7800"/>
            <a:ext cx="12192000" cy="481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0800" y="575550"/>
            <a:ext cx="5000651" cy="406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1879925" y="3082450"/>
            <a:ext cx="44322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0">
                <a:latin typeface="Montserrat"/>
                <a:ea typeface="Montserrat"/>
                <a:cs typeface="Montserrat"/>
                <a:sym typeface="Montserrat"/>
              </a:rPr>
              <a:t>Ponei</a:t>
            </a:r>
            <a:endParaRPr sz="1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"/>
          <p:cNvSpPr txBox="1"/>
          <p:nvPr>
            <p:ph idx="1" type="body"/>
          </p:nvPr>
        </p:nvSpPr>
        <p:spPr>
          <a:xfrm>
            <a:off x="9973800" y="4679800"/>
            <a:ext cx="4035900" cy="2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9705"/>
              <a:buNone/>
            </a:pPr>
            <a:r>
              <a:rPr b="1" lang="pt-BR" sz="4019"/>
              <a:t> </a:t>
            </a:r>
            <a:endParaRPr b="1" sz="3419"/>
          </a:p>
          <a:p>
            <a:pPr indent="-356031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pt-BR" sz="3419"/>
              <a:t>Lucas</a:t>
            </a:r>
            <a:endParaRPr sz="3419"/>
          </a:p>
          <a:p>
            <a:pPr indent="-356031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pt-BR" sz="3419"/>
              <a:t>Thiago</a:t>
            </a:r>
            <a:endParaRPr sz="3419"/>
          </a:p>
          <a:p>
            <a:pPr indent="-356031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pt-BR" sz="3419"/>
              <a:t>Vítor</a:t>
            </a:r>
            <a:endParaRPr sz="3419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>
            <p:ph type="title"/>
          </p:nvPr>
        </p:nvSpPr>
        <p:spPr>
          <a:xfrm>
            <a:off x="457200" y="5183575"/>
            <a:ext cx="7772400" cy="12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ORGANIZAÇÃO DE ROTINA</a:t>
            </a:r>
            <a:endParaRPr/>
          </a:p>
        </p:txBody>
      </p:sp>
      <p:pic>
        <p:nvPicPr>
          <p:cNvPr id="168" name="Google Shape;16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250" y="0"/>
            <a:ext cx="10481499" cy="5049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8"/>
          <p:cNvSpPr txBox="1"/>
          <p:nvPr>
            <p:ph idx="1" type="body"/>
          </p:nvPr>
        </p:nvSpPr>
        <p:spPr>
          <a:xfrm>
            <a:off x="8547650" y="5049775"/>
            <a:ext cx="4035900" cy="2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9705"/>
              <a:buNone/>
            </a:pPr>
            <a:r>
              <a:rPr b="1" lang="pt-BR" sz="4019"/>
              <a:t>Equipe</a:t>
            </a:r>
            <a:endParaRPr b="1" sz="3419"/>
          </a:p>
          <a:p>
            <a:pPr indent="-356031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pt-BR" sz="3419"/>
              <a:t>Danilo</a:t>
            </a:r>
            <a:endParaRPr sz="3419"/>
          </a:p>
          <a:p>
            <a:pPr indent="-356031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pt-BR" sz="3419"/>
              <a:t>Ernani</a:t>
            </a:r>
            <a:endParaRPr sz="3419"/>
          </a:p>
          <a:p>
            <a:pPr indent="-356031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pt-BR" sz="3419"/>
              <a:t>Letícia</a:t>
            </a:r>
            <a:endParaRPr sz="3419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70" name="Google Shape;170;p8"/>
          <p:cNvSpPr txBox="1"/>
          <p:nvPr>
            <p:ph idx="1" type="body"/>
          </p:nvPr>
        </p:nvSpPr>
        <p:spPr>
          <a:xfrm>
            <a:off x="9973775" y="5049775"/>
            <a:ext cx="4035900" cy="2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9705"/>
              <a:buNone/>
            </a:pPr>
            <a:r>
              <a:rPr b="1" lang="pt-BR" sz="4019"/>
              <a:t> </a:t>
            </a:r>
            <a:endParaRPr b="1" sz="3419"/>
          </a:p>
          <a:p>
            <a:pPr indent="-356031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pt-BR" sz="3419"/>
              <a:t>Lucas</a:t>
            </a:r>
            <a:endParaRPr sz="3419"/>
          </a:p>
          <a:p>
            <a:pPr indent="-356031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pt-BR" sz="3419"/>
              <a:t>Thiago</a:t>
            </a:r>
            <a:endParaRPr sz="3419"/>
          </a:p>
          <a:p>
            <a:pPr indent="-356031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pt-BR" sz="3419"/>
              <a:t>Vítor</a:t>
            </a:r>
            <a:endParaRPr sz="3419"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CONTEXTO DO PROBLEMA</a:t>
            </a:r>
            <a:endParaRPr/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1024125" y="2286000"/>
            <a:ext cx="9720000" cy="3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-425450" lvl="0" marL="457200" rtl="0" algn="just">
              <a:spcBef>
                <a:spcPts val="1200"/>
              </a:spcBef>
              <a:spcAft>
                <a:spcPts val="0"/>
              </a:spcAft>
              <a:buSzPts val="3100"/>
              <a:buChar char="●"/>
            </a:pPr>
            <a:r>
              <a:rPr lang="pt-BR" sz="3500"/>
              <a:t>O pro</a:t>
            </a:r>
            <a:r>
              <a:rPr lang="pt-BR" sz="3500"/>
              <a:t>j</a:t>
            </a:r>
            <a:r>
              <a:rPr lang="pt-BR" sz="3500"/>
              <a:t>eto saiu da percepção de alguns problemas, como: </a:t>
            </a:r>
            <a:endParaRPr sz="3500"/>
          </a:p>
          <a:p>
            <a:pPr indent="-425450" lvl="0" marL="457200" rtl="0" algn="just">
              <a:spcBef>
                <a:spcPts val="1200"/>
              </a:spcBef>
              <a:spcAft>
                <a:spcPts val="0"/>
              </a:spcAft>
              <a:buSzPts val="3100"/>
              <a:buChar char="●"/>
            </a:pPr>
            <a:r>
              <a:rPr lang="pt-BR" sz="3500"/>
              <a:t>Dificuldade em conciliar atividades diárias;</a:t>
            </a:r>
            <a:endParaRPr sz="3500"/>
          </a:p>
          <a:p>
            <a:pPr indent="-425450" lvl="0" marL="457200" rtl="0" algn="just">
              <a:spcBef>
                <a:spcPts val="1200"/>
              </a:spcBef>
              <a:spcAft>
                <a:spcPts val="0"/>
              </a:spcAft>
              <a:buSzPts val="3100"/>
              <a:buChar char="●"/>
            </a:pPr>
            <a:r>
              <a:rPr lang="pt-BR" sz="3500"/>
              <a:t>Procrastinação;</a:t>
            </a:r>
            <a:endParaRPr sz="3500"/>
          </a:p>
          <a:p>
            <a:pPr indent="-425450" lvl="0" marL="457200" rtl="0" algn="just">
              <a:spcBef>
                <a:spcPts val="1200"/>
              </a:spcBef>
              <a:spcAft>
                <a:spcPts val="200"/>
              </a:spcAft>
              <a:buSzPts val="3100"/>
              <a:buChar char="●"/>
            </a:pPr>
            <a:r>
              <a:rPr lang="pt-BR" sz="3500"/>
              <a:t>Intenso número de atividades.</a:t>
            </a:r>
            <a:endParaRPr sz="4600"/>
          </a:p>
        </p:txBody>
      </p:sp>
      <p:pic>
        <p:nvPicPr>
          <p:cNvPr id="109" name="Google Shape;10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4196" y="5428050"/>
            <a:ext cx="1257175" cy="125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1024090" y="620841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PÚBLICO-ALVO </a:t>
            </a:r>
            <a:endParaRPr/>
          </a:p>
        </p:txBody>
      </p:sp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1024128" y="2268175"/>
            <a:ext cx="972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200"/>
              </a:spcAft>
              <a:buSzPts val="2200"/>
              <a:buNone/>
            </a:pPr>
            <a:r>
              <a:rPr lang="pt-BR" sz="3500"/>
              <a:t>Jovens de 16 a 25 anos, que não possuem muita maturidade ou experiência em administrar seus horários mas possuem interesse em mudar isso.</a:t>
            </a:r>
            <a:endParaRPr sz="3500"/>
          </a:p>
        </p:txBody>
      </p:sp>
      <p:pic>
        <p:nvPicPr>
          <p:cNvPr id="116" name="Google Shape;1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4196" y="5428050"/>
            <a:ext cx="1257175" cy="125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b13a252ca_0_15"/>
          <p:cNvSpPr txBox="1"/>
          <p:nvPr>
            <p:ph type="title"/>
          </p:nvPr>
        </p:nvSpPr>
        <p:spPr>
          <a:xfrm>
            <a:off x="1024125" y="602572"/>
            <a:ext cx="9720000" cy="1071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PERSONAS</a:t>
            </a:r>
            <a:endParaRPr/>
          </a:p>
        </p:txBody>
      </p:sp>
      <p:pic>
        <p:nvPicPr>
          <p:cNvPr id="123" name="Google Shape;123;g15b13a252ca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25" y="1467700"/>
            <a:ext cx="3731950" cy="527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15b13a252ca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036" y="1455025"/>
            <a:ext cx="3731950" cy="5298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15b13a252ca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37525" y="1464900"/>
            <a:ext cx="3731949" cy="5278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b13a252ca_0_25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REQUISITOS</a:t>
            </a:r>
            <a:endParaRPr/>
          </a:p>
        </p:txBody>
      </p:sp>
      <p:sp>
        <p:nvSpPr>
          <p:cNvPr id="132" name="Google Shape;132;g15b13a252ca_0_25"/>
          <p:cNvSpPr txBox="1"/>
          <p:nvPr>
            <p:ph idx="1" type="body"/>
          </p:nvPr>
        </p:nvSpPr>
        <p:spPr>
          <a:xfrm>
            <a:off x="765950" y="2084925"/>
            <a:ext cx="10171200" cy="45237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pt-BR" sz="3500"/>
              <a:t>Requisitos Funcionais</a:t>
            </a:r>
            <a:endParaRPr b="1" sz="3500"/>
          </a:p>
          <a:p>
            <a:pPr indent="-196850" lvl="0" marL="91440" rtl="0" algn="just">
              <a:spcBef>
                <a:spcPts val="1200"/>
              </a:spcBef>
              <a:spcAft>
                <a:spcPts val="0"/>
              </a:spcAft>
              <a:buSzPts val="3100"/>
              <a:buChar char="▪"/>
            </a:pPr>
            <a:r>
              <a:rPr lang="pt-BR" sz="3500"/>
              <a:t>O site deve apresentar na página principal orientações de como melhorar a organização da rotina.</a:t>
            </a:r>
            <a:endParaRPr sz="3500"/>
          </a:p>
          <a:p>
            <a:pPr indent="-196850" lvl="0" marL="91440" rtl="0" algn="just">
              <a:spcBef>
                <a:spcPts val="1200"/>
              </a:spcBef>
              <a:spcAft>
                <a:spcPts val="200"/>
              </a:spcAft>
              <a:buSzPts val="3100"/>
              <a:buChar char="▪"/>
            </a:pPr>
            <a:r>
              <a:rPr lang="pt-BR" sz="3500"/>
              <a:t>O site deve apresentar na página principal imagens e textos com cunho motivacional em relação ao tema.</a:t>
            </a:r>
            <a:endParaRPr sz="3500"/>
          </a:p>
        </p:txBody>
      </p:sp>
      <p:pic>
        <p:nvPicPr>
          <p:cNvPr id="133" name="Google Shape;133;g15b13a252ca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4196" y="5428050"/>
            <a:ext cx="1257175" cy="125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b13a252ca_0_39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</a:t>
            </a:r>
            <a:endParaRPr/>
          </a:p>
        </p:txBody>
      </p:sp>
      <p:sp>
        <p:nvSpPr>
          <p:cNvPr id="140" name="Google Shape;140;g15b13a252ca_0_39"/>
          <p:cNvSpPr txBox="1"/>
          <p:nvPr>
            <p:ph idx="1" type="body"/>
          </p:nvPr>
        </p:nvSpPr>
        <p:spPr>
          <a:xfrm>
            <a:off x="765950" y="2084925"/>
            <a:ext cx="10171200" cy="4042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3500"/>
              <a:t>Requisitos Não Funcionais</a:t>
            </a:r>
            <a:endParaRPr b="1" sz="3500"/>
          </a:p>
          <a:p>
            <a:pPr indent="-196850" lvl="0" marL="91440" rtl="0" algn="just">
              <a:spcBef>
                <a:spcPts val="1200"/>
              </a:spcBef>
              <a:spcAft>
                <a:spcPts val="0"/>
              </a:spcAft>
              <a:buSzPts val="3100"/>
              <a:buChar char="▪"/>
            </a:pPr>
            <a:r>
              <a:rPr lang="pt-BR" sz="3500"/>
              <a:t>O site deverá ser responsivo permitindo a visualização em um celular de forma adequada</a:t>
            </a:r>
            <a:endParaRPr sz="3500"/>
          </a:p>
          <a:p>
            <a:pPr indent="-196850" lvl="0" marL="91440" rtl="0" algn="just">
              <a:spcBef>
                <a:spcPts val="1200"/>
              </a:spcBef>
              <a:spcAft>
                <a:spcPts val="200"/>
              </a:spcAft>
              <a:buSzPts val="3100"/>
              <a:buChar char="▪"/>
            </a:pPr>
            <a:r>
              <a:rPr lang="pt-BR" sz="3500"/>
              <a:t>O site deve ser compatível com os principais navegadores do mercado (Google Chrome, Firefox, Microsoft Edge)</a:t>
            </a:r>
            <a:endParaRPr b="1" sz="3800"/>
          </a:p>
        </p:txBody>
      </p:sp>
      <p:pic>
        <p:nvPicPr>
          <p:cNvPr id="141" name="Google Shape;141;g15b13a252ca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4196" y="5428050"/>
            <a:ext cx="1257175" cy="125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>
            <p:ph type="title"/>
          </p:nvPr>
        </p:nvSpPr>
        <p:spPr>
          <a:xfrm>
            <a:off x="1024125" y="585225"/>
            <a:ext cx="9720000" cy="12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rPr lang="pt-BR"/>
              <a:t>PROPOSTA DE SOLUÇÃO | OBJETIVOS</a:t>
            </a:r>
            <a:endParaRPr/>
          </a:p>
        </p:txBody>
      </p:sp>
      <p:sp>
        <p:nvSpPr>
          <p:cNvPr id="147" name="Google Shape;147;p4"/>
          <p:cNvSpPr txBox="1"/>
          <p:nvPr>
            <p:ph idx="1" type="body"/>
          </p:nvPr>
        </p:nvSpPr>
        <p:spPr>
          <a:xfrm>
            <a:off x="1024125" y="2084825"/>
            <a:ext cx="9720000" cy="45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just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pt-BR" sz="3133"/>
              <a:t>O objetivo é a criação de um organizador pessoal, de fácil uso, para os </a:t>
            </a:r>
            <a:r>
              <a:rPr lang="pt-BR" sz="3133"/>
              <a:t>usuários</a:t>
            </a:r>
            <a:r>
              <a:rPr lang="pt-BR" sz="3133"/>
              <a:t> terem um espaço de organização.</a:t>
            </a:r>
            <a:endParaRPr sz="3133"/>
          </a:p>
          <a:p>
            <a:pPr indent="0" lvl="0" marL="0" rtl="0" algn="just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3133"/>
          </a:p>
          <a:p>
            <a:pPr indent="0" lvl="0" marL="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pt-BR" sz="2833"/>
              <a:t>Como objetivos específicos, podemos ressaltar:</a:t>
            </a:r>
            <a:endParaRPr sz="2833"/>
          </a:p>
          <a:p>
            <a:pPr indent="-386955" lvl="0" marL="4572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494"/>
              <a:buChar char="●"/>
            </a:pPr>
            <a:r>
              <a:rPr lang="pt-BR" sz="2833"/>
              <a:t>Propiciar ferramentas que permitem ao usuário visualizar sua rotina e descobrir os melhores horários para cada tarefa;</a:t>
            </a:r>
            <a:endParaRPr sz="2833"/>
          </a:p>
          <a:p>
            <a:pPr indent="-386955" lvl="0" marL="4572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494"/>
              <a:buChar char="●"/>
            </a:pPr>
            <a:r>
              <a:rPr lang="pt-BR" sz="2833"/>
              <a:t>Incluir dicas de gestão de tempo;</a:t>
            </a:r>
            <a:endParaRPr sz="2833"/>
          </a:p>
          <a:p>
            <a:pPr indent="-386955" lvl="0" marL="457200" rtl="0" algn="just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SzPts val="2494"/>
              <a:buChar char="●"/>
            </a:pPr>
            <a:r>
              <a:rPr lang="pt-BR" sz="2833"/>
              <a:t>Implementar um canal de foco, seguindo a metodologia Pomodoro.</a:t>
            </a:r>
            <a:endParaRPr sz="1870"/>
          </a:p>
        </p:txBody>
      </p:sp>
      <p:pic>
        <p:nvPicPr>
          <p:cNvPr id="148" name="Google Shape;14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4196" y="5428050"/>
            <a:ext cx="1257175" cy="125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4196" y="5428050"/>
            <a:ext cx="1257175" cy="125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4150" y="1200800"/>
            <a:ext cx="9419936" cy="54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6"/>
          <p:cNvSpPr txBox="1"/>
          <p:nvPr>
            <p:ph type="title"/>
          </p:nvPr>
        </p:nvSpPr>
        <p:spPr>
          <a:xfrm>
            <a:off x="1024125" y="585225"/>
            <a:ext cx="97200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PROJETO DA INTERFACE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161" name="Google Shape;161;p7"/>
          <p:cNvSpPr txBox="1"/>
          <p:nvPr>
            <p:ph idx="1" type="body"/>
          </p:nvPr>
        </p:nvSpPr>
        <p:spPr>
          <a:xfrm>
            <a:off x="1024128" y="2250375"/>
            <a:ext cx="972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65100" lvl="0" marL="91440" rtl="0" algn="just"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pt-BR" sz="3000"/>
              <a:t> Gerenciamento do Projeto: Design Thinking e Scrum;</a:t>
            </a:r>
            <a:endParaRPr sz="3000"/>
          </a:p>
          <a:p>
            <a:pPr indent="-165100" lvl="0" marL="91440" rtl="0" algn="just"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pt-BR" sz="3000"/>
              <a:t> Divisão de Papéis: Trello (Kanban Board);</a:t>
            </a:r>
            <a:endParaRPr sz="3000"/>
          </a:p>
          <a:p>
            <a:pPr indent="-165100" lvl="0" marL="91440" rtl="0" algn="just"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pt-BR" sz="3000"/>
              <a:t> Ferramentas: </a:t>
            </a:r>
            <a:endParaRPr sz="3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/>
              <a:t>  Miro (Design Thinking);</a:t>
            </a:r>
            <a:endParaRPr sz="3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/>
              <a:t>  MarvelApp (Projeto de Interfaces e Wireframe);</a:t>
            </a:r>
            <a:endParaRPr sz="3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/>
              <a:t>  Google Docs (Documentação do Projeto).</a:t>
            </a:r>
            <a:endParaRPr sz="3000"/>
          </a:p>
          <a:p>
            <a:pPr indent="-165100" lvl="0" marL="91440" rtl="0" algn="just">
              <a:spcBef>
                <a:spcPts val="1200"/>
              </a:spcBef>
              <a:spcAft>
                <a:spcPts val="200"/>
              </a:spcAft>
              <a:buSzPts val="2600"/>
              <a:buChar char="●"/>
            </a:pPr>
            <a:r>
              <a:rPr lang="pt-BR" sz="3000"/>
              <a:t> Controle de Versão: GitHub. </a:t>
            </a:r>
            <a:endParaRPr sz="3300"/>
          </a:p>
        </p:txBody>
      </p:sp>
      <p:pic>
        <p:nvPicPr>
          <p:cNvPr id="162" name="Google Shape;16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4196" y="5428050"/>
            <a:ext cx="1257175" cy="125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2022-04-05T03:20:00Z</dcterms:created>
  <dc:creator>Rommel Carneiro</dc:creator>
</cp:coreProperties>
</file>