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8" r:id="rId2"/>
    <p:sldId id="261" r:id="rId3"/>
    <p:sldId id="300" r:id="rId4"/>
    <p:sldId id="267" r:id="rId5"/>
    <p:sldId id="299" r:id="rId6"/>
    <p:sldId id="302" r:id="rId7"/>
    <p:sldId id="275" r:id="rId8"/>
    <p:sldId id="263" r:id="rId9"/>
    <p:sldId id="270" r:id="rId10"/>
    <p:sldId id="303" r:id="rId11"/>
    <p:sldId id="291" r:id="rId12"/>
    <p:sldId id="297" r:id="rId13"/>
    <p:sldId id="265" r:id="rId14"/>
    <p:sldId id="301" r:id="rId15"/>
    <p:sldId id="305" r:id="rId16"/>
    <p:sldId id="304" r:id="rId17"/>
    <p:sldId id="289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98" userDrawn="1">
          <p15:clr>
            <a:srgbClr val="A4A3A4"/>
          </p15:clr>
        </p15:guide>
        <p15:guide id="4" pos="7582" userDrawn="1">
          <p15:clr>
            <a:srgbClr val="A4A3A4"/>
          </p15:clr>
        </p15:guide>
        <p15:guide id="5" pos="778" userDrawn="1">
          <p15:clr>
            <a:srgbClr val="A4A3A4"/>
          </p15:clr>
        </p15:guide>
        <p15:guide id="6" orient="horz" pos="822" userDrawn="1">
          <p15:clr>
            <a:srgbClr val="A4A3A4"/>
          </p15:clr>
        </p15:guide>
        <p15:guide id="7" pos="325" userDrawn="1">
          <p15:clr>
            <a:srgbClr val="A4A3A4"/>
          </p15:clr>
        </p15:guide>
        <p15:guide id="8" orient="horz" pos="482" userDrawn="1">
          <p15:clr>
            <a:srgbClr val="A4A3A4"/>
          </p15:clr>
        </p15:guide>
        <p15:guide id="9" pos="4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C28"/>
    <a:srgbClr val="339966"/>
    <a:srgbClr val="C9B638"/>
    <a:srgbClr val="FFC0B7"/>
    <a:srgbClr val="FF523B"/>
    <a:srgbClr val="C8CDD2"/>
    <a:srgbClr val="57606A"/>
    <a:srgbClr val="FFC000"/>
    <a:srgbClr val="EDE6BD"/>
    <a:srgbClr val="D6F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7C50AA-5744-4113-8340-ECEE95D7512C}" v="79" dt="2022-12-04T14:38:09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946" y="62"/>
      </p:cViewPr>
      <p:guideLst>
        <p:guide orient="horz" pos="2160"/>
        <p:guide pos="3817"/>
        <p:guide pos="98"/>
        <p:guide pos="7582"/>
        <p:guide pos="778"/>
        <p:guide orient="horz" pos="822"/>
        <p:guide pos="325"/>
        <p:guide orient="horz" pos="482"/>
        <p:guide pos="43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Lage da Costa" userId="e66f0b7e9f7bd981" providerId="LiveId" clId="{957C50AA-5744-4113-8340-ECEE95D7512C}"/>
    <pc:docChg chg="undo custSel addSld delSld modSld">
      <pc:chgData name="Guilherme Lage da Costa" userId="e66f0b7e9f7bd981" providerId="LiveId" clId="{957C50AA-5744-4113-8340-ECEE95D7512C}" dt="2022-12-04T14:58:47.807" v="279" actId="255"/>
      <pc:docMkLst>
        <pc:docMk/>
      </pc:docMkLst>
      <pc:sldChg chg="modSp mod modTransition">
        <pc:chgData name="Guilherme Lage da Costa" userId="e66f0b7e9f7bd981" providerId="LiveId" clId="{957C50AA-5744-4113-8340-ECEE95D7512C}" dt="2022-12-04T14:27:52.728" v="116"/>
        <pc:sldMkLst>
          <pc:docMk/>
          <pc:sldMk cId="1426289195" sldId="261"/>
        </pc:sldMkLst>
        <pc:spChg chg="mod">
          <ac:chgData name="Guilherme Lage da Costa" userId="e66f0b7e9f7bd981" providerId="LiveId" clId="{957C50AA-5744-4113-8340-ECEE95D7512C}" dt="2022-12-04T14:23:57.118" v="107" actId="1076"/>
          <ac:spMkLst>
            <pc:docMk/>
            <pc:sldMk cId="1426289195" sldId="261"/>
            <ac:spMk id="26" creationId="{D72FFC9A-0170-7500-31A5-861BAAC1B80B}"/>
          </ac:spMkLst>
        </pc:spChg>
      </pc:sldChg>
      <pc:sldChg chg="modTransition">
        <pc:chgData name="Guilherme Lage da Costa" userId="e66f0b7e9f7bd981" providerId="LiveId" clId="{957C50AA-5744-4113-8340-ECEE95D7512C}" dt="2022-12-04T14:27:52.728" v="116"/>
        <pc:sldMkLst>
          <pc:docMk/>
          <pc:sldMk cId="4036799441" sldId="263"/>
        </pc:sldMkLst>
      </pc:sldChg>
      <pc:sldChg chg="modTransition">
        <pc:chgData name="Guilherme Lage da Costa" userId="e66f0b7e9f7bd981" providerId="LiveId" clId="{957C50AA-5744-4113-8340-ECEE95D7512C}" dt="2022-12-04T14:27:52.728" v="116"/>
        <pc:sldMkLst>
          <pc:docMk/>
          <pc:sldMk cId="2045565893" sldId="265"/>
        </pc:sldMkLst>
      </pc:sldChg>
      <pc:sldChg chg="modSp mod modTransition">
        <pc:chgData name="Guilherme Lage da Costa" userId="e66f0b7e9f7bd981" providerId="LiveId" clId="{957C50AA-5744-4113-8340-ECEE95D7512C}" dt="2022-12-04T14:27:52.728" v="116"/>
        <pc:sldMkLst>
          <pc:docMk/>
          <pc:sldMk cId="414694147" sldId="267"/>
        </pc:sldMkLst>
        <pc:spChg chg="mod">
          <ac:chgData name="Guilherme Lage da Costa" userId="e66f0b7e9f7bd981" providerId="LiveId" clId="{957C50AA-5744-4113-8340-ECEE95D7512C}" dt="2022-12-04T14:02:53.809" v="5" actId="403"/>
          <ac:spMkLst>
            <pc:docMk/>
            <pc:sldMk cId="414694147" sldId="267"/>
            <ac:spMk id="10" creationId="{980CE54D-9520-7596-2B1D-B61F698E3B00}"/>
          </ac:spMkLst>
        </pc:spChg>
        <pc:spChg chg="mod">
          <ac:chgData name="Guilherme Lage da Costa" userId="e66f0b7e9f7bd981" providerId="LiveId" clId="{957C50AA-5744-4113-8340-ECEE95D7512C}" dt="2022-12-04T14:03:00.111" v="8" actId="255"/>
          <ac:spMkLst>
            <pc:docMk/>
            <pc:sldMk cId="414694147" sldId="267"/>
            <ac:spMk id="12" creationId="{21D901EE-ADC3-69A8-EB8E-5C599F6B583F}"/>
          </ac:spMkLst>
        </pc:spChg>
        <pc:spChg chg="mod">
          <ac:chgData name="Guilherme Lage da Costa" userId="e66f0b7e9f7bd981" providerId="LiveId" clId="{957C50AA-5744-4113-8340-ECEE95D7512C}" dt="2022-12-04T14:03:20.731" v="15" actId="14100"/>
          <ac:spMkLst>
            <pc:docMk/>
            <pc:sldMk cId="414694147" sldId="267"/>
            <ac:spMk id="19" creationId="{DA13C255-C6B2-7AC3-CB02-CDFB189E06F3}"/>
          </ac:spMkLst>
        </pc:spChg>
        <pc:picChg chg="mod">
          <ac:chgData name="Guilherme Lage da Costa" userId="e66f0b7e9f7bd981" providerId="LiveId" clId="{957C50AA-5744-4113-8340-ECEE95D7512C}" dt="2022-12-04T14:03:11.682" v="10" actId="1076"/>
          <ac:picMkLst>
            <pc:docMk/>
            <pc:sldMk cId="414694147" sldId="267"/>
            <ac:picMk id="20" creationId="{617927B8-2FAA-127F-127F-E9D52A779BD2}"/>
          </ac:picMkLst>
        </pc:picChg>
      </pc:sldChg>
      <pc:sldChg chg="modSp mod modTransition">
        <pc:chgData name="Guilherme Lage da Costa" userId="e66f0b7e9f7bd981" providerId="LiveId" clId="{957C50AA-5744-4113-8340-ECEE95D7512C}" dt="2022-12-04T14:27:52.728" v="116"/>
        <pc:sldMkLst>
          <pc:docMk/>
          <pc:sldMk cId="1189825655" sldId="270"/>
        </pc:sldMkLst>
        <pc:spChg chg="mod">
          <ac:chgData name="Guilherme Lage da Costa" userId="e66f0b7e9f7bd981" providerId="LiveId" clId="{957C50AA-5744-4113-8340-ECEE95D7512C}" dt="2022-12-04T14:04:36.634" v="24" actId="403"/>
          <ac:spMkLst>
            <pc:docMk/>
            <pc:sldMk cId="1189825655" sldId="270"/>
            <ac:spMk id="11" creationId="{6B5EED77-242F-2AAA-1BE6-3B9E6303A2D6}"/>
          </ac:spMkLst>
        </pc:s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65" creationId="{C31D3C33-EB84-F528-DE6C-98F2EB3B3539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85" creationId="{59A62FBD-3CD1-54F9-3916-51F042C7789B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97" creationId="{2A0976A2-7632-AEA8-2656-F0A3C93763F5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102" creationId="{E8D46085-70B6-EBC9-F7EB-E1AD4035C048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107" creationId="{41CF52BA-7B16-8F1F-43C4-867FACE9865F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112" creationId="{810E5248-31F0-A668-C87F-72EFBBBC4CE1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135" creationId="{135F568D-F1E1-2F5E-49C2-B83F1A23F4F3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140" creationId="{D90C418E-F5F6-6D64-0683-73A4A83C6E99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143" creationId="{1AD9BD0B-9B94-0C41-BECD-81DED113C8E9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148" creationId="{9D7430F1-D7DD-97A9-96A6-77BE65264019}"/>
          </ac:grpSpMkLst>
        </pc:grpChg>
        <pc:picChg chg="mod">
          <ac:chgData name="Guilherme Lage da Costa" userId="e66f0b7e9f7bd981" providerId="LiveId" clId="{957C50AA-5744-4113-8340-ECEE95D7512C}" dt="2022-12-04T14:04:47.092" v="27" actId="1076"/>
          <ac:picMkLst>
            <pc:docMk/>
            <pc:sldMk cId="1189825655" sldId="270"/>
            <ac:picMk id="10" creationId="{69E1B59E-4C27-C3AF-DAA3-37B017CCB40C}"/>
          </ac:picMkLst>
        </pc:picChg>
        <pc:picChg chg="mod">
          <ac:chgData name="Guilherme Lage da Costa" userId="e66f0b7e9f7bd981" providerId="LiveId" clId="{957C50AA-5744-4113-8340-ECEE95D7512C}" dt="2022-12-04T14:04:47.092" v="27" actId="1076"/>
          <ac:picMkLst>
            <pc:docMk/>
            <pc:sldMk cId="1189825655" sldId="270"/>
            <ac:picMk id="12" creationId="{C93D1AEB-8021-B9D3-062E-52B1D003E2F6}"/>
          </ac:picMkLst>
        </pc:picChg>
        <pc:picChg chg="mod">
          <ac:chgData name="Guilherme Lage da Costa" userId="e66f0b7e9f7bd981" providerId="LiveId" clId="{957C50AA-5744-4113-8340-ECEE95D7512C}" dt="2022-12-04T14:04:47.092" v="27" actId="1076"/>
          <ac:picMkLst>
            <pc:docMk/>
            <pc:sldMk cId="1189825655" sldId="270"/>
            <ac:picMk id="13" creationId="{3BC97CD4-7717-ACF7-25A0-464690BC19A7}"/>
          </ac:picMkLst>
        </pc:picChg>
      </pc:sldChg>
      <pc:sldChg chg="del">
        <pc:chgData name="Guilherme Lage da Costa" userId="e66f0b7e9f7bd981" providerId="LiveId" clId="{957C50AA-5744-4113-8340-ECEE95D7512C}" dt="2022-12-04T14:24:59.836" v="108" actId="47"/>
        <pc:sldMkLst>
          <pc:docMk/>
          <pc:sldMk cId="2772420948" sldId="271"/>
        </pc:sldMkLst>
      </pc:sldChg>
      <pc:sldChg chg="addSp modSp mod modTransition">
        <pc:chgData name="Guilherme Lage da Costa" userId="e66f0b7e9f7bd981" providerId="LiveId" clId="{957C50AA-5744-4113-8340-ECEE95D7512C}" dt="2022-12-04T14:27:52.728" v="116"/>
        <pc:sldMkLst>
          <pc:docMk/>
          <pc:sldMk cId="2587181406" sldId="275"/>
        </pc:sldMkLst>
        <pc:spChg chg="mod">
          <ac:chgData name="Guilherme Lage da Costa" userId="e66f0b7e9f7bd981" providerId="LiveId" clId="{957C50AA-5744-4113-8340-ECEE95D7512C}" dt="2022-12-04T14:04:01.317" v="20" actId="403"/>
          <ac:spMkLst>
            <pc:docMk/>
            <pc:sldMk cId="2587181406" sldId="275"/>
            <ac:spMk id="10" creationId="{980CE54D-9520-7596-2B1D-B61F698E3B00}"/>
          </ac:spMkLst>
        </pc:spChg>
        <pc:spChg chg="mod">
          <ac:chgData name="Guilherme Lage da Costa" userId="e66f0b7e9f7bd981" providerId="LiveId" clId="{957C50AA-5744-4113-8340-ECEE95D7512C}" dt="2022-12-04T14:04:05.508" v="21" actId="255"/>
          <ac:spMkLst>
            <pc:docMk/>
            <pc:sldMk cId="2587181406" sldId="275"/>
            <ac:spMk id="12" creationId="{21D901EE-ADC3-69A8-EB8E-5C599F6B583F}"/>
          </ac:spMkLst>
        </pc:spChg>
        <pc:spChg chg="mod">
          <ac:chgData name="Guilherme Lage da Costa" userId="e66f0b7e9f7bd981" providerId="LiveId" clId="{957C50AA-5744-4113-8340-ECEE95D7512C}" dt="2022-12-04T14:04:11.435" v="23" actId="164"/>
          <ac:spMkLst>
            <pc:docMk/>
            <pc:sldMk cId="2587181406" sldId="275"/>
            <ac:spMk id="17" creationId="{1965A6CA-2224-FFBE-65B1-D2E98CE5B4ED}"/>
          </ac:spMkLst>
        </pc:spChg>
        <pc:spChg chg="mod">
          <ac:chgData name="Guilherme Lage da Costa" userId="e66f0b7e9f7bd981" providerId="LiveId" clId="{957C50AA-5744-4113-8340-ECEE95D7512C}" dt="2022-12-04T14:04:11.435" v="23" actId="164"/>
          <ac:spMkLst>
            <pc:docMk/>
            <pc:sldMk cId="2587181406" sldId="275"/>
            <ac:spMk id="31" creationId="{5D3CB144-C77C-64AD-3F71-0BC7812A3CED}"/>
          </ac:spMkLst>
        </pc:spChg>
        <pc:spChg chg="mod">
          <ac:chgData name="Guilherme Lage da Costa" userId="e66f0b7e9f7bd981" providerId="LiveId" clId="{957C50AA-5744-4113-8340-ECEE95D7512C}" dt="2022-12-04T14:04:11.435" v="23" actId="164"/>
          <ac:spMkLst>
            <pc:docMk/>
            <pc:sldMk cId="2587181406" sldId="275"/>
            <ac:spMk id="32" creationId="{6678C3E0-0AF0-2D3D-1C6F-A682B6EF17FB}"/>
          </ac:spMkLst>
        </pc:spChg>
        <pc:grpChg chg="add mod">
          <ac:chgData name="Guilherme Lage da Costa" userId="e66f0b7e9f7bd981" providerId="LiveId" clId="{957C50AA-5744-4113-8340-ECEE95D7512C}" dt="2022-12-04T14:04:11.435" v="23" actId="164"/>
          <ac:grpSpMkLst>
            <pc:docMk/>
            <pc:sldMk cId="2587181406" sldId="275"/>
            <ac:grpSpMk id="3" creationId="{6FEAABB7-0F7A-C1D4-E811-069355BC5A3B}"/>
          </ac:grpSpMkLst>
        </pc:grpChg>
        <pc:grpChg chg="mod">
          <ac:chgData name="Guilherme Lage da Costa" userId="e66f0b7e9f7bd981" providerId="LiveId" clId="{957C50AA-5744-4113-8340-ECEE95D7512C}" dt="2022-12-04T14:04:11.435" v="23" actId="164"/>
          <ac:grpSpMkLst>
            <pc:docMk/>
            <pc:sldMk cId="2587181406" sldId="275"/>
            <ac:grpSpMk id="16" creationId="{968310F6-65FB-0A0F-C5CB-47EEA3F284EF}"/>
          </ac:grpSpMkLst>
        </pc:grpChg>
      </pc:sldChg>
      <pc:sldChg chg="modSp mod modTransition">
        <pc:chgData name="Guilherme Lage da Costa" userId="e66f0b7e9f7bd981" providerId="LiveId" clId="{957C50AA-5744-4113-8340-ECEE95D7512C}" dt="2022-12-04T14:58:38.948" v="275" actId="255"/>
        <pc:sldMkLst>
          <pc:docMk/>
          <pc:sldMk cId="575937306" sldId="289"/>
        </pc:sldMkLst>
        <pc:spChg chg="mod">
          <ac:chgData name="Guilherme Lage da Costa" userId="e66f0b7e9f7bd981" providerId="LiveId" clId="{957C50AA-5744-4113-8340-ECEE95D7512C}" dt="2022-12-04T14:38:42.690" v="242"/>
          <ac:spMkLst>
            <pc:docMk/>
            <pc:sldMk cId="575937306" sldId="289"/>
            <ac:spMk id="4" creationId="{E04C7952-57DC-46E9-E136-2F022066A217}"/>
          </ac:spMkLst>
        </pc:spChg>
        <pc:spChg chg="mod">
          <ac:chgData name="Guilherme Lage da Costa" userId="e66f0b7e9f7bd981" providerId="LiveId" clId="{957C50AA-5744-4113-8340-ECEE95D7512C}" dt="2022-12-04T14:39:04.051" v="273" actId="20577"/>
          <ac:spMkLst>
            <pc:docMk/>
            <pc:sldMk cId="575937306" sldId="289"/>
            <ac:spMk id="5" creationId="{9565DBA7-51CE-BB4F-5614-5E7D8C23877B}"/>
          </ac:spMkLst>
        </pc:spChg>
        <pc:spChg chg="mod">
          <ac:chgData name="Guilherme Lage da Costa" userId="e66f0b7e9f7bd981" providerId="LiveId" clId="{957C50AA-5744-4113-8340-ECEE95D7512C}" dt="2022-12-04T14:58:38.948" v="275" actId="255"/>
          <ac:spMkLst>
            <pc:docMk/>
            <pc:sldMk cId="575937306" sldId="289"/>
            <ac:spMk id="9" creationId="{FB6C57B6-64CE-9C72-0BB2-089270A67C81}"/>
          </ac:spMkLst>
        </pc:spChg>
      </pc:sldChg>
      <pc:sldChg chg="modSp mod modTransition">
        <pc:chgData name="Guilherme Lage da Costa" userId="e66f0b7e9f7bd981" providerId="LiveId" clId="{957C50AA-5744-4113-8340-ECEE95D7512C}" dt="2022-12-04T14:27:52.728" v="116"/>
        <pc:sldMkLst>
          <pc:docMk/>
          <pc:sldMk cId="839103730" sldId="291"/>
        </pc:sldMkLst>
        <pc:spChg chg="mod">
          <ac:chgData name="Guilherme Lage da Costa" userId="e66f0b7e9f7bd981" providerId="LiveId" clId="{957C50AA-5744-4113-8340-ECEE95D7512C}" dt="2022-12-04T14:06:30.573" v="49" actId="14100"/>
          <ac:spMkLst>
            <pc:docMk/>
            <pc:sldMk cId="839103730" sldId="291"/>
            <ac:spMk id="11" creationId="{6B5EED77-242F-2AAA-1BE6-3B9E6303A2D6}"/>
          </ac:spMkLst>
        </pc:spChg>
      </pc:sldChg>
      <pc:sldChg chg="delSp modSp mod modTransition">
        <pc:chgData name="Guilherme Lage da Costa" userId="e66f0b7e9f7bd981" providerId="LiveId" clId="{957C50AA-5744-4113-8340-ECEE95D7512C}" dt="2022-12-04T14:58:47.807" v="279" actId="255"/>
        <pc:sldMkLst>
          <pc:docMk/>
          <pc:sldMk cId="2739091331" sldId="297"/>
        </pc:sldMkLst>
        <pc:spChg chg="mod">
          <ac:chgData name="Guilherme Lage da Costa" userId="e66f0b7e9f7bd981" providerId="LiveId" clId="{957C50AA-5744-4113-8340-ECEE95D7512C}" dt="2022-12-04T14:06:38.469" v="50" actId="403"/>
          <ac:spMkLst>
            <pc:docMk/>
            <pc:sldMk cId="2739091331" sldId="297"/>
            <ac:spMk id="11" creationId="{6B5EED77-242F-2AAA-1BE6-3B9E6303A2D6}"/>
          </ac:spMkLst>
        </pc:spChg>
        <pc:spChg chg="mod">
          <ac:chgData name="Guilherme Lage da Costa" userId="e66f0b7e9f7bd981" providerId="LiveId" clId="{957C50AA-5744-4113-8340-ECEE95D7512C}" dt="2022-12-04T14:58:47.807" v="279" actId="255"/>
          <ac:spMkLst>
            <pc:docMk/>
            <pc:sldMk cId="2739091331" sldId="297"/>
            <ac:spMk id="26" creationId="{09DC7993-50AD-55F3-B927-8380BAD96454}"/>
          </ac:spMkLst>
        </pc:spChg>
        <pc:spChg chg="del mod">
          <ac:chgData name="Guilherme Lage da Costa" userId="e66f0b7e9f7bd981" providerId="LiveId" clId="{957C50AA-5744-4113-8340-ECEE95D7512C}" dt="2022-12-04T14:06:56.724" v="55" actId="478"/>
          <ac:spMkLst>
            <pc:docMk/>
            <pc:sldMk cId="2739091331" sldId="297"/>
            <ac:spMk id="27" creationId="{F5B25ABC-F70A-0957-E833-E31D5A1AC839}"/>
          </ac:spMkLst>
        </pc:spChg>
        <pc:spChg chg="del mod">
          <ac:chgData name="Guilherme Lage da Costa" userId="e66f0b7e9f7bd981" providerId="LiveId" clId="{957C50AA-5744-4113-8340-ECEE95D7512C}" dt="2022-12-04T14:06:58.366" v="56" actId="478"/>
          <ac:spMkLst>
            <pc:docMk/>
            <pc:sldMk cId="2739091331" sldId="297"/>
            <ac:spMk id="28" creationId="{C61DDD41-4F0A-CFAC-35A4-ACB9D3DF99C0}"/>
          </ac:spMkLst>
        </pc:spChg>
        <pc:spChg chg="del mod">
          <ac:chgData name="Guilherme Lage da Costa" userId="e66f0b7e9f7bd981" providerId="LiveId" clId="{957C50AA-5744-4113-8340-ECEE95D7512C}" dt="2022-12-04T14:06:59.382" v="57" actId="478"/>
          <ac:spMkLst>
            <pc:docMk/>
            <pc:sldMk cId="2739091331" sldId="297"/>
            <ac:spMk id="31" creationId="{C2EA745E-6EE4-4FEA-6CC0-6AD947946D89}"/>
          </ac:spMkLst>
        </pc:spChg>
        <pc:spChg chg="del mod">
          <ac:chgData name="Guilherme Lage da Costa" userId="e66f0b7e9f7bd981" providerId="LiveId" clId="{957C50AA-5744-4113-8340-ECEE95D7512C}" dt="2022-12-04T14:07:01.025" v="59" actId="478"/>
          <ac:spMkLst>
            <pc:docMk/>
            <pc:sldMk cId="2739091331" sldId="297"/>
            <ac:spMk id="33" creationId="{04C921E0-A11A-4701-B132-F8C0F116F001}"/>
          </ac:spMkLst>
        </pc:spChg>
        <pc:spChg chg="del mod">
          <ac:chgData name="Guilherme Lage da Costa" userId="e66f0b7e9f7bd981" providerId="LiveId" clId="{957C50AA-5744-4113-8340-ECEE95D7512C}" dt="2022-12-04T14:07:03.500" v="61" actId="478"/>
          <ac:spMkLst>
            <pc:docMk/>
            <pc:sldMk cId="2739091331" sldId="297"/>
            <ac:spMk id="35" creationId="{8E993CF8-A0DB-D304-F139-CCF72291EAD8}"/>
          </ac:spMkLst>
        </pc:spChg>
        <pc:spChg chg="del mod">
          <ac:chgData name="Guilherme Lage da Costa" userId="e66f0b7e9f7bd981" providerId="LiveId" clId="{957C50AA-5744-4113-8340-ECEE95D7512C}" dt="2022-12-04T14:07:02.311" v="60" actId="478"/>
          <ac:spMkLst>
            <pc:docMk/>
            <pc:sldMk cId="2739091331" sldId="297"/>
            <ac:spMk id="36" creationId="{FB06995D-6323-BA34-1F3F-1CB8687D04C0}"/>
          </ac:spMkLst>
        </pc:spChg>
        <pc:picChg chg="mod">
          <ac:chgData name="Guilherme Lage da Costa" userId="e66f0b7e9f7bd981" providerId="LiveId" clId="{957C50AA-5744-4113-8340-ECEE95D7512C}" dt="2022-12-04T14:07:07.779" v="64" actId="1076"/>
          <ac:picMkLst>
            <pc:docMk/>
            <pc:sldMk cId="2739091331" sldId="297"/>
            <ac:picMk id="3075" creationId="{DE16C1C4-5D8F-14B3-5C34-2B5087DA31FF}"/>
          </ac:picMkLst>
        </pc:picChg>
        <pc:picChg chg="mod">
          <ac:chgData name="Guilherme Lage da Costa" userId="e66f0b7e9f7bd981" providerId="LiveId" clId="{957C50AA-5744-4113-8340-ECEE95D7512C}" dt="2022-12-04T14:07:12.234" v="67" actId="14100"/>
          <ac:picMkLst>
            <pc:docMk/>
            <pc:sldMk cId="2739091331" sldId="297"/>
            <ac:picMk id="3077" creationId="{B8616282-E037-46F7-6284-3E687369FD7B}"/>
          </ac:picMkLst>
        </pc:picChg>
        <pc:picChg chg="mod">
          <ac:chgData name="Guilherme Lage da Costa" userId="e66f0b7e9f7bd981" providerId="LiveId" clId="{957C50AA-5744-4113-8340-ECEE95D7512C}" dt="2022-12-04T14:07:27.610" v="77" actId="14100"/>
          <ac:picMkLst>
            <pc:docMk/>
            <pc:sldMk cId="2739091331" sldId="297"/>
            <ac:picMk id="3079" creationId="{33F8A097-0995-22C5-26C9-1D1D646DFAE9}"/>
          </ac:picMkLst>
        </pc:picChg>
        <pc:picChg chg="mod">
          <ac:chgData name="Guilherme Lage da Costa" userId="e66f0b7e9f7bd981" providerId="LiveId" clId="{957C50AA-5744-4113-8340-ECEE95D7512C}" dt="2022-12-04T14:07:49.168" v="84" actId="1076"/>
          <ac:picMkLst>
            <pc:docMk/>
            <pc:sldMk cId="2739091331" sldId="297"/>
            <ac:picMk id="3081" creationId="{E2DF541E-6132-0121-0DFE-D8C409780C7B}"/>
          </ac:picMkLst>
        </pc:picChg>
        <pc:picChg chg="mod">
          <ac:chgData name="Guilherme Lage da Costa" userId="e66f0b7e9f7bd981" providerId="LiveId" clId="{957C50AA-5744-4113-8340-ECEE95D7512C}" dt="2022-12-04T14:07:45.082" v="83" actId="1076"/>
          <ac:picMkLst>
            <pc:docMk/>
            <pc:sldMk cId="2739091331" sldId="297"/>
            <ac:picMk id="3083" creationId="{094FD707-CB62-FA05-6785-28AC0C4A5571}"/>
          </ac:picMkLst>
        </pc:picChg>
        <pc:picChg chg="mod">
          <ac:chgData name="Guilherme Lage da Costa" userId="e66f0b7e9f7bd981" providerId="LiveId" clId="{957C50AA-5744-4113-8340-ECEE95D7512C}" dt="2022-12-04T14:07:25.461" v="76" actId="14100"/>
          <ac:picMkLst>
            <pc:docMk/>
            <pc:sldMk cId="2739091331" sldId="297"/>
            <ac:picMk id="3085" creationId="{CC66D1FE-B702-6262-2419-11618CE271C7}"/>
          </ac:picMkLst>
        </pc:picChg>
        <pc:picChg chg="mod">
          <ac:chgData name="Guilherme Lage da Costa" userId="e66f0b7e9f7bd981" providerId="LiveId" clId="{957C50AA-5744-4113-8340-ECEE95D7512C}" dt="2022-12-04T14:07:35.036" v="82" actId="1076"/>
          <ac:picMkLst>
            <pc:docMk/>
            <pc:sldMk cId="2739091331" sldId="297"/>
            <ac:picMk id="3087" creationId="{819E0D92-2F8F-FD5A-370E-1F067547D2A3}"/>
          </ac:picMkLst>
        </pc:picChg>
      </pc:sldChg>
      <pc:sldChg chg="modTransition">
        <pc:chgData name="Guilherme Lage da Costa" userId="e66f0b7e9f7bd981" providerId="LiveId" clId="{957C50AA-5744-4113-8340-ECEE95D7512C}" dt="2022-12-04T14:27:52.728" v="116"/>
        <pc:sldMkLst>
          <pc:docMk/>
          <pc:sldMk cId="704496943" sldId="298"/>
        </pc:sldMkLst>
      </pc:sldChg>
      <pc:sldChg chg="modSp mod modTransition">
        <pc:chgData name="Guilherme Lage da Costa" userId="e66f0b7e9f7bd981" providerId="LiveId" clId="{957C50AA-5744-4113-8340-ECEE95D7512C}" dt="2022-12-04T14:27:52.728" v="116"/>
        <pc:sldMkLst>
          <pc:docMk/>
          <pc:sldMk cId="2866599713" sldId="299"/>
        </pc:sldMkLst>
        <pc:spChg chg="mod">
          <ac:chgData name="Guilherme Lage da Costa" userId="e66f0b7e9f7bd981" providerId="LiveId" clId="{957C50AA-5744-4113-8340-ECEE95D7512C}" dt="2022-12-04T14:03:32.260" v="16" actId="403"/>
          <ac:spMkLst>
            <pc:docMk/>
            <pc:sldMk cId="2866599713" sldId="299"/>
            <ac:spMk id="10" creationId="{980CE54D-9520-7596-2B1D-B61F698E3B00}"/>
          </ac:spMkLst>
        </pc:spChg>
        <pc:spChg chg="mod">
          <ac:chgData name="Guilherme Lage da Costa" userId="e66f0b7e9f7bd981" providerId="LiveId" clId="{957C50AA-5744-4113-8340-ECEE95D7512C}" dt="2022-12-04T14:03:38.459" v="19" actId="255"/>
          <ac:spMkLst>
            <pc:docMk/>
            <pc:sldMk cId="2866599713" sldId="299"/>
            <ac:spMk id="12" creationId="{21D901EE-ADC3-69A8-EB8E-5C599F6B583F}"/>
          </ac:spMkLst>
        </pc:spChg>
      </pc:sldChg>
      <pc:sldChg chg="delSp modSp mod modTransition">
        <pc:chgData name="Guilherme Lage da Costa" userId="e66f0b7e9f7bd981" providerId="LiveId" clId="{957C50AA-5744-4113-8340-ECEE95D7512C}" dt="2022-12-04T14:27:52.728" v="116"/>
        <pc:sldMkLst>
          <pc:docMk/>
          <pc:sldMk cId="1753690929" sldId="300"/>
        </pc:sldMkLst>
        <pc:spChg chg="mod">
          <ac:chgData name="Guilherme Lage da Costa" userId="e66f0b7e9f7bd981" providerId="LiveId" clId="{957C50AA-5744-4113-8340-ECEE95D7512C}" dt="2022-12-04T14:02:31.625" v="2" actId="404"/>
          <ac:spMkLst>
            <pc:docMk/>
            <pc:sldMk cId="1753690929" sldId="300"/>
            <ac:spMk id="10" creationId="{980CE54D-9520-7596-2B1D-B61F698E3B00}"/>
          </ac:spMkLst>
        </pc:spChg>
        <pc:spChg chg="mod">
          <ac:chgData name="Guilherme Lage da Costa" userId="e66f0b7e9f7bd981" providerId="LiveId" clId="{957C50AA-5744-4113-8340-ECEE95D7512C}" dt="2022-12-04T14:03:04.116" v="9" actId="255"/>
          <ac:spMkLst>
            <pc:docMk/>
            <pc:sldMk cId="1753690929" sldId="300"/>
            <ac:spMk id="12" creationId="{21D901EE-ADC3-69A8-EB8E-5C599F6B583F}"/>
          </ac:spMkLst>
        </pc:spChg>
        <pc:spChg chg="del">
          <ac:chgData name="Guilherme Lage da Costa" userId="e66f0b7e9f7bd981" providerId="LiveId" clId="{957C50AA-5744-4113-8340-ECEE95D7512C}" dt="2022-12-04T14:25:59.526" v="109" actId="478"/>
          <ac:spMkLst>
            <pc:docMk/>
            <pc:sldMk cId="1753690929" sldId="300"/>
            <ac:spMk id="15" creationId="{B8B83D12-BAF9-C4ED-FD67-9E52A69F09D2}"/>
          </ac:spMkLst>
        </pc:spChg>
      </pc:sldChg>
      <pc:sldChg chg="addSp delSp modSp mod modTransition">
        <pc:chgData name="Guilherme Lage da Costa" userId="e66f0b7e9f7bd981" providerId="LiveId" clId="{957C50AA-5744-4113-8340-ECEE95D7512C}" dt="2022-12-04T14:38:09.512" v="239" actId="14100"/>
        <pc:sldMkLst>
          <pc:docMk/>
          <pc:sldMk cId="2194254828" sldId="301"/>
        </pc:sldMkLst>
        <pc:spChg chg="del">
          <ac:chgData name="Guilherme Lage da Costa" userId="e66f0b7e9f7bd981" providerId="LiveId" clId="{957C50AA-5744-4113-8340-ECEE95D7512C}" dt="2022-12-04T14:30:00.752" v="120" actId="478"/>
          <ac:spMkLst>
            <pc:docMk/>
            <pc:sldMk cId="2194254828" sldId="301"/>
            <ac:spMk id="40" creationId="{E43782FE-9F16-96C6-312F-28895DF7588A}"/>
          </ac:spMkLst>
        </pc:spChg>
        <pc:spChg chg="mod">
          <ac:chgData name="Guilherme Lage da Costa" userId="e66f0b7e9f7bd981" providerId="LiveId" clId="{957C50AA-5744-4113-8340-ECEE95D7512C}" dt="2022-12-04T14:33:36.118" v="141"/>
          <ac:spMkLst>
            <pc:docMk/>
            <pc:sldMk cId="2194254828" sldId="301"/>
            <ac:spMk id="48" creationId="{E185DE97-D8D7-A5D2-F253-D6999D70B3B4}"/>
          </ac:spMkLst>
        </pc:spChg>
        <pc:spChg chg="mod">
          <ac:chgData name="Guilherme Lage da Costa" userId="e66f0b7e9f7bd981" providerId="LiveId" clId="{957C50AA-5744-4113-8340-ECEE95D7512C}" dt="2022-12-04T14:33:36.118" v="141"/>
          <ac:spMkLst>
            <pc:docMk/>
            <pc:sldMk cId="2194254828" sldId="301"/>
            <ac:spMk id="49" creationId="{F822BF71-1B1E-6952-EED7-EEEE950C2668}"/>
          </ac:spMkLst>
        </pc:spChg>
        <pc:spChg chg="mod">
          <ac:chgData name="Guilherme Lage da Costa" userId="e66f0b7e9f7bd981" providerId="LiveId" clId="{957C50AA-5744-4113-8340-ECEE95D7512C}" dt="2022-12-04T14:33:36.118" v="141"/>
          <ac:spMkLst>
            <pc:docMk/>
            <pc:sldMk cId="2194254828" sldId="301"/>
            <ac:spMk id="50" creationId="{8B65E38F-ADB5-F7FF-14EC-BC447523F38C}"/>
          </ac:spMkLst>
        </pc:spChg>
        <pc:spChg chg="add mod">
          <ac:chgData name="Guilherme Lage da Costa" userId="e66f0b7e9f7bd981" providerId="LiveId" clId="{957C50AA-5744-4113-8340-ECEE95D7512C}" dt="2022-12-04T14:34:06.876" v="165" actId="20577"/>
          <ac:spMkLst>
            <pc:docMk/>
            <pc:sldMk cId="2194254828" sldId="301"/>
            <ac:spMk id="54" creationId="{2314596A-8A2B-297F-DF7E-87DC6FAB5777}"/>
          </ac:spMkLst>
        </pc:spChg>
        <pc:spChg chg="add mod">
          <ac:chgData name="Guilherme Lage da Costa" userId="e66f0b7e9f7bd981" providerId="LiveId" clId="{957C50AA-5744-4113-8340-ECEE95D7512C}" dt="2022-12-04T14:34:25.975" v="215" actId="20577"/>
          <ac:spMkLst>
            <pc:docMk/>
            <pc:sldMk cId="2194254828" sldId="301"/>
            <ac:spMk id="55" creationId="{BEC5ED07-3631-2709-E72A-53EBD3B0EC39}"/>
          </ac:spMkLst>
        </pc:spChg>
        <pc:grpChg chg="del">
          <ac:chgData name="Guilherme Lage da Costa" userId="e66f0b7e9f7bd981" providerId="LiveId" clId="{957C50AA-5744-4113-8340-ECEE95D7512C}" dt="2022-12-04T14:30:00.752" v="120" actId="478"/>
          <ac:grpSpMkLst>
            <pc:docMk/>
            <pc:sldMk cId="2194254828" sldId="301"/>
            <ac:grpSpMk id="7" creationId="{17EB8948-7280-2FC8-C731-1CCBEE36B781}"/>
          </ac:grpSpMkLst>
        </pc:grpChg>
        <pc:grpChg chg="add del mod">
          <ac:chgData name="Guilherme Lage da Costa" userId="e66f0b7e9f7bd981" providerId="LiveId" clId="{957C50AA-5744-4113-8340-ECEE95D7512C}" dt="2022-12-04T14:38:05.940" v="237" actId="478"/>
          <ac:grpSpMkLst>
            <pc:docMk/>
            <pc:sldMk cId="2194254828" sldId="301"/>
            <ac:grpSpMk id="11" creationId="{3F21681D-F2FB-A812-FB3C-5ABD9936E992}"/>
          </ac:grpSpMkLst>
        </pc:grpChg>
        <pc:grpChg chg="mod">
          <ac:chgData name="Guilherme Lage da Costa" userId="e66f0b7e9f7bd981" providerId="LiveId" clId="{957C50AA-5744-4113-8340-ECEE95D7512C}" dt="2022-12-04T14:33:36.118" v="141"/>
          <ac:grpSpMkLst>
            <pc:docMk/>
            <pc:sldMk cId="2194254828" sldId="301"/>
            <ac:grpSpMk id="18" creationId="{FF973C68-F522-3A7A-D8E5-4D6C5B3FD118}"/>
          </ac:grpSpMkLst>
        </pc:grpChg>
        <pc:grpChg chg="del">
          <ac:chgData name="Guilherme Lage da Costa" userId="e66f0b7e9f7bd981" providerId="LiveId" clId="{957C50AA-5744-4113-8340-ECEE95D7512C}" dt="2022-12-04T14:30:00.752" v="120" actId="478"/>
          <ac:grpSpMkLst>
            <pc:docMk/>
            <pc:sldMk cId="2194254828" sldId="301"/>
            <ac:grpSpMk id="25" creationId="{D4D2AA5A-B2C1-719D-3B3F-0211E116FB4A}"/>
          </ac:grpSpMkLst>
        </pc:grpChg>
        <pc:grpChg chg="del">
          <ac:chgData name="Guilherme Lage da Costa" userId="e66f0b7e9f7bd981" providerId="LiveId" clId="{957C50AA-5744-4113-8340-ECEE95D7512C}" dt="2022-12-04T14:30:00.752" v="120" actId="478"/>
          <ac:grpSpMkLst>
            <pc:docMk/>
            <pc:sldMk cId="2194254828" sldId="301"/>
            <ac:grpSpMk id="29" creationId="{CBBAD232-5111-802F-5657-9B880157467F}"/>
          </ac:grpSpMkLst>
        </pc:grpChg>
        <pc:grpChg chg="del">
          <ac:chgData name="Guilherme Lage da Costa" userId="e66f0b7e9f7bd981" providerId="LiveId" clId="{957C50AA-5744-4113-8340-ECEE95D7512C}" dt="2022-12-04T14:30:00.752" v="120" actId="478"/>
          <ac:grpSpMkLst>
            <pc:docMk/>
            <pc:sldMk cId="2194254828" sldId="301"/>
            <ac:grpSpMk id="34" creationId="{97F01F03-1581-F799-D9BF-ABAFEAB6C15B}"/>
          </ac:grpSpMkLst>
        </pc:grpChg>
        <pc:picChg chg="add mod">
          <ac:chgData name="Guilherme Lage da Costa" userId="e66f0b7e9f7bd981" providerId="LiveId" clId="{957C50AA-5744-4113-8340-ECEE95D7512C}" dt="2022-12-04T14:38:09.512" v="239" actId="14100"/>
          <ac:picMkLst>
            <pc:docMk/>
            <pc:sldMk cId="2194254828" sldId="301"/>
            <ac:picMk id="10" creationId="{ED1F82F4-CA23-CA78-8E88-E5EDEAC8CA6D}"/>
          </ac:picMkLst>
        </pc:picChg>
        <pc:picChg chg="del">
          <ac:chgData name="Guilherme Lage da Costa" userId="e66f0b7e9f7bd981" providerId="LiveId" clId="{957C50AA-5744-4113-8340-ECEE95D7512C}" dt="2022-12-04T14:30:00.752" v="120" actId="478"/>
          <ac:picMkLst>
            <pc:docMk/>
            <pc:sldMk cId="2194254828" sldId="301"/>
            <ac:picMk id="24" creationId="{1A8559A5-80ED-2EB5-D326-09DF84124490}"/>
          </ac:picMkLst>
        </pc:picChg>
        <pc:picChg chg="add mod">
          <ac:chgData name="Guilherme Lage da Costa" userId="e66f0b7e9f7bd981" providerId="LiveId" clId="{957C50AA-5744-4113-8340-ECEE95D7512C}" dt="2022-12-04T14:34:37.226" v="223" actId="1076"/>
          <ac:picMkLst>
            <pc:docMk/>
            <pc:sldMk cId="2194254828" sldId="301"/>
            <ac:picMk id="51" creationId="{A961CF54-38C6-EF70-73C1-630A9803F6EA}"/>
          </ac:picMkLst>
        </pc:picChg>
        <pc:picChg chg="add mod">
          <ac:chgData name="Guilherme Lage da Costa" userId="e66f0b7e9f7bd981" providerId="LiveId" clId="{957C50AA-5744-4113-8340-ECEE95D7512C}" dt="2022-12-04T14:34:47.433" v="228" actId="1076"/>
          <ac:picMkLst>
            <pc:docMk/>
            <pc:sldMk cId="2194254828" sldId="301"/>
            <ac:picMk id="52" creationId="{EC2C58DF-3306-622F-0740-A0A3800E1B25}"/>
          </ac:picMkLst>
        </pc:picChg>
        <pc:picChg chg="add mod">
          <ac:chgData name="Guilherme Lage da Costa" userId="e66f0b7e9f7bd981" providerId="LiveId" clId="{957C50AA-5744-4113-8340-ECEE95D7512C}" dt="2022-12-04T14:34:43.566" v="226" actId="1076"/>
          <ac:picMkLst>
            <pc:docMk/>
            <pc:sldMk cId="2194254828" sldId="301"/>
            <ac:picMk id="53" creationId="{769B4911-60EE-1662-DE20-CFC598DC2624}"/>
          </ac:picMkLst>
        </pc:picChg>
        <pc:picChg chg="add mod">
          <ac:chgData name="Guilherme Lage da Costa" userId="e66f0b7e9f7bd981" providerId="LiveId" clId="{957C50AA-5744-4113-8340-ECEE95D7512C}" dt="2022-12-04T14:34:30.910" v="219" actId="1076"/>
          <ac:picMkLst>
            <pc:docMk/>
            <pc:sldMk cId="2194254828" sldId="301"/>
            <ac:picMk id="1026" creationId="{40D6713E-5886-6107-F035-D646D619ECCD}"/>
          </ac:picMkLst>
        </pc:picChg>
        <pc:picChg chg="add mod">
          <ac:chgData name="Guilherme Lage da Costa" userId="e66f0b7e9f7bd981" providerId="LiveId" clId="{957C50AA-5744-4113-8340-ECEE95D7512C}" dt="2022-12-04T14:34:35.652" v="222" actId="1076"/>
          <ac:picMkLst>
            <pc:docMk/>
            <pc:sldMk cId="2194254828" sldId="301"/>
            <ac:picMk id="1028" creationId="{406D5F07-FDA9-5101-DCB7-220360C2149E}"/>
          </ac:picMkLst>
        </pc:picChg>
        <pc:picChg chg="add del mod">
          <ac:chgData name="Guilherme Lage da Costa" userId="e66f0b7e9f7bd981" providerId="LiveId" clId="{957C50AA-5744-4113-8340-ECEE95D7512C}" dt="2022-12-04T14:32:03.655" v="132" actId="478"/>
          <ac:picMkLst>
            <pc:docMk/>
            <pc:sldMk cId="2194254828" sldId="301"/>
            <ac:picMk id="1030" creationId="{158B5535-5665-C01C-A7EB-1160B97EBA00}"/>
          </ac:picMkLst>
        </pc:picChg>
        <pc:picChg chg="add mod">
          <ac:chgData name="Guilherme Lage da Costa" userId="e66f0b7e9f7bd981" providerId="LiveId" clId="{957C50AA-5744-4113-8340-ECEE95D7512C}" dt="2022-12-04T14:34:55.329" v="234" actId="1076"/>
          <ac:picMkLst>
            <pc:docMk/>
            <pc:sldMk cId="2194254828" sldId="301"/>
            <ac:picMk id="1032" creationId="{8A48BD33-1E36-F9AC-28CB-5C3289BE48C3}"/>
          </ac:picMkLst>
        </pc:picChg>
        <pc:picChg chg="add mod">
          <ac:chgData name="Guilherme Lage da Costa" userId="e66f0b7e9f7bd981" providerId="LiveId" clId="{957C50AA-5744-4113-8340-ECEE95D7512C}" dt="2022-12-04T14:34:59.215" v="236" actId="1076"/>
          <ac:picMkLst>
            <pc:docMk/>
            <pc:sldMk cId="2194254828" sldId="301"/>
            <ac:picMk id="1034" creationId="{DBF5AC81-1F0A-A568-3E85-3D66888CBEA9}"/>
          </ac:picMkLst>
        </pc:picChg>
        <pc:cxnChg chg="del">
          <ac:chgData name="Guilherme Lage da Costa" userId="e66f0b7e9f7bd981" providerId="LiveId" clId="{957C50AA-5744-4113-8340-ECEE95D7512C}" dt="2022-12-04T14:30:00.752" v="120" actId="478"/>
          <ac:cxnSpMkLst>
            <pc:docMk/>
            <pc:sldMk cId="2194254828" sldId="301"/>
            <ac:cxnSpMk id="39" creationId="{23BC05DA-2688-EB0A-C95B-6BB52D8BAE2A}"/>
          </ac:cxnSpMkLst>
        </pc:cxnChg>
        <pc:cxnChg chg="del">
          <ac:chgData name="Guilherme Lage da Costa" userId="e66f0b7e9f7bd981" providerId="LiveId" clId="{957C50AA-5744-4113-8340-ECEE95D7512C}" dt="2022-12-04T14:30:00.752" v="120" actId="478"/>
          <ac:cxnSpMkLst>
            <pc:docMk/>
            <pc:sldMk cId="2194254828" sldId="301"/>
            <ac:cxnSpMk id="41" creationId="{FA5C990D-BD52-3527-818D-1144F451F95C}"/>
          </ac:cxnSpMkLst>
        </pc:cxnChg>
        <pc:cxnChg chg="del">
          <ac:chgData name="Guilherme Lage da Costa" userId="e66f0b7e9f7bd981" providerId="LiveId" clId="{957C50AA-5744-4113-8340-ECEE95D7512C}" dt="2022-12-04T14:30:00.752" v="120" actId="478"/>
          <ac:cxnSpMkLst>
            <pc:docMk/>
            <pc:sldMk cId="2194254828" sldId="301"/>
            <ac:cxnSpMk id="42" creationId="{77D76C9D-1A3A-F358-642D-63A45D89FC50}"/>
          </ac:cxnSpMkLst>
        </pc:cxnChg>
        <pc:cxnChg chg="del">
          <ac:chgData name="Guilherme Lage da Costa" userId="e66f0b7e9f7bd981" providerId="LiveId" clId="{957C50AA-5744-4113-8340-ECEE95D7512C}" dt="2022-12-04T14:30:00.752" v="120" actId="478"/>
          <ac:cxnSpMkLst>
            <pc:docMk/>
            <pc:sldMk cId="2194254828" sldId="301"/>
            <ac:cxnSpMk id="43" creationId="{687D9B78-D4B5-31DA-AF91-EBF81C7D490E}"/>
          </ac:cxnSpMkLst>
        </pc:cxnChg>
      </pc:sldChg>
      <pc:sldChg chg="modSp mod modTransition">
        <pc:chgData name="Guilherme Lage da Costa" userId="e66f0b7e9f7bd981" providerId="LiveId" clId="{957C50AA-5744-4113-8340-ECEE95D7512C}" dt="2022-12-04T14:27:52.728" v="116"/>
        <pc:sldMkLst>
          <pc:docMk/>
          <pc:sldMk cId="3668130944" sldId="302"/>
        </pc:sldMkLst>
        <pc:spChg chg="mod">
          <ac:chgData name="Guilherme Lage da Costa" userId="e66f0b7e9f7bd981" providerId="LiveId" clId="{957C50AA-5744-4113-8340-ECEE95D7512C}" dt="2022-12-04T14:23:45.887" v="104" actId="1076"/>
          <ac:spMkLst>
            <pc:docMk/>
            <pc:sldMk cId="3668130944" sldId="302"/>
            <ac:spMk id="9" creationId="{9AF40829-0316-958B-297C-1E4F5A6E3E9D}"/>
          </ac:spMkLst>
        </pc:spChg>
        <pc:spChg chg="mod">
          <ac:chgData name="Guilherme Lage da Costa" userId="e66f0b7e9f7bd981" providerId="LiveId" clId="{957C50AA-5744-4113-8340-ECEE95D7512C}" dt="2022-12-04T14:23:50.934" v="106" actId="1076"/>
          <ac:spMkLst>
            <pc:docMk/>
            <pc:sldMk cId="3668130944" sldId="302"/>
            <ac:spMk id="13" creationId="{FCAC2CDA-7435-814D-CDAA-87D89565C52A}"/>
          </ac:spMkLst>
        </pc:spChg>
        <pc:grpChg chg="mod">
          <ac:chgData name="Guilherme Lage da Costa" userId="e66f0b7e9f7bd981" providerId="LiveId" clId="{957C50AA-5744-4113-8340-ECEE95D7512C}" dt="2022-12-04T14:23:48.706" v="105" actId="1076"/>
          <ac:grpSpMkLst>
            <pc:docMk/>
            <pc:sldMk cId="3668130944" sldId="302"/>
            <ac:grpSpMk id="14" creationId="{2F1BD7B1-60C1-745A-8A01-167E6B092AF5}"/>
          </ac:grpSpMkLst>
        </pc:grpChg>
      </pc:sldChg>
      <pc:sldChg chg="delSp modSp mod modTransition">
        <pc:chgData name="Guilherme Lage da Costa" userId="e66f0b7e9f7bd981" providerId="LiveId" clId="{957C50AA-5744-4113-8340-ECEE95D7512C}" dt="2022-12-04T14:27:52.728" v="116"/>
        <pc:sldMkLst>
          <pc:docMk/>
          <pc:sldMk cId="3476068948" sldId="303"/>
        </pc:sldMkLst>
        <pc:spChg chg="mod">
          <ac:chgData name="Guilherme Lage da Costa" userId="e66f0b7e9f7bd981" providerId="LiveId" clId="{957C50AA-5744-4113-8340-ECEE95D7512C}" dt="2022-12-04T14:05:09.524" v="29" actId="14100"/>
          <ac:spMkLst>
            <pc:docMk/>
            <pc:sldMk cId="3476068948" sldId="303"/>
            <ac:spMk id="7" creationId="{FD8EA869-928E-DEF5-D154-5952B7267913}"/>
          </ac:spMkLst>
        </pc:spChg>
        <pc:spChg chg="mod">
          <ac:chgData name="Guilherme Lage da Costa" userId="e66f0b7e9f7bd981" providerId="LiveId" clId="{957C50AA-5744-4113-8340-ECEE95D7512C}" dt="2022-12-04T14:06:07.900" v="46" actId="20577"/>
          <ac:spMkLst>
            <pc:docMk/>
            <pc:sldMk cId="3476068948" sldId="303"/>
            <ac:spMk id="14" creationId="{3A324958-849A-228A-DA2D-F6E6F70D258B}"/>
          </ac:spMkLst>
        </pc:spChg>
        <pc:spChg chg="del mod">
          <ac:chgData name="Guilherme Lage da Costa" userId="e66f0b7e9f7bd981" providerId="LiveId" clId="{957C50AA-5744-4113-8340-ECEE95D7512C}" dt="2022-12-04T14:06:18.228" v="47" actId="478"/>
          <ac:spMkLst>
            <pc:docMk/>
            <pc:sldMk cId="3476068948" sldId="303"/>
            <ac:spMk id="16" creationId="{9F08BEDF-153A-994E-F32F-074DD168E2A5}"/>
          </ac:spMkLst>
        </pc:spChg>
      </pc:sldChg>
      <pc:sldChg chg="modTransition">
        <pc:chgData name="Guilherme Lage da Costa" userId="e66f0b7e9f7bd981" providerId="LiveId" clId="{957C50AA-5744-4113-8340-ECEE95D7512C}" dt="2022-12-04T14:27:52.728" v="116"/>
        <pc:sldMkLst>
          <pc:docMk/>
          <pc:sldMk cId="3981913118" sldId="304"/>
        </pc:sldMkLst>
      </pc:sldChg>
      <pc:sldChg chg="modSp add mod">
        <pc:chgData name="Guilherme Lage da Costa" userId="e66f0b7e9f7bd981" providerId="LiveId" clId="{957C50AA-5744-4113-8340-ECEE95D7512C}" dt="2022-12-04T14:29:56.397" v="119" actId="20577"/>
        <pc:sldMkLst>
          <pc:docMk/>
          <pc:sldMk cId="490094493" sldId="305"/>
        </pc:sldMkLst>
        <pc:spChg chg="mod">
          <ac:chgData name="Guilherme Lage da Costa" userId="e66f0b7e9f7bd981" providerId="LiveId" clId="{957C50AA-5744-4113-8340-ECEE95D7512C}" dt="2022-12-04T14:29:56.397" v="119" actId="20577"/>
          <ac:spMkLst>
            <pc:docMk/>
            <pc:sldMk cId="490094493" sldId="305"/>
            <ac:spMk id="47" creationId="{FD1502EC-52A2-95D5-E157-FD4F2A55FD3B}"/>
          </ac:spMkLst>
        </pc:spChg>
      </pc:sldChg>
    </pc:docChg>
  </pc:docChgLst>
  <pc:docChgLst>
    <pc:chgData name="Guilherme Lage da Costa" userId="e66f0b7e9f7bd981" providerId="LiveId" clId="{E2F8200A-1438-4883-B976-5D75DF02623E}"/>
    <pc:docChg chg="undo custSel addSld delSld modSld sldOrd">
      <pc:chgData name="Guilherme Lage da Costa" userId="e66f0b7e9f7bd981" providerId="LiveId" clId="{E2F8200A-1438-4883-B976-5D75DF02623E}" dt="2022-11-28T19:21:07.857" v="1939"/>
      <pc:docMkLst>
        <pc:docMk/>
      </pc:docMkLst>
      <pc:sldChg chg="modSp mod modTransition">
        <pc:chgData name="Guilherme Lage da Costa" userId="e66f0b7e9f7bd981" providerId="LiveId" clId="{E2F8200A-1438-4883-B976-5D75DF02623E}" dt="2022-11-28T18:37:18.717" v="1533" actId="20577"/>
        <pc:sldMkLst>
          <pc:docMk/>
          <pc:sldMk cId="1426289195" sldId="261"/>
        </pc:sldMkLst>
        <pc:spChg chg="mod">
          <ac:chgData name="Guilherme Lage da Costa" userId="e66f0b7e9f7bd981" providerId="LiveId" clId="{E2F8200A-1438-4883-B976-5D75DF02623E}" dt="2022-11-28T18:37:18.717" v="1533" actId="20577"/>
          <ac:spMkLst>
            <pc:docMk/>
            <pc:sldMk cId="1426289195" sldId="261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9:42.520" v="1191"/>
          <ac:spMkLst>
            <pc:docMk/>
            <pc:sldMk cId="1426289195" sldId="261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09:44.315" v="1192"/>
          <ac:spMkLst>
            <pc:docMk/>
            <pc:sldMk cId="1426289195" sldId="261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09:47.600" v="1204" actId="20577"/>
          <ac:spMkLst>
            <pc:docMk/>
            <pc:sldMk cId="1426289195" sldId="261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8:37:10.566" v="1523" actId="20577"/>
          <ac:spMkLst>
            <pc:docMk/>
            <pc:sldMk cId="1426289195" sldId="261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8:36:59.591" v="1506" actId="20577"/>
          <ac:spMkLst>
            <pc:docMk/>
            <pc:sldMk cId="1426289195" sldId="261"/>
            <ac:spMk id="26" creationId="{D72FFC9A-0170-7500-31A5-861BAAC1B80B}"/>
          </ac:spMkLst>
        </pc:spChg>
      </pc:sldChg>
      <pc:sldChg chg="addSp delSp modSp mod modTransition">
        <pc:chgData name="Guilherme Lage da Costa" userId="e66f0b7e9f7bd981" providerId="LiveId" clId="{E2F8200A-1438-4883-B976-5D75DF02623E}" dt="2022-11-28T18:38:24.056" v="1592" actId="20577"/>
        <pc:sldMkLst>
          <pc:docMk/>
          <pc:sldMk cId="4036799441" sldId="263"/>
        </pc:sldMkLst>
        <pc:spChg chg="mod">
          <ac:chgData name="Guilherme Lage da Costa" userId="e66f0b7e9f7bd981" providerId="LiveId" clId="{E2F8200A-1438-4883-B976-5D75DF02623E}" dt="2022-11-28T18:38:24.056" v="1592" actId="20577"/>
          <ac:spMkLst>
            <pc:docMk/>
            <pc:sldMk cId="4036799441" sldId="263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5:59.035" v="1172" actId="20577"/>
          <ac:spMkLst>
            <pc:docMk/>
            <pc:sldMk cId="4036799441" sldId="263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28.556" v="1318"/>
          <ac:spMkLst>
            <pc:docMk/>
            <pc:sldMk cId="4036799441" sldId="263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30.629" v="1328" actId="20577"/>
          <ac:spMkLst>
            <pc:docMk/>
            <pc:sldMk cId="4036799441" sldId="263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8:05:40.533" v="1159" actId="207"/>
          <ac:spMkLst>
            <pc:docMk/>
            <pc:sldMk cId="4036799441" sldId="263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8:22.033" v="1584"/>
          <ac:spMkLst>
            <pc:docMk/>
            <pc:sldMk cId="4036799441" sldId="263"/>
            <ac:spMk id="8" creationId="{3461DDC4-7834-928F-6FF1-90D55E914CB6}"/>
          </ac:spMkLst>
        </pc:spChg>
        <pc:spChg chg="add mod">
          <ac:chgData name="Guilherme Lage da Costa" userId="e66f0b7e9f7bd981" providerId="LiveId" clId="{E2F8200A-1438-4883-B976-5D75DF02623E}" dt="2022-11-28T18:05:34.182" v="1158"/>
          <ac:spMkLst>
            <pc:docMk/>
            <pc:sldMk cId="4036799441" sldId="263"/>
            <ac:spMk id="9" creationId="{9AF40829-0316-958B-297C-1E4F5A6E3E9D}"/>
          </ac:spMkLst>
        </pc:spChg>
        <pc:spChg chg="del mod">
          <ac:chgData name="Guilherme Lage da Costa" userId="e66f0b7e9f7bd981" providerId="LiveId" clId="{E2F8200A-1438-4883-B976-5D75DF02623E}" dt="2022-11-28T18:05:33.764" v="1157" actId="478"/>
          <ac:spMkLst>
            <pc:docMk/>
            <pc:sldMk cId="4036799441" sldId="263"/>
            <ac:spMk id="12" creationId="{D655DF4E-D5B5-D6B5-599B-1AB9CD55D60D}"/>
          </ac:spMkLst>
        </pc:spChg>
        <pc:spChg chg="add mod">
          <ac:chgData name="Guilherme Lage da Costa" userId="e66f0b7e9f7bd981" providerId="LiveId" clId="{E2F8200A-1438-4883-B976-5D75DF02623E}" dt="2022-11-28T18:05:34.182" v="1158"/>
          <ac:spMkLst>
            <pc:docMk/>
            <pc:sldMk cId="4036799441" sldId="263"/>
            <ac:spMk id="13" creationId="{FCAC2CDA-7435-814D-CDAA-87D89565C52A}"/>
          </ac:spMkLst>
        </pc:spChg>
        <pc:spChg chg="del">
          <ac:chgData name="Guilherme Lage da Costa" userId="e66f0b7e9f7bd981" providerId="LiveId" clId="{E2F8200A-1438-4883-B976-5D75DF02623E}" dt="2022-11-28T18:05:33.764" v="1157" actId="478"/>
          <ac:spMkLst>
            <pc:docMk/>
            <pc:sldMk cId="4036799441" sldId="263"/>
            <ac:spMk id="18" creationId="{025DF50E-30FE-1AF8-C932-20C65186C3F7}"/>
          </ac:spMkLst>
        </pc:spChg>
        <pc:picChg chg="del">
          <ac:chgData name="Guilherme Lage da Costa" userId="e66f0b7e9f7bd981" providerId="LiveId" clId="{E2F8200A-1438-4883-B976-5D75DF02623E}" dt="2022-11-28T18:05:33.764" v="1157" actId="478"/>
          <ac:picMkLst>
            <pc:docMk/>
            <pc:sldMk cId="4036799441" sldId="263"/>
            <ac:picMk id="10" creationId="{B9E90ADA-E947-A03D-F4EC-0504AA68A472}"/>
          </ac:picMkLst>
        </pc:picChg>
        <pc:picChg chg="add mod">
          <ac:chgData name="Guilherme Lage da Costa" userId="e66f0b7e9f7bd981" providerId="LiveId" clId="{E2F8200A-1438-4883-B976-5D75DF02623E}" dt="2022-11-28T18:05:34.182" v="1158"/>
          <ac:picMkLst>
            <pc:docMk/>
            <pc:sldMk cId="4036799441" sldId="263"/>
            <ac:picMk id="11" creationId="{4268A279-DEFA-7DEC-B128-42B643378243}"/>
          </ac:picMkLst>
        </pc:picChg>
      </pc:sldChg>
      <pc:sldChg chg="modSp del mod ord modTransition">
        <pc:chgData name="Guilherme Lage da Costa" userId="e66f0b7e9f7bd981" providerId="LiveId" clId="{E2F8200A-1438-4883-B976-5D75DF02623E}" dt="2022-11-28T18:05:51.004" v="1161" actId="47"/>
        <pc:sldMkLst>
          <pc:docMk/>
          <pc:sldMk cId="79173116" sldId="264"/>
        </pc:sldMkLst>
        <pc:spChg chg="mod">
          <ac:chgData name="Guilherme Lage da Costa" userId="e66f0b7e9f7bd981" providerId="LiveId" clId="{E2F8200A-1438-4883-B976-5D75DF02623E}" dt="2022-11-28T17:37:45.546" v="1115"/>
          <ac:spMkLst>
            <pc:docMk/>
            <pc:sldMk cId="79173116" sldId="264"/>
            <ac:spMk id="6" creationId="{6FA43461-C92B-27EB-1661-D33A0C4B7AB5}"/>
          </ac:spMkLst>
        </pc:spChg>
      </pc:sldChg>
      <pc:sldChg chg="addSp delSp modSp mod modTransition">
        <pc:chgData name="Guilherme Lage da Costa" userId="e66f0b7e9f7bd981" providerId="LiveId" clId="{E2F8200A-1438-4883-B976-5D75DF02623E}" dt="2022-11-28T18:39:12.900" v="1637" actId="20577"/>
        <pc:sldMkLst>
          <pc:docMk/>
          <pc:sldMk cId="2045565893" sldId="265"/>
        </pc:sldMkLst>
        <pc:spChg chg="mod">
          <ac:chgData name="Guilherme Lage da Costa" userId="e66f0b7e9f7bd981" providerId="LiveId" clId="{E2F8200A-1438-4883-B976-5D75DF02623E}" dt="2022-11-28T18:39:12.900" v="1637" actId="20577"/>
          <ac:spMkLst>
            <pc:docMk/>
            <pc:sldMk cId="2045565893" sldId="265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2:00.259" v="1385"/>
          <ac:spMkLst>
            <pc:docMk/>
            <pc:sldMk cId="2045565893" sldId="265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3:52.120" v="1423" actId="207"/>
          <ac:spMkLst>
            <pc:docMk/>
            <pc:sldMk cId="2045565893" sldId="265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2:34.603" v="1414" actId="20577"/>
          <ac:spMkLst>
            <pc:docMk/>
            <pc:sldMk cId="2045565893" sldId="265"/>
            <ac:spMk id="6" creationId="{6FA43461-C92B-27EB-1661-D33A0C4B7AB5}"/>
          </ac:spMkLst>
        </pc:spChg>
        <pc:spChg chg="del">
          <ac:chgData name="Guilherme Lage da Costa" userId="e66f0b7e9f7bd981" providerId="LiveId" clId="{E2F8200A-1438-4883-B976-5D75DF02623E}" dt="2022-11-28T18:12:21.417" v="1401" actId="478"/>
          <ac:spMkLst>
            <pc:docMk/>
            <pc:sldMk cId="2045565893" sldId="265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9:11.203" v="1629"/>
          <ac:spMkLst>
            <pc:docMk/>
            <pc:sldMk cId="2045565893" sldId="265"/>
            <ac:spMk id="8" creationId="{3461DDC4-7834-928F-6FF1-90D55E914CB6}"/>
          </ac:spMkLst>
        </pc:spChg>
        <pc:spChg chg="add del mod">
          <ac:chgData name="Guilherme Lage da Costa" userId="e66f0b7e9f7bd981" providerId="LiveId" clId="{E2F8200A-1438-4883-B976-5D75DF02623E}" dt="2022-11-28T18:12:22.346" v="1402" actId="478"/>
          <ac:spMkLst>
            <pc:docMk/>
            <pc:sldMk cId="2045565893" sldId="265"/>
            <ac:spMk id="9" creationId="{6F8E47CE-570F-A258-5162-71002E90A476}"/>
          </ac:spMkLst>
        </pc:spChg>
        <pc:spChg chg="mod">
          <ac:chgData name="Guilherme Lage da Costa" userId="e66f0b7e9f7bd981" providerId="LiveId" clId="{E2F8200A-1438-4883-B976-5D75DF02623E}" dt="2022-11-28T17:38:17.684" v="1146" actId="1076"/>
          <ac:spMkLst>
            <pc:docMk/>
            <pc:sldMk cId="2045565893" sldId="265"/>
            <ac:spMk id="11" creationId="{071CEB45-85F1-D94E-4DD3-947547ACCAAD}"/>
          </ac:spMkLst>
        </pc:spChg>
        <pc:spChg chg="add mod">
          <ac:chgData name="Guilherme Lage da Costa" userId="e66f0b7e9f7bd981" providerId="LiveId" clId="{E2F8200A-1438-4883-B976-5D75DF02623E}" dt="2022-11-28T18:13:45.108" v="1422" actId="207"/>
          <ac:spMkLst>
            <pc:docMk/>
            <pc:sldMk cId="2045565893" sldId="265"/>
            <ac:spMk id="12" creationId="{6E1F3B03-DD54-2C34-29FC-055C3D2637F8}"/>
          </ac:spMkLst>
        </pc:spChg>
        <pc:spChg chg="mod">
          <ac:chgData name="Guilherme Lage da Costa" userId="e66f0b7e9f7bd981" providerId="LiveId" clId="{E2F8200A-1438-4883-B976-5D75DF02623E}" dt="2022-11-28T18:13:43.204" v="1421" actId="207"/>
          <ac:spMkLst>
            <pc:docMk/>
            <pc:sldMk cId="2045565893" sldId="265"/>
            <ac:spMk id="18" creationId="{025DF50E-30FE-1AF8-C932-20C65186C3F7}"/>
          </ac:spMkLst>
        </pc:spChg>
      </pc:sldChg>
      <pc:sldChg chg="addSp delSp modSp mod ord modTransition">
        <pc:chgData name="Guilherme Lage da Costa" userId="e66f0b7e9f7bd981" providerId="LiveId" clId="{E2F8200A-1438-4883-B976-5D75DF02623E}" dt="2022-11-28T18:47:18.245" v="1711"/>
        <pc:sldMkLst>
          <pc:docMk/>
          <pc:sldMk cId="414694147" sldId="267"/>
        </pc:sldMkLst>
        <pc:spChg chg="mod">
          <ac:chgData name="Guilherme Lage da Costa" userId="e66f0b7e9f7bd981" providerId="LiveId" clId="{E2F8200A-1438-4883-B976-5D75DF02623E}" dt="2022-11-28T18:37:44.671" v="1565" actId="20577"/>
          <ac:spMkLst>
            <pc:docMk/>
            <pc:sldMk cId="414694147" sldId="267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0:05.844" v="1225" actId="20577"/>
          <ac:spMkLst>
            <pc:docMk/>
            <pc:sldMk cId="414694147" sldId="267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0:04.501" v="1224"/>
          <ac:spMkLst>
            <pc:docMk/>
            <pc:sldMk cId="414694147" sldId="267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0:08.474" v="1235" actId="20577"/>
          <ac:spMkLst>
            <pc:docMk/>
            <pc:sldMk cId="414694147" sldId="267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8:37:41.622" v="1557"/>
          <ac:spMkLst>
            <pc:docMk/>
            <pc:sldMk cId="414694147" sldId="267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8:47:18.245" v="1711"/>
          <ac:spMkLst>
            <pc:docMk/>
            <pc:sldMk cId="414694147" sldId="267"/>
            <ac:spMk id="10" creationId="{980CE54D-9520-7596-2B1D-B61F698E3B00}"/>
          </ac:spMkLst>
        </pc:spChg>
        <pc:spChg chg="mod">
          <ac:chgData name="Guilherme Lage da Costa" userId="e66f0b7e9f7bd981" providerId="LiveId" clId="{E2F8200A-1438-4883-B976-5D75DF02623E}" dt="2022-11-28T15:02:22.805" v="317" actId="21"/>
          <ac:spMkLst>
            <pc:docMk/>
            <pc:sldMk cId="414694147" sldId="267"/>
            <ac:spMk id="12" creationId="{21D901EE-ADC3-69A8-EB8E-5C599F6B583F}"/>
          </ac:spMkLst>
        </pc:spChg>
        <pc:spChg chg="add del">
          <ac:chgData name="Guilherme Lage da Costa" userId="e66f0b7e9f7bd981" providerId="LiveId" clId="{E2F8200A-1438-4883-B976-5D75DF02623E}" dt="2022-11-28T14:51:10.813" v="287" actId="22"/>
          <ac:spMkLst>
            <pc:docMk/>
            <pc:sldMk cId="414694147" sldId="267"/>
            <ac:spMk id="15" creationId="{9CD3D0E5-CD57-5950-0DAF-A30343473CD2}"/>
          </ac:spMkLst>
        </pc:spChg>
        <pc:spChg chg="add mod">
          <ac:chgData name="Guilherme Lage da Costa" userId="e66f0b7e9f7bd981" providerId="LiveId" clId="{E2F8200A-1438-4883-B976-5D75DF02623E}" dt="2022-11-28T14:51:51.864" v="296" actId="1076"/>
          <ac:spMkLst>
            <pc:docMk/>
            <pc:sldMk cId="414694147" sldId="267"/>
            <ac:spMk id="16" creationId="{DD0E5C68-0030-5CC9-8D81-72288568B358}"/>
          </ac:spMkLst>
        </pc:spChg>
        <pc:spChg chg="add mod">
          <ac:chgData name="Guilherme Lage da Costa" userId="e66f0b7e9f7bd981" providerId="LiveId" clId="{E2F8200A-1438-4883-B976-5D75DF02623E}" dt="2022-11-28T15:04:00.839" v="342" actId="14100"/>
          <ac:spMkLst>
            <pc:docMk/>
            <pc:sldMk cId="414694147" sldId="267"/>
            <ac:spMk id="19" creationId="{DA13C255-C6B2-7AC3-CB02-CDFB189E06F3}"/>
          </ac:spMkLst>
        </pc:spChg>
        <pc:picChg chg="add mod">
          <ac:chgData name="Guilherme Lage da Costa" userId="e66f0b7e9f7bd981" providerId="LiveId" clId="{E2F8200A-1438-4883-B976-5D75DF02623E}" dt="2022-11-28T15:02:32.056" v="320" actId="1076"/>
          <ac:picMkLst>
            <pc:docMk/>
            <pc:sldMk cId="414694147" sldId="267"/>
            <ac:picMk id="20" creationId="{617927B8-2FAA-127F-127F-E9D52A779BD2}"/>
          </ac:picMkLst>
        </pc:picChg>
      </pc:sldChg>
      <pc:sldChg chg="modSp del mod modTransition">
        <pc:chgData name="Guilherme Lage da Costa" userId="e66f0b7e9f7bd981" providerId="LiveId" clId="{E2F8200A-1438-4883-B976-5D75DF02623E}" dt="2022-11-28T18:36:02.859" v="1464" actId="47"/>
        <pc:sldMkLst>
          <pc:docMk/>
          <pc:sldMk cId="3189184251" sldId="268"/>
        </pc:sldMkLst>
        <pc:spChg chg="mod">
          <ac:chgData name="Guilherme Lage da Costa" userId="e66f0b7e9f7bd981" providerId="LiveId" clId="{E2F8200A-1438-4883-B976-5D75DF02623E}" dt="2022-11-28T18:10:49.198" v="1266"/>
          <ac:spMkLst>
            <pc:docMk/>
            <pc:sldMk cId="3189184251" sldId="268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0:50.598" v="1267"/>
          <ac:spMkLst>
            <pc:docMk/>
            <pc:sldMk cId="3189184251" sldId="268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0:53.397" v="1281" actId="20577"/>
          <ac:spMkLst>
            <pc:docMk/>
            <pc:sldMk cId="3189184251" sldId="268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5:45:36.947" v="570" actId="207"/>
          <ac:spMkLst>
            <pc:docMk/>
            <pc:sldMk cId="3189184251" sldId="268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5:45:33.458" v="569" actId="207"/>
          <ac:spMkLst>
            <pc:docMk/>
            <pc:sldMk cId="3189184251" sldId="268"/>
            <ac:spMk id="18" creationId="{025DF50E-30FE-1AF8-C932-20C65186C3F7}"/>
          </ac:spMkLst>
        </pc:spChg>
      </pc:sldChg>
      <pc:sldChg chg="addSp delSp modSp mod modTransition modAnim">
        <pc:chgData name="Guilherme Lage da Costa" userId="e66f0b7e9f7bd981" providerId="LiveId" clId="{E2F8200A-1438-4883-B976-5D75DF02623E}" dt="2022-11-28T19:04:40.511" v="1725" actId="20577"/>
        <pc:sldMkLst>
          <pc:docMk/>
          <pc:sldMk cId="1189825655" sldId="270"/>
        </pc:sldMkLst>
        <pc:spChg chg="mod">
          <ac:chgData name="Guilherme Lage da Costa" userId="e66f0b7e9f7bd981" providerId="LiveId" clId="{E2F8200A-1438-4883-B976-5D75DF02623E}" dt="2022-11-28T18:38:51.146" v="1601" actId="20577"/>
          <ac:spMkLst>
            <pc:docMk/>
            <pc:sldMk cId="1189825655" sldId="270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6:21.751" v="1182" actId="20577"/>
          <ac:spMkLst>
            <pc:docMk/>
            <pc:sldMk cId="1189825655" sldId="270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36.220" v="1329"/>
          <ac:spMkLst>
            <pc:docMk/>
            <pc:sldMk cId="1189825655" sldId="270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38.688" v="1339" actId="20577"/>
          <ac:spMkLst>
            <pc:docMk/>
            <pc:sldMk cId="1189825655" sldId="270"/>
            <ac:spMk id="6" creationId="{6FA43461-C92B-27EB-1661-D33A0C4B7AB5}"/>
          </ac:spMkLst>
        </pc:spChg>
        <pc:spChg chg="del">
          <ac:chgData name="Guilherme Lage da Costa" userId="e66f0b7e9f7bd981" providerId="LiveId" clId="{E2F8200A-1438-4883-B976-5D75DF02623E}" dt="2022-11-28T18:06:15.752" v="1180" actId="478"/>
          <ac:spMkLst>
            <pc:docMk/>
            <pc:sldMk cId="1189825655" sldId="270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8:48.835" v="1593"/>
          <ac:spMkLst>
            <pc:docMk/>
            <pc:sldMk cId="1189825655" sldId="270"/>
            <ac:spMk id="8" creationId="{3461DDC4-7834-928F-6FF1-90D55E914CB6}"/>
          </ac:spMkLst>
        </pc:spChg>
        <pc:spChg chg="add mod">
          <ac:chgData name="Guilherme Lage da Costa" userId="e66f0b7e9f7bd981" providerId="LiveId" clId="{E2F8200A-1438-4883-B976-5D75DF02623E}" dt="2022-11-28T18:06:04.148" v="1173"/>
          <ac:spMkLst>
            <pc:docMk/>
            <pc:sldMk cId="1189825655" sldId="270"/>
            <ac:spMk id="9" creationId="{0158540E-CEE2-8BAB-A840-FC63927E8AFE}"/>
          </ac:spMkLst>
        </pc:spChg>
        <pc:spChg chg="mod">
          <ac:chgData name="Guilherme Lage da Costa" userId="e66f0b7e9f7bd981" providerId="LiveId" clId="{E2F8200A-1438-4883-B976-5D75DF02623E}" dt="2022-11-28T18:47:46.191" v="1715" actId="114"/>
          <ac:spMkLst>
            <pc:docMk/>
            <pc:sldMk cId="1189825655" sldId="270"/>
            <ac:spMk id="11" creationId="{6B5EED77-242F-2AAA-1BE6-3B9E6303A2D6}"/>
          </ac:spMkLst>
        </pc:spChg>
        <pc:spChg chg="mod">
          <ac:chgData name="Guilherme Lage da Costa" userId="e66f0b7e9f7bd981" providerId="LiveId" clId="{E2F8200A-1438-4883-B976-5D75DF02623E}" dt="2022-11-28T19:04:40.511" v="1725" actId="20577"/>
          <ac:spMkLst>
            <pc:docMk/>
            <pc:sldMk cId="1189825655" sldId="270"/>
            <ac:spMk id="155" creationId="{FA85C3B3-2DC2-F754-4F64-D51B01D2CDC8}"/>
          </ac:spMkLst>
        </pc:spChg>
      </pc:sldChg>
      <pc:sldChg chg="addSp delSp modSp add del mod modTransition">
        <pc:chgData name="Guilherme Lage da Costa" userId="e66f0b7e9f7bd981" providerId="LiveId" clId="{E2F8200A-1438-4883-B976-5D75DF02623E}" dt="2022-11-28T19:21:07.857" v="1939"/>
        <pc:sldMkLst>
          <pc:docMk/>
          <pc:sldMk cId="2772420948" sldId="271"/>
        </pc:sldMkLst>
        <pc:spChg chg="mod">
          <ac:chgData name="Guilherme Lage da Costa" userId="e66f0b7e9f7bd981" providerId="LiveId" clId="{E2F8200A-1438-4883-B976-5D75DF02623E}" dt="2022-11-28T19:15:38.042" v="1875" actId="20577"/>
          <ac:spMkLst>
            <pc:docMk/>
            <pc:sldMk cId="2772420948" sldId="271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9:15:42.942" v="1876"/>
          <ac:spMkLst>
            <pc:docMk/>
            <pc:sldMk cId="2772420948" sldId="271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9:15:46.376" v="1887" actId="20577"/>
          <ac:spMkLst>
            <pc:docMk/>
            <pc:sldMk cId="2772420948" sldId="271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9:15:35.063" v="1861"/>
          <ac:spMkLst>
            <pc:docMk/>
            <pc:sldMk cId="2772420948" sldId="271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9:19:08.677" v="1929" actId="13926"/>
          <ac:spMkLst>
            <pc:docMk/>
            <pc:sldMk cId="2772420948" sldId="271"/>
            <ac:spMk id="12" creationId="{88ABFA06-E7D5-D7B5-F143-C01404EAEC09}"/>
          </ac:spMkLst>
        </pc:spChg>
        <pc:picChg chg="add del">
          <ac:chgData name="Guilherme Lage da Costa" userId="e66f0b7e9f7bd981" providerId="LiveId" clId="{E2F8200A-1438-4883-B976-5D75DF02623E}" dt="2022-11-28T19:19:22.277" v="1930" actId="478"/>
          <ac:picMkLst>
            <pc:docMk/>
            <pc:sldMk cId="2772420948" sldId="271"/>
            <ac:picMk id="15" creationId="{C81AA447-89EA-6E5C-2027-9A23F4D19F5E}"/>
          </ac:picMkLst>
        </pc:picChg>
      </pc:sldChg>
      <pc:sldChg chg="modSp del mod">
        <pc:chgData name="Guilherme Lage da Costa" userId="e66f0b7e9f7bd981" providerId="LiveId" clId="{E2F8200A-1438-4883-B976-5D75DF02623E}" dt="2022-11-28T15:03:31.591" v="338" actId="47"/>
        <pc:sldMkLst>
          <pc:docMk/>
          <pc:sldMk cId="2274193714" sldId="272"/>
        </pc:sldMkLst>
        <pc:spChg chg="mod">
          <ac:chgData name="Guilherme Lage da Costa" userId="e66f0b7e9f7bd981" providerId="LiveId" clId="{E2F8200A-1438-4883-B976-5D75DF02623E}" dt="2022-11-28T15:02:09.853" v="310" actId="1076"/>
          <ac:spMkLst>
            <pc:docMk/>
            <pc:sldMk cId="2274193714" sldId="272"/>
            <ac:spMk id="16" creationId="{BFB90B06-F5E3-D7B4-36A7-A1E422726BD2}"/>
          </ac:spMkLst>
        </pc:spChg>
      </pc:sldChg>
      <pc:sldChg chg="del">
        <pc:chgData name="Guilherme Lage da Costa" userId="e66f0b7e9f7bd981" providerId="LiveId" clId="{E2F8200A-1438-4883-B976-5D75DF02623E}" dt="2022-11-28T15:16:49.113" v="435" actId="47"/>
        <pc:sldMkLst>
          <pc:docMk/>
          <pc:sldMk cId="791769279" sldId="273"/>
        </pc:sldMkLst>
      </pc:sldChg>
      <pc:sldChg chg="addSp delSp del mod">
        <pc:chgData name="Guilherme Lage da Costa" userId="e66f0b7e9f7bd981" providerId="LiveId" clId="{E2F8200A-1438-4883-B976-5D75DF02623E}" dt="2022-11-28T15:03:30.630" v="337" actId="47"/>
        <pc:sldMkLst>
          <pc:docMk/>
          <pc:sldMk cId="1718127318" sldId="274"/>
        </pc:sldMkLst>
        <pc:picChg chg="add del">
          <ac:chgData name="Guilherme Lage da Costa" userId="e66f0b7e9f7bd981" providerId="LiveId" clId="{E2F8200A-1438-4883-B976-5D75DF02623E}" dt="2022-11-28T14:50:08.488" v="214" actId="22"/>
          <ac:picMkLst>
            <pc:docMk/>
            <pc:sldMk cId="1718127318" sldId="274"/>
            <ac:picMk id="15" creationId="{0B8E4EB6-763D-9A22-756B-714B93E393E3}"/>
          </ac:picMkLst>
        </pc:picChg>
      </pc:sldChg>
      <pc:sldChg chg="addSp delSp modSp mod modTransition modAnim">
        <pc:chgData name="Guilherme Lage da Costa" userId="e66f0b7e9f7bd981" providerId="LiveId" clId="{E2F8200A-1438-4883-B976-5D75DF02623E}" dt="2022-11-28T19:03:52.920" v="1722" actId="207"/>
        <pc:sldMkLst>
          <pc:docMk/>
          <pc:sldMk cId="2587181406" sldId="275"/>
        </pc:sldMkLst>
        <pc:spChg chg="del mod">
          <ac:chgData name="Guilherme Lage da Costa" userId="e66f0b7e9f7bd981" providerId="LiveId" clId="{E2F8200A-1438-4883-B976-5D75DF02623E}" dt="2022-11-28T18:42:00.062" v="1682" actId="478"/>
          <ac:spMkLst>
            <pc:docMk/>
            <pc:sldMk cId="2587181406" sldId="275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42:07.334" v="1687" actId="207"/>
          <ac:spMkLst>
            <pc:docMk/>
            <pc:sldMk cId="2587181406" sldId="275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0:37.594" v="1255"/>
          <ac:spMkLst>
            <pc:docMk/>
            <pc:sldMk cId="2587181406" sldId="275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0:39.839" v="1265" actId="20577"/>
          <ac:spMkLst>
            <pc:docMk/>
            <pc:sldMk cId="2587181406" sldId="275"/>
            <ac:spMk id="6" creationId="{6FA43461-C92B-27EB-1661-D33A0C4B7AB5}"/>
          </ac:spMkLst>
        </pc:spChg>
        <pc:spChg chg="del">
          <ac:chgData name="Guilherme Lage da Costa" userId="e66f0b7e9f7bd981" providerId="LiveId" clId="{E2F8200A-1438-4883-B976-5D75DF02623E}" dt="2022-11-28T18:42:02.595" v="1684" actId="478"/>
          <ac:spMkLst>
            <pc:docMk/>
            <pc:sldMk cId="2587181406" sldId="275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42:13.542" v="1696" actId="20577"/>
          <ac:spMkLst>
            <pc:docMk/>
            <pc:sldMk cId="2587181406" sldId="275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9:03:52.920" v="1722" actId="207"/>
          <ac:spMkLst>
            <pc:docMk/>
            <pc:sldMk cId="2587181406" sldId="275"/>
            <ac:spMk id="9" creationId="{57F32A42-7EB8-5068-8B3D-EFE52A01CDBF}"/>
          </ac:spMkLst>
        </pc:spChg>
        <pc:spChg chg="mod">
          <ac:chgData name="Guilherme Lage da Costa" userId="e66f0b7e9f7bd981" providerId="LiveId" clId="{E2F8200A-1438-4883-B976-5D75DF02623E}" dt="2022-11-28T18:47:32.240" v="1714" actId="20577"/>
          <ac:spMkLst>
            <pc:docMk/>
            <pc:sldMk cId="2587181406" sldId="275"/>
            <ac:spMk id="10" creationId="{980CE54D-9520-7596-2B1D-B61F698E3B00}"/>
          </ac:spMkLst>
        </pc:spChg>
        <pc:spChg chg="add mod">
          <ac:chgData name="Guilherme Lage da Costa" userId="e66f0b7e9f7bd981" providerId="LiveId" clId="{E2F8200A-1438-4883-B976-5D75DF02623E}" dt="2022-11-28T18:42:00.530" v="1683"/>
          <ac:spMkLst>
            <pc:docMk/>
            <pc:sldMk cId="2587181406" sldId="275"/>
            <ac:spMk id="11" creationId="{0FF6656D-DC6C-6A53-B0D8-1092153C711B}"/>
          </ac:spMkLst>
        </pc:spChg>
        <pc:spChg chg="mod">
          <ac:chgData name="Guilherme Lage da Costa" userId="e66f0b7e9f7bd981" providerId="LiveId" clId="{E2F8200A-1438-4883-B976-5D75DF02623E}" dt="2022-11-28T15:12:05.040" v="428" actId="20577"/>
          <ac:spMkLst>
            <pc:docMk/>
            <pc:sldMk cId="2587181406" sldId="275"/>
            <ac:spMk id="12" creationId="{21D901EE-ADC3-69A8-EB8E-5C599F6B583F}"/>
          </ac:spMkLst>
        </pc:spChg>
        <pc:spChg chg="mod">
          <ac:chgData name="Guilherme Lage da Costa" userId="e66f0b7e9f7bd981" providerId="LiveId" clId="{E2F8200A-1438-4883-B976-5D75DF02623E}" dt="2022-11-28T19:03:44.678" v="1720" actId="207"/>
          <ac:spMkLst>
            <pc:docMk/>
            <pc:sldMk cId="2587181406" sldId="275"/>
            <ac:spMk id="13" creationId="{A8A10BE3-27D9-35DF-D08A-519B5D8CB11B}"/>
          </ac:spMkLst>
        </pc:spChg>
        <pc:spChg chg="del mod topLvl">
          <ac:chgData name="Guilherme Lage da Costa" userId="e66f0b7e9f7bd981" providerId="LiveId" clId="{E2F8200A-1438-4883-B976-5D75DF02623E}" dt="2022-11-28T15:41:26.111" v="528" actId="478"/>
          <ac:spMkLst>
            <pc:docMk/>
            <pc:sldMk cId="2587181406" sldId="275"/>
            <ac:spMk id="15" creationId="{4FB71BAB-59AF-92F3-5C4E-7EA411243E7F}"/>
          </ac:spMkLst>
        </pc:spChg>
        <pc:spChg chg="add mod">
          <ac:chgData name="Guilherme Lage da Costa" userId="e66f0b7e9f7bd981" providerId="LiveId" clId="{E2F8200A-1438-4883-B976-5D75DF02623E}" dt="2022-11-28T18:42:00.530" v="1683"/>
          <ac:spMkLst>
            <pc:docMk/>
            <pc:sldMk cId="2587181406" sldId="275"/>
            <ac:spMk id="15" creationId="{D27FDAF6-CA89-8EDB-D631-6D70474BF85C}"/>
          </ac:spMkLst>
        </pc:spChg>
        <pc:spChg chg="mod ord topLvl">
          <ac:chgData name="Guilherme Lage da Costa" userId="e66f0b7e9f7bd981" providerId="LiveId" clId="{E2F8200A-1438-4883-B976-5D75DF02623E}" dt="2022-11-28T15:41:28.836" v="529" actId="1076"/>
          <ac:spMkLst>
            <pc:docMk/>
            <pc:sldMk cId="2587181406" sldId="275"/>
            <ac:spMk id="17" creationId="{1965A6CA-2224-FFBE-65B1-D2E98CE5B4ED}"/>
          </ac:spMkLst>
        </pc:spChg>
        <pc:spChg chg="mod">
          <ac:chgData name="Guilherme Lage da Costa" userId="e66f0b7e9f7bd981" providerId="LiveId" clId="{E2F8200A-1438-4883-B976-5D75DF02623E}" dt="2022-11-28T19:03:34.629" v="1719" actId="207"/>
          <ac:spMkLst>
            <pc:docMk/>
            <pc:sldMk cId="2587181406" sldId="275"/>
            <ac:spMk id="18" creationId="{025DF50E-30FE-1AF8-C932-20C65186C3F7}"/>
          </ac:spMkLst>
        </pc:spChg>
        <pc:spChg chg="mod">
          <ac:chgData name="Guilherme Lage da Costa" userId="e66f0b7e9f7bd981" providerId="LiveId" clId="{E2F8200A-1438-4883-B976-5D75DF02623E}" dt="2022-11-28T15:42:04.027" v="541" actId="1076"/>
          <ac:spMkLst>
            <pc:docMk/>
            <pc:sldMk cId="2587181406" sldId="275"/>
            <ac:spMk id="19" creationId="{1033FBC2-5782-F5CA-7B04-803860246703}"/>
          </ac:spMkLst>
        </pc:spChg>
        <pc:spChg chg="mod">
          <ac:chgData name="Guilherme Lage da Costa" userId="e66f0b7e9f7bd981" providerId="LiveId" clId="{E2F8200A-1438-4883-B976-5D75DF02623E}" dt="2022-11-28T15:36:07.366" v="497" actId="207"/>
          <ac:spMkLst>
            <pc:docMk/>
            <pc:sldMk cId="2587181406" sldId="275"/>
            <ac:spMk id="21" creationId="{073AF907-231C-80FD-6BA2-F582BD558040}"/>
          </ac:spMkLst>
        </pc:spChg>
        <pc:spChg chg="mod">
          <ac:chgData name="Guilherme Lage da Costa" userId="e66f0b7e9f7bd981" providerId="LiveId" clId="{E2F8200A-1438-4883-B976-5D75DF02623E}" dt="2022-11-28T15:36:07.366" v="497" actId="207"/>
          <ac:spMkLst>
            <pc:docMk/>
            <pc:sldMk cId="2587181406" sldId="275"/>
            <ac:spMk id="22" creationId="{31716D88-2154-C117-85FE-932DE7A5A4B9}"/>
          </ac:spMkLst>
        </pc:spChg>
        <pc:spChg chg="mod">
          <ac:chgData name="Guilherme Lage da Costa" userId="e66f0b7e9f7bd981" providerId="LiveId" clId="{E2F8200A-1438-4883-B976-5D75DF02623E}" dt="2022-11-28T15:36:07.366" v="497" actId="207"/>
          <ac:spMkLst>
            <pc:docMk/>
            <pc:sldMk cId="2587181406" sldId="275"/>
            <ac:spMk id="23" creationId="{E8FE1268-B174-F256-1164-D3A261B85F45}"/>
          </ac:spMkLst>
        </pc:spChg>
        <pc:spChg chg="add mod">
          <ac:chgData name="Guilherme Lage da Costa" userId="e66f0b7e9f7bd981" providerId="LiveId" clId="{E2F8200A-1438-4883-B976-5D75DF02623E}" dt="2022-11-28T15:44:05.132" v="566" actId="14861"/>
          <ac:spMkLst>
            <pc:docMk/>
            <pc:sldMk cId="2587181406" sldId="275"/>
            <ac:spMk id="31" creationId="{5D3CB144-C77C-64AD-3F71-0BC7812A3CED}"/>
          </ac:spMkLst>
        </pc:spChg>
        <pc:spChg chg="add mod ord">
          <ac:chgData name="Guilherme Lage da Costa" userId="e66f0b7e9f7bd981" providerId="LiveId" clId="{E2F8200A-1438-4883-B976-5D75DF02623E}" dt="2022-11-28T15:47:07.848" v="589" actId="207"/>
          <ac:spMkLst>
            <pc:docMk/>
            <pc:sldMk cId="2587181406" sldId="275"/>
            <ac:spMk id="32" creationId="{6678C3E0-0AF0-2D3D-1C6F-A682B6EF17FB}"/>
          </ac:spMkLst>
        </pc:spChg>
        <pc:grpChg chg="add del mod">
          <ac:chgData name="Guilherme Lage da Costa" userId="e66f0b7e9f7bd981" providerId="LiveId" clId="{E2F8200A-1438-4883-B976-5D75DF02623E}" dt="2022-11-28T15:18:45.770" v="443" actId="165"/>
          <ac:grpSpMkLst>
            <pc:docMk/>
            <pc:sldMk cId="2587181406" sldId="275"/>
            <ac:grpSpMk id="11" creationId="{7DEF9BDB-F4CB-EC8E-8005-D6DF0563F674}"/>
          </ac:grpSpMkLst>
        </pc:grpChg>
        <pc:grpChg chg="mod ord topLvl">
          <ac:chgData name="Guilherme Lage da Costa" userId="e66f0b7e9f7bd981" providerId="LiveId" clId="{E2F8200A-1438-4883-B976-5D75DF02623E}" dt="2022-11-28T15:42:07.018" v="542" actId="1076"/>
          <ac:grpSpMkLst>
            <pc:docMk/>
            <pc:sldMk cId="2587181406" sldId="275"/>
            <ac:grpSpMk id="16" creationId="{968310F6-65FB-0A0F-C5CB-47EEA3F284EF}"/>
          </ac:grpSpMkLst>
        </pc:grpChg>
        <pc:grpChg chg="mod">
          <ac:chgData name="Guilherme Lage da Costa" userId="e66f0b7e9f7bd981" providerId="LiveId" clId="{E2F8200A-1438-4883-B976-5D75DF02623E}" dt="2022-11-28T15:36:07.366" v="497" actId="207"/>
          <ac:grpSpMkLst>
            <pc:docMk/>
            <pc:sldMk cId="2587181406" sldId="275"/>
            <ac:grpSpMk id="20" creationId="{62215CC7-D84C-20E0-5FEC-BA9847BC9D37}"/>
          </ac:grpSpMkLst>
        </pc:grpChg>
        <pc:picChg chg="add del mod">
          <ac:chgData name="Guilherme Lage da Costa" userId="e66f0b7e9f7bd981" providerId="LiveId" clId="{E2F8200A-1438-4883-B976-5D75DF02623E}" dt="2022-11-28T15:18:02.219" v="438" actId="478"/>
          <ac:picMkLst>
            <pc:docMk/>
            <pc:sldMk cId="2587181406" sldId="275"/>
            <ac:picMk id="24" creationId="{800E9947-E5AB-531E-C4E6-9A5A9A317B87}"/>
          </ac:picMkLst>
        </pc:picChg>
        <pc:picChg chg="add del mod">
          <ac:chgData name="Guilherme Lage da Costa" userId="e66f0b7e9f7bd981" providerId="LiveId" clId="{E2F8200A-1438-4883-B976-5D75DF02623E}" dt="2022-11-28T15:20:19.499" v="460" actId="478"/>
          <ac:picMkLst>
            <pc:docMk/>
            <pc:sldMk cId="2587181406" sldId="275"/>
            <ac:picMk id="26" creationId="{2C19055D-E339-DF15-4648-8AF3E5870BE2}"/>
          </ac:picMkLst>
        </pc:picChg>
        <pc:picChg chg="add del mod">
          <ac:chgData name="Guilherme Lage da Costa" userId="e66f0b7e9f7bd981" providerId="LiveId" clId="{E2F8200A-1438-4883-B976-5D75DF02623E}" dt="2022-11-28T15:33:57.920" v="468" actId="478"/>
          <ac:picMkLst>
            <pc:docMk/>
            <pc:sldMk cId="2587181406" sldId="275"/>
            <ac:picMk id="28" creationId="{B0E29B52-7148-D9ED-89C3-A6520DE5E338}"/>
          </ac:picMkLst>
        </pc:picChg>
        <pc:picChg chg="add del mod">
          <ac:chgData name="Guilherme Lage da Costa" userId="e66f0b7e9f7bd981" providerId="LiveId" clId="{E2F8200A-1438-4883-B976-5D75DF02623E}" dt="2022-11-28T15:36:13.892" v="502" actId="478"/>
          <ac:picMkLst>
            <pc:docMk/>
            <pc:sldMk cId="2587181406" sldId="275"/>
            <ac:picMk id="30" creationId="{C1477CE7-1EA9-2EFA-7DB0-69B0B3A276F9}"/>
          </ac:picMkLst>
        </pc:picChg>
        <pc:picChg chg="add del mod">
          <ac:chgData name="Guilherme Lage da Costa" userId="e66f0b7e9f7bd981" providerId="LiveId" clId="{E2F8200A-1438-4883-B976-5D75DF02623E}" dt="2022-11-28T15:43:25.747" v="554" actId="478"/>
          <ac:picMkLst>
            <pc:docMk/>
            <pc:sldMk cId="2587181406" sldId="275"/>
            <ac:picMk id="34" creationId="{73420EB2-BF50-A143-964A-28A763A342CD}"/>
          </ac:picMkLst>
        </pc:picChg>
        <pc:picChg chg="del">
          <ac:chgData name="Guilherme Lage da Costa" userId="e66f0b7e9f7bd981" providerId="LiveId" clId="{E2F8200A-1438-4883-B976-5D75DF02623E}" dt="2022-11-28T15:04:14.046" v="343" actId="478"/>
          <ac:picMkLst>
            <pc:docMk/>
            <pc:sldMk cId="2587181406" sldId="275"/>
            <ac:picMk id="44" creationId="{D8351885-CC7D-5B2E-568C-66D772F7B463}"/>
          </ac:picMkLst>
        </pc:picChg>
        <pc:picChg chg="add del mod">
          <ac:chgData name="Guilherme Lage da Costa" userId="e66f0b7e9f7bd981" providerId="LiveId" clId="{E2F8200A-1438-4883-B976-5D75DF02623E}" dt="2022-11-28T15:33:39.234" v="465" actId="478"/>
          <ac:picMkLst>
            <pc:docMk/>
            <pc:sldMk cId="2587181406" sldId="275"/>
            <ac:picMk id="1026" creationId="{7E7ED1A4-98ED-58CA-A8B8-6D9A873F6567}"/>
          </ac:picMkLst>
        </pc:picChg>
      </pc:sldChg>
      <pc:sldChg chg="delSp modSp del mod delAnim">
        <pc:chgData name="Guilherme Lage da Costa" userId="e66f0b7e9f7bd981" providerId="LiveId" clId="{E2F8200A-1438-4883-B976-5D75DF02623E}" dt="2022-11-28T15:13:31.838" v="433" actId="47"/>
        <pc:sldMkLst>
          <pc:docMk/>
          <pc:sldMk cId="2799873286" sldId="276"/>
        </pc:sldMkLst>
        <pc:grpChg chg="del">
          <ac:chgData name="Guilherme Lage da Costa" userId="e66f0b7e9f7bd981" providerId="LiveId" clId="{E2F8200A-1438-4883-B976-5D75DF02623E}" dt="2022-11-28T15:13:29.001" v="431" actId="21"/>
          <ac:grpSpMkLst>
            <pc:docMk/>
            <pc:sldMk cId="2799873286" sldId="276"/>
            <ac:grpSpMk id="32" creationId="{23CE3903-1B48-D897-9158-6DCFB9864C10}"/>
          </ac:grpSpMkLst>
        </pc:grpChg>
        <pc:picChg chg="del mod">
          <ac:chgData name="Guilherme Lage da Costa" userId="e66f0b7e9f7bd981" providerId="LiveId" clId="{E2F8200A-1438-4883-B976-5D75DF02623E}" dt="2022-11-28T15:13:29.001" v="431" actId="21"/>
          <ac:picMkLst>
            <pc:docMk/>
            <pc:sldMk cId="2799873286" sldId="276"/>
            <ac:picMk id="44" creationId="{D8351885-CC7D-5B2E-568C-66D772F7B463}"/>
          </ac:picMkLst>
        </pc:picChg>
      </pc:sldChg>
      <pc:sldChg chg="modSp del mod modTransition modAnim">
        <pc:chgData name="Guilherme Lage da Costa" userId="e66f0b7e9f7bd981" providerId="LiveId" clId="{E2F8200A-1438-4883-B976-5D75DF02623E}" dt="2022-11-28T18:36:04.547" v="1465" actId="47"/>
        <pc:sldMkLst>
          <pc:docMk/>
          <pc:sldMk cId="1980629330" sldId="278"/>
        </pc:sldMkLst>
        <pc:spChg chg="mod">
          <ac:chgData name="Guilherme Lage da Costa" userId="e66f0b7e9f7bd981" providerId="LiveId" clId="{E2F8200A-1438-4883-B976-5D75DF02623E}" dt="2022-11-28T15:46:28.879" v="583" actId="207"/>
          <ac:spMkLst>
            <pc:docMk/>
            <pc:sldMk cId="1980629330" sldId="278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0:58.082" v="1282"/>
          <ac:spMkLst>
            <pc:docMk/>
            <pc:sldMk cId="1980629330" sldId="278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0:59.878" v="1283"/>
          <ac:spMkLst>
            <pc:docMk/>
            <pc:sldMk cId="1980629330" sldId="278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01.672" v="1293" actId="20577"/>
          <ac:spMkLst>
            <pc:docMk/>
            <pc:sldMk cId="1980629330" sldId="278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5:45:54.371" v="571" actId="207"/>
          <ac:spMkLst>
            <pc:docMk/>
            <pc:sldMk cId="1980629330" sldId="278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5:46:01.821" v="573" actId="207"/>
          <ac:spMkLst>
            <pc:docMk/>
            <pc:sldMk cId="1980629330" sldId="278"/>
            <ac:spMk id="11" creationId="{5612E7D1-A832-1A32-A262-A3BDEC06E886}"/>
          </ac:spMkLst>
        </pc:spChg>
        <pc:spChg chg="mod">
          <ac:chgData name="Guilherme Lage da Costa" userId="e66f0b7e9f7bd981" providerId="LiveId" clId="{E2F8200A-1438-4883-B976-5D75DF02623E}" dt="2022-11-28T16:42:27.685" v="603" actId="14100"/>
          <ac:spMkLst>
            <pc:docMk/>
            <pc:sldMk cId="1980629330" sldId="278"/>
            <ac:spMk id="13" creationId="{CA316F35-0D06-94CB-0D20-4F03829F8458}"/>
          </ac:spMkLst>
        </pc:spChg>
        <pc:spChg chg="mod">
          <ac:chgData name="Guilherme Lage da Costa" userId="e66f0b7e9f7bd981" providerId="LiveId" clId="{E2F8200A-1438-4883-B976-5D75DF02623E}" dt="2022-11-28T16:42:33.453" v="605" actId="403"/>
          <ac:spMkLst>
            <pc:docMk/>
            <pc:sldMk cId="1980629330" sldId="278"/>
            <ac:spMk id="14" creationId="{8CF96951-DF1F-2D3D-F440-987CEAA94630}"/>
          </ac:spMkLst>
        </pc:spChg>
        <pc:spChg chg="mod">
          <ac:chgData name="Guilherme Lage da Costa" userId="e66f0b7e9f7bd981" providerId="LiveId" clId="{E2F8200A-1438-4883-B976-5D75DF02623E}" dt="2022-11-28T16:42:46.296" v="611" actId="1076"/>
          <ac:spMkLst>
            <pc:docMk/>
            <pc:sldMk cId="1980629330" sldId="278"/>
            <ac:spMk id="15" creationId="{21B65C3C-4C2F-96A5-2C27-0F3EBD8DD9F6}"/>
          </ac:spMkLst>
        </pc:spChg>
        <pc:spChg chg="mod">
          <ac:chgData name="Guilherme Lage da Costa" userId="e66f0b7e9f7bd981" providerId="LiveId" clId="{E2F8200A-1438-4883-B976-5D75DF02623E}" dt="2022-11-28T15:46:00.166" v="572" actId="207"/>
          <ac:spMkLst>
            <pc:docMk/>
            <pc:sldMk cId="1980629330" sldId="278"/>
            <ac:spMk id="18" creationId="{025DF50E-30FE-1AF8-C932-20C65186C3F7}"/>
          </ac:spMkLst>
        </pc:spChg>
        <pc:grpChg chg="mod">
          <ac:chgData name="Guilherme Lage da Costa" userId="e66f0b7e9f7bd981" providerId="LiveId" clId="{E2F8200A-1438-4883-B976-5D75DF02623E}" dt="2022-11-28T16:47:36.701" v="617" actId="1076"/>
          <ac:grpSpMkLst>
            <pc:docMk/>
            <pc:sldMk cId="1980629330" sldId="278"/>
            <ac:grpSpMk id="9" creationId="{5FBB4CE7-8EE4-9546-2E34-FD0391B59D52}"/>
          </ac:grpSpMkLst>
        </pc:grpChg>
      </pc:sldChg>
      <pc:sldChg chg="modSp del mod modTransition">
        <pc:chgData name="Guilherme Lage da Costa" userId="e66f0b7e9f7bd981" providerId="LiveId" clId="{E2F8200A-1438-4883-B976-5D75DF02623E}" dt="2022-11-28T18:36:05.050" v="1466" actId="47"/>
        <pc:sldMkLst>
          <pc:docMk/>
          <pc:sldMk cId="1832835129" sldId="279"/>
        </pc:sldMkLst>
        <pc:spChg chg="mod">
          <ac:chgData name="Guilherme Lage da Costa" userId="e66f0b7e9f7bd981" providerId="LiveId" clId="{E2F8200A-1438-4883-B976-5D75DF02623E}" dt="2022-11-28T15:46:56.787" v="587" actId="207"/>
          <ac:spMkLst>
            <pc:docMk/>
            <pc:sldMk cId="1832835129" sldId="279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1:09.034" v="1294"/>
          <ac:spMkLst>
            <pc:docMk/>
            <pc:sldMk cId="1832835129" sldId="279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10.757" v="1295"/>
          <ac:spMkLst>
            <pc:docMk/>
            <pc:sldMk cId="1832835129" sldId="279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13.771" v="1305" actId="20577"/>
          <ac:spMkLst>
            <pc:docMk/>
            <pc:sldMk cId="1832835129" sldId="279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5:46:11.550" v="576" actId="207"/>
          <ac:spMkLst>
            <pc:docMk/>
            <pc:sldMk cId="1832835129" sldId="279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7:07:18.330" v="868" actId="14100"/>
          <ac:spMkLst>
            <pc:docMk/>
            <pc:sldMk cId="1832835129" sldId="279"/>
            <ac:spMk id="9" creationId="{19A6A6E6-6CCA-D094-580B-6169B59DD873}"/>
          </ac:spMkLst>
        </pc:spChg>
        <pc:spChg chg="mod">
          <ac:chgData name="Guilherme Lage da Costa" userId="e66f0b7e9f7bd981" providerId="LiveId" clId="{E2F8200A-1438-4883-B976-5D75DF02623E}" dt="2022-11-28T15:46:14.006" v="578" actId="207"/>
          <ac:spMkLst>
            <pc:docMk/>
            <pc:sldMk cId="1832835129" sldId="279"/>
            <ac:spMk id="11" creationId="{5612E7D1-A832-1A32-A262-A3BDEC06E886}"/>
          </ac:spMkLst>
        </pc:spChg>
        <pc:spChg chg="mod">
          <ac:chgData name="Guilherme Lage da Costa" userId="e66f0b7e9f7bd981" providerId="LiveId" clId="{E2F8200A-1438-4883-B976-5D75DF02623E}" dt="2022-11-28T16:52:17.834" v="725" actId="403"/>
          <ac:spMkLst>
            <pc:docMk/>
            <pc:sldMk cId="1832835129" sldId="279"/>
            <ac:spMk id="13" creationId="{CA316F35-0D06-94CB-0D20-4F03829F8458}"/>
          </ac:spMkLst>
        </pc:spChg>
        <pc:spChg chg="mod">
          <ac:chgData name="Guilherme Lage da Costa" userId="e66f0b7e9f7bd981" providerId="LiveId" clId="{E2F8200A-1438-4883-B976-5D75DF02623E}" dt="2022-11-28T17:07:40.778" v="884" actId="14100"/>
          <ac:spMkLst>
            <pc:docMk/>
            <pc:sldMk cId="1832835129" sldId="279"/>
            <ac:spMk id="15" creationId="{8CEE4547-DDF2-A3AC-65D2-C25EC2665B19}"/>
          </ac:spMkLst>
        </pc:spChg>
        <pc:spChg chg="mod">
          <ac:chgData name="Guilherme Lage da Costa" userId="e66f0b7e9f7bd981" providerId="LiveId" clId="{E2F8200A-1438-4883-B976-5D75DF02623E}" dt="2022-11-28T17:07:23.658" v="871" actId="12"/>
          <ac:spMkLst>
            <pc:docMk/>
            <pc:sldMk cId="1832835129" sldId="279"/>
            <ac:spMk id="16" creationId="{A418419C-6F09-65AA-61AD-3D78CCE07422}"/>
          </ac:spMkLst>
        </pc:spChg>
        <pc:spChg chg="mod">
          <ac:chgData name="Guilherme Lage da Costa" userId="e66f0b7e9f7bd981" providerId="LiveId" clId="{E2F8200A-1438-4883-B976-5D75DF02623E}" dt="2022-11-28T17:07:47.318" v="887" actId="14100"/>
          <ac:spMkLst>
            <pc:docMk/>
            <pc:sldMk cId="1832835129" sldId="279"/>
            <ac:spMk id="17" creationId="{B55A4D27-E797-3A5C-0715-66DE15C06215}"/>
          </ac:spMkLst>
        </pc:spChg>
        <pc:spChg chg="mod">
          <ac:chgData name="Guilherme Lage da Costa" userId="e66f0b7e9f7bd981" providerId="LiveId" clId="{E2F8200A-1438-4883-B976-5D75DF02623E}" dt="2022-11-28T15:46:12.786" v="577" actId="207"/>
          <ac:spMkLst>
            <pc:docMk/>
            <pc:sldMk cId="1832835129" sldId="279"/>
            <ac:spMk id="18" creationId="{025DF50E-30FE-1AF8-C932-20C65186C3F7}"/>
          </ac:spMkLst>
        </pc:spChg>
        <pc:spChg chg="mod">
          <ac:chgData name="Guilherme Lage da Costa" userId="e66f0b7e9f7bd981" providerId="LiveId" clId="{E2F8200A-1438-4883-B976-5D75DF02623E}" dt="2022-11-28T17:07:24.973" v="873" actId="12"/>
          <ac:spMkLst>
            <pc:docMk/>
            <pc:sldMk cId="1832835129" sldId="279"/>
            <ac:spMk id="20" creationId="{28891F07-7DC4-AF94-A9CE-2B4038E5C74E}"/>
          </ac:spMkLst>
        </pc:spChg>
        <pc:spChg chg="mod">
          <ac:chgData name="Guilherme Lage da Costa" userId="e66f0b7e9f7bd981" providerId="LiveId" clId="{E2F8200A-1438-4883-B976-5D75DF02623E}" dt="2022-11-28T17:07:55.993" v="890" actId="14100"/>
          <ac:spMkLst>
            <pc:docMk/>
            <pc:sldMk cId="1832835129" sldId="279"/>
            <ac:spMk id="21" creationId="{3FFDFF19-0C94-B1CC-D045-FE104518259A}"/>
          </ac:spMkLst>
        </pc:spChg>
        <pc:spChg chg="mod">
          <ac:chgData name="Guilherme Lage da Costa" userId="e66f0b7e9f7bd981" providerId="LiveId" clId="{E2F8200A-1438-4883-B976-5D75DF02623E}" dt="2022-11-28T17:07:27.040" v="875" actId="12"/>
          <ac:spMkLst>
            <pc:docMk/>
            <pc:sldMk cId="1832835129" sldId="279"/>
            <ac:spMk id="22" creationId="{A2D6C157-AFCD-8231-0D68-C9A68126670A}"/>
          </ac:spMkLst>
        </pc:spChg>
        <pc:spChg chg="mod">
          <ac:chgData name="Guilherme Lage da Costa" userId="e66f0b7e9f7bd981" providerId="LiveId" clId="{E2F8200A-1438-4883-B976-5D75DF02623E}" dt="2022-11-28T17:07:27.470" v="876" actId="12"/>
          <ac:spMkLst>
            <pc:docMk/>
            <pc:sldMk cId="1832835129" sldId="279"/>
            <ac:spMk id="23" creationId="{1536D35F-99F4-641B-B789-912E9CA36693}"/>
          </ac:spMkLst>
        </pc:spChg>
        <pc:spChg chg="mod">
          <ac:chgData name="Guilherme Lage da Costa" userId="e66f0b7e9f7bd981" providerId="LiveId" clId="{E2F8200A-1438-4883-B976-5D75DF02623E}" dt="2022-11-28T17:07:28.152" v="877" actId="12"/>
          <ac:spMkLst>
            <pc:docMk/>
            <pc:sldMk cId="1832835129" sldId="279"/>
            <ac:spMk id="24" creationId="{75878A4D-8420-8FFF-CDD5-E734406FB47A}"/>
          </ac:spMkLst>
        </pc:spChg>
        <pc:spChg chg="mod">
          <ac:chgData name="Guilherme Lage da Costa" userId="e66f0b7e9f7bd981" providerId="LiveId" clId="{E2F8200A-1438-4883-B976-5D75DF02623E}" dt="2022-11-28T17:08:05.961" v="895" actId="14100"/>
          <ac:spMkLst>
            <pc:docMk/>
            <pc:sldMk cId="1832835129" sldId="279"/>
            <ac:spMk id="25" creationId="{A3E006C2-AEE2-8F57-D385-8F83F675DA95}"/>
          </ac:spMkLst>
        </pc:spChg>
        <pc:spChg chg="mod">
          <ac:chgData name="Guilherme Lage da Costa" userId="e66f0b7e9f7bd981" providerId="LiveId" clId="{E2F8200A-1438-4883-B976-5D75DF02623E}" dt="2022-11-28T17:07:21.300" v="869" actId="1076"/>
          <ac:spMkLst>
            <pc:docMk/>
            <pc:sldMk cId="1832835129" sldId="279"/>
            <ac:spMk id="26" creationId="{F8737E47-E5E7-3FC7-DA8B-43E225F79FE5}"/>
          </ac:spMkLst>
        </pc:spChg>
        <pc:spChg chg="mod">
          <ac:chgData name="Guilherme Lage da Costa" userId="e66f0b7e9f7bd981" providerId="LiveId" clId="{E2F8200A-1438-4883-B976-5D75DF02623E}" dt="2022-11-28T17:07:42.849" v="885" actId="1076"/>
          <ac:spMkLst>
            <pc:docMk/>
            <pc:sldMk cId="1832835129" sldId="279"/>
            <ac:spMk id="27" creationId="{DE16A3E1-3BB2-556E-CA47-7B8116ADA76E}"/>
          </ac:spMkLst>
        </pc:spChg>
        <pc:spChg chg="mod">
          <ac:chgData name="Guilherme Lage da Costa" userId="e66f0b7e9f7bd981" providerId="LiveId" clId="{E2F8200A-1438-4883-B976-5D75DF02623E}" dt="2022-11-28T17:07:45.483" v="886" actId="1076"/>
          <ac:spMkLst>
            <pc:docMk/>
            <pc:sldMk cId="1832835129" sldId="279"/>
            <ac:spMk id="28" creationId="{8E412578-BBBC-F4CB-9A99-8128428F5948}"/>
          </ac:spMkLst>
        </pc:spChg>
        <pc:spChg chg="mod">
          <ac:chgData name="Guilherme Lage da Costa" userId="e66f0b7e9f7bd981" providerId="LiveId" clId="{E2F8200A-1438-4883-B976-5D75DF02623E}" dt="2022-11-28T17:07:49.281" v="888" actId="1076"/>
          <ac:spMkLst>
            <pc:docMk/>
            <pc:sldMk cId="1832835129" sldId="279"/>
            <ac:spMk id="29" creationId="{AF101B8C-AE8C-10E7-6A30-6C0DD2FFA03A}"/>
          </ac:spMkLst>
        </pc:spChg>
        <pc:spChg chg="mod">
          <ac:chgData name="Guilherme Lage da Costa" userId="e66f0b7e9f7bd981" providerId="LiveId" clId="{E2F8200A-1438-4883-B976-5D75DF02623E}" dt="2022-11-28T17:07:52.231" v="889" actId="1076"/>
          <ac:spMkLst>
            <pc:docMk/>
            <pc:sldMk cId="1832835129" sldId="279"/>
            <ac:spMk id="30" creationId="{29801FFD-D1FE-10C2-29F4-75045DC4EF31}"/>
          </ac:spMkLst>
        </pc:spChg>
        <pc:spChg chg="mod">
          <ac:chgData name="Guilherme Lage da Costa" userId="e66f0b7e9f7bd981" providerId="LiveId" clId="{E2F8200A-1438-4883-B976-5D75DF02623E}" dt="2022-11-28T17:07:57.772" v="891" actId="1076"/>
          <ac:spMkLst>
            <pc:docMk/>
            <pc:sldMk cId="1832835129" sldId="279"/>
            <ac:spMk id="31" creationId="{C5B54F0B-8B7A-A638-5AC8-BD5EF3EF0DC4}"/>
          </ac:spMkLst>
        </pc:spChg>
        <pc:spChg chg="mod">
          <ac:chgData name="Guilherme Lage da Costa" userId="e66f0b7e9f7bd981" providerId="LiveId" clId="{E2F8200A-1438-4883-B976-5D75DF02623E}" dt="2022-11-28T17:08:01.182" v="892" actId="1076"/>
          <ac:spMkLst>
            <pc:docMk/>
            <pc:sldMk cId="1832835129" sldId="279"/>
            <ac:spMk id="32" creationId="{734FAAE2-866C-9026-0B42-29168B4B3EBF}"/>
          </ac:spMkLst>
        </pc:spChg>
        <pc:spChg chg="mod">
          <ac:chgData name="Guilherme Lage da Costa" userId="e66f0b7e9f7bd981" providerId="LiveId" clId="{E2F8200A-1438-4883-B976-5D75DF02623E}" dt="2022-11-28T17:08:02.844" v="893" actId="1076"/>
          <ac:spMkLst>
            <pc:docMk/>
            <pc:sldMk cId="1832835129" sldId="279"/>
            <ac:spMk id="33" creationId="{028E13AD-0C24-5E55-3D5A-A6FED2EE447B}"/>
          </ac:spMkLst>
        </pc:spChg>
        <pc:spChg chg="mod">
          <ac:chgData name="Guilherme Lage da Costa" userId="e66f0b7e9f7bd981" providerId="LiveId" clId="{E2F8200A-1438-4883-B976-5D75DF02623E}" dt="2022-11-28T17:08:04.273" v="894" actId="1076"/>
          <ac:spMkLst>
            <pc:docMk/>
            <pc:sldMk cId="1832835129" sldId="279"/>
            <ac:spMk id="34" creationId="{8EB58FDA-8E19-EBD3-EE6F-174F9C8377D9}"/>
          </ac:spMkLst>
        </pc:spChg>
        <pc:spChg chg="mod">
          <ac:chgData name="Guilherme Lage da Costa" userId="e66f0b7e9f7bd981" providerId="LiveId" clId="{E2F8200A-1438-4883-B976-5D75DF02623E}" dt="2022-11-28T17:08:07.573" v="896" actId="1076"/>
          <ac:spMkLst>
            <pc:docMk/>
            <pc:sldMk cId="1832835129" sldId="279"/>
            <ac:spMk id="35" creationId="{4A19B80E-A23C-5B4C-C9A9-36CAC74AA05A}"/>
          </ac:spMkLst>
        </pc:spChg>
        <pc:spChg chg="mod">
          <ac:chgData name="Guilherme Lage da Costa" userId="e66f0b7e9f7bd981" providerId="LiveId" clId="{E2F8200A-1438-4883-B976-5D75DF02623E}" dt="2022-11-28T16:51:33.927" v="697" actId="113"/>
          <ac:spMkLst>
            <pc:docMk/>
            <pc:sldMk cId="1832835129" sldId="279"/>
            <ac:spMk id="36" creationId="{829E9547-7EB2-86FB-9530-66B4F43BF541}"/>
          </ac:spMkLst>
        </pc:spChg>
        <pc:spChg chg="mod">
          <ac:chgData name="Guilherme Lage da Costa" userId="e66f0b7e9f7bd981" providerId="LiveId" clId="{E2F8200A-1438-4883-B976-5D75DF02623E}" dt="2022-11-28T16:51:33.927" v="697" actId="113"/>
          <ac:spMkLst>
            <pc:docMk/>
            <pc:sldMk cId="1832835129" sldId="279"/>
            <ac:spMk id="37" creationId="{06B2BA76-3077-4955-E1BE-169F61E99B1A}"/>
          </ac:spMkLst>
        </pc:spChg>
        <pc:spChg chg="mod">
          <ac:chgData name="Guilherme Lage da Costa" userId="e66f0b7e9f7bd981" providerId="LiveId" clId="{E2F8200A-1438-4883-B976-5D75DF02623E}" dt="2022-11-28T16:51:33.927" v="697" actId="113"/>
          <ac:spMkLst>
            <pc:docMk/>
            <pc:sldMk cId="1832835129" sldId="279"/>
            <ac:spMk id="38" creationId="{31461FC6-6BA6-C17F-18DD-DB5C97C2B538}"/>
          </ac:spMkLst>
        </pc:spChg>
        <pc:spChg chg="mod">
          <ac:chgData name="Guilherme Lage da Costa" userId="e66f0b7e9f7bd981" providerId="LiveId" clId="{E2F8200A-1438-4883-B976-5D75DF02623E}" dt="2022-11-28T16:55:30.063" v="766" actId="255"/>
          <ac:spMkLst>
            <pc:docMk/>
            <pc:sldMk cId="1832835129" sldId="279"/>
            <ac:spMk id="39" creationId="{7717F6DD-08FC-9BC2-A7C1-A4E219387DFB}"/>
          </ac:spMkLst>
        </pc:spChg>
        <pc:spChg chg="mod">
          <ac:chgData name="Guilherme Lage da Costa" userId="e66f0b7e9f7bd981" providerId="LiveId" clId="{E2F8200A-1438-4883-B976-5D75DF02623E}" dt="2022-11-28T16:55:34.507" v="767" actId="255"/>
          <ac:spMkLst>
            <pc:docMk/>
            <pc:sldMk cId="1832835129" sldId="279"/>
            <ac:spMk id="40" creationId="{B93F063F-AAAF-2663-1CEE-371451DD3097}"/>
          </ac:spMkLst>
        </pc:spChg>
        <pc:spChg chg="mod">
          <ac:chgData name="Guilherme Lage da Costa" userId="e66f0b7e9f7bd981" providerId="LiveId" clId="{E2F8200A-1438-4883-B976-5D75DF02623E}" dt="2022-11-28T16:55:37.712" v="768" actId="255"/>
          <ac:spMkLst>
            <pc:docMk/>
            <pc:sldMk cId="1832835129" sldId="279"/>
            <ac:spMk id="41" creationId="{F8F7AD75-7DB4-4830-670A-794DAA07D54E}"/>
          </ac:spMkLst>
        </pc:spChg>
        <pc:spChg chg="mod">
          <ac:chgData name="Guilherme Lage da Costa" userId="e66f0b7e9f7bd981" providerId="LiveId" clId="{E2F8200A-1438-4883-B976-5D75DF02623E}" dt="2022-11-28T16:51:33.927" v="697" actId="113"/>
          <ac:spMkLst>
            <pc:docMk/>
            <pc:sldMk cId="1832835129" sldId="279"/>
            <ac:spMk id="42" creationId="{2FB4AF0D-9666-CD32-8184-CFBC1561A4F2}"/>
          </ac:spMkLst>
        </pc:spChg>
        <pc:grpChg chg="mod">
          <ac:chgData name="Guilherme Lage da Costa" userId="e66f0b7e9f7bd981" providerId="LiveId" clId="{E2F8200A-1438-4883-B976-5D75DF02623E}" dt="2022-11-28T16:55:47.244" v="771" actId="1076"/>
          <ac:grpSpMkLst>
            <pc:docMk/>
            <pc:sldMk cId="1832835129" sldId="279"/>
            <ac:grpSpMk id="43" creationId="{9BC16643-19DB-776A-51CE-A40F183ADE1E}"/>
          </ac:grpSpMkLst>
        </pc:grpChg>
      </pc:sldChg>
      <pc:sldChg chg="addSp delSp modSp del mod modTransition">
        <pc:chgData name="Guilherme Lage da Costa" userId="e66f0b7e9f7bd981" providerId="LiveId" clId="{E2F8200A-1438-4883-B976-5D75DF02623E}" dt="2022-11-28T18:36:05.493" v="1467" actId="47"/>
        <pc:sldMkLst>
          <pc:docMk/>
          <pc:sldMk cId="1509258420" sldId="280"/>
        </pc:sldMkLst>
        <pc:spChg chg="mod">
          <ac:chgData name="Guilherme Lage da Costa" userId="e66f0b7e9f7bd981" providerId="LiveId" clId="{E2F8200A-1438-4883-B976-5D75DF02623E}" dt="2022-11-28T15:46:59.363" v="588" actId="207"/>
          <ac:spMkLst>
            <pc:docMk/>
            <pc:sldMk cId="1509258420" sldId="280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1:19.228" v="1306"/>
          <ac:spMkLst>
            <pc:docMk/>
            <pc:sldMk cId="1509258420" sldId="280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20.783" v="1307"/>
          <ac:spMkLst>
            <pc:docMk/>
            <pc:sldMk cId="1509258420" sldId="280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23.574" v="1317" actId="20577"/>
          <ac:spMkLst>
            <pc:docMk/>
            <pc:sldMk cId="1509258420" sldId="280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5:46:18.898" v="579" actId="207"/>
          <ac:spMkLst>
            <pc:docMk/>
            <pc:sldMk cId="1509258420" sldId="280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5:46:20.861" v="581" actId="207"/>
          <ac:spMkLst>
            <pc:docMk/>
            <pc:sldMk cId="1509258420" sldId="280"/>
            <ac:spMk id="11" creationId="{5612E7D1-A832-1A32-A262-A3BDEC06E886}"/>
          </ac:spMkLst>
        </pc:spChg>
        <pc:spChg chg="mod">
          <ac:chgData name="Guilherme Lage da Costa" userId="e66f0b7e9f7bd981" providerId="LiveId" clId="{E2F8200A-1438-4883-B976-5D75DF02623E}" dt="2022-11-28T16:56:23.231" v="773" actId="403"/>
          <ac:spMkLst>
            <pc:docMk/>
            <pc:sldMk cId="1509258420" sldId="280"/>
            <ac:spMk id="13" creationId="{CA316F35-0D06-94CB-0D20-4F03829F8458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14" creationId="{AE0C62F8-5176-2C1B-7D9C-818F72769A60}"/>
          </ac:spMkLst>
        </pc:spChg>
        <pc:spChg chg="mod">
          <ac:chgData name="Guilherme Lage da Costa" userId="e66f0b7e9f7bd981" providerId="LiveId" clId="{E2F8200A-1438-4883-B976-5D75DF02623E}" dt="2022-11-28T17:17:39.225" v="924" actId="20577"/>
          <ac:spMkLst>
            <pc:docMk/>
            <pc:sldMk cId="1509258420" sldId="280"/>
            <ac:spMk id="15" creationId="{8CEE4547-DDF2-A3AC-65D2-C25EC2665B19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16" creationId="{A418419C-6F09-65AA-61AD-3D78CCE07422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17" creationId="{B55A4D27-E797-3A5C-0715-66DE15C06215}"/>
          </ac:spMkLst>
        </pc:spChg>
        <pc:spChg chg="mod">
          <ac:chgData name="Guilherme Lage da Costa" userId="e66f0b7e9f7bd981" providerId="LiveId" clId="{E2F8200A-1438-4883-B976-5D75DF02623E}" dt="2022-11-28T15:46:19.944" v="580" actId="207"/>
          <ac:spMkLst>
            <pc:docMk/>
            <pc:sldMk cId="1509258420" sldId="280"/>
            <ac:spMk id="18" creationId="{025DF50E-30FE-1AF8-C932-20C65186C3F7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19" creationId="{0DC827FA-EF7B-D3D3-8200-064C9DE4DB0E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20" creationId="{28891F07-7DC4-AF94-A9CE-2B4038E5C74E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21" creationId="{3FFDFF19-0C94-B1CC-D045-FE104518259A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22" creationId="{5DA97613-3D26-ABFA-B98E-E08022B8BBFB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23" creationId="{870E4AFB-6C5D-736B-3C38-C4380D678860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24" creationId="{E54E4B5C-52D8-3FE7-3433-11AF9BD619B6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25" creationId="{1A707B6A-29F9-6687-3DBB-74A98B30B4BB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26" creationId="{A0B0D601-05E5-028D-0584-8BFFD718DFC1}"/>
          </ac:spMkLst>
        </pc:spChg>
        <pc:spChg chg="mod">
          <ac:chgData name="Guilherme Lage da Costa" userId="e66f0b7e9f7bd981" providerId="LiveId" clId="{E2F8200A-1438-4883-B976-5D75DF02623E}" dt="2022-11-28T17:17:49.062" v="926" actId="1076"/>
          <ac:spMkLst>
            <pc:docMk/>
            <pc:sldMk cId="1509258420" sldId="280"/>
            <ac:spMk id="27" creationId="{DE16A3E1-3BB2-556E-CA47-7B8116ADA76E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28" creationId="{8E412578-BBBC-F4CB-9A99-8128428F5948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29" creationId="{AF101B8C-AE8C-10E7-6A30-6C0DD2FFA03A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30" creationId="{29801FFD-D1FE-10C2-29F4-75045DC4EF31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31" creationId="{C5B54F0B-8B7A-A638-5AC8-BD5EF3EF0DC4}"/>
          </ac:spMkLst>
        </pc:spChg>
        <pc:grpChg chg="add del mod">
          <ac:chgData name="Guilherme Lage da Costa" userId="e66f0b7e9f7bd981" providerId="LiveId" clId="{E2F8200A-1438-4883-B976-5D75DF02623E}" dt="2022-11-28T17:06:13.291" v="849"/>
          <ac:grpSpMkLst>
            <pc:docMk/>
            <pc:sldMk cId="1509258420" sldId="280"/>
            <ac:grpSpMk id="9" creationId="{45963CFB-BE1E-EB9E-6A26-9EB5882BF820}"/>
          </ac:grpSpMkLst>
        </pc:grpChg>
        <pc:grpChg chg="add del">
          <ac:chgData name="Guilherme Lage da Costa" userId="e66f0b7e9f7bd981" providerId="LiveId" clId="{E2F8200A-1438-4883-B976-5D75DF02623E}" dt="2022-11-28T16:58:27.922" v="805" actId="478"/>
          <ac:grpSpMkLst>
            <pc:docMk/>
            <pc:sldMk cId="1509258420" sldId="280"/>
            <ac:grpSpMk id="44" creationId="{C4D62545-C1F2-A469-1E07-1C451CF8E729}"/>
          </ac:grpSpMkLst>
        </pc:grpChg>
      </pc:sldChg>
      <pc:sldChg chg="del modTransition">
        <pc:chgData name="Guilherme Lage da Costa" userId="e66f0b7e9f7bd981" providerId="LiveId" clId="{E2F8200A-1438-4883-B976-5D75DF02623E}" dt="2022-11-28T17:22:31.439" v="948" actId="47"/>
        <pc:sldMkLst>
          <pc:docMk/>
          <pc:sldMk cId="3704885179" sldId="282"/>
        </pc:sldMkLst>
      </pc:sldChg>
      <pc:sldChg chg="modSp del mod modTransition">
        <pc:chgData name="Guilherme Lage da Costa" userId="e66f0b7e9f7bd981" providerId="LiveId" clId="{E2F8200A-1438-4883-B976-5D75DF02623E}" dt="2022-11-28T18:05:21.013" v="1156" actId="47"/>
        <pc:sldMkLst>
          <pc:docMk/>
          <pc:sldMk cId="1602142328" sldId="283"/>
        </pc:sldMkLst>
        <pc:spChg chg="mod">
          <ac:chgData name="Guilherme Lage da Costa" userId="e66f0b7e9f7bd981" providerId="LiveId" clId="{E2F8200A-1438-4883-B976-5D75DF02623E}" dt="2022-11-28T17:37:39.022" v="1113"/>
          <ac:spMkLst>
            <pc:docMk/>
            <pc:sldMk cId="1602142328" sldId="283"/>
            <ac:spMk id="6" creationId="{6FA43461-C92B-27EB-1661-D33A0C4B7AB5}"/>
          </ac:spMkLst>
        </pc:spChg>
      </pc:sldChg>
      <pc:sldChg chg="addSp delSp modSp mod modTransition delAnim">
        <pc:chgData name="Guilherme Lage da Costa" userId="e66f0b7e9f7bd981" providerId="LiveId" clId="{E2F8200A-1438-4883-B976-5D75DF02623E}" dt="2022-11-28T18:14:50.211" v="1432" actId="1076"/>
        <pc:sldMkLst>
          <pc:docMk/>
          <pc:sldMk cId="575937306" sldId="289"/>
        </pc:sldMkLst>
        <pc:spChg chg="add mod">
          <ac:chgData name="Guilherme Lage da Costa" userId="e66f0b7e9f7bd981" providerId="LiveId" clId="{E2F8200A-1438-4883-B976-5D75DF02623E}" dt="2022-11-28T18:14:45.916" v="1431" actId="164"/>
          <ac:spMkLst>
            <pc:docMk/>
            <pc:sldMk cId="575937306" sldId="289"/>
            <ac:spMk id="15" creationId="{85D693AA-36C4-CDB5-095D-DB6A31869E0F}"/>
          </ac:spMkLst>
        </pc:spChg>
        <pc:spChg chg="add mod">
          <ac:chgData name="Guilherme Lage da Costa" userId="e66f0b7e9f7bd981" providerId="LiveId" clId="{E2F8200A-1438-4883-B976-5D75DF02623E}" dt="2022-11-28T18:14:45.916" v="1431" actId="164"/>
          <ac:spMkLst>
            <pc:docMk/>
            <pc:sldMk cId="575937306" sldId="289"/>
            <ac:spMk id="21" creationId="{EBFC95A8-6E64-6029-09D2-151A4CD5FD2B}"/>
          </ac:spMkLst>
        </pc:spChg>
        <pc:spChg chg="add mod">
          <ac:chgData name="Guilherme Lage da Costa" userId="e66f0b7e9f7bd981" providerId="LiveId" clId="{E2F8200A-1438-4883-B976-5D75DF02623E}" dt="2022-11-28T18:14:45.916" v="1431" actId="164"/>
          <ac:spMkLst>
            <pc:docMk/>
            <pc:sldMk cId="575937306" sldId="289"/>
            <ac:spMk id="23" creationId="{F67A8437-044A-DB8D-9E63-22BB2032F94E}"/>
          </ac:spMkLst>
        </pc:spChg>
        <pc:spChg chg="mod">
          <ac:chgData name="Guilherme Lage da Costa" userId="e66f0b7e9f7bd981" providerId="LiveId" clId="{E2F8200A-1438-4883-B976-5D75DF02623E}" dt="2022-11-28T18:14:38.373" v="1427"/>
          <ac:spMkLst>
            <pc:docMk/>
            <pc:sldMk cId="575937306" sldId="289"/>
            <ac:spMk id="25" creationId="{31F8DAA6-866F-DEAD-9EC3-F560A09949C1}"/>
          </ac:spMkLst>
        </pc:spChg>
        <pc:spChg chg="mod">
          <ac:chgData name="Guilherme Lage da Costa" userId="e66f0b7e9f7bd981" providerId="LiveId" clId="{E2F8200A-1438-4883-B976-5D75DF02623E}" dt="2022-11-28T18:14:38.373" v="1427"/>
          <ac:spMkLst>
            <pc:docMk/>
            <pc:sldMk cId="575937306" sldId="289"/>
            <ac:spMk id="27" creationId="{6B5C1C10-79E6-9466-9561-AE41279909A2}"/>
          </ac:spMkLst>
        </pc:spChg>
        <pc:spChg chg="mod">
          <ac:chgData name="Guilherme Lage da Costa" userId="e66f0b7e9f7bd981" providerId="LiveId" clId="{E2F8200A-1438-4883-B976-5D75DF02623E}" dt="2022-11-28T18:14:38.373" v="1427"/>
          <ac:spMkLst>
            <pc:docMk/>
            <pc:sldMk cId="575937306" sldId="289"/>
            <ac:spMk id="28" creationId="{3D0055B7-7A01-B4A9-DB7A-C861AE1C8B85}"/>
          </ac:spMkLst>
        </pc:spChg>
        <pc:spChg chg="mod">
          <ac:chgData name="Guilherme Lage da Costa" userId="e66f0b7e9f7bd981" providerId="LiveId" clId="{E2F8200A-1438-4883-B976-5D75DF02623E}" dt="2022-11-28T18:14:38.373" v="1427"/>
          <ac:spMkLst>
            <pc:docMk/>
            <pc:sldMk cId="575937306" sldId="289"/>
            <ac:spMk id="29" creationId="{EF20901C-902E-3633-5C6E-6701DD2CC263}"/>
          </ac:spMkLst>
        </pc:spChg>
        <pc:grpChg chg="del">
          <ac:chgData name="Guilherme Lage da Costa" userId="e66f0b7e9f7bd981" providerId="LiveId" clId="{E2F8200A-1438-4883-B976-5D75DF02623E}" dt="2022-11-28T18:14:38.188" v="1426" actId="478"/>
          <ac:grpSpMkLst>
            <pc:docMk/>
            <pc:sldMk cId="575937306" sldId="289"/>
            <ac:grpSpMk id="10" creationId="{16A7A347-6865-F020-2A64-183B1B69B93A}"/>
          </ac:grpSpMkLst>
        </pc:grpChg>
        <pc:grpChg chg="add mod">
          <ac:chgData name="Guilherme Lage da Costa" userId="e66f0b7e9f7bd981" providerId="LiveId" clId="{E2F8200A-1438-4883-B976-5D75DF02623E}" dt="2022-11-28T18:14:45.916" v="1431" actId="164"/>
          <ac:grpSpMkLst>
            <pc:docMk/>
            <pc:sldMk cId="575937306" sldId="289"/>
            <ac:grpSpMk id="24" creationId="{83D32297-0AD1-8911-0A3C-D800D40F36D8}"/>
          </ac:grpSpMkLst>
        </pc:grpChg>
        <pc:grpChg chg="mod">
          <ac:chgData name="Guilherme Lage da Costa" userId="e66f0b7e9f7bd981" providerId="LiveId" clId="{E2F8200A-1438-4883-B976-5D75DF02623E}" dt="2022-11-28T18:14:38.373" v="1427"/>
          <ac:grpSpMkLst>
            <pc:docMk/>
            <pc:sldMk cId="575937306" sldId="289"/>
            <ac:grpSpMk id="26" creationId="{3B7CDCF8-2DFB-938E-552B-1692DBFC395E}"/>
          </ac:grpSpMkLst>
        </pc:grpChg>
        <pc:grpChg chg="add mod">
          <ac:chgData name="Guilherme Lage da Costa" userId="e66f0b7e9f7bd981" providerId="LiveId" clId="{E2F8200A-1438-4883-B976-5D75DF02623E}" dt="2022-11-28T18:14:50.211" v="1432" actId="1076"/>
          <ac:grpSpMkLst>
            <pc:docMk/>
            <pc:sldMk cId="575937306" sldId="289"/>
            <ac:grpSpMk id="30" creationId="{152F445F-4969-ABF4-E8BF-3A273CA5E717}"/>
          </ac:grpSpMkLst>
        </pc:grpChg>
      </pc:sldChg>
      <pc:sldChg chg="addSp delSp modSp add del mod ord modTransition">
        <pc:chgData name="Guilherme Lage da Costa" userId="e66f0b7e9f7bd981" providerId="LiveId" clId="{E2F8200A-1438-4883-B976-5D75DF02623E}" dt="2022-11-28T19:09:47.676" v="1761" actId="47"/>
        <pc:sldMkLst>
          <pc:docMk/>
          <pc:sldMk cId="442630115" sldId="290"/>
        </pc:sldMkLst>
        <pc:spChg chg="mod">
          <ac:chgData name="Guilherme Lage da Costa" userId="e66f0b7e9f7bd981" providerId="LiveId" clId="{E2F8200A-1438-4883-B976-5D75DF02623E}" dt="2022-11-28T18:38:58.476" v="1610" actId="20577"/>
          <ac:spMkLst>
            <pc:docMk/>
            <pc:sldMk cId="442630115" sldId="290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6:24.435" v="1184" actId="20577"/>
          <ac:spMkLst>
            <pc:docMk/>
            <pc:sldMk cId="442630115" sldId="290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43.347" v="1340"/>
          <ac:spMkLst>
            <pc:docMk/>
            <pc:sldMk cId="442630115" sldId="290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45.443" v="1350" actId="20577"/>
          <ac:spMkLst>
            <pc:docMk/>
            <pc:sldMk cId="442630115" sldId="290"/>
            <ac:spMk id="6" creationId="{6FA43461-C92B-27EB-1661-D33A0C4B7AB5}"/>
          </ac:spMkLst>
        </pc:spChg>
        <pc:spChg chg="del">
          <ac:chgData name="Guilherme Lage da Costa" userId="e66f0b7e9f7bd981" providerId="LiveId" clId="{E2F8200A-1438-4883-B976-5D75DF02623E}" dt="2022-11-28T18:06:12.562" v="1179" actId="478"/>
          <ac:spMkLst>
            <pc:docMk/>
            <pc:sldMk cId="442630115" sldId="290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8:56.500" v="1602"/>
          <ac:spMkLst>
            <pc:docMk/>
            <pc:sldMk cId="442630115" sldId="290"/>
            <ac:spMk id="8" creationId="{3461DDC4-7834-928F-6FF1-90D55E914CB6}"/>
          </ac:spMkLst>
        </pc:spChg>
        <pc:spChg chg="add mod">
          <ac:chgData name="Guilherme Lage da Costa" userId="e66f0b7e9f7bd981" providerId="LiveId" clId="{E2F8200A-1438-4883-B976-5D75DF02623E}" dt="2022-11-28T18:06:05.321" v="1174"/>
          <ac:spMkLst>
            <pc:docMk/>
            <pc:sldMk cId="442630115" sldId="290"/>
            <ac:spMk id="9" creationId="{6CBEA6C9-D7D2-FAD6-C9C3-86661AC4CA13}"/>
          </ac:spMkLst>
        </pc:spChg>
        <pc:spChg chg="mod">
          <ac:chgData name="Guilherme Lage da Costa" userId="e66f0b7e9f7bd981" providerId="LiveId" clId="{E2F8200A-1438-4883-B976-5D75DF02623E}" dt="2022-11-28T17:29:13.184" v="958" actId="403"/>
          <ac:spMkLst>
            <pc:docMk/>
            <pc:sldMk cId="442630115" sldId="290"/>
            <ac:spMk id="11" creationId="{6B5EED77-242F-2AAA-1BE6-3B9E6303A2D6}"/>
          </ac:spMkLst>
        </pc:spChg>
        <pc:spChg chg="mod">
          <ac:chgData name="Guilherme Lage da Costa" userId="e66f0b7e9f7bd981" providerId="LiveId" clId="{E2F8200A-1438-4883-B976-5D75DF02623E}" dt="2022-11-28T17:30:23.119" v="996" actId="207"/>
          <ac:spMkLst>
            <pc:docMk/>
            <pc:sldMk cId="442630115" sldId="290"/>
            <ac:spMk id="12" creationId="{8FA49E33-1083-D3C3-64AE-EAF78038B750}"/>
          </ac:spMkLst>
        </pc:spChg>
        <pc:spChg chg="del">
          <ac:chgData name="Guilherme Lage da Costa" userId="e66f0b7e9f7bd981" providerId="LiveId" clId="{E2F8200A-1438-4883-B976-5D75DF02623E}" dt="2022-11-28T17:29:05.224" v="952" actId="478"/>
          <ac:spMkLst>
            <pc:docMk/>
            <pc:sldMk cId="442630115" sldId="290"/>
            <ac:spMk id="15" creationId="{42274A07-B056-90A0-0994-5E1986C3A184}"/>
          </ac:spMkLst>
        </pc:spChg>
        <pc:spChg chg="del mod">
          <ac:chgData name="Guilherme Lage da Costa" userId="e66f0b7e9f7bd981" providerId="LiveId" clId="{E2F8200A-1438-4883-B976-5D75DF02623E}" dt="2022-11-28T17:29:05.226" v="954"/>
          <ac:spMkLst>
            <pc:docMk/>
            <pc:sldMk cId="442630115" sldId="290"/>
            <ac:spMk id="16" creationId="{E155A6A1-0E71-81ED-FF32-8858F5250228}"/>
          </ac:spMkLst>
        </pc:spChg>
        <pc:spChg chg="mod">
          <ac:chgData name="Guilherme Lage da Costa" userId="e66f0b7e9f7bd981" providerId="LiveId" clId="{E2F8200A-1438-4883-B976-5D75DF02623E}" dt="2022-11-28T18:32:00.745" v="1436" actId="20577"/>
          <ac:spMkLst>
            <pc:docMk/>
            <pc:sldMk cId="442630115" sldId="290"/>
            <ac:spMk id="20" creationId="{3788B1DC-78C0-E606-5763-830C0BB853C0}"/>
          </ac:spMkLst>
        </pc:spChg>
      </pc:sldChg>
      <pc:sldChg chg="addSp delSp modSp mod modTransition">
        <pc:chgData name="Guilherme Lage da Costa" userId="e66f0b7e9f7bd981" providerId="LiveId" clId="{E2F8200A-1438-4883-B976-5D75DF02623E}" dt="2022-11-28T19:11:49.567" v="1838" actId="20577"/>
        <pc:sldMkLst>
          <pc:docMk/>
          <pc:sldMk cId="839103730" sldId="291"/>
        </pc:sldMkLst>
        <pc:spChg chg="mod">
          <ac:chgData name="Guilherme Lage da Costa" userId="e66f0b7e9f7bd981" providerId="LiveId" clId="{E2F8200A-1438-4883-B976-5D75DF02623E}" dt="2022-11-28T18:39:04.784" v="1619" actId="20577"/>
          <ac:spMkLst>
            <pc:docMk/>
            <pc:sldMk cId="839103730" sldId="291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6:27.908" v="1186" actId="20577"/>
          <ac:spMkLst>
            <pc:docMk/>
            <pc:sldMk cId="839103730" sldId="291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47.916" v="1351"/>
          <ac:spMkLst>
            <pc:docMk/>
            <pc:sldMk cId="839103730" sldId="291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49.655" v="1361" actId="20577"/>
          <ac:spMkLst>
            <pc:docMk/>
            <pc:sldMk cId="839103730" sldId="291"/>
            <ac:spMk id="6" creationId="{6FA43461-C92B-27EB-1661-D33A0C4B7AB5}"/>
          </ac:spMkLst>
        </pc:spChg>
        <pc:spChg chg="del">
          <ac:chgData name="Guilherme Lage da Costa" userId="e66f0b7e9f7bd981" providerId="LiveId" clId="{E2F8200A-1438-4883-B976-5D75DF02623E}" dt="2022-11-28T18:06:11.130" v="1178" actId="478"/>
          <ac:spMkLst>
            <pc:docMk/>
            <pc:sldMk cId="839103730" sldId="291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9:02.932" v="1611"/>
          <ac:spMkLst>
            <pc:docMk/>
            <pc:sldMk cId="839103730" sldId="291"/>
            <ac:spMk id="8" creationId="{3461DDC4-7834-928F-6FF1-90D55E914CB6}"/>
          </ac:spMkLst>
        </pc:spChg>
        <pc:spChg chg="add mod">
          <ac:chgData name="Guilherme Lage da Costa" userId="e66f0b7e9f7bd981" providerId="LiveId" clId="{E2F8200A-1438-4883-B976-5D75DF02623E}" dt="2022-11-28T18:06:05.807" v="1175"/>
          <ac:spMkLst>
            <pc:docMk/>
            <pc:sldMk cId="839103730" sldId="291"/>
            <ac:spMk id="9" creationId="{33C7A73D-0C97-FE1A-DCE0-EDD6044B582A}"/>
          </ac:spMkLst>
        </pc:spChg>
        <pc:spChg chg="mod">
          <ac:chgData name="Guilherme Lage da Costa" userId="e66f0b7e9f7bd981" providerId="LiveId" clId="{E2F8200A-1438-4883-B976-5D75DF02623E}" dt="2022-11-28T17:34:31.918" v="1068" actId="14100"/>
          <ac:spMkLst>
            <pc:docMk/>
            <pc:sldMk cId="839103730" sldId="291"/>
            <ac:spMk id="11" creationId="{6B5EED77-242F-2AAA-1BE6-3B9E6303A2D6}"/>
          </ac:spMkLst>
        </pc:spChg>
        <pc:spChg chg="mod">
          <ac:chgData name="Guilherme Lage da Costa" userId="e66f0b7e9f7bd981" providerId="LiveId" clId="{E2F8200A-1438-4883-B976-5D75DF02623E}" dt="2022-11-28T19:11:49.567" v="1838" actId="20577"/>
          <ac:spMkLst>
            <pc:docMk/>
            <pc:sldMk cId="839103730" sldId="291"/>
            <ac:spMk id="19" creationId="{D7EEFFC5-76F8-57E8-921C-124303022F8A}"/>
          </ac:spMkLst>
        </pc:spChg>
      </pc:sldChg>
      <pc:sldChg chg="addSp delSp modSp mod modTransition">
        <pc:chgData name="Guilherme Lage da Costa" userId="e66f0b7e9f7bd981" providerId="LiveId" clId="{E2F8200A-1438-4883-B976-5D75DF02623E}" dt="2022-11-28T19:11:53.704" v="1840" actId="20577"/>
        <pc:sldMkLst>
          <pc:docMk/>
          <pc:sldMk cId="2739091331" sldId="297"/>
        </pc:sldMkLst>
        <pc:spChg chg="mod">
          <ac:chgData name="Guilherme Lage da Costa" userId="e66f0b7e9f7bd981" providerId="LiveId" clId="{E2F8200A-1438-4883-B976-5D75DF02623E}" dt="2022-11-28T18:39:08.589" v="1628" actId="20577"/>
          <ac:spMkLst>
            <pc:docMk/>
            <pc:sldMk cId="2739091331" sldId="297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6:31.568" v="1190" actId="20577"/>
          <ac:spMkLst>
            <pc:docMk/>
            <pc:sldMk cId="2739091331" sldId="297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52.842" v="1362"/>
          <ac:spMkLst>
            <pc:docMk/>
            <pc:sldMk cId="2739091331" sldId="297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56.761" v="1384" actId="20577"/>
          <ac:spMkLst>
            <pc:docMk/>
            <pc:sldMk cId="2739091331" sldId="297"/>
            <ac:spMk id="6" creationId="{6FA43461-C92B-27EB-1661-D33A0C4B7AB5}"/>
          </ac:spMkLst>
        </pc:spChg>
        <pc:spChg chg="del">
          <ac:chgData name="Guilherme Lage da Costa" userId="e66f0b7e9f7bd981" providerId="LiveId" clId="{E2F8200A-1438-4883-B976-5D75DF02623E}" dt="2022-11-28T18:06:09.097" v="1177" actId="478"/>
          <ac:spMkLst>
            <pc:docMk/>
            <pc:sldMk cId="2739091331" sldId="297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9:06.830" v="1620"/>
          <ac:spMkLst>
            <pc:docMk/>
            <pc:sldMk cId="2739091331" sldId="297"/>
            <ac:spMk id="8" creationId="{3461DDC4-7834-928F-6FF1-90D55E914CB6}"/>
          </ac:spMkLst>
        </pc:spChg>
        <pc:spChg chg="add mod">
          <ac:chgData name="Guilherme Lage da Costa" userId="e66f0b7e9f7bd981" providerId="LiveId" clId="{E2F8200A-1438-4883-B976-5D75DF02623E}" dt="2022-11-28T18:06:06.828" v="1176"/>
          <ac:spMkLst>
            <pc:docMk/>
            <pc:sldMk cId="2739091331" sldId="297"/>
            <ac:spMk id="9" creationId="{FD3BC9C5-09A1-452F-75D0-37DD794D21EB}"/>
          </ac:spMkLst>
        </pc:spChg>
        <pc:spChg chg="mod">
          <ac:chgData name="Guilherme Lage da Costa" userId="e66f0b7e9f7bd981" providerId="LiveId" clId="{E2F8200A-1438-4883-B976-5D75DF02623E}" dt="2022-11-28T17:30:59.143" v="1000" actId="403"/>
          <ac:spMkLst>
            <pc:docMk/>
            <pc:sldMk cId="2739091331" sldId="297"/>
            <ac:spMk id="11" creationId="{6B5EED77-242F-2AAA-1BE6-3B9E6303A2D6}"/>
          </ac:spMkLst>
        </pc:spChg>
        <pc:spChg chg="mod">
          <ac:chgData name="Guilherme Lage da Costa" userId="e66f0b7e9f7bd981" providerId="LiveId" clId="{E2F8200A-1438-4883-B976-5D75DF02623E}" dt="2022-11-28T19:11:53.704" v="1840" actId="20577"/>
          <ac:spMkLst>
            <pc:docMk/>
            <pc:sldMk cId="2739091331" sldId="297"/>
            <ac:spMk id="23" creationId="{81C8BEF1-5C40-18CA-02BE-7B1314ECBF73}"/>
          </ac:spMkLst>
        </pc:spChg>
        <pc:spChg chg="mod">
          <ac:chgData name="Guilherme Lage da Costa" userId="e66f0b7e9f7bd981" providerId="LiveId" clId="{E2F8200A-1438-4883-B976-5D75DF02623E}" dt="2022-11-28T17:33:31.439" v="1064" actId="20577"/>
          <ac:spMkLst>
            <pc:docMk/>
            <pc:sldMk cId="2739091331" sldId="297"/>
            <ac:spMk id="26" creationId="{09DC7993-50AD-55F3-B927-8380BAD96454}"/>
          </ac:spMkLst>
        </pc:spChg>
        <pc:spChg chg="mod">
          <ac:chgData name="Guilherme Lage da Costa" userId="e66f0b7e9f7bd981" providerId="LiveId" clId="{E2F8200A-1438-4883-B976-5D75DF02623E}" dt="2022-11-28T17:33:35.550" v="1065" actId="1076"/>
          <ac:spMkLst>
            <pc:docMk/>
            <pc:sldMk cId="2739091331" sldId="297"/>
            <ac:spMk id="27" creationId="{F5B25ABC-F70A-0957-E833-E31D5A1AC839}"/>
          </ac:spMkLst>
        </pc:spChg>
        <pc:spChg chg="mod">
          <ac:chgData name="Guilherme Lage da Costa" userId="e66f0b7e9f7bd981" providerId="LiveId" clId="{E2F8200A-1438-4883-B976-5D75DF02623E}" dt="2022-11-28T17:33:35.550" v="1065" actId="1076"/>
          <ac:spMkLst>
            <pc:docMk/>
            <pc:sldMk cId="2739091331" sldId="297"/>
            <ac:spMk id="28" creationId="{C61DDD41-4F0A-CFAC-35A4-ACB9D3DF99C0}"/>
          </ac:spMkLst>
        </pc:spChg>
        <pc:spChg chg="mod">
          <ac:chgData name="Guilherme Lage da Costa" userId="e66f0b7e9f7bd981" providerId="LiveId" clId="{E2F8200A-1438-4883-B976-5D75DF02623E}" dt="2022-11-28T17:33:35.550" v="1065" actId="1076"/>
          <ac:spMkLst>
            <pc:docMk/>
            <pc:sldMk cId="2739091331" sldId="297"/>
            <ac:spMk id="31" creationId="{C2EA745E-6EE4-4FEA-6CC0-6AD947946D89}"/>
          </ac:spMkLst>
        </pc:spChg>
        <pc:spChg chg="del mod">
          <ac:chgData name="Guilherme Lage da Costa" userId="e66f0b7e9f7bd981" providerId="LiveId" clId="{E2F8200A-1438-4883-B976-5D75DF02623E}" dt="2022-11-28T17:32:11.534" v="1020" actId="478"/>
          <ac:spMkLst>
            <pc:docMk/>
            <pc:sldMk cId="2739091331" sldId="297"/>
            <ac:spMk id="32" creationId="{7C3514A1-E2EE-19BD-AE68-6D6073599109}"/>
          </ac:spMkLst>
        </pc:spChg>
        <pc:spChg chg="mod">
          <ac:chgData name="Guilherme Lage da Costa" userId="e66f0b7e9f7bd981" providerId="LiveId" clId="{E2F8200A-1438-4883-B976-5D75DF02623E}" dt="2022-11-28T17:33:35.550" v="1065" actId="1076"/>
          <ac:spMkLst>
            <pc:docMk/>
            <pc:sldMk cId="2739091331" sldId="297"/>
            <ac:spMk id="33" creationId="{04C921E0-A11A-4701-B132-F8C0F116F001}"/>
          </ac:spMkLst>
        </pc:spChg>
        <pc:spChg chg="del mod">
          <ac:chgData name="Guilherme Lage da Costa" userId="e66f0b7e9f7bd981" providerId="LiveId" clId="{E2F8200A-1438-4883-B976-5D75DF02623E}" dt="2022-11-28T17:32:47.166" v="1059" actId="478"/>
          <ac:spMkLst>
            <pc:docMk/>
            <pc:sldMk cId="2739091331" sldId="297"/>
            <ac:spMk id="34" creationId="{042E4BDD-2372-2ABE-8541-FC8F090EE5B7}"/>
          </ac:spMkLst>
        </pc:spChg>
        <pc:spChg chg="mod">
          <ac:chgData name="Guilherme Lage da Costa" userId="e66f0b7e9f7bd981" providerId="LiveId" clId="{E2F8200A-1438-4883-B976-5D75DF02623E}" dt="2022-11-28T19:07:40.645" v="1749" actId="1076"/>
          <ac:spMkLst>
            <pc:docMk/>
            <pc:sldMk cId="2739091331" sldId="297"/>
            <ac:spMk id="35" creationId="{8E993CF8-A0DB-D304-F139-CCF72291EAD8}"/>
          </ac:spMkLst>
        </pc:spChg>
        <pc:spChg chg="mod">
          <ac:chgData name="Guilherme Lage da Costa" userId="e66f0b7e9f7bd981" providerId="LiveId" clId="{E2F8200A-1438-4883-B976-5D75DF02623E}" dt="2022-11-28T17:33:35.550" v="1065" actId="1076"/>
          <ac:spMkLst>
            <pc:docMk/>
            <pc:sldMk cId="2739091331" sldId="297"/>
            <ac:spMk id="36" creationId="{FB06995D-6323-BA34-1F3F-1CB8687D04C0}"/>
          </ac:spMkLst>
        </pc:spChg>
        <pc:picChg chg="del mod">
          <ac:chgData name="Guilherme Lage da Costa" userId="e66f0b7e9f7bd981" providerId="LiveId" clId="{E2F8200A-1438-4883-B976-5D75DF02623E}" dt="2022-11-28T17:32:15.324" v="1030" actId="478"/>
          <ac:picMkLst>
            <pc:docMk/>
            <pc:sldMk cId="2739091331" sldId="297"/>
            <ac:picMk id="47" creationId="{8928680C-BF81-02C4-82E5-A8D3AB802767}"/>
          </ac:picMkLst>
        </pc:picChg>
        <pc:picChg chg="del mod">
          <ac:chgData name="Guilherme Lage da Costa" userId="e66f0b7e9f7bd981" providerId="LiveId" clId="{E2F8200A-1438-4883-B976-5D75DF02623E}" dt="2022-11-28T17:32:33.867" v="1036" actId="478"/>
          <ac:picMkLst>
            <pc:docMk/>
            <pc:sldMk cId="2739091331" sldId="297"/>
            <ac:picMk id="48" creationId="{C7E59CC0-D506-D9E4-AC43-8143013AF124}"/>
          </ac:picMkLst>
        </pc:picChg>
        <pc:picChg chg="mod">
          <ac:chgData name="Guilherme Lage da Costa" userId="e66f0b7e9f7bd981" providerId="LiveId" clId="{E2F8200A-1438-4883-B976-5D75DF02623E}" dt="2022-11-28T19:07:50.365" v="1754" actId="1076"/>
          <ac:picMkLst>
            <pc:docMk/>
            <pc:sldMk cId="2739091331" sldId="297"/>
            <ac:picMk id="3075" creationId="{DE16C1C4-5D8F-14B3-5C34-2B5087DA31FF}"/>
          </ac:picMkLst>
        </pc:picChg>
        <pc:picChg chg="mod">
          <ac:chgData name="Guilherme Lage da Costa" userId="e66f0b7e9f7bd981" providerId="LiveId" clId="{E2F8200A-1438-4883-B976-5D75DF02623E}" dt="2022-11-28T19:07:17.617" v="1736" actId="1076"/>
          <ac:picMkLst>
            <pc:docMk/>
            <pc:sldMk cId="2739091331" sldId="297"/>
            <ac:picMk id="3077" creationId="{B8616282-E037-46F7-6284-3E687369FD7B}"/>
          </ac:picMkLst>
        </pc:picChg>
        <pc:picChg chg="mod">
          <ac:chgData name="Guilherme Lage da Costa" userId="e66f0b7e9f7bd981" providerId="LiveId" clId="{E2F8200A-1438-4883-B976-5D75DF02623E}" dt="2022-11-28T19:07:21.984" v="1738" actId="1076"/>
          <ac:picMkLst>
            <pc:docMk/>
            <pc:sldMk cId="2739091331" sldId="297"/>
            <ac:picMk id="3079" creationId="{33F8A097-0995-22C5-26C9-1D1D646DFAE9}"/>
          </ac:picMkLst>
        </pc:picChg>
        <pc:picChg chg="add del mod">
          <ac:chgData name="Guilherme Lage da Costa" userId="e66f0b7e9f7bd981" providerId="LiveId" clId="{E2F8200A-1438-4883-B976-5D75DF02623E}" dt="2022-11-28T19:07:25.536" v="1740" actId="1076"/>
          <ac:picMkLst>
            <pc:docMk/>
            <pc:sldMk cId="2739091331" sldId="297"/>
            <ac:picMk id="3081" creationId="{E2DF541E-6132-0121-0DFE-D8C409780C7B}"/>
          </ac:picMkLst>
        </pc:picChg>
        <pc:picChg chg="mod">
          <ac:chgData name="Guilherme Lage da Costa" userId="e66f0b7e9f7bd981" providerId="LiveId" clId="{E2F8200A-1438-4883-B976-5D75DF02623E}" dt="2022-11-28T19:07:37.842" v="1747" actId="14100"/>
          <ac:picMkLst>
            <pc:docMk/>
            <pc:sldMk cId="2739091331" sldId="297"/>
            <ac:picMk id="3083" creationId="{094FD707-CB62-FA05-6785-28AC0C4A5571}"/>
          </ac:picMkLst>
        </pc:picChg>
        <pc:picChg chg="mod">
          <ac:chgData name="Guilherme Lage da Costa" userId="e66f0b7e9f7bd981" providerId="LiveId" clId="{E2F8200A-1438-4883-B976-5D75DF02623E}" dt="2022-11-28T19:07:40.357" v="1748" actId="1076"/>
          <ac:picMkLst>
            <pc:docMk/>
            <pc:sldMk cId="2739091331" sldId="297"/>
            <ac:picMk id="3085" creationId="{CC66D1FE-B702-6262-2419-11618CE271C7}"/>
          </ac:picMkLst>
        </pc:picChg>
        <pc:picChg chg="mod">
          <ac:chgData name="Guilherme Lage da Costa" userId="e66f0b7e9f7bd981" providerId="LiveId" clId="{E2F8200A-1438-4883-B976-5D75DF02623E}" dt="2022-11-28T19:07:45.024" v="1751" actId="1076"/>
          <ac:picMkLst>
            <pc:docMk/>
            <pc:sldMk cId="2739091331" sldId="297"/>
            <ac:picMk id="3087" creationId="{819E0D92-2F8F-FD5A-370E-1F067547D2A3}"/>
          </ac:picMkLst>
        </pc:picChg>
      </pc:sldChg>
      <pc:sldChg chg="addSp delSp modSp mod modTransition">
        <pc:chgData name="Guilherme Lage da Costa" userId="e66f0b7e9f7bd981" providerId="LiveId" clId="{E2F8200A-1438-4883-B976-5D75DF02623E}" dt="2022-11-28T19:20:48.627" v="1938" actId="1076"/>
        <pc:sldMkLst>
          <pc:docMk/>
          <pc:sldMk cId="704496943" sldId="298"/>
        </pc:sldMkLst>
        <pc:spChg chg="add del mod topLvl">
          <ac:chgData name="Guilherme Lage da Costa" userId="e66f0b7e9f7bd981" providerId="LiveId" clId="{E2F8200A-1438-4883-B976-5D75DF02623E}" dt="2022-11-28T14:36:03.260" v="16" actId="478"/>
          <ac:spMkLst>
            <pc:docMk/>
            <pc:sldMk cId="704496943" sldId="298"/>
            <ac:spMk id="3" creationId="{C9ABBD43-6C7C-66A7-B162-A0C648057D82}"/>
          </ac:spMkLst>
        </pc:spChg>
        <pc:spChg chg="mod topLvl">
          <ac:chgData name="Guilherme Lage da Costa" userId="e66f0b7e9f7bd981" providerId="LiveId" clId="{E2F8200A-1438-4883-B976-5D75DF02623E}" dt="2022-11-28T15:39:39.657" v="509" actId="164"/>
          <ac:spMkLst>
            <pc:docMk/>
            <pc:sldMk cId="704496943" sldId="298"/>
            <ac:spMk id="5" creationId="{DFA8933B-7005-D241-B74F-CBD2F399F015}"/>
          </ac:spMkLst>
        </pc:spChg>
        <pc:spChg chg="mod">
          <ac:chgData name="Guilherme Lage da Costa" userId="e66f0b7e9f7bd981" providerId="LiveId" clId="{E2F8200A-1438-4883-B976-5D75DF02623E}" dt="2022-11-28T15:40:43.539" v="518" actId="1076"/>
          <ac:spMkLst>
            <pc:docMk/>
            <pc:sldMk cId="704496943" sldId="298"/>
            <ac:spMk id="6" creationId="{8F21B768-A5FA-3A63-3D6E-4574AE930476}"/>
          </ac:spMkLst>
        </pc:spChg>
        <pc:spChg chg="mod">
          <ac:chgData name="Guilherme Lage da Costa" userId="e66f0b7e9f7bd981" providerId="LiveId" clId="{E2F8200A-1438-4883-B976-5D75DF02623E}" dt="2022-11-28T14:35:35.120" v="8" actId="165"/>
          <ac:spMkLst>
            <pc:docMk/>
            <pc:sldMk cId="704496943" sldId="298"/>
            <ac:spMk id="8" creationId="{1F6E2DD2-801A-7698-5E4D-21578C33D48B}"/>
          </ac:spMkLst>
        </pc:spChg>
        <pc:spChg chg="mod">
          <ac:chgData name="Guilherme Lage da Costa" userId="e66f0b7e9f7bd981" providerId="LiveId" clId="{E2F8200A-1438-4883-B976-5D75DF02623E}" dt="2022-11-28T14:35:35.120" v="8" actId="165"/>
          <ac:spMkLst>
            <pc:docMk/>
            <pc:sldMk cId="704496943" sldId="298"/>
            <ac:spMk id="9" creationId="{92116AE4-872F-1CDA-479D-A3E08DCEDCE0}"/>
          </ac:spMkLst>
        </pc:spChg>
        <pc:spChg chg="mod">
          <ac:chgData name="Guilherme Lage da Costa" userId="e66f0b7e9f7bd981" providerId="LiveId" clId="{E2F8200A-1438-4883-B976-5D75DF02623E}" dt="2022-11-28T14:35:35.120" v="8" actId="165"/>
          <ac:spMkLst>
            <pc:docMk/>
            <pc:sldMk cId="704496943" sldId="298"/>
            <ac:spMk id="10" creationId="{71BF9191-D8B7-CEF4-224C-2F12610CD608}"/>
          </ac:spMkLst>
        </pc:spChg>
        <pc:spChg chg="mod">
          <ac:chgData name="Guilherme Lage da Costa" userId="e66f0b7e9f7bd981" providerId="LiveId" clId="{E2F8200A-1438-4883-B976-5D75DF02623E}" dt="2022-11-28T14:37:50.265" v="31" actId="1076"/>
          <ac:spMkLst>
            <pc:docMk/>
            <pc:sldMk cId="704496943" sldId="298"/>
            <ac:spMk id="11" creationId="{0C57A348-2775-D45C-9D84-2649542FFA90}"/>
          </ac:spMkLst>
        </pc:spChg>
        <pc:spChg chg="mod">
          <ac:chgData name="Guilherme Lage da Costa" userId="e66f0b7e9f7bd981" providerId="LiveId" clId="{E2F8200A-1438-4883-B976-5D75DF02623E}" dt="2022-11-28T19:20:48.627" v="1938" actId="1076"/>
          <ac:spMkLst>
            <pc:docMk/>
            <pc:sldMk cId="704496943" sldId="298"/>
            <ac:spMk id="13" creationId="{88009873-F1A6-BA90-268A-F6E65478F9E0}"/>
          </ac:spMkLst>
        </pc:spChg>
        <pc:spChg chg="add mod ord">
          <ac:chgData name="Guilherme Lage da Costa" userId="e66f0b7e9f7bd981" providerId="LiveId" clId="{E2F8200A-1438-4883-B976-5D75DF02623E}" dt="2022-11-28T15:39:54.152" v="512" actId="14100"/>
          <ac:spMkLst>
            <pc:docMk/>
            <pc:sldMk cId="704496943" sldId="298"/>
            <ac:spMk id="14" creationId="{0800002C-2D74-10D0-E622-26E9D36D7D64}"/>
          </ac:spMkLst>
        </pc:spChg>
        <pc:spChg chg="add del mod">
          <ac:chgData name="Guilherme Lage da Costa" userId="e66f0b7e9f7bd981" providerId="LiveId" clId="{E2F8200A-1438-4883-B976-5D75DF02623E}" dt="2022-11-28T16:39:01.778" v="599" actId="478"/>
          <ac:spMkLst>
            <pc:docMk/>
            <pc:sldMk cId="704496943" sldId="298"/>
            <ac:spMk id="19" creationId="{F517F88F-E045-B2D3-3BC7-08E6DC918EB8}"/>
          </ac:spMkLst>
        </pc:spChg>
        <pc:grpChg chg="add del mod">
          <ac:chgData name="Guilherme Lage da Costa" userId="e66f0b7e9f7bd981" providerId="LiveId" clId="{E2F8200A-1438-4883-B976-5D75DF02623E}" dt="2022-11-28T14:35:35.120" v="8" actId="165"/>
          <ac:grpSpMkLst>
            <pc:docMk/>
            <pc:sldMk cId="704496943" sldId="298"/>
            <ac:grpSpMk id="2" creationId="{066D53F2-27FA-02A5-1EFB-D3FF0E409A39}"/>
          </ac:grpSpMkLst>
        </pc:grpChg>
        <pc:grpChg chg="mod topLvl">
          <ac:chgData name="Guilherme Lage da Costa" userId="e66f0b7e9f7bd981" providerId="LiveId" clId="{E2F8200A-1438-4883-B976-5D75DF02623E}" dt="2022-11-28T15:39:39.657" v="509" actId="164"/>
          <ac:grpSpMkLst>
            <pc:docMk/>
            <pc:sldMk cId="704496943" sldId="298"/>
            <ac:grpSpMk id="4" creationId="{C6DFF89A-F33E-59FE-4CEF-5476690113A2}"/>
          </ac:grpSpMkLst>
        </pc:grpChg>
        <pc:grpChg chg="mod">
          <ac:chgData name="Guilherme Lage da Costa" userId="e66f0b7e9f7bd981" providerId="LiveId" clId="{E2F8200A-1438-4883-B976-5D75DF02623E}" dt="2022-11-28T14:35:35.120" v="8" actId="165"/>
          <ac:grpSpMkLst>
            <pc:docMk/>
            <pc:sldMk cId="704496943" sldId="298"/>
            <ac:grpSpMk id="7" creationId="{EA989AC9-D6E5-4147-030D-967636495D69}"/>
          </ac:grpSpMkLst>
        </pc:grpChg>
        <pc:grpChg chg="add mod">
          <ac:chgData name="Guilherme Lage da Costa" userId="e66f0b7e9f7bd981" providerId="LiveId" clId="{E2F8200A-1438-4883-B976-5D75DF02623E}" dt="2022-11-28T15:40:50.888" v="519" actId="1076"/>
          <ac:grpSpMkLst>
            <pc:docMk/>
            <pc:sldMk cId="704496943" sldId="298"/>
            <ac:grpSpMk id="18" creationId="{AA415FCD-B1CD-0EB0-9EEF-EF6BCA4793AD}"/>
          </ac:grpSpMkLst>
        </pc:grpChg>
        <pc:picChg chg="add del">
          <ac:chgData name="Guilherme Lage da Costa" userId="e66f0b7e9f7bd981" providerId="LiveId" clId="{E2F8200A-1438-4883-B976-5D75DF02623E}" dt="2022-11-28T14:36:48.208" v="22" actId="478"/>
          <ac:picMkLst>
            <pc:docMk/>
            <pc:sldMk cId="704496943" sldId="298"/>
            <ac:picMk id="17" creationId="{0B175163-2450-49C5-F0B3-7C6407591812}"/>
          </ac:picMkLst>
        </pc:picChg>
        <pc:picChg chg="mod">
          <ac:chgData name="Guilherme Lage da Costa" userId="e66f0b7e9f7bd981" providerId="LiveId" clId="{E2F8200A-1438-4883-B976-5D75DF02623E}" dt="2022-11-28T14:38:26.109" v="35" actId="1076"/>
          <ac:picMkLst>
            <pc:docMk/>
            <pc:sldMk cId="704496943" sldId="298"/>
            <ac:picMk id="10244" creationId="{3E7D27EF-A8FA-7957-0905-3F0003AC204F}"/>
          </ac:picMkLst>
        </pc:picChg>
        <pc:cxnChg chg="add mod">
          <ac:chgData name="Guilherme Lage da Costa" userId="e66f0b7e9f7bd981" providerId="LiveId" clId="{E2F8200A-1438-4883-B976-5D75DF02623E}" dt="2022-11-28T19:20:48.316" v="1937" actId="208"/>
          <ac:cxnSpMkLst>
            <pc:docMk/>
            <pc:sldMk cId="704496943" sldId="298"/>
            <ac:cxnSpMk id="3" creationId="{AB012270-7F90-9101-EF50-462D5C1D87F9}"/>
          </ac:cxnSpMkLst>
        </pc:cxnChg>
        <pc:cxnChg chg="add del mod">
          <ac:chgData name="Guilherme Lage da Costa" userId="e66f0b7e9f7bd981" providerId="LiveId" clId="{E2F8200A-1438-4883-B976-5D75DF02623E}" dt="2022-11-28T16:39:07.561" v="600" actId="478"/>
          <ac:cxnSpMkLst>
            <pc:docMk/>
            <pc:sldMk cId="704496943" sldId="298"/>
            <ac:cxnSpMk id="15" creationId="{9A976BDA-FAB2-30B7-FAAE-C594CEBE350B}"/>
          </ac:cxnSpMkLst>
        </pc:cxnChg>
      </pc:sldChg>
      <pc:sldChg chg="modSp add mod modTransition">
        <pc:chgData name="Guilherme Lage da Costa" userId="e66f0b7e9f7bd981" providerId="LiveId" clId="{E2F8200A-1438-4883-B976-5D75DF02623E}" dt="2022-11-28T18:47:20.258" v="1712"/>
        <pc:sldMkLst>
          <pc:docMk/>
          <pc:sldMk cId="2866599713" sldId="299"/>
        </pc:sldMkLst>
        <pc:spChg chg="mod">
          <ac:chgData name="Guilherme Lage da Costa" userId="e66f0b7e9f7bd981" providerId="LiveId" clId="{E2F8200A-1438-4883-B976-5D75DF02623E}" dt="2022-11-28T18:38:11.207" v="1574" actId="20577"/>
          <ac:spMkLst>
            <pc:docMk/>
            <pc:sldMk cId="2866599713" sldId="299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0:17.711" v="1238"/>
          <ac:spMkLst>
            <pc:docMk/>
            <pc:sldMk cId="2866599713" sldId="299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0:21.577" v="1240" actId="20577"/>
          <ac:spMkLst>
            <pc:docMk/>
            <pc:sldMk cId="2866599713" sldId="299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0:25.509" v="1252" actId="20577"/>
          <ac:spMkLst>
            <pc:docMk/>
            <pc:sldMk cId="2866599713" sldId="299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8:38:09.168" v="1566"/>
          <ac:spMkLst>
            <pc:docMk/>
            <pc:sldMk cId="2866599713" sldId="299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8:47:20.258" v="1712"/>
          <ac:spMkLst>
            <pc:docMk/>
            <pc:sldMk cId="2866599713" sldId="299"/>
            <ac:spMk id="10" creationId="{980CE54D-9520-7596-2B1D-B61F698E3B00}"/>
          </ac:spMkLst>
        </pc:spChg>
      </pc:sldChg>
      <pc:sldChg chg="addSp delSp modSp add mod modTransition">
        <pc:chgData name="Guilherme Lage da Costa" userId="e66f0b7e9f7bd981" providerId="LiveId" clId="{E2F8200A-1438-4883-B976-5D75DF02623E}" dt="2022-11-28T19:16:04.717" v="1915" actId="13926"/>
        <pc:sldMkLst>
          <pc:docMk/>
          <pc:sldMk cId="1753690929" sldId="300"/>
        </pc:sldMkLst>
        <pc:spChg chg="mod">
          <ac:chgData name="Guilherme Lage da Costa" userId="e66f0b7e9f7bd981" providerId="LiveId" clId="{E2F8200A-1438-4883-B976-5D75DF02623E}" dt="2022-11-28T18:37:37.473" v="1556" actId="20577"/>
          <ac:spMkLst>
            <pc:docMk/>
            <pc:sldMk cId="1753690929" sldId="300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9:52.653" v="1205"/>
          <ac:spMkLst>
            <pc:docMk/>
            <pc:sldMk cId="1753690929" sldId="300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09:54.448" v="1206"/>
          <ac:spMkLst>
            <pc:docMk/>
            <pc:sldMk cId="1753690929" sldId="300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09:57.231" v="1220" actId="20577"/>
          <ac:spMkLst>
            <pc:docMk/>
            <pc:sldMk cId="1753690929" sldId="300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8:37:32.625" v="1548" actId="20577"/>
          <ac:spMkLst>
            <pc:docMk/>
            <pc:sldMk cId="1753690929" sldId="300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7:35:10.394" v="1069" actId="13926"/>
          <ac:spMkLst>
            <pc:docMk/>
            <pc:sldMk cId="1753690929" sldId="300"/>
            <ac:spMk id="9" creationId="{57F32A42-7EB8-5068-8B3D-EFE52A01CDBF}"/>
          </ac:spMkLst>
        </pc:spChg>
        <pc:spChg chg="mod">
          <ac:chgData name="Guilherme Lage da Costa" userId="e66f0b7e9f7bd981" providerId="LiveId" clId="{E2F8200A-1438-4883-B976-5D75DF02623E}" dt="2022-11-28T18:47:14.107" v="1710" actId="20577"/>
          <ac:spMkLst>
            <pc:docMk/>
            <pc:sldMk cId="1753690929" sldId="300"/>
            <ac:spMk id="10" creationId="{980CE54D-9520-7596-2B1D-B61F698E3B00}"/>
          </ac:spMkLst>
        </pc:spChg>
        <pc:spChg chg="add del mod">
          <ac:chgData name="Guilherme Lage da Costa" userId="e66f0b7e9f7bd981" providerId="LiveId" clId="{E2F8200A-1438-4883-B976-5D75DF02623E}" dt="2022-11-28T19:04:28.092" v="1723" actId="478"/>
          <ac:spMkLst>
            <pc:docMk/>
            <pc:sldMk cId="1753690929" sldId="300"/>
            <ac:spMk id="11" creationId="{EEB3C976-BFE3-EC62-0519-E695298AF96C}"/>
          </ac:spMkLst>
        </pc:spChg>
        <pc:spChg chg="mod">
          <ac:chgData name="Guilherme Lage da Costa" userId="e66f0b7e9f7bd981" providerId="LiveId" clId="{E2F8200A-1438-4883-B976-5D75DF02623E}" dt="2022-11-28T17:35:10.394" v="1069" actId="13926"/>
          <ac:spMkLst>
            <pc:docMk/>
            <pc:sldMk cId="1753690929" sldId="300"/>
            <ac:spMk id="13" creationId="{A8A10BE3-27D9-35DF-D08A-519B5D8CB11B}"/>
          </ac:spMkLst>
        </pc:spChg>
        <pc:spChg chg="mod">
          <ac:chgData name="Guilherme Lage da Costa" userId="e66f0b7e9f7bd981" providerId="LiveId" clId="{E2F8200A-1438-4883-B976-5D75DF02623E}" dt="2022-11-28T19:04:30.898" v="1724" actId="13926"/>
          <ac:spMkLst>
            <pc:docMk/>
            <pc:sldMk cId="1753690929" sldId="300"/>
            <ac:spMk id="14" creationId="{1BA6A81C-D2D7-1CB9-B415-EA4FCF0B8860}"/>
          </ac:spMkLst>
        </pc:spChg>
        <pc:spChg chg="add mod">
          <ac:chgData name="Guilherme Lage da Costa" userId="e66f0b7e9f7bd981" providerId="LiveId" clId="{E2F8200A-1438-4883-B976-5D75DF02623E}" dt="2022-11-28T19:16:04.717" v="1915" actId="13926"/>
          <ac:spMkLst>
            <pc:docMk/>
            <pc:sldMk cId="1753690929" sldId="300"/>
            <ac:spMk id="15" creationId="{B8B83D12-BAF9-C4ED-FD67-9E52A69F09D2}"/>
          </ac:spMkLst>
        </pc:spChg>
      </pc:sldChg>
      <pc:sldChg chg="addSp delSp modSp add mod">
        <pc:chgData name="Guilherme Lage da Costa" userId="e66f0b7e9f7bd981" providerId="LiveId" clId="{E2F8200A-1438-4883-B976-5D75DF02623E}" dt="2022-11-28T19:11:57.977" v="1842" actId="20577"/>
        <pc:sldMkLst>
          <pc:docMk/>
          <pc:sldMk cId="2194254828" sldId="301"/>
        </pc:sldMkLst>
        <pc:spChg chg="mod">
          <ac:chgData name="Guilherme Lage da Costa" userId="e66f0b7e9f7bd981" providerId="LiveId" clId="{E2F8200A-1438-4883-B976-5D75DF02623E}" dt="2022-11-28T18:39:17.087" v="1646" actId="20577"/>
          <ac:spMkLst>
            <pc:docMk/>
            <pc:sldMk cId="2194254828" sldId="301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4:02.576" v="1424"/>
          <ac:spMkLst>
            <pc:docMk/>
            <pc:sldMk cId="2194254828" sldId="301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39:15.307" v="1638"/>
          <ac:spMkLst>
            <pc:docMk/>
            <pc:sldMk cId="2194254828" sldId="301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9" creationId="{3D560EBC-5850-75B1-2AD4-D76FCB372526}"/>
          </ac:spMkLst>
        </pc:spChg>
        <pc:spChg chg="del">
          <ac:chgData name="Guilherme Lage da Costa" userId="e66f0b7e9f7bd981" providerId="LiveId" clId="{E2F8200A-1438-4883-B976-5D75DF02623E}" dt="2022-11-28T18:12:45.093" v="1419" actId="478"/>
          <ac:spMkLst>
            <pc:docMk/>
            <pc:sldMk cId="2194254828" sldId="301"/>
            <ac:spMk id="11" creationId="{071CEB45-85F1-D94E-4DD3-947547ACCAAD}"/>
          </ac:spMkLst>
        </pc:spChg>
        <pc:spChg chg="mod">
          <ac:chgData name="Guilherme Lage da Costa" userId="e66f0b7e9f7bd981" providerId="LiveId" clId="{E2F8200A-1438-4883-B976-5D75DF02623E}" dt="2022-11-28T18:14:05.315" v="1425" actId="207"/>
          <ac:spMkLst>
            <pc:docMk/>
            <pc:sldMk cId="2194254828" sldId="301"/>
            <ac:spMk id="12" creationId="{6E1F3B03-DD54-2C34-29FC-055C3D2637F8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13" creationId="{7EE635BF-F525-FE07-101A-EAB9BAFA0D3C}"/>
          </ac:spMkLst>
        </pc:spChg>
        <pc:spChg chg="del">
          <ac:chgData name="Guilherme Lage da Costa" userId="e66f0b7e9f7bd981" providerId="LiveId" clId="{E2F8200A-1438-4883-B976-5D75DF02623E}" dt="2022-11-28T18:12:42.110" v="1417" actId="478"/>
          <ac:spMkLst>
            <pc:docMk/>
            <pc:sldMk cId="2194254828" sldId="301"/>
            <ac:spMk id="18" creationId="{025DF50E-30FE-1AF8-C932-20C65186C3F7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20" creationId="{34E8DFAD-0B2A-748F-894C-24C62B82BD4E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21" creationId="{AC24A6F4-1AA5-E97E-DC59-221F48310618}"/>
          </ac:spMkLst>
        </pc:spChg>
        <pc:spChg chg="mod">
          <ac:chgData name="Guilherme Lage da Costa" userId="e66f0b7e9f7bd981" providerId="LiveId" clId="{E2F8200A-1438-4883-B976-5D75DF02623E}" dt="2022-11-28T18:33:19.680" v="1448" actId="207"/>
          <ac:spMkLst>
            <pc:docMk/>
            <pc:sldMk cId="2194254828" sldId="301"/>
            <ac:spMk id="22" creationId="{21D24540-C800-9A4A-A2A1-7BBD1033C5D1}"/>
          </ac:spMkLst>
        </pc:spChg>
        <pc:spChg chg="mod">
          <ac:chgData name="Guilherme Lage da Costa" userId="e66f0b7e9f7bd981" providerId="LiveId" clId="{E2F8200A-1438-4883-B976-5D75DF02623E}" dt="2022-11-28T18:33:19.461" v="1447" actId="207"/>
          <ac:spMkLst>
            <pc:docMk/>
            <pc:sldMk cId="2194254828" sldId="301"/>
            <ac:spMk id="23" creationId="{48474B24-6797-7002-8C41-58BD65E2303E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26" creationId="{C56BE08C-D8DE-4F3E-339B-F25F0872F5FC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28" creationId="{F5F81533-15B2-73B4-B694-200EBFB4F32A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31" creationId="{A4130899-11E8-EC2D-9C9E-F9396E3EFEC4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32" creationId="{7C8F1EB3-0553-B92A-1AD6-E109D8BDFE0B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33" creationId="{F70A3B93-8FF1-99C7-F9D9-4A81094C215D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37" creationId="{916B516F-A4BA-95E3-3EEC-8E26B2C00BA1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38" creationId="{4BB12001-B4FF-3FDF-E5D5-A064C49F657E}"/>
          </ac:spMkLst>
        </pc:spChg>
        <pc:spChg chg="add 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40" creationId="{E43782FE-9F16-96C6-312F-28895DF7588A}"/>
          </ac:spMkLst>
        </pc:spChg>
        <pc:spChg chg="add mod">
          <ac:chgData name="Guilherme Lage da Costa" userId="e66f0b7e9f7bd981" providerId="LiveId" clId="{E2F8200A-1438-4883-B976-5D75DF02623E}" dt="2022-11-28T18:33:48.191" v="1450" actId="207"/>
          <ac:spMkLst>
            <pc:docMk/>
            <pc:sldMk cId="2194254828" sldId="301"/>
            <ac:spMk id="44" creationId="{A3B22DA2-8F40-E487-B121-6ED3E34AD421}"/>
          </ac:spMkLst>
        </pc:spChg>
        <pc:spChg chg="add mod">
          <ac:chgData name="Guilherme Lage da Costa" userId="e66f0b7e9f7bd981" providerId="LiveId" clId="{E2F8200A-1438-4883-B976-5D75DF02623E}" dt="2022-11-28T18:34:20.472" v="1457" actId="207"/>
          <ac:spMkLst>
            <pc:docMk/>
            <pc:sldMk cId="2194254828" sldId="301"/>
            <ac:spMk id="45" creationId="{79364CC4-5520-F0D1-702D-98004575DADD}"/>
          </ac:spMkLst>
        </pc:spChg>
        <pc:spChg chg="add mod">
          <ac:chgData name="Guilherme Lage da Costa" userId="e66f0b7e9f7bd981" providerId="LiveId" clId="{E2F8200A-1438-4883-B976-5D75DF02623E}" dt="2022-11-28T18:33:55.698" v="1452" actId="207"/>
          <ac:spMkLst>
            <pc:docMk/>
            <pc:sldMk cId="2194254828" sldId="301"/>
            <ac:spMk id="46" creationId="{59311ADC-A826-A513-13C6-DC3FA4FF9837}"/>
          </ac:spMkLst>
        </pc:spChg>
        <pc:spChg chg="add mod">
          <ac:chgData name="Guilherme Lage da Costa" userId="e66f0b7e9f7bd981" providerId="LiveId" clId="{E2F8200A-1438-4883-B976-5D75DF02623E}" dt="2022-11-28T19:11:57.977" v="1842" actId="20577"/>
          <ac:spMkLst>
            <pc:docMk/>
            <pc:sldMk cId="2194254828" sldId="301"/>
            <ac:spMk id="47" creationId="{FD1502EC-52A2-95D5-E157-FD4F2A55FD3B}"/>
          </ac:spMkLst>
        </pc:spChg>
        <pc:grpChg chg="add 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7" creationId="{17EB8948-7280-2FC8-C731-1CCBEE36B781}"/>
          </ac:grpSpMkLst>
        </pc:grpChg>
        <pc:grpChg chg="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14" creationId="{0671DA48-DEFB-2850-C741-063BBF3B18AD}"/>
          </ac:grpSpMkLst>
        </pc:grpChg>
        <pc:grpChg chg="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15" creationId="{A05A108E-FDE7-503E-61E1-FCE205B2794F}"/>
          </ac:grpSpMkLst>
        </pc:grpChg>
        <pc:grpChg chg="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17" creationId="{EDF444F6-3DB3-B8C9-9956-AC5C5BAA0377}"/>
          </ac:grpSpMkLst>
        </pc:grpChg>
        <pc:grpChg chg="add 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25" creationId="{D4D2AA5A-B2C1-719D-3B3F-0211E116FB4A}"/>
          </ac:grpSpMkLst>
        </pc:grpChg>
        <pc:grpChg chg="add 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29" creationId="{CBBAD232-5111-802F-5657-9B880157467F}"/>
          </ac:grpSpMkLst>
        </pc:grpChg>
        <pc:grpChg chg="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30" creationId="{9526C53C-4368-315E-5B5C-FFFC3936F517}"/>
          </ac:grpSpMkLst>
        </pc:grpChg>
        <pc:grpChg chg="add 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34" creationId="{97F01F03-1581-F799-D9BF-ABAFEAB6C15B}"/>
          </ac:grpSpMkLst>
        </pc:grpChg>
        <pc:grpChg chg="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35" creationId="{1C00DA86-8419-AF76-F7DB-5ED4DA5A1AA6}"/>
          </ac:grpSpMkLst>
        </pc:grpChg>
        <pc:picChg chg="del">
          <ac:chgData name="Guilherme Lage da Costa" userId="e66f0b7e9f7bd981" providerId="LiveId" clId="{E2F8200A-1438-4883-B976-5D75DF02623E}" dt="2022-11-28T18:12:43.629" v="1418" actId="478"/>
          <ac:picMkLst>
            <pc:docMk/>
            <pc:sldMk cId="2194254828" sldId="301"/>
            <ac:picMk id="10" creationId="{26694016-3FF9-7976-0209-05B6C18391E0}"/>
          </ac:picMkLst>
        </pc:picChg>
        <pc:picChg chg="mod">
          <ac:chgData name="Guilherme Lage da Costa" userId="e66f0b7e9f7bd981" providerId="LiveId" clId="{E2F8200A-1438-4883-B976-5D75DF02623E}" dt="2022-11-28T18:32:46.816" v="1442" actId="1076"/>
          <ac:picMkLst>
            <pc:docMk/>
            <pc:sldMk cId="2194254828" sldId="301"/>
            <ac:picMk id="16" creationId="{2C110D9B-13D5-B510-BBB9-1838C4D56C67}"/>
          </ac:picMkLst>
        </pc:picChg>
        <pc:picChg chg="mod">
          <ac:chgData name="Guilherme Lage da Costa" userId="e66f0b7e9f7bd981" providerId="LiveId" clId="{E2F8200A-1438-4883-B976-5D75DF02623E}" dt="2022-11-28T18:32:46.816" v="1442" actId="1076"/>
          <ac:picMkLst>
            <pc:docMk/>
            <pc:sldMk cId="2194254828" sldId="301"/>
            <ac:picMk id="19" creationId="{A32A4CEF-504B-E9BC-41CD-B22E8EA2CE20}"/>
          </ac:picMkLst>
        </pc:picChg>
        <pc:picChg chg="add mod">
          <ac:chgData name="Guilherme Lage da Costa" userId="e66f0b7e9f7bd981" providerId="LiveId" clId="{E2F8200A-1438-4883-B976-5D75DF02623E}" dt="2022-11-28T18:32:46.816" v="1442" actId="1076"/>
          <ac:picMkLst>
            <pc:docMk/>
            <pc:sldMk cId="2194254828" sldId="301"/>
            <ac:picMk id="24" creationId="{1A8559A5-80ED-2EB5-D326-09DF84124490}"/>
          </ac:picMkLst>
        </pc:picChg>
        <pc:picChg chg="mod">
          <ac:chgData name="Guilherme Lage da Costa" userId="e66f0b7e9f7bd981" providerId="LiveId" clId="{E2F8200A-1438-4883-B976-5D75DF02623E}" dt="2022-11-28T18:32:46.816" v="1442" actId="1076"/>
          <ac:picMkLst>
            <pc:docMk/>
            <pc:sldMk cId="2194254828" sldId="301"/>
            <ac:picMk id="27" creationId="{65C9F299-BE2E-2E16-3359-74D2A1586545}"/>
          </ac:picMkLst>
        </pc:picChg>
        <pc:picChg chg="mod">
          <ac:chgData name="Guilherme Lage da Costa" userId="e66f0b7e9f7bd981" providerId="LiveId" clId="{E2F8200A-1438-4883-B976-5D75DF02623E}" dt="2022-11-28T18:32:46.816" v="1442" actId="1076"/>
          <ac:picMkLst>
            <pc:docMk/>
            <pc:sldMk cId="2194254828" sldId="301"/>
            <ac:picMk id="36" creationId="{BFC2D24B-DC5C-BADA-C76A-A884DFFC562C}"/>
          </ac:picMkLst>
        </pc:picChg>
        <pc:cxnChg chg="add mod">
          <ac:chgData name="Guilherme Lage da Costa" userId="e66f0b7e9f7bd981" providerId="LiveId" clId="{E2F8200A-1438-4883-B976-5D75DF02623E}" dt="2022-11-28T18:32:46.816" v="1442" actId="1076"/>
          <ac:cxnSpMkLst>
            <pc:docMk/>
            <pc:sldMk cId="2194254828" sldId="301"/>
            <ac:cxnSpMk id="39" creationId="{23BC05DA-2688-EB0A-C95B-6BB52D8BAE2A}"/>
          </ac:cxnSpMkLst>
        </pc:cxnChg>
        <pc:cxnChg chg="add mod">
          <ac:chgData name="Guilherme Lage da Costa" userId="e66f0b7e9f7bd981" providerId="LiveId" clId="{E2F8200A-1438-4883-B976-5D75DF02623E}" dt="2022-11-28T18:32:46.816" v="1442" actId="1076"/>
          <ac:cxnSpMkLst>
            <pc:docMk/>
            <pc:sldMk cId="2194254828" sldId="301"/>
            <ac:cxnSpMk id="41" creationId="{FA5C990D-BD52-3527-818D-1144F451F95C}"/>
          </ac:cxnSpMkLst>
        </pc:cxnChg>
        <pc:cxnChg chg="add mod">
          <ac:chgData name="Guilherme Lage da Costa" userId="e66f0b7e9f7bd981" providerId="LiveId" clId="{E2F8200A-1438-4883-B976-5D75DF02623E}" dt="2022-11-28T18:32:46.816" v="1442" actId="1076"/>
          <ac:cxnSpMkLst>
            <pc:docMk/>
            <pc:sldMk cId="2194254828" sldId="301"/>
            <ac:cxnSpMk id="42" creationId="{77D76C9D-1A3A-F358-642D-63A45D89FC50}"/>
          </ac:cxnSpMkLst>
        </pc:cxnChg>
        <pc:cxnChg chg="add mod">
          <ac:chgData name="Guilherme Lage da Costa" userId="e66f0b7e9f7bd981" providerId="LiveId" clId="{E2F8200A-1438-4883-B976-5D75DF02623E}" dt="2022-11-28T18:32:46.816" v="1442" actId="1076"/>
          <ac:cxnSpMkLst>
            <pc:docMk/>
            <pc:sldMk cId="2194254828" sldId="301"/>
            <ac:cxnSpMk id="43" creationId="{687D9B78-D4B5-31DA-AF91-EBF81C7D490E}"/>
          </ac:cxnSpMkLst>
        </pc:cxnChg>
      </pc:sldChg>
      <pc:sldChg chg="delSp modSp add del mod">
        <pc:chgData name="Guilherme Lage da Costa" userId="e66f0b7e9f7bd981" providerId="LiveId" clId="{E2F8200A-1438-4883-B976-5D75DF02623E}" dt="2022-11-28T17:39:22.199" v="1152" actId="47"/>
        <pc:sldMkLst>
          <pc:docMk/>
          <pc:sldMk cId="2263579921" sldId="301"/>
        </pc:sldMkLst>
        <pc:spChg chg="mod">
          <ac:chgData name="Guilherme Lage da Costa" userId="e66f0b7e9f7bd981" providerId="LiveId" clId="{E2F8200A-1438-4883-B976-5D75DF02623E}" dt="2022-11-28T17:37:30.017" v="1109"/>
          <ac:spMkLst>
            <pc:docMk/>
            <pc:sldMk cId="2263579921" sldId="301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6:48:30.869" v="647" actId="20577"/>
          <ac:spMkLst>
            <pc:docMk/>
            <pc:sldMk cId="2263579921" sldId="301"/>
            <ac:spMk id="13" creationId="{CA316F35-0D06-94CB-0D20-4F03829F8458}"/>
          </ac:spMkLst>
        </pc:spChg>
        <pc:spChg chg="mod">
          <ac:chgData name="Guilherme Lage da Costa" userId="e66f0b7e9f7bd981" providerId="LiveId" clId="{E2F8200A-1438-4883-B976-5D75DF02623E}" dt="2022-11-28T16:48:11.379" v="624" actId="20577"/>
          <ac:spMkLst>
            <pc:docMk/>
            <pc:sldMk cId="2263579921" sldId="301"/>
            <ac:spMk id="14" creationId="{8CF96951-DF1F-2D3D-F440-987CEAA94630}"/>
          </ac:spMkLst>
        </pc:spChg>
        <pc:spChg chg="del">
          <ac:chgData name="Guilherme Lage da Costa" userId="e66f0b7e9f7bd981" providerId="LiveId" clId="{E2F8200A-1438-4883-B976-5D75DF02623E}" dt="2022-11-28T16:48:12.887" v="625" actId="478"/>
          <ac:spMkLst>
            <pc:docMk/>
            <pc:sldMk cId="2263579921" sldId="301"/>
            <ac:spMk id="15" creationId="{21B65C3C-4C2F-96A5-2C27-0F3EBD8DD9F6}"/>
          </ac:spMkLst>
        </pc:spChg>
        <pc:grpChg chg="del">
          <ac:chgData name="Guilherme Lage da Costa" userId="e66f0b7e9f7bd981" providerId="LiveId" clId="{E2F8200A-1438-4883-B976-5D75DF02623E}" dt="2022-11-28T16:48:13.772" v="626" actId="478"/>
          <ac:grpSpMkLst>
            <pc:docMk/>
            <pc:sldMk cId="2263579921" sldId="301"/>
            <ac:grpSpMk id="9" creationId="{5FBB4CE7-8EE4-9546-2E34-FD0391B59D52}"/>
          </ac:grpSpMkLst>
        </pc:grpChg>
      </pc:sldChg>
      <pc:sldChg chg="add del">
        <pc:chgData name="Guilherme Lage da Costa" userId="e66f0b7e9f7bd981" providerId="LiveId" clId="{E2F8200A-1438-4883-B976-5D75DF02623E}" dt="2022-11-28T17:38:34.244" v="1148"/>
        <pc:sldMkLst>
          <pc:docMk/>
          <pc:sldMk cId="1507512710" sldId="302"/>
        </pc:sldMkLst>
      </pc:sldChg>
      <pc:sldChg chg="delSp add del mod">
        <pc:chgData name="Guilherme Lage da Costa" userId="e66f0b7e9f7bd981" providerId="LiveId" clId="{E2F8200A-1438-4883-B976-5D75DF02623E}" dt="2022-11-28T18:12:37.499" v="1415" actId="47"/>
        <pc:sldMkLst>
          <pc:docMk/>
          <pc:sldMk cId="1664446900" sldId="302"/>
        </pc:sldMkLst>
        <pc:spChg chg="del">
          <ac:chgData name="Guilherme Lage da Costa" userId="e66f0b7e9f7bd981" providerId="LiveId" clId="{E2F8200A-1438-4883-B976-5D75DF02623E}" dt="2022-11-28T17:38:37.402" v="1150" actId="478"/>
          <ac:spMkLst>
            <pc:docMk/>
            <pc:sldMk cId="1664446900" sldId="302"/>
            <ac:spMk id="9" creationId="{FB6C57B6-64CE-9C72-0BB2-089270A67C81}"/>
          </ac:spMkLst>
        </pc:spChg>
        <pc:picChg chg="del">
          <ac:chgData name="Guilherme Lage da Costa" userId="e66f0b7e9f7bd981" providerId="LiveId" clId="{E2F8200A-1438-4883-B976-5D75DF02623E}" dt="2022-11-28T17:38:37.701" v="1151" actId="478"/>
          <ac:picMkLst>
            <pc:docMk/>
            <pc:sldMk cId="1664446900" sldId="302"/>
            <ac:picMk id="15" creationId="{C81AA447-89EA-6E5C-2027-9A23F4D19F5E}"/>
          </ac:picMkLst>
        </pc:picChg>
      </pc:sldChg>
      <pc:sldChg chg="addSp delSp modSp add mod">
        <pc:chgData name="Guilherme Lage da Costa" userId="e66f0b7e9f7bd981" providerId="LiveId" clId="{E2F8200A-1438-4883-B976-5D75DF02623E}" dt="2022-11-28T18:41:47.428" v="1681" actId="20577"/>
        <pc:sldMkLst>
          <pc:docMk/>
          <pc:sldMk cId="3668130944" sldId="302"/>
        </pc:sldMkLst>
        <pc:spChg chg="mod">
          <ac:chgData name="Guilherme Lage da Costa" userId="e66f0b7e9f7bd981" providerId="LiveId" clId="{E2F8200A-1438-4883-B976-5D75DF02623E}" dt="2022-11-28T18:39:37.785" v="1652" actId="207"/>
          <ac:spMkLst>
            <pc:docMk/>
            <pc:sldMk cId="3668130944" sldId="302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41:47.428" v="1681" actId="20577"/>
          <ac:spMkLst>
            <pc:docMk/>
            <pc:sldMk cId="3668130944" sldId="302"/>
            <ac:spMk id="4" creationId="{E04C7952-57DC-46E9-E136-2F022066A217}"/>
          </ac:spMkLst>
        </pc:spChg>
        <pc:spChg chg="del">
          <ac:chgData name="Guilherme Lage da Costa" userId="e66f0b7e9f7bd981" providerId="LiveId" clId="{E2F8200A-1438-4883-B976-5D75DF02623E}" dt="2022-11-28T18:39:34.216" v="1650" actId="478"/>
          <ac:spMkLst>
            <pc:docMk/>
            <pc:sldMk cId="3668130944" sldId="302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9:58.795" v="1660" actId="1076"/>
          <ac:spMkLst>
            <pc:docMk/>
            <pc:sldMk cId="3668130944" sldId="302"/>
            <ac:spMk id="9" creationId="{9AF40829-0316-958B-297C-1E4F5A6E3E9D}"/>
          </ac:spMkLst>
        </pc:spChg>
        <pc:spChg chg="add del mod">
          <ac:chgData name="Guilherme Lage da Costa" userId="e66f0b7e9f7bd981" providerId="LiveId" clId="{E2F8200A-1438-4883-B976-5D75DF02623E}" dt="2022-11-28T18:39:34.655" v="1651" actId="478"/>
          <ac:spMkLst>
            <pc:docMk/>
            <pc:sldMk cId="3668130944" sldId="302"/>
            <ac:spMk id="10" creationId="{0307CFC5-DBB2-1B2E-C337-0F197900797A}"/>
          </ac:spMkLst>
        </pc:spChg>
        <pc:spChg chg="add mod">
          <ac:chgData name="Guilherme Lage da Costa" userId="e66f0b7e9f7bd981" providerId="LiveId" clId="{E2F8200A-1438-4883-B976-5D75DF02623E}" dt="2022-11-28T18:39:41.935" v="1654" actId="207"/>
          <ac:spMkLst>
            <pc:docMk/>
            <pc:sldMk cId="3668130944" sldId="302"/>
            <ac:spMk id="12" creationId="{51E867B8-DB62-FE48-65B4-D75295DE219F}"/>
          </ac:spMkLst>
        </pc:spChg>
        <pc:spChg chg="mod">
          <ac:chgData name="Guilherme Lage da Costa" userId="e66f0b7e9f7bd981" providerId="LiveId" clId="{E2F8200A-1438-4883-B976-5D75DF02623E}" dt="2022-11-28T18:40:05.992" v="1669" actId="20577"/>
          <ac:spMkLst>
            <pc:docMk/>
            <pc:sldMk cId="3668130944" sldId="302"/>
            <ac:spMk id="13" creationId="{FCAC2CDA-7435-814D-CDAA-87D89565C52A}"/>
          </ac:spMkLst>
        </pc:spChg>
        <pc:spChg chg="mod">
          <ac:chgData name="Guilherme Lage da Costa" userId="e66f0b7e9f7bd981" providerId="LiveId" clId="{E2F8200A-1438-4883-B976-5D75DF02623E}" dt="2022-11-28T18:39:53.929" v="1657"/>
          <ac:spMkLst>
            <pc:docMk/>
            <pc:sldMk cId="3668130944" sldId="302"/>
            <ac:spMk id="15" creationId="{F5CB7EBC-395B-C895-9E1C-E80ACB5C61DF}"/>
          </ac:spMkLst>
        </pc:spChg>
        <pc:spChg chg="mod">
          <ac:chgData name="Guilherme Lage da Costa" userId="e66f0b7e9f7bd981" providerId="LiveId" clId="{E2F8200A-1438-4883-B976-5D75DF02623E}" dt="2022-11-28T18:39:53.929" v="1657"/>
          <ac:spMkLst>
            <pc:docMk/>
            <pc:sldMk cId="3668130944" sldId="302"/>
            <ac:spMk id="17" creationId="{39CCBEF5-30D7-E7D6-6385-D2F6F0D36901}"/>
          </ac:spMkLst>
        </pc:spChg>
        <pc:spChg chg="mod">
          <ac:chgData name="Guilherme Lage da Costa" userId="e66f0b7e9f7bd981" providerId="LiveId" clId="{E2F8200A-1438-4883-B976-5D75DF02623E}" dt="2022-11-28T18:39:53.929" v="1657"/>
          <ac:spMkLst>
            <pc:docMk/>
            <pc:sldMk cId="3668130944" sldId="302"/>
            <ac:spMk id="18" creationId="{6E23782C-1A55-83A0-1EC1-032BCED832D8}"/>
          </ac:spMkLst>
        </pc:spChg>
        <pc:spChg chg="mod">
          <ac:chgData name="Guilherme Lage da Costa" userId="e66f0b7e9f7bd981" providerId="LiveId" clId="{E2F8200A-1438-4883-B976-5D75DF02623E}" dt="2022-11-28T18:39:53.929" v="1657"/>
          <ac:spMkLst>
            <pc:docMk/>
            <pc:sldMk cId="3668130944" sldId="302"/>
            <ac:spMk id="19" creationId="{B93D87FB-D25B-2DE0-CE93-F5E04E01A945}"/>
          </ac:spMkLst>
        </pc:spChg>
        <pc:grpChg chg="add mod">
          <ac:chgData name="Guilherme Lage da Costa" userId="e66f0b7e9f7bd981" providerId="LiveId" clId="{E2F8200A-1438-4883-B976-5D75DF02623E}" dt="2022-11-28T18:40:03.439" v="1661" actId="1076"/>
          <ac:grpSpMkLst>
            <pc:docMk/>
            <pc:sldMk cId="3668130944" sldId="302"/>
            <ac:grpSpMk id="14" creationId="{2F1BD7B1-60C1-745A-8A01-167E6B092AF5}"/>
          </ac:grpSpMkLst>
        </pc:grpChg>
        <pc:grpChg chg="mod">
          <ac:chgData name="Guilherme Lage da Costa" userId="e66f0b7e9f7bd981" providerId="LiveId" clId="{E2F8200A-1438-4883-B976-5D75DF02623E}" dt="2022-11-28T18:39:53.929" v="1657"/>
          <ac:grpSpMkLst>
            <pc:docMk/>
            <pc:sldMk cId="3668130944" sldId="302"/>
            <ac:grpSpMk id="16" creationId="{5CA24200-5AD5-26CC-A43B-D355F7D520DC}"/>
          </ac:grpSpMkLst>
        </pc:grpChg>
        <pc:picChg chg="del">
          <ac:chgData name="Guilherme Lage da Costa" userId="e66f0b7e9f7bd981" providerId="LiveId" clId="{E2F8200A-1438-4883-B976-5D75DF02623E}" dt="2022-11-28T18:39:49.905" v="1656" actId="478"/>
          <ac:picMkLst>
            <pc:docMk/>
            <pc:sldMk cId="3668130944" sldId="302"/>
            <ac:picMk id="11" creationId="{4268A279-DEFA-7DEC-B128-42B643378243}"/>
          </ac:picMkLst>
        </pc:picChg>
      </pc:sldChg>
      <pc:sldChg chg="addSp delSp modSp add mod">
        <pc:chgData name="Guilherme Lage da Costa" userId="e66f0b7e9f7bd981" providerId="LiveId" clId="{E2F8200A-1438-4883-B976-5D75DF02623E}" dt="2022-11-28T19:11:46.495" v="1837" actId="20577"/>
        <pc:sldMkLst>
          <pc:docMk/>
          <pc:sldMk cId="3476068948" sldId="303"/>
        </pc:sldMkLst>
        <pc:spChg chg="add mod">
          <ac:chgData name="Guilherme Lage da Costa" userId="e66f0b7e9f7bd981" providerId="LiveId" clId="{E2F8200A-1438-4883-B976-5D75DF02623E}" dt="2022-11-28T19:09:52.521" v="1763" actId="403"/>
          <ac:spMkLst>
            <pc:docMk/>
            <pc:sldMk cId="3476068948" sldId="303"/>
            <ac:spMk id="7" creationId="{FD8EA869-928E-DEF5-D154-5952B7267913}"/>
          </ac:spMkLst>
        </pc:spChg>
        <pc:spChg chg="del">
          <ac:chgData name="Guilherme Lage da Costa" userId="e66f0b7e9f7bd981" providerId="LiveId" clId="{E2F8200A-1438-4883-B976-5D75DF02623E}" dt="2022-11-28T19:09:42.200" v="1759" actId="478"/>
          <ac:spMkLst>
            <pc:docMk/>
            <pc:sldMk cId="3476068948" sldId="303"/>
            <ac:spMk id="11" creationId="{6B5EED77-242F-2AAA-1BE6-3B9E6303A2D6}"/>
          </ac:spMkLst>
        </pc:spChg>
        <pc:spChg chg="add mod">
          <ac:chgData name="Guilherme Lage da Costa" userId="e66f0b7e9f7bd981" providerId="LiveId" clId="{E2F8200A-1438-4883-B976-5D75DF02623E}" dt="2022-11-28T19:11:09.930" v="1829" actId="21"/>
          <ac:spMkLst>
            <pc:docMk/>
            <pc:sldMk cId="3476068948" sldId="303"/>
            <ac:spMk id="14" creationId="{3A324958-849A-228A-DA2D-F6E6F70D258B}"/>
          </ac:spMkLst>
        </pc:spChg>
        <pc:spChg chg="add mod">
          <ac:chgData name="Guilherme Lage da Costa" userId="e66f0b7e9f7bd981" providerId="LiveId" clId="{E2F8200A-1438-4883-B976-5D75DF02623E}" dt="2022-11-28T19:11:28.113" v="1836" actId="1076"/>
          <ac:spMkLst>
            <pc:docMk/>
            <pc:sldMk cId="3476068948" sldId="303"/>
            <ac:spMk id="16" creationId="{9F08BEDF-153A-994E-F32F-074DD168E2A5}"/>
          </ac:spMkLst>
        </pc:spChg>
        <pc:spChg chg="mod">
          <ac:chgData name="Guilherme Lage da Costa" userId="e66f0b7e9f7bd981" providerId="LiveId" clId="{E2F8200A-1438-4883-B976-5D75DF02623E}" dt="2022-11-28T19:11:46.495" v="1837" actId="20577"/>
          <ac:spMkLst>
            <pc:docMk/>
            <pc:sldMk cId="3476068948" sldId="303"/>
            <ac:spMk id="155" creationId="{FA85C3B3-2DC2-F754-4F64-D51B01D2CDC8}"/>
          </ac:spMkLst>
        </pc:s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65" creationId="{C31D3C33-EB84-F528-DE6C-98F2EB3B3539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85" creationId="{59A62FBD-3CD1-54F9-3916-51F042C7789B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97" creationId="{2A0976A2-7632-AEA8-2656-F0A3C93763F5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02" creationId="{E8D46085-70B6-EBC9-F7EB-E1AD4035C048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07" creationId="{41CF52BA-7B16-8F1F-43C4-867FACE9865F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12" creationId="{810E5248-31F0-A668-C87F-72EFBBBC4CE1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35" creationId="{135F568D-F1E1-2F5E-49C2-B83F1A23F4F3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40" creationId="{D90C418E-F5F6-6D64-0683-73A4A83C6E99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43" creationId="{1AD9BD0B-9B94-0C41-BECD-81DED113C8E9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48" creationId="{9D7430F1-D7DD-97A9-96A6-77BE65264019}"/>
          </ac:grpSpMkLst>
        </pc:grpChg>
        <pc:picChg chg="del">
          <ac:chgData name="Guilherme Lage da Costa" userId="e66f0b7e9f7bd981" providerId="LiveId" clId="{E2F8200A-1438-4883-B976-5D75DF02623E}" dt="2022-11-28T19:09:42.200" v="1759" actId="478"/>
          <ac:picMkLst>
            <pc:docMk/>
            <pc:sldMk cId="3476068948" sldId="303"/>
            <ac:picMk id="10" creationId="{69E1B59E-4C27-C3AF-DAA3-37B017CCB40C}"/>
          </ac:picMkLst>
        </pc:picChg>
        <pc:picChg chg="del">
          <ac:chgData name="Guilherme Lage da Costa" userId="e66f0b7e9f7bd981" providerId="LiveId" clId="{E2F8200A-1438-4883-B976-5D75DF02623E}" dt="2022-11-28T19:09:42.200" v="1759" actId="478"/>
          <ac:picMkLst>
            <pc:docMk/>
            <pc:sldMk cId="3476068948" sldId="303"/>
            <ac:picMk id="12" creationId="{C93D1AEB-8021-B9D3-062E-52B1D003E2F6}"/>
          </ac:picMkLst>
        </pc:picChg>
        <pc:picChg chg="del">
          <ac:chgData name="Guilherme Lage da Costa" userId="e66f0b7e9f7bd981" providerId="LiveId" clId="{E2F8200A-1438-4883-B976-5D75DF02623E}" dt="2022-11-28T19:09:42.200" v="1759" actId="478"/>
          <ac:picMkLst>
            <pc:docMk/>
            <pc:sldMk cId="3476068948" sldId="303"/>
            <ac:picMk id="13" creationId="{3BC97CD4-7717-ACF7-25A0-464690BC19A7}"/>
          </ac:picMkLst>
        </pc:picChg>
      </pc:sldChg>
      <pc:sldChg chg="addSp delSp modSp add mod">
        <pc:chgData name="Guilherme Lage da Costa" userId="e66f0b7e9f7bd981" providerId="LiveId" clId="{E2F8200A-1438-4883-B976-5D75DF02623E}" dt="2022-11-28T19:18:45.056" v="1925" actId="1076"/>
        <pc:sldMkLst>
          <pc:docMk/>
          <pc:sldMk cId="3981913118" sldId="304"/>
        </pc:sldMkLst>
        <pc:spChg chg="mod">
          <ac:chgData name="Guilherme Lage da Costa" userId="e66f0b7e9f7bd981" providerId="LiveId" clId="{E2F8200A-1438-4883-B976-5D75DF02623E}" dt="2022-11-28T19:15:11.816" v="1847" actId="207"/>
          <ac:spMkLst>
            <pc:docMk/>
            <pc:sldMk cId="3981913118" sldId="304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9:15:05.748" v="1846" actId="207"/>
          <ac:spMkLst>
            <pc:docMk/>
            <pc:sldMk cId="3981913118" sldId="304"/>
            <ac:spMk id="6" creationId="{6FA43461-C92B-27EB-1661-D33A0C4B7AB5}"/>
          </ac:spMkLst>
        </pc:spChg>
        <pc:spChg chg="add mod">
          <ac:chgData name="Guilherme Lage da Costa" userId="e66f0b7e9f7bd981" providerId="LiveId" clId="{E2F8200A-1438-4883-B976-5D75DF02623E}" dt="2022-11-28T19:15:00.473" v="1845" actId="207"/>
          <ac:spMkLst>
            <pc:docMk/>
            <pc:sldMk cId="3981913118" sldId="304"/>
            <ac:spMk id="7" creationId="{867ECD7B-26C4-522A-0752-DED158998F84}"/>
          </ac:spMkLst>
        </pc:spChg>
        <pc:spChg chg="mod">
          <ac:chgData name="Guilherme Lage da Costa" userId="e66f0b7e9f7bd981" providerId="LiveId" clId="{E2F8200A-1438-4883-B976-5D75DF02623E}" dt="2022-11-28T19:15:21.690" v="1859" actId="20577"/>
          <ac:spMkLst>
            <pc:docMk/>
            <pc:sldMk cId="3981913118" sldId="304"/>
            <ac:spMk id="11" creationId="{071CEB45-85F1-D94E-4DD3-947547ACCAAD}"/>
          </ac:spMkLst>
        </pc:spChg>
        <pc:spChg chg="del">
          <ac:chgData name="Guilherme Lage da Costa" userId="e66f0b7e9f7bd981" providerId="LiveId" clId="{E2F8200A-1438-4883-B976-5D75DF02623E}" dt="2022-11-28T19:15:14.163" v="1848" actId="478"/>
          <ac:spMkLst>
            <pc:docMk/>
            <pc:sldMk cId="3981913118" sldId="304"/>
            <ac:spMk id="12" creationId="{6E1F3B03-DD54-2C34-29FC-055C3D2637F8}"/>
          </ac:spMkLst>
        </pc:spChg>
        <pc:spChg chg="mod">
          <ac:chgData name="Guilherme Lage da Costa" userId="e66f0b7e9f7bd981" providerId="LiveId" clId="{E2F8200A-1438-4883-B976-5D75DF02623E}" dt="2022-11-28T19:15:16.146" v="1849" actId="207"/>
          <ac:spMkLst>
            <pc:docMk/>
            <pc:sldMk cId="3981913118" sldId="304"/>
            <ac:spMk id="18" creationId="{025DF50E-30FE-1AF8-C932-20C65186C3F7}"/>
          </ac:spMkLst>
        </pc:spChg>
        <pc:picChg chg="del">
          <ac:chgData name="Guilherme Lage da Costa" userId="e66f0b7e9f7bd981" providerId="LiveId" clId="{E2F8200A-1438-4883-B976-5D75DF02623E}" dt="2022-11-28T19:18:42.055" v="1923" actId="478"/>
          <ac:picMkLst>
            <pc:docMk/>
            <pc:sldMk cId="3981913118" sldId="304"/>
            <ac:picMk id="10" creationId="{26694016-3FF9-7976-0209-05B6C18391E0}"/>
          </ac:picMkLst>
        </pc:picChg>
        <pc:picChg chg="add mod">
          <ac:chgData name="Guilherme Lage da Costa" userId="e66f0b7e9f7bd981" providerId="LiveId" clId="{E2F8200A-1438-4883-B976-5D75DF02623E}" dt="2022-11-28T19:18:45.056" v="1925" actId="1076"/>
          <ac:picMkLst>
            <pc:docMk/>
            <pc:sldMk cId="3981913118" sldId="304"/>
            <ac:picMk id="13" creationId="{7B4C2FAB-254D-F263-C5AC-2C61B7E56C87}"/>
          </ac:picMkLst>
        </pc:picChg>
      </pc:sldChg>
    </pc:docChg>
  </pc:docChgLst>
  <pc:docChgLst>
    <pc:chgData name="Guilherme Lage da Costa" userId="e66f0b7e9f7bd981" providerId="LiveId" clId="{84B28168-7351-4B7F-BF91-B773A7A4734F}"/>
    <pc:docChg chg="undo custSel modSld">
      <pc:chgData name="Guilherme Lage da Costa" userId="e66f0b7e9f7bd981" providerId="LiveId" clId="{84B28168-7351-4B7F-BF91-B773A7A4734F}" dt="2022-10-07T10:51:02.407" v="32" actId="1076"/>
      <pc:docMkLst>
        <pc:docMk/>
      </pc:docMkLst>
      <pc:sldChg chg="delSp modSp mod delAnim">
        <pc:chgData name="Guilherme Lage da Costa" userId="e66f0b7e9f7bd981" providerId="LiveId" clId="{84B28168-7351-4B7F-BF91-B773A7A4734F}" dt="2022-10-07T10:51:02.407" v="32" actId="1076"/>
        <pc:sldMkLst>
          <pc:docMk/>
          <pc:sldMk cId="1189825655" sldId="270"/>
        </pc:sldMkLst>
        <pc:grpChg chg="del">
          <ac:chgData name="Guilherme Lage da Costa" userId="e66f0b7e9f7bd981" providerId="LiveId" clId="{84B28168-7351-4B7F-BF91-B773A7A4734F}" dt="2022-10-07T10:50:52.192" v="31" actId="478"/>
          <ac:grpSpMkLst>
            <pc:docMk/>
            <pc:sldMk cId="1189825655" sldId="270"/>
            <ac:grpSpMk id="92" creationId="{EE29492F-D0E0-491F-D64B-57599F79C8AF}"/>
          </ac:grpSpMkLst>
        </pc:grpChg>
        <pc:grpChg chg="mod">
          <ac:chgData name="Guilherme Lage da Costa" userId="e66f0b7e9f7bd981" providerId="LiveId" clId="{84B28168-7351-4B7F-BF91-B773A7A4734F}" dt="2022-10-07T10:51:02.407" v="32" actId="1076"/>
          <ac:grpSpMkLst>
            <pc:docMk/>
            <pc:sldMk cId="1189825655" sldId="270"/>
            <ac:grpSpMk id="97" creationId="{2A0976A2-7632-AEA8-2656-F0A3C93763F5}"/>
          </ac:grpSpMkLst>
        </pc:grpChg>
        <pc:grpChg chg="mod">
          <ac:chgData name="Guilherme Lage da Costa" userId="e66f0b7e9f7bd981" providerId="LiveId" clId="{84B28168-7351-4B7F-BF91-B773A7A4734F}" dt="2022-10-07T10:51:02.407" v="32" actId="1076"/>
          <ac:grpSpMkLst>
            <pc:docMk/>
            <pc:sldMk cId="1189825655" sldId="270"/>
            <ac:grpSpMk id="102" creationId="{E8D46085-70B6-EBC9-F7EB-E1AD4035C048}"/>
          </ac:grpSpMkLst>
        </pc:grpChg>
        <pc:grpChg chg="mod">
          <ac:chgData name="Guilherme Lage da Costa" userId="e66f0b7e9f7bd981" providerId="LiveId" clId="{84B28168-7351-4B7F-BF91-B773A7A4734F}" dt="2022-10-07T10:51:02.407" v="32" actId="1076"/>
          <ac:grpSpMkLst>
            <pc:docMk/>
            <pc:sldMk cId="1189825655" sldId="270"/>
            <ac:grpSpMk id="107" creationId="{41CF52BA-7B16-8F1F-43C4-867FACE9865F}"/>
          </ac:grpSpMkLst>
        </pc:grpChg>
        <pc:grpChg chg="mod">
          <ac:chgData name="Guilherme Lage da Costa" userId="e66f0b7e9f7bd981" providerId="LiveId" clId="{84B28168-7351-4B7F-BF91-B773A7A4734F}" dt="2022-10-07T10:51:02.407" v="32" actId="1076"/>
          <ac:grpSpMkLst>
            <pc:docMk/>
            <pc:sldMk cId="1189825655" sldId="270"/>
            <ac:grpSpMk id="112" creationId="{810E5248-31F0-A668-C87F-72EFBBBC4CE1}"/>
          </ac:grpSpMkLst>
        </pc:grpChg>
      </pc:sldChg>
      <pc:sldChg chg="addSp modSp modAnim">
        <pc:chgData name="Guilherme Lage da Costa" userId="e66f0b7e9f7bd981" providerId="LiveId" clId="{84B28168-7351-4B7F-BF91-B773A7A4734F}" dt="2022-09-27T19:26:31.628" v="0" actId="164"/>
        <pc:sldMkLst>
          <pc:docMk/>
          <pc:sldMk cId="1980629330" sldId="278"/>
        </pc:sldMkLst>
        <pc:spChg chg="mod">
          <ac:chgData name="Guilherme Lage da Costa" userId="e66f0b7e9f7bd981" providerId="LiveId" clId="{84B28168-7351-4B7F-BF91-B773A7A4734F}" dt="2022-09-27T19:26:31.628" v="0" actId="164"/>
          <ac:spMkLst>
            <pc:docMk/>
            <pc:sldMk cId="1980629330" sldId="278"/>
            <ac:spMk id="21" creationId="{FE0EFEC9-5281-2EC8-720B-4FFBD36C29A3}"/>
          </ac:spMkLst>
        </pc:spChg>
        <pc:spChg chg="mod">
          <ac:chgData name="Guilherme Lage da Costa" userId="e66f0b7e9f7bd981" providerId="LiveId" clId="{84B28168-7351-4B7F-BF91-B773A7A4734F}" dt="2022-09-27T19:26:31.628" v="0" actId="164"/>
          <ac:spMkLst>
            <pc:docMk/>
            <pc:sldMk cId="1980629330" sldId="278"/>
            <ac:spMk id="23" creationId="{B48AB71B-9BFB-77B8-6F8F-340DE2A6B7FA}"/>
          </ac:spMkLst>
        </pc:spChg>
        <pc:spChg chg="mod">
          <ac:chgData name="Guilherme Lage da Costa" userId="e66f0b7e9f7bd981" providerId="LiveId" clId="{84B28168-7351-4B7F-BF91-B773A7A4734F}" dt="2022-09-27T19:26:31.628" v="0" actId="164"/>
          <ac:spMkLst>
            <pc:docMk/>
            <pc:sldMk cId="1980629330" sldId="278"/>
            <ac:spMk id="25" creationId="{555F2152-B575-4FAF-663B-7D3492113676}"/>
          </ac:spMkLst>
        </pc:spChg>
        <pc:spChg chg="mod">
          <ac:chgData name="Guilherme Lage da Costa" userId="e66f0b7e9f7bd981" providerId="LiveId" clId="{84B28168-7351-4B7F-BF91-B773A7A4734F}" dt="2022-09-27T19:26:31.628" v="0" actId="164"/>
          <ac:spMkLst>
            <pc:docMk/>
            <pc:sldMk cId="1980629330" sldId="278"/>
            <ac:spMk id="28" creationId="{0EB15619-4CAC-895B-D47D-AFC78A023BB6}"/>
          </ac:spMkLst>
        </pc:spChg>
        <pc:spChg chg="mod">
          <ac:chgData name="Guilherme Lage da Costa" userId="e66f0b7e9f7bd981" providerId="LiveId" clId="{84B28168-7351-4B7F-BF91-B773A7A4734F}" dt="2022-09-27T19:26:31.628" v="0" actId="164"/>
          <ac:spMkLst>
            <pc:docMk/>
            <pc:sldMk cId="1980629330" sldId="278"/>
            <ac:spMk id="30" creationId="{404E28DD-B1FB-B975-4B92-C4A17284FDD6}"/>
          </ac:spMkLst>
        </pc:spChg>
        <pc:grpChg chg="add mod">
          <ac:chgData name="Guilherme Lage da Costa" userId="e66f0b7e9f7bd981" providerId="LiveId" clId="{84B28168-7351-4B7F-BF91-B773A7A4734F}" dt="2022-09-27T19:26:31.628" v="0" actId="164"/>
          <ac:grpSpMkLst>
            <pc:docMk/>
            <pc:sldMk cId="1980629330" sldId="278"/>
            <ac:grpSpMk id="9" creationId="{5FBB4CE7-8EE4-9546-2E34-FD0391B59D52}"/>
          </ac:grpSpMkLst>
        </pc:grpChg>
        <pc:picChg chg="mod">
          <ac:chgData name="Guilherme Lage da Costa" userId="e66f0b7e9f7bd981" providerId="LiveId" clId="{84B28168-7351-4B7F-BF91-B773A7A4734F}" dt="2022-09-27T19:26:31.628" v="0" actId="164"/>
          <ac:picMkLst>
            <pc:docMk/>
            <pc:sldMk cId="1980629330" sldId="278"/>
            <ac:picMk id="17" creationId="{5357E10D-060D-8106-6B2A-E157984A0005}"/>
          </ac:picMkLst>
        </pc:picChg>
        <pc:picChg chg="mod">
          <ac:chgData name="Guilherme Lage da Costa" userId="e66f0b7e9f7bd981" providerId="LiveId" clId="{84B28168-7351-4B7F-BF91-B773A7A4734F}" dt="2022-09-27T19:26:31.628" v="0" actId="164"/>
          <ac:picMkLst>
            <pc:docMk/>
            <pc:sldMk cId="1980629330" sldId="278"/>
            <ac:picMk id="22" creationId="{039D2254-6E46-D654-17F7-885E3BDE3545}"/>
          </ac:picMkLst>
        </pc:picChg>
        <pc:picChg chg="mod">
          <ac:chgData name="Guilherme Lage da Costa" userId="e66f0b7e9f7bd981" providerId="LiveId" clId="{84B28168-7351-4B7F-BF91-B773A7A4734F}" dt="2022-09-27T19:26:31.628" v="0" actId="164"/>
          <ac:picMkLst>
            <pc:docMk/>
            <pc:sldMk cId="1980629330" sldId="278"/>
            <ac:picMk id="26" creationId="{072A69A1-ABD0-324C-6FD0-0032C32A6E93}"/>
          </ac:picMkLst>
        </pc:picChg>
        <pc:picChg chg="mod">
          <ac:chgData name="Guilherme Lage da Costa" userId="e66f0b7e9f7bd981" providerId="LiveId" clId="{84B28168-7351-4B7F-BF91-B773A7A4734F}" dt="2022-09-27T19:26:31.628" v="0" actId="164"/>
          <ac:picMkLst>
            <pc:docMk/>
            <pc:sldMk cId="1980629330" sldId="278"/>
            <ac:picMk id="27" creationId="{4C899E34-3C7F-7104-55BD-7B63E2A0B22B}"/>
          </ac:picMkLst>
        </pc:picChg>
        <pc:picChg chg="mod">
          <ac:chgData name="Guilherme Lage da Costa" userId="e66f0b7e9f7bd981" providerId="LiveId" clId="{84B28168-7351-4B7F-BF91-B773A7A4734F}" dt="2022-09-27T19:26:31.628" v="0" actId="164"/>
          <ac:picMkLst>
            <pc:docMk/>
            <pc:sldMk cId="1980629330" sldId="278"/>
            <ac:picMk id="29" creationId="{BBEF4636-788B-A098-87D7-005478987F42}"/>
          </ac:picMkLst>
        </pc:picChg>
      </pc:sldChg>
      <pc:sldChg chg="modSp mod">
        <pc:chgData name="Guilherme Lage da Costa" userId="e66f0b7e9f7bd981" providerId="LiveId" clId="{84B28168-7351-4B7F-BF91-B773A7A4734F}" dt="2022-10-03T19:56:09.011" v="22"/>
        <pc:sldMkLst>
          <pc:docMk/>
          <pc:sldMk cId="1832835129" sldId="279"/>
        </pc:sldMkLst>
        <pc:spChg chg="mod">
          <ac:chgData name="Guilherme Lage da Costa" userId="e66f0b7e9f7bd981" providerId="LiveId" clId="{84B28168-7351-4B7F-BF91-B773A7A4734F}" dt="2022-10-03T19:54:58.195" v="4" actId="14100"/>
          <ac:spMkLst>
            <pc:docMk/>
            <pc:sldMk cId="1832835129" sldId="279"/>
            <ac:spMk id="9" creationId="{19A6A6E6-6CCA-D094-580B-6169B59DD873}"/>
          </ac:spMkLst>
        </pc:spChg>
        <pc:spChg chg="mod">
          <ac:chgData name="Guilherme Lage da Costa" userId="e66f0b7e9f7bd981" providerId="LiveId" clId="{84B28168-7351-4B7F-BF91-B773A7A4734F}" dt="2022-10-03T19:55:06.624" v="8"/>
          <ac:spMkLst>
            <pc:docMk/>
            <pc:sldMk cId="1832835129" sldId="279"/>
            <ac:spMk id="15" creationId="{8CEE4547-DDF2-A3AC-65D2-C25EC2665B19}"/>
          </ac:spMkLst>
        </pc:spChg>
        <pc:spChg chg="mod">
          <ac:chgData name="Guilherme Lage da Costa" userId="e66f0b7e9f7bd981" providerId="LiveId" clId="{84B28168-7351-4B7F-BF91-B773A7A4734F}" dt="2022-10-03T19:55:12.195" v="9"/>
          <ac:spMkLst>
            <pc:docMk/>
            <pc:sldMk cId="1832835129" sldId="279"/>
            <ac:spMk id="16" creationId="{A418419C-6F09-65AA-61AD-3D78CCE07422}"/>
          </ac:spMkLst>
        </pc:spChg>
        <pc:spChg chg="mod">
          <ac:chgData name="Guilherme Lage da Costa" userId="e66f0b7e9f7bd981" providerId="LiveId" clId="{84B28168-7351-4B7F-BF91-B773A7A4734F}" dt="2022-10-03T19:55:17.460" v="10"/>
          <ac:spMkLst>
            <pc:docMk/>
            <pc:sldMk cId="1832835129" sldId="279"/>
            <ac:spMk id="17" creationId="{B55A4D27-E797-3A5C-0715-66DE15C06215}"/>
          </ac:spMkLst>
        </pc:spChg>
        <pc:spChg chg="mod">
          <ac:chgData name="Guilherme Lage da Costa" userId="e66f0b7e9f7bd981" providerId="LiveId" clId="{84B28168-7351-4B7F-BF91-B773A7A4734F}" dt="2022-10-03T19:55:25.309" v="11"/>
          <ac:spMkLst>
            <pc:docMk/>
            <pc:sldMk cId="1832835129" sldId="279"/>
            <ac:spMk id="20" creationId="{28891F07-7DC4-AF94-A9CE-2B4038E5C74E}"/>
          </ac:spMkLst>
        </pc:spChg>
        <pc:spChg chg="mod">
          <ac:chgData name="Guilherme Lage da Costa" userId="e66f0b7e9f7bd981" providerId="LiveId" clId="{84B28168-7351-4B7F-BF91-B773A7A4734F}" dt="2022-10-03T19:55:35.167" v="15" actId="1076"/>
          <ac:spMkLst>
            <pc:docMk/>
            <pc:sldMk cId="1832835129" sldId="279"/>
            <ac:spMk id="21" creationId="{3FFDFF19-0C94-B1CC-D045-FE104518259A}"/>
          </ac:spMkLst>
        </pc:spChg>
        <pc:spChg chg="mod">
          <ac:chgData name="Guilherme Lage da Costa" userId="e66f0b7e9f7bd981" providerId="LiveId" clId="{84B28168-7351-4B7F-BF91-B773A7A4734F}" dt="2022-10-03T19:55:49.379" v="17"/>
          <ac:spMkLst>
            <pc:docMk/>
            <pc:sldMk cId="1832835129" sldId="279"/>
            <ac:spMk id="22" creationId="{A2D6C157-AFCD-8231-0D68-C9A68126670A}"/>
          </ac:spMkLst>
        </pc:spChg>
        <pc:spChg chg="mod">
          <ac:chgData name="Guilherme Lage da Costa" userId="e66f0b7e9f7bd981" providerId="LiveId" clId="{84B28168-7351-4B7F-BF91-B773A7A4734F}" dt="2022-10-03T19:55:55.008" v="18"/>
          <ac:spMkLst>
            <pc:docMk/>
            <pc:sldMk cId="1832835129" sldId="279"/>
            <ac:spMk id="23" creationId="{1536D35F-99F4-641B-B789-912E9CA36693}"/>
          </ac:spMkLst>
        </pc:spChg>
        <pc:spChg chg="mod">
          <ac:chgData name="Guilherme Lage da Costa" userId="e66f0b7e9f7bd981" providerId="LiveId" clId="{84B28168-7351-4B7F-BF91-B773A7A4734F}" dt="2022-10-03T19:56:04.375" v="21" actId="14100"/>
          <ac:spMkLst>
            <pc:docMk/>
            <pc:sldMk cId="1832835129" sldId="279"/>
            <ac:spMk id="24" creationId="{75878A4D-8420-8FFF-CDD5-E734406FB47A}"/>
          </ac:spMkLst>
        </pc:spChg>
        <pc:spChg chg="mod">
          <ac:chgData name="Guilherme Lage da Costa" userId="e66f0b7e9f7bd981" providerId="LiveId" clId="{84B28168-7351-4B7F-BF91-B773A7A4734F}" dt="2022-10-03T19:56:09.011" v="22"/>
          <ac:spMkLst>
            <pc:docMk/>
            <pc:sldMk cId="1832835129" sldId="279"/>
            <ac:spMk id="25" creationId="{A3E006C2-AEE2-8F57-D385-8F83F675DA95}"/>
          </ac:spMkLst>
        </pc:spChg>
        <pc:spChg chg="mod">
          <ac:chgData name="Guilherme Lage da Costa" userId="e66f0b7e9f7bd981" providerId="LiveId" clId="{84B28168-7351-4B7F-BF91-B773A7A4734F}" dt="2022-10-03T19:55:00.211" v="5" actId="1076"/>
          <ac:spMkLst>
            <pc:docMk/>
            <pc:sldMk cId="1832835129" sldId="279"/>
            <ac:spMk id="26" creationId="{F8737E47-E5E7-3FC7-DA8B-43E225F79FE5}"/>
          </ac:spMkLst>
        </pc:spChg>
        <pc:spChg chg="mod">
          <ac:chgData name="Guilherme Lage da Costa" userId="e66f0b7e9f7bd981" providerId="LiveId" clId="{84B28168-7351-4B7F-BF91-B773A7A4734F}" dt="2022-10-03T19:55:27.582" v="12" actId="1076"/>
          <ac:spMkLst>
            <pc:docMk/>
            <pc:sldMk cId="1832835129" sldId="279"/>
            <ac:spMk id="30" creationId="{29801FFD-D1FE-10C2-29F4-75045DC4EF31}"/>
          </ac:spMkLst>
        </pc:spChg>
        <pc:spChg chg="mod">
          <ac:chgData name="Guilherme Lage da Costa" userId="e66f0b7e9f7bd981" providerId="LiveId" clId="{84B28168-7351-4B7F-BF91-B773A7A4734F}" dt="2022-10-03T19:55:37.804" v="16" actId="1076"/>
          <ac:spMkLst>
            <pc:docMk/>
            <pc:sldMk cId="1832835129" sldId="279"/>
            <ac:spMk id="31" creationId="{C5B54F0B-8B7A-A638-5AC8-BD5EF3EF0DC4}"/>
          </ac:spMkLst>
        </pc:spChg>
        <pc:spChg chg="mod">
          <ac:chgData name="Guilherme Lage da Costa" userId="e66f0b7e9f7bd981" providerId="LiveId" clId="{84B28168-7351-4B7F-BF91-B773A7A4734F}" dt="2022-10-03T19:55:57.491" v="19" actId="1076"/>
          <ac:spMkLst>
            <pc:docMk/>
            <pc:sldMk cId="1832835129" sldId="279"/>
            <ac:spMk id="33" creationId="{028E13AD-0C24-5E55-3D5A-A6FED2EE447B}"/>
          </ac:spMkLst>
        </pc:spChg>
      </pc:sldChg>
      <pc:sldChg chg="addSp delSp modSp mod">
        <pc:chgData name="Guilherme Lage da Costa" userId="e66f0b7e9f7bd981" providerId="LiveId" clId="{84B28168-7351-4B7F-BF91-B773A7A4734F}" dt="2022-10-03T19:56:33.809" v="29" actId="1076"/>
        <pc:sldMkLst>
          <pc:docMk/>
          <pc:sldMk cId="1509258420" sldId="280"/>
        </pc:sldMkLst>
        <pc:spChg chg="add del">
          <ac:chgData name="Guilherme Lage da Costa" userId="e66f0b7e9f7bd981" providerId="LiveId" clId="{84B28168-7351-4B7F-BF91-B773A7A4734F}" dt="2022-10-03T19:56:28.465" v="27" actId="478"/>
          <ac:spMkLst>
            <pc:docMk/>
            <pc:sldMk cId="1509258420" sldId="280"/>
            <ac:spMk id="9" creationId="{19A6A6E6-6CCA-D094-580B-6169B59DD873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15" creationId="{8CEE4547-DDF2-A3AC-65D2-C25EC2665B19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16" creationId="{A418419C-6F09-65AA-61AD-3D78CCE07422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17" creationId="{B55A4D27-E797-3A5C-0715-66DE15C06215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20" creationId="{28891F07-7DC4-AF94-A9CE-2B4038E5C74E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21" creationId="{3FFDFF19-0C94-B1CC-D045-FE104518259A}"/>
          </ac:spMkLst>
        </pc:spChg>
        <pc:spChg chg="add del">
          <ac:chgData name="Guilherme Lage da Costa" userId="e66f0b7e9f7bd981" providerId="LiveId" clId="{84B28168-7351-4B7F-BF91-B773A7A4734F}" dt="2022-10-03T19:56:28.465" v="27" actId="478"/>
          <ac:spMkLst>
            <pc:docMk/>
            <pc:sldMk cId="1509258420" sldId="280"/>
            <ac:spMk id="26" creationId="{F8737E47-E5E7-3FC7-DA8B-43E225F79FE5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27" creationId="{DE16A3E1-3BB2-556E-CA47-7B8116ADA76E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28" creationId="{8E412578-BBBC-F4CB-9A99-8128428F5948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29" creationId="{AF101B8C-AE8C-10E7-6A30-6C0DD2FFA03A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30" creationId="{29801FFD-D1FE-10C2-29F4-75045DC4EF31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31" creationId="{C5B54F0B-8B7A-A638-5AC8-BD5EF3EF0DC4}"/>
          </ac:spMkLst>
        </pc:spChg>
      </pc:sldChg>
      <pc:sldChg chg="modSp mod">
        <pc:chgData name="Guilherme Lage da Costa" userId="e66f0b7e9f7bd981" providerId="LiveId" clId="{84B28168-7351-4B7F-BF91-B773A7A4734F}" dt="2022-10-07T10:50:46.358" v="30" actId="20577"/>
        <pc:sldMkLst>
          <pc:docMk/>
          <pc:sldMk cId="704496943" sldId="298"/>
        </pc:sldMkLst>
        <pc:spChg chg="mod">
          <ac:chgData name="Guilherme Lage da Costa" userId="e66f0b7e9f7bd981" providerId="LiveId" clId="{84B28168-7351-4B7F-BF91-B773A7A4734F}" dt="2022-10-07T10:50:46.358" v="30" actId="20577"/>
          <ac:spMkLst>
            <pc:docMk/>
            <pc:sldMk cId="704496943" sldId="298"/>
            <ac:spMk id="13" creationId="{88009873-F1A6-BA90-268A-F6E65478F9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EABF0-8893-4851-98F8-C781AE5C67F4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B478-F70D-4D66-95BB-120ACF40B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19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51583-8EED-6DEE-AB41-7B2385036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5F513E-E409-CFD3-FEC9-9D5C19E70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812798-FCAE-C598-F3F5-54F0213E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8C3452-E890-7F99-880A-C2B04434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0B866-AB14-B666-88C5-E946205B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32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01002-02A7-D3E5-CFFE-1F402FF1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2A511C-7EC7-50B1-FD40-D56241663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A9A799-5679-3863-20D1-AA45DD26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C17793-285B-03C5-8578-3EE7F4B0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F3F67C-1E7B-F7DD-8935-44C9A789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18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256F28-59B8-6AF1-98CD-CDA733D97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903FA3-1DAA-13FD-EC27-54FCE7CF6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B1BF72-669F-E2D8-5F08-7E3782C6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2F09CD-79D3-46B6-3535-8DC67EFF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79FE10-153D-A594-AE17-390C1A47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96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75C3E-9292-940F-BDDC-45E0D967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C7B67C-A1CC-837A-5079-52E7A8439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187629-6B21-A13C-7F45-A398F92B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AACD35-A487-4ABA-7555-12FA6FE2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D20002-5079-EA96-2F56-2380D159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29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D894D-034D-88BA-8970-96C5F6EA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EC3C8A-F2AA-C204-BB1B-B0641DEB6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ED711B-B6F3-7AC9-5C1D-54CBFC7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2D0339-3CAC-B801-49A9-47025197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926381-4B89-F4B9-3494-A046FFD2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26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E2629-7FA1-98E1-5AD3-81639215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93E25E-110F-6BD5-DA9D-9DCD97653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91857A-798E-DF6A-6D84-3662F8A2E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C174C6-83C0-11CB-5BD3-333C09C0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40B631-26AE-6683-1596-7B9F5448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303D4D-1064-A35A-A805-B059F82E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81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E20D3-5651-BD6C-4425-0714E98D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439B9C-5A96-8980-3C73-2B860C0ED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5A737F-3872-28D3-1AFC-C524B71F2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ACAADC-B1D7-C936-98A9-FBD03B74B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71EF41-08EB-9214-3EA4-2A7715BF1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6E0D78-C1BB-A2AE-7214-A8BF155D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9D3CE97-0EEB-F391-2D4D-BBF48722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8DA5B72-B8C0-40C5-FE5B-01FA623C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64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E8E63-4AAE-A996-2D0B-E5D7F7F2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170CC2-21DB-ED27-83D6-A792CCF1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D2798C-DEC3-23B8-B143-C26C7AB2C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B3822D2-DC24-B73E-5BEF-90193237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29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DA51D25-DFC5-EA47-2184-B76C52E9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E1EE30-FB24-E7D5-2C26-EDECE481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512477-8997-D03C-3E64-A1274E37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65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575EE-BD67-E99F-48E4-EEBCC589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D5D472-B994-AA96-A519-DA88B5F7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A2B87D-0A1C-BF73-115E-DFE771CDF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889665-8B39-7541-35C1-07BA3612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7CAF2F-741E-4160-5888-11259381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CAF936-1CF5-7EF3-34DE-B7FAFBD2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55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4AA8E-83E1-D94B-14ED-80731A0B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2DB601-BBB2-53AB-5C91-32522EF89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6FA361-A1CA-3A4C-07C9-6C06FC77F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F24012-9182-1E42-BF9D-D9C6867D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36852F-7638-8498-B089-B12AEFB9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36D804-CC35-8EFA-5BEE-7B040C2C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51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797C70-C13E-1504-30BF-5BB7B289F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53294E-7C6C-6427-A63C-46CC2E67A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DC0DE0-5579-E499-B139-B26E4800C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8A8AF-FE0F-45AB-9FDA-53617E809FA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93A125-4714-E771-96AF-232EA4761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8703BD-A620-F8B3-B6C9-5A5C33A6B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92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3.png"/><Relationship Id="rId7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0800002C-2D74-10D0-E622-26E9D36D7D64}"/>
              </a:ext>
            </a:extLst>
          </p:cNvPr>
          <p:cNvSpPr/>
          <p:nvPr/>
        </p:nvSpPr>
        <p:spPr>
          <a:xfrm>
            <a:off x="0" y="0"/>
            <a:ext cx="12192000" cy="112812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A415FCD-B1CD-0EB0-9EEF-EF6BCA4793AD}"/>
              </a:ext>
            </a:extLst>
          </p:cNvPr>
          <p:cNvGrpSpPr/>
          <p:nvPr/>
        </p:nvGrpSpPr>
        <p:grpSpPr>
          <a:xfrm>
            <a:off x="4369470" y="31174"/>
            <a:ext cx="3453058" cy="1026694"/>
            <a:chOff x="4406411" y="69471"/>
            <a:chExt cx="3453058" cy="988399"/>
          </a:xfrm>
        </p:grpSpPr>
        <p:grpSp>
          <p:nvGrpSpPr>
            <p:cNvPr id="4" name="Gráfico 20">
              <a:extLst>
                <a:ext uri="{FF2B5EF4-FFF2-40B4-BE49-F238E27FC236}">
                  <a16:creationId xmlns:a16="http://schemas.microsoft.com/office/drawing/2014/main" id="{C6DFF89A-F33E-59FE-4CEF-5476690113A2}"/>
                </a:ext>
              </a:extLst>
            </p:cNvPr>
            <p:cNvGrpSpPr/>
            <p:nvPr/>
          </p:nvGrpSpPr>
          <p:grpSpPr>
            <a:xfrm>
              <a:off x="4406411" y="69471"/>
              <a:ext cx="923655" cy="988399"/>
              <a:chOff x="1813247" y="3603956"/>
              <a:chExt cx="1613411" cy="1613411"/>
            </a:xfrm>
            <a:solidFill>
              <a:schemeClr val="bg1"/>
            </a:solidFill>
          </p:grpSpPr>
          <p:sp>
            <p:nvSpPr>
              <p:cNvPr id="6" name="Forma Livre: Forma 5">
                <a:extLst>
                  <a:ext uri="{FF2B5EF4-FFF2-40B4-BE49-F238E27FC236}">
                    <a16:creationId xmlns:a16="http://schemas.microsoft.com/office/drawing/2014/main" id="{8F21B768-A5FA-3A63-3D6E-4574AE930476}"/>
                  </a:ext>
                </a:extLst>
              </p:cNvPr>
              <p:cNvSpPr/>
              <p:nvPr/>
            </p:nvSpPr>
            <p:spPr>
              <a:xfrm>
                <a:off x="1813247" y="3603956"/>
                <a:ext cx="1613411" cy="1613411"/>
              </a:xfrm>
              <a:custGeom>
                <a:avLst/>
                <a:gdLst>
                  <a:gd name="connsiteX0" fmla="*/ 831200 w 1662401"/>
                  <a:gd name="connsiteY0" fmla="*/ 0 h 1662401"/>
                  <a:gd name="connsiteX1" fmla="*/ 0 w 1662401"/>
                  <a:gd name="connsiteY1" fmla="*/ 831200 h 1662401"/>
                  <a:gd name="connsiteX2" fmla="*/ 831200 w 1662401"/>
                  <a:gd name="connsiteY2" fmla="*/ 1662402 h 1662401"/>
                  <a:gd name="connsiteX3" fmla="*/ 1662402 w 1662401"/>
                  <a:gd name="connsiteY3" fmla="*/ 831200 h 1662401"/>
                  <a:gd name="connsiteX4" fmla="*/ 831200 w 1662401"/>
                  <a:gd name="connsiteY4" fmla="*/ 0 h 1662401"/>
                  <a:gd name="connsiteX5" fmla="*/ 1605339 w 1662401"/>
                  <a:gd name="connsiteY5" fmla="*/ 831200 h 1662401"/>
                  <a:gd name="connsiteX6" fmla="*/ 831200 w 1662401"/>
                  <a:gd name="connsiteY6" fmla="*/ 1605371 h 1662401"/>
                  <a:gd name="connsiteX7" fmla="*/ 57036 w 1662401"/>
                  <a:gd name="connsiteY7" fmla="*/ 831200 h 1662401"/>
                  <a:gd name="connsiteX8" fmla="*/ 831200 w 1662401"/>
                  <a:gd name="connsiteY8" fmla="*/ 57060 h 1662401"/>
                  <a:gd name="connsiteX9" fmla="*/ 1605339 w 1662401"/>
                  <a:gd name="connsiteY9" fmla="*/ 831200 h 1662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2401" h="1662401">
                    <a:moveTo>
                      <a:pt x="831200" y="0"/>
                    </a:moveTo>
                    <a:cubicBezTo>
                      <a:pt x="372875" y="0"/>
                      <a:pt x="0" y="372875"/>
                      <a:pt x="0" y="831200"/>
                    </a:cubicBezTo>
                    <a:cubicBezTo>
                      <a:pt x="0" y="1289526"/>
                      <a:pt x="372875" y="1662402"/>
                      <a:pt x="831200" y="1662402"/>
                    </a:cubicBezTo>
                    <a:cubicBezTo>
                      <a:pt x="1289526" y="1662402"/>
                      <a:pt x="1662402" y="1289526"/>
                      <a:pt x="1662402" y="831200"/>
                    </a:cubicBezTo>
                    <a:cubicBezTo>
                      <a:pt x="1662402" y="372875"/>
                      <a:pt x="1289526" y="0"/>
                      <a:pt x="831200" y="0"/>
                    </a:cubicBezTo>
                    <a:close/>
                    <a:moveTo>
                      <a:pt x="1605339" y="831200"/>
                    </a:moveTo>
                    <a:cubicBezTo>
                      <a:pt x="1605339" y="1258070"/>
                      <a:pt x="1258072" y="1605371"/>
                      <a:pt x="831200" y="1605371"/>
                    </a:cubicBezTo>
                    <a:cubicBezTo>
                      <a:pt x="404330" y="1605371"/>
                      <a:pt x="57036" y="1258070"/>
                      <a:pt x="57036" y="831200"/>
                    </a:cubicBezTo>
                    <a:cubicBezTo>
                      <a:pt x="57036" y="404330"/>
                      <a:pt x="404329" y="57060"/>
                      <a:pt x="831200" y="57060"/>
                    </a:cubicBezTo>
                    <a:cubicBezTo>
                      <a:pt x="1258072" y="57060"/>
                      <a:pt x="1605339" y="404330"/>
                      <a:pt x="1605339" y="831200"/>
                    </a:cubicBezTo>
                    <a:close/>
                  </a:path>
                </a:pathLst>
              </a:custGeom>
              <a:grpFill/>
              <a:ln w="1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7" name="Gráfico 20">
                <a:extLst>
                  <a:ext uri="{FF2B5EF4-FFF2-40B4-BE49-F238E27FC236}">
                    <a16:creationId xmlns:a16="http://schemas.microsoft.com/office/drawing/2014/main" id="{EA989AC9-D6E5-4147-030D-967636495D69}"/>
                  </a:ext>
                </a:extLst>
              </p:cNvPr>
              <p:cNvGrpSpPr/>
              <p:nvPr/>
            </p:nvGrpSpPr>
            <p:grpSpPr>
              <a:xfrm>
                <a:off x="2135328" y="3891584"/>
                <a:ext cx="971072" cy="989157"/>
                <a:chOff x="2135328" y="3891584"/>
                <a:chExt cx="971072" cy="989157"/>
              </a:xfrm>
              <a:grpFill/>
            </p:grpSpPr>
            <p:sp>
              <p:nvSpPr>
                <p:cNvPr id="8" name="Forma Livre: Forma 7">
                  <a:extLst>
                    <a:ext uri="{FF2B5EF4-FFF2-40B4-BE49-F238E27FC236}">
                      <a16:creationId xmlns:a16="http://schemas.microsoft.com/office/drawing/2014/main" id="{1F6E2DD2-801A-7698-5E4D-21578C33D48B}"/>
                    </a:ext>
                  </a:extLst>
                </p:cNvPr>
                <p:cNvSpPr/>
                <p:nvPr/>
              </p:nvSpPr>
              <p:spPr>
                <a:xfrm>
                  <a:off x="2135328" y="4154918"/>
                  <a:ext cx="65055" cy="197627"/>
                </a:xfrm>
                <a:custGeom>
                  <a:avLst/>
                  <a:gdLst>
                    <a:gd name="connsiteX0" fmla="*/ 0 w 65055"/>
                    <a:gd name="connsiteY0" fmla="*/ 25584 h 197627"/>
                    <a:gd name="connsiteX1" fmla="*/ 42473 w 65055"/>
                    <a:gd name="connsiteY1" fmla="*/ 246 h 197627"/>
                    <a:gd name="connsiteX2" fmla="*/ 65055 w 65055"/>
                    <a:gd name="connsiteY2" fmla="*/ 351 h 197627"/>
                    <a:gd name="connsiteX3" fmla="*/ 65055 w 65055"/>
                    <a:gd name="connsiteY3" fmla="*/ 197321 h 197627"/>
                    <a:gd name="connsiteX4" fmla="*/ 26488 w 65055"/>
                    <a:gd name="connsiteY4" fmla="*/ 197101 h 197627"/>
                    <a:gd name="connsiteX5" fmla="*/ 2 w 65055"/>
                    <a:gd name="connsiteY5" fmla="*/ 173978 h 197627"/>
                    <a:gd name="connsiteX6" fmla="*/ 0 w 65055"/>
                    <a:gd name="connsiteY6" fmla="*/ 25584 h 19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055" h="197627">
                      <a:moveTo>
                        <a:pt x="0" y="25584"/>
                      </a:moveTo>
                      <a:cubicBezTo>
                        <a:pt x="7782" y="6450"/>
                        <a:pt x="22053" y="-1550"/>
                        <a:pt x="42473" y="246"/>
                      </a:cubicBezTo>
                      <a:cubicBezTo>
                        <a:pt x="49710" y="884"/>
                        <a:pt x="57049" y="351"/>
                        <a:pt x="65055" y="351"/>
                      </a:cubicBezTo>
                      <a:cubicBezTo>
                        <a:pt x="65055" y="66034"/>
                        <a:pt x="65055" y="131460"/>
                        <a:pt x="65055" y="197321"/>
                      </a:cubicBezTo>
                      <a:cubicBezTo>
                        <a:pt x="52110" y="197321"/>
                        <a:pt x="39223" y="198138"/>
                        <a:pt x="26488" y="197101"/>
                      </a:cubicBezTo>
                      <a:cubicBezTo>
                        <a:pt x="12576" y="195969"/>
                        <a:pt x="5992" y="184968"/>
                        <a:pt x="2" y="173978"/>
                      </a:cubicBezTo>
                      <a:cubicBezTo>
                        <a:pt x="0" y="124512"/>
                        <a:pt x="0" y="75048"/>
                        <a:pt x="0" y="25584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" name="Forma Livre: Forma 8">
                  <a:extLst>
                    <a:ext uri="{FF2B5EF4-FFF2-40B4-BE49-F238E27FC236}">
                      <a16:creationId xmlns:a16="http://schemas.microsoft.com/office/drawing/2014/main" id="{92116AE4-872F-1CDA-479D-A3E08DCEDCE0}"/>
                    </a:ext>
                  </a:extLst>
                </p:cNvPr>
                <p:cNvSpPr/>
                <p:nvPr/>
              </p:nvSpPr>
              <p:spPr>
                <a:xfrm>
                  <a:off x="3040954" y="4155188"/>
                  <a:ext cx="65446" cy="197839"/>
                </a:xfrm>
                <a:custGeom>
                  <a:avLst/>
                  <a:gdLst>
                    <a:gd name="connsiteX0" fmla="*/ 65446 w 65446"/>
                    <a:gd name="connsiteY0" fmla="*/ 173707 h 197839"/>
                    <a:gd name="connsiteX1" fmla="*/ 56114 w 65446"/>
                    <a:gd name="connsiteY1" fmla="*/ 187246 h 197839"/>
                    <a:gd name="connsiteX2" fmla="*/ 34712 w 65446"/>
                    <a:gd name="connsiteY2" fmla="*/ 196994 h 197839"/>
                    <a:gd name="connsiteX3" fmla="*/ 0 w 65446"/>
                    <a:gd name="connsiteY3" fmla="*/ 197415 h 197839"/>
                    <a:gd name="connsiteX4" fmla="*/ 0 w 65446"/>
                    <a:gd name="connsiteY4" fmla="*/ 362 h 197839"/>
                    <a:gd name="connsiteX5" fmla="*/ 37242 w 65446"/>
                    <a:gd name="connsiteY5" fmla="*/ 611 h 197839"/>
                    <a:gd name="connsiteX6" fmla="*/ 65446 w 65446"/>
                    <a:gd name="connsiteY6" fmla="*/ 25313 h 197839"/>
                    <a:gd name="connsiteX7" fmla="*/ 65446 w 65446"/>
                    <a:gd name="connsiteY7" fmla="*/ 173707 h 19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5446" h="197839">
                      <a:moveTo>
                        <a:pt x="65446" y="173707"/>
                      </a:moveTo>
                      <a:cubicBezTo>
                        <a:pt x="62407" y="178326"/>
                        <a:pt x="60317" y="184278"/>
                        <a:pt x="56114" y="187246"/>
                      </a:cubicBezTo>
                      <a:cubicBezTo>
                        <a:pt x="49773" y="191728"/>
                        <a:pt x="42217" y="195912"/>
                        <a:pt x="34712" y="196994"/>
                      </a:cubicBezTo>
                      <a:cubicBezTo>
                        <a:pt x="23503" y="198608"/>
                        <a:pt x="11893" y="197415"/>
                        <a:pt x="0" y="197415"/>
                      </a:cubicBezTo>
                      <a:cubicBezTo>
                        <a:pt x="0" y="131407"/>
                        <a:pt x="0" y="66159"/>
                        <a:pt x="0" y="362"/>
                      </a:cubicBezTo>
                      <a:cubicBezTo>
                        <a:pt x="12716" y="362"/>
                        <a:pt x="25086" y="-599"/>
                        <a:pt x="37242" y="611"/>
                      </a:cubicBezTo>
                      <a:cubicBezTo>
                        <a:pt x="51888" y="2065"/>
                        <a:pt x="59848" y="12709"/>
                        <a:pt x="65446" y="25313"/>
                      </a:cubicBezTo>
                      <a:cubicBezTo>
                        <a:pt x="65446" y="74778"/>
                        <a:pt x="65446" y="124241"/>
                        <a:pt x="65446" y="173707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" name="Forma Livre: Forma 9">
                  <a:extLst>
                    <a:ext uri="{FF2B5EF4-FFF2-40B4-BE49-F238E27FC236}">
                      <a16:creationId xmlns:a16="http://schemas.microsoft.com/office/drawing/2014/main" id="{71BF9191-D8B7-CEF4-224C-2F12610CD608}"/>
                    </a:ext>
                  </a:extLst>
                </p:cNvPr>
                <p:cNvSpPr/>
                <p:nvPr/>
              </p:nvSpPr>
              <p:spPr>
                <a:xfrm>
                  <a:off x="2223958" y="3891584"/>
                  <a:ext cx="791991" cy="989157"/>
                </a:xfrm>
                <a:custGeom>
                  <a:avLst/>
                  <a:gdLst>
                    <a:gd name="connsiteX0" fmla="*/ 66437 w 791991"/>
                    <a:gd name="connsiteY0" fmla="*/ 857487 h 989157"/>
                    <a:gd name="connsiteX1" fmla="*/ 12630 w 791991"/>
                    <a:gd name="connsiteY1" fmla="*/ 829890 h 989157"/>
                    <a:gd name="connsiteX2" fmla="*/ 45 w 791991"/>
                    <a:gd name="connsiteY2" fmla="*/ 785346 h 989157"/>
                    <a:gd name="connsiteX3" fmla="*/ 80 w 791991"/>
                    <a:gd name="connsiteY3" fmla="*/ 398351 h 989157"/>
                    <a:gd name="connsiteX4" fmla="*/ 3 w 791991"/>
                    <a:gd name="connsiteY4" fmla="*/ 203587 h 989157"/>
                    <a:gd name="connsiteX5" fmla="*/ 45336 w 791991"/>
                    <a:gd name="connsiteY5" fmla="*/ 71866 h 989157"/>
                    <a:gd name="connsiteX6" fmla="*/ 186103 w 791991"/>
                    <a:gd name="connsiteY6" fmla="*/ 981 h 989157"/>
                    <a:gd name="connsiteX7" fmla="*/ 364833 w 791991"/>
                    <a:gd name="connsiteY7" fmla="*/ 378 h 989157"/>
                    <a:gd name="connsiteX8" fmla="*/ 589948 w 791991"/>
                    <a:gd name="connsiteY8" fmla="*/ 231 h 989157"/>
                    <a:gd name="connsiteX9" fmla="*/ 687182 w 791991"/>
                    <a:gd name="connsiteY9" fmla="*/ 23278 h 989157"/>
                    <a:gd name="connsiteX10" fmla="*/ 767265 w 791991"/>
                    <a:gd name="connsiteY10" fmla="*/ 102825 h 989157"/>
                    <a:gd name="connsiteX11" fmla="*/ 791588 w 791991"/>
                    <a:gd name="connsiteY11" fmla="*/ 203139 h 989157"/>
                    <a:gd name="connsiteX12" fmla="*/ 791990 w 791991"/>
                    <a:gd name="connsiteY12" fmla="*/ 779839 h 989157"/>
                    <a:gd name="connsiteX13" fmla="*/ 725201 w 791991"/>
                    <a:gd name="connsiteY13" fmla="*/ 857913 h 989157"/>
                    <a:gd name="connsiteX14" fmla="*/ 725041 w 791991"/>
                    <a:gd name="connsiteY14" fmla="*/ 918300 h 989157"/>
                    <a:gd name="connsiteX15" fmla="*/ 721466 w 791991"/>
                    <a:gd name="connsiteY15" fmla="*/ 944803 h 989157"/>
                    <a:gd name="connsiteX16" fmla="*/ 667101 w 791991"/>
                    <a:gd name="connsiteY16" fmla="*/ 988347 h 989157"/>
                    <a:gd name="connsiteX17" fmla="*/ 586201 w 791991"/>
                    <a:gd name="connsiteY17" fmla="*/ 988296 h 989157"/>
                    <a:gd name="connsiteX18" fmla="*/ 528878 w 791991"/>
                    <a:gd name="connsiteY18" fmla="*/ 931611 h 989157"/>
                    <a:gd name="connsiteX19" fmla="*/ 527896 w 791991"/>
                    <a:gd name="connsiteY19" fmla="*/ 869268 h 989157"/>
                    <a:gd name="connsiteX20" fmla="*/ 527892 w 791991"/>
                    <a:gd name="connsiteY20" fmla="*/ 857811 h 989157"/>
                    <a:gd name="connsiteX21" fmla="*/ 263724 w 791991"/>
                    <a:gd name="connsiteY21" fmla="*/ 857811 h 989157"/>
                    <a:gd name="connsiteX22" fmla="*/ 263536 w 791991"/>
                    <a:gd name="connsiteY22" fmla="*/ 918482 h 989157"/>
                    <a:gd name="connsiteX23" fmla="*/ 259352 w 791991"/>
                    <a:gd name="connsiteY23" fmla="*/ 945734 h 989157"/>
                    <a:gd name="connsiteX24" fmla="*/ 205101 w 791991"/>
                    <a:gd name="connsiteY24" fmla="*/ 988357 h 989157"/>
                    <a:gd name="connsiteX25" fmla="*/ 124199 w 791991"/>
                    <a:gd name="connsiteY25" fmla="*/ 988306 h 989157"/>
                    <a:gd name="connsiteX26" fmla="*/ 67038 w 791991"/>
                    <a:gd name="connsiteY26" fmla="*/ 930536 h 989157"/>
                    <a:gd name="connsiteX27" fmla="*/ 66442 w 791991"/>
                    <a:gd name="connsiteY27" fmla="*/ 867325 h 989157"/>
                    <a:gd name="connsiteX28" fmla="*/ 66437 w 791991"/>
                    <a:gd name="connsiteY28" fmla="*/ 857487 h 989157"/>
                    <a:gd name="connsiteX29" fmla="*/ 725861 w 791991"/>
                    <a:gd name="connsiteY29" fmla="*/ 198513 h 989157"/>
                    <a:gd name="connsiteX30" fmla="*/ 66057 w 791991"/>
                    <a:gd name="connsiteY30" fmla="*/ 198513 h 989157"/>
                    <a:gd name="connsiteX31" fmla="*/ 66057 w 791991"/>
                    <a:gd name="connsiteY31" fmla="*/ 593434 h 989157"/>
                    <a:gd name="connsiteX32" fmla="*/ 725861 w 791991"/>
                    <a:gd name="connsiteY32" fmla="*/ 593434 h 989157"/>
                    <a:gd name="connsiteX33" fmla="*/ 725861 w 791991"/>
                    <a:gd name="connsiteY33" fmla="*/ 198513 h 989157"/>
                    <a:gd name="connsiteX34" fmla="*/ 264469 w 791991"/>
                    <a:gd name="connsiteY34" fmla="*/ 65958 h 989157"/>
                    <a:gd name="connsiteX35" fmla="*/ 264469 w 791991"/>
                    <a:gd name="connsiteY35" fmla="*/ 131624 h 989157"/>
                    <a:gd name="connsiteX36" fmla="*/ 527168 w 791991"/>
                    <a:gd name="connsiteY36" fmla="*/ 131624 h 989157"/>
                    <a:gd name="connsiteX37" fmla="*/ 527168 w 791991"/>
                    <a:gd name="connsiteY37" fmla="*/ 65958 h 989157"/>
                    <a:gd name="connsiteX38" fmla="*/ 264469 w 791991"/>
                    <a:gd name="connsiteY38" fmla="*/ 65958 h 989157"/>
                    <a:gd name="connsiteX39" fmla="*/ 66124 w 791991"/>
                    <a:gd name="connsiteY39" fmla="*/ 727174 h 989157"/>
                    <a:gd name="connsiteX40" fmla="*/ 134362 w 791991"/>
                    <a:gd name="connsiteY40" fmla="*/ 791331 h 989157"/>
                    <a:gd name="connsiteX41" fmla="*/ 197777 w 791991"/>
                    <a:gd name="connsiteY41" fmla="*/ 724009 h 989157"/>
                    <a:gd name="connsiteX42" fmla="*/ 129514 w 791991"/>
                    <a:gd name="connsiteY42" fmla="*/ 659922 h 989157"/>
                    <a:gd name="connsiteX43" fmla="*/ 66124 w 791991"/>
                    <a:gd name="connsiteY43" fmla="*/ 727174 h 989157"/>
                    <a:gd name="connsiteX44" fmla="*/ 659839 w 791991"/>
                    <a:gd name="connsiteY44" fmla="*/ 791396 h 989157"/>
                    <a:gd name="connsiteX45" fmla="*/ 725633 w 791991"/>
                    <a:gd name="connsiteY45" fmla="*/ 725494 h 989157"/>
                    <a:gd name="connsiteX46" fmla="*/ 659616 w 791991"/>
                    <a:gd name="connsiteY46" fmla="*/ 659856 h 989157"/>
                    <a:gd name="connsiteX47" fmla="*/ 593768 w 791991"/>
                    <a:gd name="connsiteY47" fmla="*/ 725692 h 989157"/>
                    <a:gd name="connsiteX48" fmla="*/ 659839 w 791991"/>
                    <a:gd name="connsiteY48" fmla="*/ 791396 h 989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791991" h="989157">
                      <a:moveTo>
                        <a:pt x="66437" y="857487"/>
                      </a:moveTo>
                      <a:cubicBezTo>
                        <a:pt x="43333" y="856348"/>
                        <a:pt x="25636" y="847574"/>
                        <a:pt x="12630" y="829890"/>
                      </a:cubicBezTo>
                      <a:cubicBezTo>
                        <a:pt x="2854" y="816597"/>
                        <a:pt x="34" y="801440"/>
                        <a:pt x="45" y="785346"/>
                      </a:cubicBezTo>
                      <a:cubicBezTo>
                        <a:pt x="105" y="656347"/>
                        <a:pt x="80" y="527347"/>
                        <a:pt x="80" y="398351"/>
                      </a:cubicBezTo>
                      <a:cubicBezTo>
                        <a:pt x="80" y="333428"/>
                        <a:pt x="329" y="268507"/>
                        <a:pt x="3" y="203587"/>
                      </a:cubicBezTo>
                      <a:cubicBezTo>
                        <a:pt x="-246" y="154268"/>
                        <a:pt x="13667" y="109680"/>
                        <a:pt x="45336" y="71866"/>
                      </a:cubicBezTo>
                      <a:cubicBezTo>
                        <a:pt x="81822" y="28300"/>
                        <a:pt x="128871" y="2704"/>
                        <a:pt x="186103" y="981"/>
                      </a:cubicBezTo>
                      <a:cubicBezTo>
                        <a:pt x="245632" y="-812"/>
                        <a:pt x="305256" y="407"/>
                        <a:pt x="364833" y="378"/>
                      </a:cubicBezTo>
                      <a:cubicBezTo>
                        <a:pt x="439873" y="343"/>
                        <a:pt x="514913" y="681"/>
                        <a:pt x="589948" y="231"/>
                      </a:cubicBezTo>
                      <a:cubicBezTo>
                        <a:pt x="624405" y="27"/>
                        <a:pt x="657015" y="6959"/>
                        <a:pt x="687182" y="23278"/>
                      </a:cubicBezTo>
                      <a:cubicBezTo>
                        <a:pt x="721504" y="41850"/>
                        <a:pt x="748393" y="68391"/>
                        <a:pt x="767265" y="102825"/>
                      </a:cubicBezTo>
                      <a:cubicBezTo>
                        <a:pt x="784412" y="134108"/>
                        <a:pt x="791604" y="167681"/>
                        <a:pt x="791588" y="203139"/>
                      </a:cubicBezTo>
                      <a:cubicBezTo>
                        <a:pt x="791518" y="395370"/>
                        <a:pt x="790988" y="587608"/>
                        <a:pt x="791990" y="779839"/>
                      </a:cubicBezTo>
                      <a:cubicBezTo>
                        <a:pt x="792217" y="822716"/>
                        <a:pt x="769032" y="854952"/>
                        <a:pt x="725201" y="857913"/>
                      </a:cubicBezTo>
                      <a:cubicBezTo>
                        <a:pt x="725201" y="877985"/>
                        <a:pt x="725552" y="898152"/>
                        <a:pt x="725041" y="918300"/>
                      </a:cubicBezTo>
                      <a:cubicBezTo>
                        <a:pt x="724815" y="927177"/>
                        <a:pt x="723841" y="936286"/>
                        <a:pt x="721466" y="944803"/>
                      </a:cubicBezTo>
                      <a:cubicBezTo>
                        <a:pt x="714895" y="968373"/>
                        <a:pt x="691711" y="987435"/>
                        <a:pt x="667101" y="988347"/>
                      </a:cubicBezTo>
                      <a:cubicBezTo>
                        <a:pt x="640165" y="989343"/>
                        <a:pt x="613118" y="989521"/>
                        <a:pt x="586201" y="988296"/>
                      </a:cubicBezTo>
                      <a:cubicBezTo>
                        <a:pt x="556746" y="986953"/>
                        <a:pt x="530965" y="961252"/>
                        <a:pt x="528878" y="931611"/>
                      </a:cubicBezTo>
                      <a:cubicBezTo>
                        <a:pt x="527420" y="910908"/>
                        <a:pt x="528138" y="890055"/>
                        <a:pt x="527896" y="869268"/>
                      </a:cubicBezTo>
                      <a:cubicBezTo>
                        <a:pt x="527854" y="865645"/>
                        <a:pt x="527892" y="862018"/>
                        <a:pt x="527892" y="857811"/>
                      </a:cubicBezTo>
                      <a:cubicBezTo>
                        <a:pt x="439768" y="857811"/>
                        <a:pt x="352272" y="857811"/>
                        <a:pt x="263724" y="857811"/>
                      </a:cubicBezTo>
                      <a:cubicBezTo>
                        <a:pt x="263724" y="878198"/>
                        <a:pt x="264146" y="898353"/>
                        <a:pt x="263536" y="918482"/>
                      </a:cubicBezTo>
                      <a:cubicBezTo>
                        <a:pt x="263259" y="927617"/>
                        <a:pt x="261979" y="937003"/>
                        <a:pt x="259352" y="945734"/>
                      </a:cubicBezTo>
                      <a:cubicBezTo>
                        <a:pt x="252347" y="968995"/>
                        <a:pt x="229421" y="987467"/>
                        <a:pt x="205101" y="988357"/>
                      </a:cubicBezTo>
                      <a:cubicBezTo>
                        <a:pt x="178162" y="989346"/>
                        <a:pt x="151117" y="989518"/>
                        <a:pt x="124199" y="988306"/>
                      </a:cubicBezTo>
                      <a:cubicBezTo>
                        <a:pt x="94565" y="986972"/>
                        <a:pt x="68487" y="960215"/>
                        <a:pt x="67038" y="930536"/>
                      </a:cubicBezTo>
                      <a:cubicBezTo>
                        <a:pt x="66011" y="909507"/>
                        <a:pt x="66579" y="888399"/>
                        <a:pt x="66442" y="867325"/>
                      </a:cubicBezTo>
                      <a:cubicBezTo>
                        <a:pt x="66421" y="864288"/>
                        <a:pt x="66437" y="861247"/>
                        <a:pt x="66437" y="857487"/>
                      </a:cubicBezTo>
                      <a:close/>
                      <a:moveTo>
                        <a:pt x="725861" y="198513"/>
                      </a:moveTo>
                      <a:cubicBezTo>
                        <a:pt x="505434" y="198513"/>
                        <a:pt x="285610" y="198513"/>
                        <a:pt x="66057" y="198513"/>
                      </a:cubicBezTo>
                      <a:cubicBezTo>
                        <a:pt x="66057" y="330617"/>
                        <a:pt x="66057" y="462001"/>
                        <a:pt x="66057" y="593434"/>
                      </a:cubicBezTo>
                      <a:cubicBezTo>
                        <a:pt x="286302" y="593434"/>
                        <a:pt x="505903" y="593434"/>
                        <a:pt x="725861" y="593434"/>
                      </a:cubicBezTo>
                      <a:cubicBezTo>
                        <a:pt x="725861" y="461621"/>
                        <a:pt x="725861" y="330436"/>
                        <a:pt x="725861" y="198513"/>
                      </a:cubicBezTo>
                      <a:close/>
                      <a:moveTo>
                        <a:pt x="264469" y="65958"/>
                      </a:moveTo>
                      <a:cubicBezTo>
                        <a:pt x="264469" y="88155"/>
                        <a:pt x="264469" y="109846"/>
                        <a:pt x="264469" y="131624"/>
                      </a:cubicBezTo>
                      <a:cubicBezTo>
                        <a:pt x="352434" y="131624"/>
                        <a:pt x="439666" y="131624"/>
                        <a:pt x="527168" y="131624"/>
                      </a:cubicBezTo>
                      <a:cubicBezTo>
                        <a:pt x="527168" y="109501"/>
                        <a:pt x="527168" y="87849"/>
                        <a:pt x="527168" y="65958"/>
                      </a:cubicBezTo>
                      <a:cubicBezTo>
                        <a:pt x="439184" y="65958"/>
                        <a:pt x="351930" y="65958"/>
                        <a:pt x="264469" y="65958"/>
                      </a:cubicBezTo>
                      <a:close/>
                      <a:moveTo>
                        <a:pt x="66124" y="727174"/>
                      </a:moveTo>
                      <a:cubicBezTo>
                        <a:pt x="67809" y="764352"/>
                        <a:pt x="98196" y="792923"/>
                        <a:pt x="134362" y="791331"/>
                      </a:cubicBezTo>
                      <a:cubicBezTo>
                        <a:pt x="170359" y="789745"/>
                        <a:pt x="199176" y="759154"/>
                        <a:pt x="197777" y="724009"/>
                      </a:cubicBezTo>
                      <a:cubicBezTo>
                        <a:pt x="196300" y="686882"/>
                        <a:pt x="165681" y="658135"/>
                        <a:pt x="129514" y="659922"/>
                      </a:cubicBezTo>
                      <a:cubicBezTo>
                        <a:pt x="92973" y="661728"/>
                        <a:pt x="64529" y="691907"/>
                        <a:pt x="66124" y="727174"/>
                      </a:cubicBezTo>
                      <a:close/>
                      <a:moveTo>
                        <a:pt x="659839" y="791396"/>
                      </a:moveTo>
                      <a:cubicBezTo>
                        <a:pt x="695954" y="791307"/>
                        <a:pt x="725508" y="761705"/>
                        <a:pt x="725633" y="725494"/>
                      </a:cubicBezTo>
                      <a:cubicBezTo>
                        <a:pt x="725754" y="689452"/>
                        <a:pt x="695884" y="659754"/>
                        <a:pt x="659616" y="659856"/>
                      </a:cubicBezTo>
                      <a:cubicBezTo>
                        <a:pt x="623283" y="659959"/>
                        <a:pt x="593535" y="689701"/>
                        <a:pt x="593768" y="725692"/>
                      </a:cubicBezTo>
                      <a:cubicBezTo>
                        <a:pt x="593997" y="761852"/>
                        <a:pt x="623799" y="791486"/>
                        <a:pt x="659839" y="791396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DFA8933B-7005-D241-B74F-CBD2F399F015}"/>
                </a:ext>
              </a:extLst>
            </p:cNvPr>
            <p:cNvSpPr txBox="1"/>
            <p:nvPr/>
          </p:nvSpPr>
          <p:spPr>
            <a:xfrm>
              <a:off x="5358107" y="203401"/>
              <a:ext cx="2501362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44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BU</a:t>
              </a:r>
              <a:r>
                <a:rPr lang="pt-BR" sz="4400" b="1" i="1" dirty="0">
                  <a:solidFill>
                    <a:srgbClr val="FFC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ZZ</a:t>
              </a:r>
              <a:r>
                <a:rPr lang="pt-BR" sz="44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ÃO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C57A348-2775-D45C-9D84-2649542FFA90}"/>
              </a:ext>
            </a:extLst>
          </p:cNvPr>
          <p:cNvSpPr txBox="1"/>
          <p:nvPr/>
        </p:nvSpPr>
        <p:spPr>
          <a:xfrm>
            <a:off x="1544917" y="1863874"/>
            <a:ext cx="91021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57606A"/>
                </a:solidFill>
              </a:rPr>
              <a:t>Trabalho Interdisciplinar – Problemas de Mobilidade Urbana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21746A5-BD6E-BBD4-F85F-72862867EF9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44" name="Picture 4" descr="COMUNICADO Notícias">
            <a:extLst>
              <a:ext uri="{FF2B5EF4-FFF2-40B4-BE49-F238E27FC236}">
                <a16:creationId xmlns:a16="http://schemas.microsoft.com/office/drawing/2014/main" id="{3E7D27EF-A8FA-7957-0905-3F0003AC2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000" y="5604205"/>
            <a:ext cx="1156484" cy="98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009873-F1A6-BA90-268A-F6E65478F9E0}"/>
              </a:ext>
            </a:extLst>
          </p:cNvPr>
          <p:cNvSpPr txBox="1"/>
          <p:nvPr/>
        </p:nvSpPr>
        <p:spPr>
          <a:xfrm>
            <a:off x="1261708" y="3016306"/>
            <a:ext cx="791806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339966"/>
                </a:solidFill>
              </a:rPr>
              <a:t>Equipe envolvida:</a:t>
            </a:r>
          </a:p>
          <a:p>
            <a:endParaRPr lang="pt-BR" sz="800" b="1" dirty="0">
              <a:solidFill>
                <a:srgbClr val="57606A"/>
              </a:solidFill>
            </a:endParaRPr>
          </a:p>
          <a:p>
            <a:pPr lvl="1"/>
            <a:r>
              <a:rPr lang="pt-BR" sz="2400" b="1" dirty="0">
                <a:solidFill>
                  <a:srgbClr val="57606A"/>
                </a:solidFill>
              </a:rPr>
              <a:t>Arthur Bretas</a:t>
            </a:r>
          </a:p>
          <a:p>
            <a:pPr lvl="1"/>
            <a:r>
              <a:rPr lang="pt-BR" sz="2400" b="1" dirty="0">
                <a:solidFill>
                  <a:srgbClr val="57606A"/>
                </a:solidFill>
              </a:rPr>
              <a:t>Guilherme Costa</a:t>
            </a:r>
          </a:p>
          <a:p>
            <a:pPr lvl="1"/>
            <a:r>
              <a:rPr lang="pt-BR" sz="2400" b="1" dirty="0">
                <a:solidFill>
                  <a:srgbClr val="57606A"/>
                </a:solidFill>
              </a:rPr>
              <a:t>Renato Oliveira</a:t>
            </a:r>
          </a:p>
          <a:p>
            <a:pPr lvl="1"/>
            <a:r>
              <a:rPr lang="pt-BR" sz="2400" b="1" dirty="0">
                <a:solidFill>
                  <a:srgbClr val="57606A"/>
                </a:solidFill>
              </a:rPr>
              <a:t>Mateus </a:t>
            </a:r>
            <a:r>
              <a:rPr lang="pt-BR" sz="2400" b="1" dirty="0" err="1">
                <a:solidFill>
                  <a:srgbClr val="57606A"/>
                </a:solidFill>
              </a:rPr>
              <a:t>Guanabarino</a:t>
            </a:r>
            <a:endParaRPr lang="pt-BR" sz="2400" b="1" dirty="0">
              <a:solidFill>
                <a:srgbClr val="57606A"/>
              </a:solidFill>
            </a:endParaRPr>
          </a:p>
          <a:p>
            <a:pPr lvl="1"/>
            <a:r>
              <a:rPr lang="pt-BR" sz="2400" b="1" dirty="0">
                <a:solidFill>
                  <a:srgbClr val="57606A"/>
                </a:solidFill>
              </a:rPr>
              <a:t>Miguel Magalhães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B012270-7F90-9101-EF50-462D5C1D87F9}"/>
              </a:ext>
            </a:extLst>
          </p:cNvPr>
          <p:cNvCxnSpPr>
            <a:cxnSpLocks/>
          </p:cNvCxnSpPr>
          <p:nvPr/>
        </p:nvCxnSpPr>
        <p:spPr>
          <a:xfrm>
            <a:off x="0" y="1137006"/>
            <a:ext cx="12192000" cy="0"/>
          </a:xfrm>
          <a:prstGeom prst="line">
            <a:avLst/>
          </a:prstGeom>
          <a:ln w="57150">
            <a:solidFill>
              <a:srgbClr val="143C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496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9B638"/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  <a:endParaRPr lang="pt-BR" b="1" dirty="0">
              <a:solidFill>
                <a:srgbClr val="C9B638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pic>
        <p:nvPicPr>
          <p:cNvPr id="39" name="Gráfico 38" descr="Grupo de homens com preenchimento sólido">
            <a:extLst>
              <a:ext uri="{FF2B5EF4-FFF2-40B4-BE49-F238E27FC236}">
                <a16:creationId xmlns:a16="http://schemas.microsoft.com/office/drawing/2014/main" id="{80279019-44C4-49B3-EC7E-FE235F907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503" y="6024021"/>
            <a:ext cx="900994" cy="900994"/>
          </a:xfrm>
          <a:prstGeom prst="rect">
            <a:avLst/>
          </a:prstGeom>
        </p:spPr>
      </p:pic>
      <p:sp>
        <p:nvSpPr>
          <p:cNvPr id="153" name="Retângulo 152">
            <a:extLst>
              <a:ext uri="{FF2B5EF4-FFF2-40B4-BE49-F238E27FC236}">
                <a16:creationId xmlns:a16="http://schemas.microsoft.com/office/drawing/2014/main" id="{7B987F0D-8D3E-173F-E204-021332A2A626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E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>
            <a:extLst>
              <a:ext uri="{FF2B5EF4-FFF2-40B4-BE49-F238E27FC236}">
                <a16:creationId xmlns:a16="http://schemas.microsoft.com/office/drawing/2014/main" id="{10EC0A72-0DDA-141B-CED0-579C616E51BC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FA85C3B3-2DC2-F754-4F64-D51B01D2CDC8}"/>
              </a:ext>
            </a:extLst>
          </p:cNvPr>
          <p:cNvSpPr txBox="1"/>
          <p:nvPr/>
        </p:nvSpPr>
        <p:spPr>
          <a:xfrm>
            <a:off x="11311848" y="6085879"/>
            <a:ext cx="29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4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158540E-CEE2-8BAB-A840-FC63927E8AFE}"/>
              </a:ext>
            </a:extLst>
          </p:cNvPr>
          <p:cNvSpPr/>
          <p:nvPr/>
        </p:nvSpPr>
        <p:spPr>
          <a:xfrm>
            <a:off x="5016000" y="369332"/>
            <a:ext cx="2160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8EA869-928E-DEF5-D154-5952B7267913}"/>
              </a:ext>
            </a:extLst>
          </p:cNvPr>
          <p:cNvSpPr txBox="1"/>
          <p:nvPr/>
        </p:nvSpPr>
        <p:spPr>
          <a:xfrm>
            <a:off x="515937" y="765175"/>
            <a:ext cx="5856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C9B638"/>
                </a:solidFill>
              </a:rPr>
              <a:t>Divisão de papéis e atividades: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A324958-849A-228A-DA2D-F6E6F70D258B}"/>
              </a:ext>
            </a:extLst>
          </p:cNvPr>
          <p:cNvSpPr txBox="1"/>
          <p:nvPr/>
        </p:nvSpPr>
        <p:spPr>
          <a:xfrm>
            <a:off x="695999" y="1323995"/>
            <a:ext cx="11340425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3000" dirty="0">
                <a:solidFill>
                  <a:srgbClr val="57606A"/>
                </a:solidFill>
              </a:rPr>
              <a:t>F</a:t>
            </a:r>
            <a:r>
              <a:rPr lang="pt-BR" sz="3000" b="0" i="0" dirty="0">
                <a:solidFill>
                  <a:srgbClr val="57606A"/>
                </a:solidFill>
                <a:effectLst/>
              </a:rPr>
              <a:t>oram utilizadas práticas do </a:t>
            </a:r>
            <a:r>
              <a:rPr lang="pt-BR" sz="3000" b="1" i="0" dirty="0">
                <a:solidFill>
                  <a:srgbClr val="C9B638"/>
                </a:solidFill>
                <a:effectLst/>
              </a:rPr>
              <a:t>SCRUM e KANBAN</a:t>
            </a:r>
            <a:r>
              <a:rPr lang="pt-BR" sz="3000" b="0" i="0" dirty="0">
                <a:solidFill>
                  <a:srgbClr val="57606A"/>
                </a:solidFill>
                <a:effectLst/>
              </a:rPr>
              <a:t>, como reuniões diárias, divisão do grupo por funções e tarefas e revisão das sprints.</a:t>
            </a:r>
            <a:endParaRPr lang="pt-BR" sz="3000" dirty="0">
              <a:solidFill>
                <a:srgbClr val="5760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068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9B638"/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  <a:endParaRPr lang="pt-BR" b="1" dirty="0">
              <a:solidFill>
                <a:srgbClr val="C9B638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5EED77-242F-2AAA-1BE6-3B9E6303A2D6}"/>
              </a:ext>
            </a:extLst>
          </p:cNvPr>
          <p:cNvSpPr txBox="1"/>
          <p:nvPr/>
        </p:nvSpPr>
        <p:spPr>
          <a:xfrm>
            <a:off x="515937" y="765175"/>
            <a:ext cx="827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C9B638"/>
                </a:solidFill>
              </a:rPr>
              <a:t>Divisão de papéis e atividades - </a:t>
            </a:r>
            <a:r>
              <a:rPr lang="pt-BR" sz="3200" b="1" i="1" dirty="0">
                <a:solidFill>
                  <a:srgbClr val="C9B638"/>
                </a:solidFill>
              </a:rPr>
              <a:t>KANBAN:</a:t>
            </a:r>
            <a:endParaRPr lang="pt-BR" sz="3200" b="1" dirty="0">
              <a:solidFill>
                <a:srgbClr val="C9B638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421FE6D-BEDD-1763-E5A9-57376B5B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" y="1305786"/>
            <a:ext cx="10577238" cy="4899706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5109019C-F2AE-17FE-3376-8603FEA1EE22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E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E50479D-8AAD-85D4-0269-272D18254966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7EEFFC5-76F8-57E8-921C-124303022F8A}"/>
              </a:ext>
            </a:extLst>
          </p:cNvPr>
          <p:cNvSpPr txBox="1"/>
          <p:nvPr/>
        </p:nvSpPr>
        <p:spPr>
          <a:xfrm>
            <a:off x="11273747" y="6085879"/>
            <a:ext cx="375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3C7A73D-0C97-FE1A-DCE0-EDD6044B582A}"/>
              </a:ext>
            </a:extLst>
          </p:cNvPr>
          <p:cNvSpPr/>
          <p:nvPr/>
        </p:nvSpPr>
        <p:spPr>
          <a:xfrm>
            <a:off x="5016000" y="369332"/>
            <a:ext cx="2160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103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9B638"/>
                </a:solidFill>
              </a:rPr>
              <a:t>METODOLOGIA</a:t>
            </a:r>
            <a:endParaRPr lang="pt-BR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  <a:endParaRPr lang="pt-BR" b="1" dirty="0">
              <a:solidFill>
                <a:srgbClr val="C9B638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5EED77-242F-2AAA-1BE6-3B9E6303A2D6}"/>
              </a:ext>
            </a:extLst>
          </p:cNvPr>
          <p:cNvSpPr txBox="1"/>
          <p:nvPr/>
        </p:nvSpPr>
        <p:spPr>
          <a:xfrm>
            <a:off x="515937" y="765175"/>
            <a:ext cx="4827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C9B638"/>
                </a:solidFill>
              </a:rPr>
              <a:t>Ferramentas aplicadas: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95D4379-3858-D821-2DA7-21E042BACC67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E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207BC5A-626E-C19C-86C0-82B69F520979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1C8BEF1-5C40-18CA-02BE-7B1314ECBF73}"/>
              </a:ext>
            </a:extLst>
          </p:cNvPr>
          <p:cNvSpPr txBox="1"/>
          <p:nvPr/>
        </p:nvSpPr>
        <p:spPr>
          <a:xfrm>
            <a:off x="11273747" y="6085879"/>
            <a:ext cx="375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6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9DC7993-50AD-55F3-B927-8380BAD96454}"/>
              </a:ext>
            </a:extLst>
          </p:cNvPr>
          <p:cNvSpPr txBox="1"/>
          <p:nvPr/>
        </p:nvSpPr>
        <p:spPr>
          <a:xfrm>
            <a:off x="695999" y="1323995"/>
            <a:ext cx="11340425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3000" dirty="0">
                <a:solidFill>
                  <a:srgbClr val="57606A"/>
                </a:solidFill>
              </a:rPr>
              <a:t>Para desenvolvimento deste projeto foram utilizadas as ferramentas indicadas a seguir.</a:t>
            </a:r>
            <a:endParaRPr lang="pt-BR" sz="3000" b="0" i="0" dirty="0">
              <a:solidFill>
                <a:srgbClr val="57606A"/>
              </a:solidFill>
              <a:effectLst/>
            </a:endParaRPr>
          </a:p>
        </p:txBody>
      </p:sp>
      <p:pic>
        <p:nvPicPr>
          <p:cNvPr id="3075" name="Picture 3" descr="Miro - L3 Software">
            <a:extLst>
              <a:ext uri="{FF2B5EF4-FFF2-40B4-BE49-F238E27FC236}">
                <a16:creationId xmlns:a16="http://schemas.microsoft.com/office/drawing/2014/main" id="{DE16C1C4-5D8F-14B3-5C34-2B5087DA3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46" y="3091442"/>
            <a:ext cx="1866228" cy="10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GitHub Logo: valor, história, PNG">
            <a:extLst>
              <a:ext uri="{FF2B5EF4-FFF2-40B4-BE49-F238E27FC236}">
                <a16:creationId xmlns:a16="http://schemas.microsoft.com/office/drawing/2014/main" id="{B8616282-E037-46F7-6284-3E687369F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25" y="2673596"/>
            <a:ext cx="2050895" cy="115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Git - Logo Downloads">
            <a:extLst>
              <a:ext uri="{FF2B5EF4-FFF2-40B4-BE49-F238E27FC236}">
                <a16:creationId xmlns:a16="http://schemas.microsoft.com/office/drawing/2014/main" id="{33F8A097-0995-22C5-26C9-1D1D646DF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68" y="3571470"/>
            <a:ext cx="2548186" cy="86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ícone Figma, logo em Vector Logo">
            <a:extLst>
              <a:ext uri="{FF2B5EF4-FFF2-40B4-BE49-F238E27FC236}">
                <a16:creationId xmlns:a16="http://schemas.microsoft.com/office/drawing/2014/main" id="{E2DF541E-6132-0121-0DFE-D8C409780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670" y="5216468"/>
            <a:ext cx="2046596" cy="102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Discord Logo - PNG and Vector - Logo Download">
            <a:extLst>
              <a:ext uri="{FF2B5EF4-FFF2-40B4-BE49-F238E27FC236}">
                <a16:creationId xmlns:a16="http://schemas.microsoft.com/office/drawing/2014/main" id="{094FD707-CB62-FA05-6785-28AC0C4A5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479" y="4359838"/>
            <a:ext cx="880569" cy="88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>
            <a:extLst>
              <a:ext uri="{FF2B5EF4-FFF2-40B4-BE49-F238E27FC236}">
                <a16:creationId xmlns:a16="http://schemas.microsoft.com/office/drawing/2014/main" id="{CC66D1FE-B702-6262-2419-11618CE27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896" y="4506444"/>
            <a:ext cx="1078440" cy="108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15 Dicas para Turbinar o seu VS Code! | by Glaucia Lemos | Medium">
            <a:extLst>
              <a:ext uri="{FF2B5EF4-FFF2-40B4-BE49-F238E27FC236}">
                <a16:creationId xmlns:a16="http://schemas.microsoft.com/office/drawing/2014/main" id="{819E0D92-2F8F-FD5A-370E-1F067547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48" y="5305572"/>
            <a:ext cx="2099158" cy="99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D3BC9C5-09A1-452F-75D0-37DD794D21EB}"/>
              </a:ext>
            </a:extLst>
          </p:cNvPr>
          <p:cNvSpPr/>
          <p:nvPr/>
        </p:nvSpPr>
        <p:spPr>
          <a:xfrm>
            <a:off x="5016000" y="369332"/>
            <a:ext cx="2160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091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484742"/>
            <a:ext cx="12192000" cy="6382135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57606A"/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  <a:endParaRPr lang="pt-BR" b="1" dirty="0">
              <a:solidFill>
                <a:srgbClr val="339966"/>
              </a:solidFill>
            </a:endParaRPr>
          </a:p>
        </p:txBody>
      </p:sp>
      <p:pic>
        <p:nvPicPr>
          <p:cNvPr id="10" name="Gráfico 9" descr="Blockchain com preenchimento sólido">
            <a:extLst>
              <a:ext uri="{FF2B5EF4-FFF2-40B4-BE49-F238E27FC236}">
                <a16:creationId xmlns:a16="http://schemas.microsoft.com/office/drawing/2014/main" id="{26694016-3FF9-7976-0209-05B6C1839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5075" y="1304925"/>
            <a:ext cx="3765600" cy="37656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71CEB45-85F1-D94E-4DD3-947547ACCAAD}"/>
              </a:ext>
            </a:extLst>
          </p:cNvPr>
          <p:cNvSpPr txBox="1"/>
          <p:nvPr/>
        </p:nvSpPr>
        <p:spPr>
          <a:xfrm>
            <a:off x="5180492" y="2151727"/>
            <a:ext cx="7226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ARQUITETURA DA SOLUÇÃO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E1F3B03-DD54-2C34-29FC-055C3D2637F8}"/>
              </a:ext>
            </a:extLst>
          </p:cNvPr>
          <p:cNvSpPr/>
          <p:nvPr/>
        </p:nvSpPr>
        <p:spPr>
          <a:xfrm>
            <a:off x="7176000" y="369332"/>
            <a:ext cx="2160000" cy="115410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565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57606A"/>
                </a:solidFill>
              </a:rPr>
              <a:t>ARQUITETURA</a:t>
            </a:r>
            <a:endParaRPr lang="pt-BR" b="1" dirty="0">
              <a:solidFill>
                <a:srgbClr val="339966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  <a:endParaRPr lang="pt-BR" b="1" dirty="0">
              <a:solidFill>
                <a:srgbClr val="339966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E1F3B03-DD54-2C34-29FC-055C3D2637F8}"/>
              </a:ext>
            </a:extLst>
          </p:cNvPr>
          <p:cNvSpPr/>
          <p:nvPr/>
        </p:nvSpPr>
        <p:spPr>
          <a:xfrm>
            <a:off x="7176000" y="369332"/>
            <a:ext cx="2160000" cy="115410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A3B22DA2-8F40-E487-B121-6ED3E34AD421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364CC4-5520-F0D1-702D-98004575DADD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C8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9311ADC-A826-A513-13C6-DC3FA4FF9837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D1502EC-52A2-95D5-E157-FD4F2A55FD3B}"/>
              </a:ext>
            </a:extLst>
          </p:cNvPr>
          <p:cNvSpPr txBox="1"/>
          <p:nvPr/>
        </p:nvSpPr>
        <p:spPr>
          <a:xfrm>
            <a:off x="11273747" y="6085879"/>
            <a:ext cx="375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7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D6713E-5886-6107-F035-D646D619E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653" y="3318689"/>
            <a:ext cx="1353281" cy="135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06D5F07-FDA9-5101-DCB7-220360C21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332" y="2829255"/>
            <a:ext cx="965775" cy="135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A48BD33-1E36-F9AC-28CB-5C3289BE4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596" y="2672050"/>
            <a:ext cx="965776" cy="96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BF5AC81-1F0A-A568-3E85-3D66888CB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41" y="3504594"/>
            <a:ext cx="1261947" cy="100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ED1F82F4-CA23-CA78-8E88-E5EDEAC8C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123" y="5371653"/>
            <a:ext cx="2428904" cy="54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" descr="GitHub Logo: valor, história, PNG">
            <a:extLst>
              <a:ext uri="{FF2B5EF4-FFF2-40B4-BE49-F238E27FC236}">
                <a16:creationId xmlns:a16="http://schemas.microsoft.com/office/drawing/2014/main" id="{A961CF54-38C6-EF70-73C1-630A9803F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527" y="3374250"/>
            <a:ext cx="2050895" cy="115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7" descr="Git - Logo Downloads">
            <a:extLst>
              <a:ext uri="{FF2B5EF4-FFF2-40B4-BE49-F238E27FC236}">
                <a16:creationId xmlns:a16="http://schemas.microsoft.com/office/drawing/2014/main" id="{EC2C58DF-3306-622F-0740-A0A3800E1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185" y="5333733"/>
            <a:ext cx="2548186" cy="86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5" descr="15 Dicas para Turbinar o seu VS Code! | by Glaucia Lemos | Medium">
            <a:extLst>
              <a:ext uri="{FF2B5EF4-FFF2-40B4-BE49-F238E27FC236}">
                <a16:creationId xmlns:a16="http://schemas.microsoft.com/office/drawing/2014/main" id="{769B4911-60EE-1662-DE20-CFC598DC2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42" y="4809261"/>
            <a:ext cx="2099158" cy="99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2314596A-8A2B-297F-DF7E-87DC6FAB5777}"/>
              </a:ext>
            </a:extLst>
          </p:cNvPr>
          <p:cNvSpPr txBox="1"/>
          <p:nvPr/>
        </p:nvSpPr>
        <p:spPr>
          <a:xfrm>
            <a:off x="515937" y="765175"/>
            <a:ext cx="4827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C9B638"/>
                </a:solidFill>
              </a:rPr>
              <a:t>Tecnologias utilizadas: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EC5ED07-3631-2709-E72A-53EBD3B0EC39}"/>
              </a:ext>
            </a:extLst>
          </p:cNvPr>
          <p:cNvSpPr txBox="1"/>
          <p:nvPr/>
        </p:nvSpPr>
        <p:spPr>
          <a:xfrm>
            <a:off x="695999" y="1323995"/>
            <a:ext cx="11340425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3000" dirty="0">
                <a:solidFill>
                  <a:srgbClr val="57606A"/>
                </a:solidFill>
              </a:rPr>
              <a:t>Para desenvolvimento deste projeto foram utilizadas as seguintes tecnologias.</a:t>
            </a:r>
            <a:endParaRPr lang="pt-BR" sz="3000" b="0" i="0" dirty="0">
              <a:solidFill>
                <a:srgbClr val="57606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4254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57606A"/>
                </a:solidFill>
              </a:rPr>
              <a:t>ARQUITETURA</a:t>
            </a:r>
            <a:endParaRPr lang="pt-BR" b="1" dirty="0">
              <a:solidFill>
                <a:srgbClr val="339966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  <a:endParaRPr lang="pt-BR" b="1" dirty="0">
              <a:solidFill>
                <a:srgbClr val="339966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E1F3B03-DD54-2C34-29FC-055C3D2637F8}"/>
              </a:ext>
            </a:extLst>
          </p:cNvPr>
          <p:cNvSpPr/>
          <p:nvPr/>
        </p:nvSpPr>
        <p:spPr>
          <a:xfrm>
            <a:off x="7176000" y="369332"/>
            <a:ext cx="2160000" cy="115410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17EB8948-7280-2FC8-C731-1CCBEE36B781}"/>
              </a:ext>
            </a:extLst>
          </p:cNvPr>
          <p:cNvGrpSpPr/>
          <p:nvPr/>
        </p:nvGrpSpPr>
        <p:grpSpPr>
          <a:xfrm>
            <a:off x="1343677" y="1304925"/>
            <a:ext cx="3461657" cy="4366727"/>
            <a:chOff x="1091681" y="1147664"/>
            <a:chExt cx="3461657" cy="4366727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D560EBC-5850-75B1-2AD4-D76FCB372526}"/>
                </a:ext>
              </a:extLst>
            </p:cNvPr>
            <p:cNvSpPr/>
            <p:nvPr/>
          </p:nvSpPr>
          <p:spPr>
            <a:xfrm>
              <a:off x="1091681" y="1147664"/>
              <a:ext cx="3461657" cy="43667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EE635BF-F525-FE07-101A-EAB9BAFA0D3C}"/>
                </a:ext>
              </a:extLst>
            </p:cNvPr>
            <p:cNvSpPr txBox="1"/>
            <p:nvPr/>
          </p:nvSpPr>
          <p:spPr>
            <a:xfrm flipH="1">
              <a:off x="2098452" y="1282308"/>
              <a:ext cx="1448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NAVEGADOR</a:t>
              </a: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0671DA48-DEFB-2850-C741-063BBF3B18AD}"/>
                </a:ext>
              </a:extLst>
            </p:cNvPr>
            <p:cNvGrpSpPr/>
            <p:nvPr/>
          </p:nvGrpSpPr>
          <p:grpSpPr>
            <a:xfrm>
              <a:off x="1500574" y="3800468"/>
              <a:ext cx="2643867" cy="1576665"/>
              <a:chOff x="1500574" y="1790693"/>
              <a:chExt cx="2643867" cy="1576665"/>
            </a:xfrm>
            <a:solidFill>
              <a:schemeClr val="accent2">
                <a:lumMod val="75000"/>
              </a:scheme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21D24540-C800-9A4A-A2A1-7BBD1033C5D1}"/>
                  </a:ext>
                </a:extLst>
              </p:cNvPr>
              <p:cNvSpPr/>
              <p:nvPr/>
            </p:nvSpPr>
            <p:spPr>
              <a:xfrm>
                <a:off x="1500574" y="1790693"/>
                <a:ext cx="2643867" cy="1576665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48474B24-6797-7002-8C41-58BD65E2303E}"/>
                  </a:ext>
                </a:extLst>
              </p:cNvPr>
              <p:cNvSpPr txBox="1"/>
              <p:nvPr/>
            </p:nvSpPr>
            <p:spPr>
              <a:xfrm>
                <a:off x="1500574" y="2579025"/>
                <a:ext cx="2643867" cy="646331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solidFill>
                      <a:schemeClr val="bg1"/>
                    </a:solidFill>
                  </a:rPr>
                  <a:t>Local/SessionStorage</a:t>
                </a:r>
              </a:p>
              <a:p>
                <a:pPr algn="ctr"/>
                <a:r>
                  <a:rPr lang="pt-BR" dirty="0">
                    <a:solidFill>
                      <a:schemeClr val="bg1"/>
                    </a:solidFill>
                  </a:rPr>
                  <a:t>Usuários cadastrados</a:t>
                </a:r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A05A108E-FDE7-503E-61E1-FCE205B2794F}"/>
                </a:ext>
              </a:extLst>
            </p:cNvPr>
            <p:cNvGrpSpPr/>
            <p:nvPr/>
          </p:nvGrpSpPr>
          <p:grpSpPr>
            <a:xfrm>
              <a:off x="1500574" y="1783425"/>
              <a:ext cx="2643867" cy="1583933"/>
              <a:chOff x="1500574" y="1783425"/>
              <a:chExt cx="2643867" cy="1583933"/>
            </a:xfrm>
          </p:grpSpPr>
          <p:grpSp>
            <p:nvGrpSpPr>
              <p:cNvPr id="17" name="Agrupar 16">
                <a:extLst>
                  <a:ext uri="{FF2B5EF4-FFF2-40B4-BE49-F238E27FC236}">
                    <a16:creationId xmlns:a16="http://schemas.microsoft.com/office/drawing/2014/main" id="{EDF444F6-3DB3-B8C9-9956-AC5C5BAA0377}"/>
                  </a:ext>
                </a:extLst>
              </p:cNvPr>
              <p:cNvGrpSpPr/>
              <p:nvPr/>
            </p:nvGrpSpPr>
            <p:grpSpPr>
              <a:xfrm>
                <a:off x="1500574" y="1790693"/>
                <a:ext cx="2643867" cy="1576665"/>
                <a:chOff x="1500574" y="1790693"/>
                <a:chExt cx="2643867" cy="1576665"/>
              </a:xfrm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34E8DFAD-0B2A-748F-894C-24C62B82BD4E}"/>
                    </a:ext>
                  </a:extLst>
                </p:cNvPr>
                <p:cNvSpPr/>
                <p:nvPr/>
              </p:nvSpPr>
              <p:spPr>
                <a:xfrm>
                  <a:off x="1500574" y="1790693"/>
                  <a:ext cx="2643867" cy="1576665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AC24A6F4-1AA5-E97E-DC59-221F48310618}"/>
                    </a:ext>
                  </a:extLst>
                </p:cNvPr>
                <p:cNvSpPr txBox="1"/>
                <p:nvPr/>
              </p:nvSpPr>
              <p:spPr>
                <a:xfrm>
                  <a:off x="1500574" y="2579025"/>
                  <a:ext cx="264386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b="1" dirty="0" err="1">
                      <a:solidFill>
                        <a:schemeClr val="bg1"/>
                      </a:solidFill>
                    </a:rPr>
                    <a:t>Pá’gina</a:t>
                  </a:r>
                  <a:r>
                    <a:rPr lang="pt-BR" b="1" dirty="0">
                      <a:solidFill>
                        <a:schemeClr val="bg1"/>
                      </a:solidFill>
                    </a:rPr>
                    <a:t> web</a:t>
                  </a:r>
                </a:p>
                <a:p>
                  <a:pPr algn="ctr"/>
                  <a:r>
                    <a:rPr lang="pt-BR" dirty="0">
                      <a:solidFill>
                        <a:schemeClr val="bg1"/>
                      </a:solidFill>
                    </a:rPr>
                    <a:t>HTML + CSS + JavaScript</a:t>
                  </a:r>
                </a:p>
              </p:txBody>
            </p:sp>
          </p:grpSp>
          <p:pic>
            <p:nvPicPr>
              <p:cNvPr id="19" name="Gráfico 18" descr="Cmd Terminal com preenchimento sólido">
                <a:extLst>
                  <a:ext uri="{FF2B5EF4-FFF2-40B4-BE49-F238E27FC236}">
                    <a16:creationId xmlns:a16="http://schemas.microsoft.com/office/drawing/2014/main" id="{A32A4CEF-504B-E9BC-41CD-B22E8EA2CE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25403" y="1783425"/>
                <a:ext cx="795600" cy="795600"/>
              </a:xfrm>
              <a:prstGeom prst="rect">
                <a:avLst/>
              </a:prstGeom>
            </p:spPr>
          </p:pic>
        </p:grpSp>
        <p:pic>
          <p:nvPicPr>
            <p:cNvPr id="16" name="Gráfico 15" descr="Blockchain estrutura de tópicos">
              <a:extLst>
                <a:ext uri="{FF2B5EF4-FFF2-40B4-BE49-F238E27FC236}">
                  <a16:creationId xmlns:a16="http://schemas.microsoft.com/office/drawing/2014/main" id="{2C110D9B-13D5-B510-BBB9-1838C4D56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5403" y="3814578"/>
              <a:ext cx="795600" cy="795600"/>
            </a:xfrm>
            <a:prstGeom prst="rect">
              <a:avLst/>
            </a:prstGeom>
          </p:spPr>
        </p:pic>
      </p:grpSp>
      <p:pic>
        <p:nvPicPr>
          <p:cNvPr id="24" name="Gráfico 23" descr="Internet das Coisas estrutura de tópicos">
            <a:extLst>
              <a:ext uri="{FF2B5EF4-FFF2-40B4-BE49-F238E27FC236}">
                <a16:creationId xmlns:a16="http://schemas.microsoft.com/office/drawing/2014/main" id="{1A8559A5-80ED-2EB5-D326-09DF841244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159" y="2457091"/>
            <a:ext cx="1227452" cy="12274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4D2AA5A-B2C1-719D-3B3F-0211E116FB4A}"/>
              </a:ext>
            </a:extLst>
          </p:cNvPr>
          <p:cNvGrpSpPr/>
          <p:nvPr/>
        </p:nvGrpSpPr>
        <p:grpSpPr>
          <a:xfrm>
            <a:off x="8024394" y="1170433"/>
            <a:ext cx="2333625" cy="907604"/>
            <a:chOff x="7524749" y="1006921"/>
            <a:chExt cx="2333625" cy="907604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C56BE08C-D8DE-4F3E-339B-F25F0872F5FC}"/>
                </a:ext>
              </a:extLst>
            </p:cNvPr>
            <p:cNvSpPr/>
            <p:nvPr/>
          </p:nvSpPr>
          <p:spPr>
            <a:xfrm>
              <a:off x="7524749" y="1006921"/>
              <a:ext cx="2333625" cy="9076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7" name="Picture 2" descr="Logotipo do github - ícones de mídia social grátis">
              <a:extLst>
                <a:ext uri="{FF2B5EF4-FFF2-40B4-BE49-F238E27FC236}">
                  <a16:creationId xmlns:a16="http://schemas.microsoft.com/office/drawing/2014/main" id="{65C9F299-BE2E-2E16-3359-74D2A1586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8007" y="1238165"/>
              <a:ext cx="445114" cy="445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5F81533-15B2-73B4-B694-200EBFB4F32A}"/>
                </a:ext>
              </a:extLst>
            </p:cNvPr>
            <p:cNvSpPr txBox="1"/>
            <p:nvPr/>
          </p:nvSpPr>
          <p:spPr>
            <a:xfrm>
              <a:off x="7524750" y="1137557"/>
              <a:ext cx="172325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b="1" dirty="0"/>
                <a:t>Hospedagem</a:t>
              </a:r>
              <a:r>
                <a:rPr lang="pt-BR" dirty="0"/>
                <a:t> (GitHub Pages)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BBAD232-5111-802F-5657-9B880157467F}"/>
              </a:ext>
            </a:extLst>
          </p:cNvPr>
          <p:cNvGrpSpPr/>
          <p:nvPr/>
        </p:nvGrpSpPr>
        <p:grpSpPr>
          <a:xfrm>
            <a:off x="8024394" y="5188649"/>
            <a:ext cx="2333625" cy="907604"/>
            <a:chOff x="7038973" y="4384449"/>
            <a:chExt cx="2333625" cy="907604"/>
          </a:xfrm>
        </p:grpSpPr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9526C53C-4368-315E-5B5C-FFFC3936F517}"/>
                </a:ext>
              </a:extLst>
            </p:cNvPr>
            <p:cNvGrpSpPr/>
            <p:nvPr/>
          </p:nvGrpSpPr>
          <p:grpSpPr>
            <a:xfrm>
              <a:off x="7038973" y="4384449"/>
              <a:ext cx="2333625" cy="907604"/>
              <a:chOff x="7524749" y="1006921"/>
              <a:chExt cx="2333625" cy="907604"/>
            </a:xfrm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7C8F1EB3-0553-B92A-1AD6-E109D8BDFE0B}"/>
                  </a:ext>
                </a:extLst>
              </p:cNvPr>
              <p:cNvSpPr/>
              <p:nvPr/>
            </p:nvSpPr>
            <p:spPr>
              <a:xfrm>
                <a:off x="7524749" y="1006921"/>
                <a:ext cx="2333625" cy="9076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F70A3B93-8FF1-99C7-F9D9-4A81094C215D}"/>
                  </a:ext>
                </a:extLst>
              </p:cNvPr>
              <p:cNvSpPr txBox="1"/>
              <p:nvPr/>
            </p:nvSpPr>
            <p:spPr>
              <a:xfrm>
                <a:off x="7524750" y="1137557"/>
                <a:ext cx="17232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A4130899-11E8-EC2D-9C9E-F9396E3EFEC4}"/>
                </a:ext>
              </a:extLst>
            </p:cNvPr>
            <p:cNvSpPr txBox="1"/>
            <p:nvPr/>
          </p:nvSpPr>
          <p:spPr>
            <a:xfrm>
              <a:off x="7177085" y="4653585"/>
              <a:ext cx="2057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b="1" dirty="0"/>
                <a:t>Plug-in </a:t>
              </a:r>
              <a:r>
                <a:rPr lang="pt-BR" b="1" dirty="0" err="1"/>
                <a:t>Directions</a:t>
              </a:r>
              <a:endParaRPr lang="pt-BR" dirty="0"/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97F01F03-1581-F799-D9BF-ABAFEAB6C15B}"/>
              </a:ext>
            </a:extLst>
          </p:cNvPr>
          <p:cNvGrpSpPr/>
          <p:nvPr/>
        </p:nvGrpSpPr>
        <p:grpSpPr>
          <a:xfrm>
            <a:off x="8024394" y="3515139"/>
            <a:ext cx="2333625" cy="907604"/>
            <a:chOff x="7038973" y="2953793"/>
            <a:chExt cx="2333625" cy="907604"/>
          </a:xfrm>
        </p:grpSpPr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1C00DA86-8419-AF76-F7DB-5ED4DA5A1AA6}"/>
                </a:ext>
              </a:extLst>
            </p:cNvPr>
            <p:cNvGrpSpPr/>
            <p:nvPr/>
          </p:nvGrpSpPr>
          <p:grpSpPr>
            <a:xfrm>
              <a:off x="7038973" y="2953793"/>
              <a:ext cx="2333625" cy="907604"/>
              <a:chOff x="7524749" y="1006921"/>
              <a:chExt cx="2333625" cy="907604"/>
            </a:xfrm>
          </p:grpSpPr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916B516F-A4BA-95E3-3EEC-8E26B2C00BA1}"/>
                  </a:ext>
                </a:extLst>
              </p:cNvPr>
              <p:cNvSpPr/>
              <p:nvPr/>
            </p:nvSpPr>
            <p:spPr>
              <a:xfrm>
                <a:off x="7524749" y="1006921"/>
                <a:ext cx="2333625" cy="9076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BB12001-B4FF-3FDF-E5D5-A064C49F657E}"/>
                  </a:ext>
                </a:extLst>
              </p:cNvPr>
              <p:cNvSpPr txBox="1"/>
              <p:nvPr/>
            </p:nvSpPr>
            <p:spPr>
              <a:xfrm>
                <a:off x="7524750" y="1137557"/>
                <a:ext cx="17232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BFC2D24B-DC5C-BADA-C76A-A884DFFC5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9471" y="3187924"/>
              <a:ext cx="1952628" cy="439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23BC05DA-2688-EB0A-C95B-6BB52D8BAE2A}"/>
              </a:ext>
            </a:extLst>
          </p:cNvPr>
          <p:cNvCxnSpPr>
            <a:cxnSpLocks/>
          </p:cNvCxnSpPr>
          <p:nvPr/>
        </p:nvCxnSpPr>
        <p:spPr>
          <a:xfrm flipH="1">
            <a:off x="9191206" y="4542166"/>
            <a:ext cx="1" cy="52706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43782FE-9F16-96C6-312F-28895DF7588A}"/>
              </a:ext>
            </a:extLst>
          </p:cNvPr>
          <p:cNvSpPr txBox="1"/>
          <p:nvPr/>
        </p:nvSpPr>
        <p:spPr>
          <a:xfrm flipH="1">
            <a:off x="5619828" y="3684543"/>
            <a:ext cx="144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INTERNET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FA5C990D-BD52-3527-818D-1144F451F95C}"/>
              </a:ext>
            </a:extLst>
          </p:cNvPr>
          <p:cNvCxnSpPr/>
          <p:nvPr/>
        </p:nvCxnSpPr>
        <p:spPr>
          <a:xfrm>
            <a:off x="4927501" y="3201453"/>
            <a:ext cx="69232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7D76C9D-1A3A-F358-642D-63A45D89FC50}"/>
              </a:ext>
            </a:extLst>
          </p:cNvPr>
          <p:cNvCxnSpPr>
            <a:cxnSpLocks/>
          </p:cNvCxnSpPr>
          <p:nvPr/>
        </p:nvCxnSpPr>
        <p:spPr>
          <a:xfrm flipV="1">
            <a:off x="6957611" y="2157284"/>
            <a:ext cx="895970" cy="6784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687D9B78-D4B5-31DA-AF91-EBF81C7D490E}"/>
              </a:ext>
            </a:extLst>
          </p:cNvPr>
          <p:cNvCxnSpPr>
            <a:cxnSpLocks/>
          </p:cNvCxnSpPr>
          <p:nvPr/>
        </p:nvCxnSpPr>
        <p:spPr>
          <a:xfrm>
            <a:off x="6944880" y="3225921"/>
            <a:ext cx="908701" cy="5435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A3B22DA2-8F40-E487-B121-6ED3E34AD421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364CC4-5520-F0D1-702D-98004575DADD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C8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9311ADC-A826-A513-13C6-DC3FA4FF9837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D1502EC-52A2-95D5-E157-FD4F2A55FD3B}"/>
              </a:ext>
            </a:extLst>
          </p:cNvPr>
          <p:cNvSpPr txBox="1"/>
          <p:nvPr/>
        </p:nvSpPr>
        <p:spPr>
          <a:xfrm>
            <a:off x="11273747" y="6085879"/>
            <a:ext cx="375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8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094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484742"/>
            <a:ext cx="12192000" cy="6382135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339966"/>
                </a:solidFill>
              </a:rPr>
              <a:t>FECHAMENTO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71CEB45-85F1-D94E-4DD3-947547ACCAAD}"/>
              </a:ext>
            </a:extLst>
          </p:cNvPr>
          <p:cNvSpPr txBox="1"/>
          <p:nvPr/>
        </p:nvSpPr>
        <p:spPr>
          <a:xfrm>
            <a:off x="5180492" y="2151727"/>
            <a:ext cx="7226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67ECD7B-26C4-522A-0752-DED158998F84}"/>
              </a:ext>
            </a:extLst>
          </p:cNvPr>
          <p:cNvSpPr/>
          <p:nvPr/>
        </p:nvSpPr>
        <p:spPr>
          <a:xfrm>
            <a:off x="9336000" y="369332"/>
            <a:ext cx="2160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2" descr="Legendas com preenchimento sólido">
            <a:extLst>
              <a:ext uri="{FF2B5EF4-FFF2-40B4-BE49-F238E27FC236}">
                <a16:creationId xmlns:a16="http://schemas.microsoft.com/office/drawing/2014/main" id="{7B4C2FAB-254D-F263-C5AC-2C61B7E56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0799" y="1451347"/>
            <a:ext cx="2954901" cy="295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13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INTRODUÇÃO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ESPECIFICAÇÕES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339966"/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5726B-985F-ACE4-08D4-45F192E5D698}"/>
              </a:ext>
            </a:extLst>
          </p:cNvPr>
          <p:cNvSpPr/>
          <p:nvPr/>
        </p:nvSpPr>
        <p:spPr>
          <a:xfrm>
            <a:off x="9336000" y="369332"/>
            <a:ext cx="2160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B6C57B6-64CE-9C72-0BB2-089270A67C81}"/>
              </a:ext>
            </a:extLst>
          </p:cNvPr>
          <p:cNvSpPr txBox="1"/>
          <p:nvPr/>
        </p:nvSpPr>
        <p:spPr>
          <a:xfrm>
            <a:off x="2874962" y="758825"/>
            <a:ext cx="6442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rgbClr val="339966"/>
                </a:solidFill>
              </a:rPr>
              <a:t>OBRIGADO!</a:t>
            </a:r>
            <a:endParaRPr lang="pt-BR" sz="8000" b="1" dirty="0">
              <a:solidFill>
                <a:srgbClr val="339966"/>
              </a:solidFill>
            </a:endParaRPr>
          </a:p>
        </p:txBody>
      </p:sp>
      <p:pic>
        <p:nvPicPr>
          <p:cNvPr id="22" name="Gráfico 21" descr="Dança com preenchimento sólido">
            <a:extLst>
              <a:ext uri="{FF2B5EF4-FFF2-40B4-BE49-F238E27FC236}">
                <a16:creationId xmlns:a16="http://schemas.microsoft.com/office/drawing/2014/main" id="{AF5E1D75-3115-C49C-B0A8-5F8E46F6F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61078">
            <a:off x="10153651" y="5734180"/>
            <a:ext cx="1343025" cy="1343025"/>
          </a:xfrm>
          <a:prstGeom prst="rect">
            <a:avLst/>
          </a:prstGeom>
        </p:spPr>
      </p:pic>
      <p:grpSp>
        <p:nvGrpSpPr>
          <p:cNvPr id="30" name="Agrupar 29">
            <a:extLst>
              <a:ext uri="{FF2B5EF4-FFF2-40B4-BE49-F238E27FC236}">
                <a16:creationId xmlns:a16="http://schemas.microsoft.com/office/drawing/2014/main" id="{152F445F-4969-ABF4-E8BF-3A273CA5E717}"/>
              </a:ext>
            </a:extLst>
          </p:cNvPr>
          <p:cNvGrpSpPr/>
          <p:nvPr/>
        </p:nvGrpSpPr>
        <p:grpSpPr>
          <a:xfrm>
            <a:off x="3915824" y="2262186"/>
            <a:ext cx="3948113" cy="1156792"/>
            <a:chOff x="3915824" y="2835289"/>
            <a:chExt cx="3948113" cy="1156792"/>
          </a:xfrm>
        </p:grpSpPr>
        <p:sp>
          <p:nvSpPr>
            <p:cNvPr id="15" name="Paralelogramo 14">
              <a:extLst>
                <a:ext uri="{FF2B5EF4-FFF2-40B4-BE49-F238E27FC236}">
                  <a16:creationId xmlns:a16="http://schemas.microsoft.com/office/drawing/2014/main" id="{85D693AA-36C4-CDB5-095D-DB6A31869E0F}"/>
                </a:ext>
              </a:extLst>
            </p:cNvPr>
            <p:cNvSpPr/>
            <p:nvPr/>
          </p:nvSpPr>
          <p:spPr>
            <a:xfrm>
              <a:off x="3944399" y="2898884"/>
              <a:ext cx="3919538" cy="1093197"/>
            </a:xfrm>
            <a:prstGeom prst="parallelogram">
              <a:avLst/>
            </a:prstGeom>
            <a:solidFill>
              <a:srgbClr val="FF5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Paralelogramo 20">
              <a:extLst>
                <a:ext uri="{FF2B5EF4-FFF2-40B4-BE49-F238E27FC236}">
                  <a16:creationId xmlns:a16="http://schemas.microsoft.com/office/drawing/2014/main" id="{EBFC95A8-6E64-6029-09D2-151A4CD5FD2B}"/>
                </a:ext>
              </a:extLst>
            </p:cNvPr>
            <p:cNvSpPr/>
            <p:nvPr/>
          </p:nvSpPr>
          <p:spPr>
            <a:xfrm>
              <a:off x="3915824" y="2835289"/>
              <a:ext cx="3919538" cy="1093197"/>
            </a:xfrm>
            <a:prstGeom prst="parallelogram">
              <a:avLst/>
            </a:prstGeom>
            <a:solidFill>
              <a:srgbClr val="339966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F67A8437-044A-DB8D-9E63-22BB2032F94E}"/>
                </a:ext>
              </a:extLst>
            </p:cNvPr>
            <p:cNvSpPr txBox="1"/>
            <p:nvPr/>
          </p:nvSpPr>
          <p:spPr>
            <a:xfrm>
              <a:off x="5084175" y="3038967"/>
              <a:ext cx="250136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4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BU</a:t>
              </a:r>
              <a:r>
                <a:rPr lang="pt-BR" sz="4400" b="1" i="1" dirty="0">
                  <a:solidFill>
                    <a:srgbClr val="FFC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ZZ</a:t>
              </a:r>
              <a:r>
                <a:rPr lang="pt-BR" sz="44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ÃO</a:t>
              </a:r>
            </a:p>
          </p:txBody>
        </p:sp>
        <p:grpSp>
          <p:nvGrpSpPr>
            <p:cNvPr id="24" name="Gráfico 20">
              <a:extLst>
                <a:ext uri="{FF2B5EF4-FFF2-40B4-BE49-F238E27FC236}">
                  <a16:creationId xmlns:a16="http://schemas.microsoft.com/office/drawing/2014/main" id="{83D32297-0AD1-8911-0A3C-D800D40F36D8}"/>
                </a:ext>
              </a:extLst>
            </p:cNvPr>
            <p:cNvGrpSpPr/>
            <p:nvPr/>
          </p:nvGrpSpPr>
          <p:grpSpPr>
            <a:xfrm>
              <a:off x="4212312" y="2870693"/>
              <a:ext cx="951701" cy="1018411"/>
              <a:chOff x="1789664" y="3554964"/>
              <a:chExt cx="1662401" cy="1662401"/>
            </a:xfrm>
            <a:solidFill>
              <a:schemeClr val="bg1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31F8DAA6-866F-DEAD-9EC3-F560A09949C1}"/>
                  </a:ext>
                </a:extLst>
              </p:cNvPr>
              <p:cNvSpPr/>
              <p:nvPr/>
            </p:nvSpPr>
            <p:spPr>
              <a:xfrm>
                <a:off x="1789664" y="3554964"/>
                <a:ext cx="1662401" cy="1662401"/>
              </a:xfrm>
              <a:custGeom>
                <a:avLst/>
                <a:gdLst>
                  <a:gd name="connsiteX0" fmla="*/ 831200 w 1662401"/>
                  <a:gd name="connsiteY0" fmla="*/ 0 h 1662401"/>
                  <a:gd name="connsiteX1" fmla="*/ 0 w 1662401"/>
                  <a:gd name="connsiteY1" fmla="*/ 831200 h 1662401"/>
                  <a:gd name="connsiteX2" fmla="*/ 831200 w 1662401"/>
                  <a:gd name="connsiteY2" fmla="*/ 1662402 h 1662401"/>
                  <a:gd name="connsiteX3" fmla="*/ 1662402 w 1662401"/>
                  <a:gd name="connsiteY3" fmla="*/ 831200 h 1662401"/>
                  <a:gd name="connsiteX4" fmla="*/ 831200 w 1662401"/>
                  <a:gd name="connsiteY4" fmla="*/ 0 h 1662401"/>
                  <a:gd name="connsiteX5" fmla="*/ 1605339 w 1662401"/>
                  <a:gd name="connsiteY5" fmla="*/ 831200 h 1662401"/>
                  <a:gd name="connsiteX6" fmla="*/ 831200 w 1662401"/>
                  <a:gd name="connsiteY6" fmla="*/ 1605371 h 1662401"/>
                  <a:gd name="connsiteX7" fmla="*/ 57036 w 1662401"/>
                  <a:gd name="connsiteY7" fmla="*/ 831200 h 1662401"/>
                  <a:gd name="connsiteX8" fmla="*/ 831200 w 1662401"/>
                  <a:gd name="connsiteY8" fmla="*/ 57060 h 1662401"/>
                  <a:gd name="connsiteX9" fmla="*/ 1605339 w 1662401"/>
                  <a:gd name="connsiteY9" fmla="*/ 831200 h 1662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2401" h="1662401">
                    <a:moveTo>
                      <a:pt x="831200" y="0"/>
                    </a:moveTo>
                    <a:cubicBezTo>
                      <a:pt x="372875" y="0"/>
                      <a:pt x="0" y="372875"/>
                      <a:pt x="0" y="831200"/>
                    </a:cubicBezTo>
                    <a:cubicBezTo>
                      <a:pt x="0" y="1289526"/>
                      <a:pt x="372875" y="1662402"/>
                      <a:pt x="831200" y="1662402"/>
                    </a:cubicBezTo>
                    <a:cubicBezTo>
                      <a:pt x="1289526" y="1662402"/>
                      <a:pt x="1662402" y="1289526"/>
                      <a:pt x="1662402" y="831200"/>
                    </a:cubicBezTo>
                    <a:cubicBezTo>
                      <a:pt x="1662402" y="372875"/>
                      <a:pt x="1289526" y="0"/>
                      <a:pt x="831200" y="0"/>
                    </a:cubicBezTo>
                    <a:close/>
                    <a:moveTo>
                      <a:pt x="1605339" y="831200"/>
                    </a:moveTo>
                    <a:cubicBezTo>
                      <a:pt x="1605339" y="1258070"/>
                      <a:pt x="1258072" y="1605371"/>
                      <a:pt x="831200" y="1605371"/>
                    </a:cubicBezTo>
                    <a:cubicBezTo>
                      <a:pt x="404330" y="1605371"/>
                      <a:pt x="57036" y="1258070"/>
                      <a:pt x="57036" y="831200"/>
                    </a:cubicBezTo>
                    <a:cubicBezTo>
                      <a:pt x="57036" y="404330"/>
                      <a:pt x="404329" y="57060"/>
                      <a:pt x="831200" y="57060"/>
                    </a:cubicBezTo>
                    <a:cubicBezTo>
                      <a:pt x="1258072" y="57060"/>
                      <a:pt x="1605339" y="404330"/>
                      <a:pt x="1605339" y="831200"/>
                    </a:cubicBezTo>
                    <a:close/>
                  </a:path>
                </a:pathLst>
              </a:custGeom>
              <a:grpFill/>
              <a:ln w="1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26" name="Gráfico 20">
                <a:extLst>
                  <a:ext uri="{FF2B5EF4-FFF2-40B4-BE49-F238E27FC236}">
                    <a16:creationId xmlns:a16="http://schemas.microsoft.com/office/drawing/2014/main" id="{3B7CDCF8-2DFB-938E-552B-1692DBFC395E}"/>
                  </a:ext>
                </a:extLst>
              </p:cNvPr>
              <p:cNvGrpSpPr/>
              <p:nvPr/>
            </p:nvGrpSpPr>
            <p:grpSpPr>
              <a:xfrm>
                <a:off x="2135328" y="3891584"/>
                <a:ext cx="971072" cy="989157"/>
                <a:chOff x="2135328" y="3891584"/>
                <a:chExt cx="971072" cy="989157"/>
              </a:xfrm>
              <a:grpFill/>
            </p:grpSpPr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id="{6B5C1C10-79E6-9466-9561-AE41279909A2}"/>
                    </a:ext>
                  </a:extLst>
                </p:cNvPr>
                <p:cNvSpPr/>
                <p:nvPr/>
              </p:nvSpPr>
              <p:spPr>
                <a:xfrm>
                  <a:off x="2135328" y="4154918"/>
                  <a:ext cx="65055" cy="197627"/>
                </a:xfrm>
                <a:custGeom>
                  <a:avLst/>
                  <a:gdLst>
                    <a:gd name="connsiteX0" fmla="*/ 0 w 65055"/>
                    <a:gd name="connsiteY0" fmla="*/ 25584 h 197627"/>
                    <a:gd name="connsiteX1" fmla="*/ 42473 w 65055"/>
                    <a:gd name="connsiteY1" fmla="*/ 246 h 197627"/>
                    <a:gd name="connsiteX2" fmla="*/ 65055 w 65055"/>
                    <a:gd name="connsiteY2" fmla="*/ 351 h 197627"/>
                    <a:gd name="connsiteX3" fmla="*/ 65055 w 65055"/>
                    <a:gd name="connsiteY3" fmla="*/ 197321 h 197627"/>
                    <a:gd name="connsiteX4" fmla="*/ 26488 w 65055"/>
                    <a:gd name="connsiteY4" fmla="*/ 197101 h 197627"/>
                    <a:gd name="connsiteX5" fmla="*/ 2 w 65055"/>
                    <a:gd name="connsiteY5" fmla="*/ 173978 h 197627"/>
                    <a:gd name="connsiteX6" fmla="*/ 0 w 65055"/>
                    <a:gd name="connsiteY6" fmla="*/ 25584 h 19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055" h="197627">
                      <a:moveTo>
                        <a:pt x="0" y="25584"/>
                      </a:moveTo>
                      <a:cubicBezTo>
                        <a:pt x="7782" y="6450"/>
                        <a:pt x="22053" y="-1550"/>
                        <a:pt x="42473" y="246"/>
                      </a:cubicBezTo>
                      <a:cubicBezTo>
                        <a:pt x="49710" y="884"/>
                        <a:pt x="57049" y="351"/>
                        <a:pt x="65055" y="351"/>
                      </a:cubicBezTo>
                      <a:cubicBezTo>
                        <a:pt x="65055" y="66034"/>
                        <a:pt x="65055" y="131460"/>
                        <a:pt x="65055" y="197321"/>
                      </a:cubicBezTo>
                      <a:cubicBezTo>
                        <a:pt x="52110" y="197321"/>
                        <a:pt x="39223" y="198138"/>
                        <a:pt x="26488" y="197101"/>
                      </a:cubicBezTo>
                      <a:cubicBezTo>
                        <a:pt x="12576" y="195969"/>
                        <a:pt x="5992" y="184968"/>
                        <a:pt x="2" y="173978"/>
                      </a:cubicBezTo>
                      <a:cubicBezTo>
                        <a:pt x="0" y="124512"/>
                        <a:pt x="0" y="75048"/>
                        <a:pt x="0" y="25584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8" name="Forma Livre: Forma 27">
                  <a:extLst>
                    <a:ext uri="{FF2B5EF4-FFF2-40B4-BE49-F238E27FC236}">
                      <a16:creationId xmlns:a16="http://schemas.microsoft.com/office/drawing/2014/main" id="{3D0055B7-7A01-B4A9-DB7A-C861AE1C8B85}"/>
                    </a:ext>
                  </a:extLst>
                </p:cNvPr>
                <p:cNvSpPr/>
                <p:nvPr/>
              </p:nvSpPr>
              <p:spPr>
                <a:xfrm>
                  <a:off x="3040954" y="4155188"/>
                  <a:ext cx="65446" cy="197839"/>
                </a:xfrm>
                <a:custGeom>
                  <a:avLst/>
                  <a:gdLst>
                    <a:gd name="connsiteX0" fmla="*/ 65446 w 65446"/>
                    <a:gd name="connsiteY0" fmla="*/ 173707 h 197839"/>
                    <a:gd name="connsiteX1" fmla="*/ 56114 w 65446"/>
                    <a:gd name="connsiteY1" fmla="*/ 187246 h 197839"/>
                    <a:gd name="connsiteX2" fmla="*/ 34712 w 65446"/>
                    <a:gd name="connsiteY2" fmla="*/ 196994 h 197839"/>
                    <a:gd name="connsiteX3" fmla="*/ 0 w 65446"/>
                    <a:gd name="connsiteY3" fmla="*/ 197415 h 197839"/>
                    <a:gd name="connsiteX4" fmla="*/ 0 w 65446"/>
                    <a:gd name="connsiteY4" fmla="*/ 362 h 197839"/>
                    <a:gd name="connsiteX5" fmla="*/ 37242 w 65446"/>
                    <a:gd name="connsiteY5" fmla="*/ 611 h 197839"/>
                    <a:gd name="connsiteX6" fmla="*/ 65446 w 65446"/>
                    <a:gd name="connsiteY6" fmla="*/ 25313 h 197839"/>
                    <a:gd name="connsiteX7" fmla="*/ 65446 w 65446"/>
                    <a:gd name="connsiteY7" fmla="*/ 173707 h 19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5446" h="197839">
                      <a:moveTo>
                        <a:pt x="65446" y="173707"/>
                      </a:moveTo>
                      <a:cubicBezTo>
                        <a:pt x="62407" y="178326"/>
                        <a:pt x="60317" y="184278"/>
                        <a:pt x="56114" y="187246"/>
                      </a:cubicBezTo>
                      <a:cubicBezTo>
                        <a:pt x="49773" y="191728"/>
                        <a:pt x="42217" y="195912"/>
                        <a:pt x="34712" y="196994"/>
                      </a:cubicBezTo>
                      <a:cubicBezTo>
                        <a:pt x="23503" y="198608"/>
                        <a:pt x="11893" y="197415"/>
                        <a:pt x="0" y="197415"/>
                      </a:cubicBezTo>
                      <a:cubicBezTo>
                        <a:pt x="0" y="131407"/>
                        <a:pt x="0" y="66159"/>
                        <a:pt x="0" y="362"/>
                      </a:cubicBezTo>
                      <a:cubicBezTo>
                        <a:pt x="12716" y="362"/>
                        <a:pt x="25086" y="-599"/>
                        <a:pt x="37242" y="611"/>
                      </a:cubicBezTo>
                      <a:cubicBezTo>
                        <a:pt x="51888" y="2065"/>
                        <a:pt x="59848" y="12709"/>
                        <a:pt x="65446" y="25313"/>
                      </a:cubicBezTo>
                      <a:cubicBezTo>
                        <a:pt x="65446" y="74778"/>
                        <a:pt x="65446" y="124241"/>
                        <a:pt x="65446" y="173707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EF20901C-902E-3633-5C6E-6701DD2CC263}"/>
                    </a:ext>
                  </a:extLst>
                </p:cNvPr>
                <p:cNvSpPr/>
                <p:nvPr/>
              </p:nvSpPr>
              <p:spPr>
                <a:xfrm>
                  <a:off x="2223958" y="3891584"/>
                  <a:ext cx="791991" cy="989157"/>
                </a:xfrm>
                <a:custGeom>
                  <a:avLst/>
                  <a:gdLst>
                    <a:gd name="connsiteX0" fmla="*/ 66437 w 791991"/>
                    <a:gd name="connsiteY0" fmla="*/ 857487 h 989157"/>
                    <a:gd name="connsiteX1" fmla="*/ 12630 w 791991"/>
                    <a:gd name="connsiteY1" fmla="*/ 829890 h 989157"/>
                    <a:gd name="connsiteX2" fmla="*/ 45 w 791991"/>
                    <a:gd name="connsiteY2" fmla="*/ 785346 h 989157"/>
                    <a:gd name="connsiteX3" fmla="*/ 80 w 791991"/>
                    <a:gd name="connsiteY3" fmla="*/ 398351 h 989157"/>
                    <a:gd name="connsiteX4" fmla="*/ 3 w 791991"/>
                    <a:gd name="connsiteY4" fmla="*/ 203587 h 989157"/>
                    <a:gd name="connsiteX5" fmla="*/ 45336 w 791991"/>
                    <a:gd name="connsiteY5" fmla="*/ 71866 h 989157"/>
                    <a:gd name="connsiteX6" fmla="*/ 186103 w 791991"/>
                    <a:gd name="connsiteY6" fmla="*/ 981 h 989157"/>
                    <a:gd name="connsiteX7" fmla="*/ 364833 w 791991"/>
                    <a:gd name="connsiteY7" fmla="*/ 378 h 989157"/>
                    <a:gd name="connsiteX8" fmla="*/ 589948 w 791991"/>
                    <a:gd name="connsiteY8" fmla="*/ 231 h 989157"/>
                    <a:gd name="connsiteX9" fmla="*/ 687182 w 791991"/>
                    <a:gd name="connsiteY9" fmla="*/ 23278 h 989157"/>
                    <a:gd name="connsiteX10" fmla="*/ 767265 w 791991"/>
                    <a:gd name="connsiteY10" fmla="*/ 102825 h 989157"/>
                    <a:gd name="connsiteX11" fmla="*/ 791588 w 791991"/>
                    <a:gd name="connsiteY11" fmla="*/ 203139 h 989157"/>
                    <a:gd name="connsiteX12" fmla="*/ 791990 w 791991"/>
                    <a:gd name="connsiteY12" fmla="*/ 779839 h 989157"/>
                    <a:gd name="connsiteX13" fmla="*/ 725201 w 791991"/>
                    <a:gd name="connsiteY13" fmla="*/ 857913 h 989157"/>
                    <a:gd name="connsiteX14" fmla="*/ 725041 w 791991"/>
                    <a:gd name="connsiteY14" fmla="*/ 918300 h 989157"/>
                    <a:gd name="connsiteX15" fmla="*/ 721466 w 791991"/>
                    <a:gd name="connsiteY15" fmla="*/ 944803 h 989157"/>
                    <a:gd name="connsiteX16" fmla="*/ 667101 w 791991"/>
                    <a:gd name="connsiteY16" fmla="*/ 988347 h 989157"/>
                    <a:gd name="connsiteX17" fmla="*/ 586201 w 791991"/>
                    <a:gd name="connsiteY17" fmla="*/ 988296 h 989157"/>
                    <a:gd name="connsiteX18" fmla="*/ 528878 w 791991"/>
                    <a:gd name="connsiteY18" fmla="*/ 931611 h 989157"/>
                    <a:gd name="connsiteX19" fmla="*/ 527896 w 791991"/>
                    <a:gd name="connsiteY19" fmla="*/ 869268 h 989157"/>
                    <a:gd name="connsiteX20" fmla="*/ 527892 w 791991"/>
                    <a:gd name="connsiteY20" fmla="*/ 857811 h 989157"/>
                    <a:gd name="connsiteX21" fmla="*/ 263724 w 791991"/>
                    <a:gd name="connsiteY21" fmla="*/ 857811 h 989157"/>
                    <a:gd name="connsiteX22" fmla="*/ 263536 w 791991"/>
                    <a:gd name="connsiteY22" fmla="*/ 918482 h 989157"/>
                    <a:gd name="connsiteX23" fmla="*/ 259352 w 791991"/>
                    <a:gd name="connsiteY23" fmla="*/ 945734 h 989157"/>
                    <a:gd name="connsiteX24" fmla="*/ 205101 w 791991"/>
                    <a:gd name="connsiteY24" fmla="*/ 988357 h 989157"/>
                    <a:gd name="connsiteX25" fmla="*/ 124199 w 791991"/>
                    <a:gd name="connsiteY25" fmla="*/ 988306 h 989157"/>
                    <a:gd name="connsiteX26" fmla="*/ 67038 w 791991"/>
                    <a:gd name="connsiteY26" fmla="*/ 930536 h 989157"/>
                    <a:gd name="connsiteX27" fmla="*/ 66442 w 791991"/>
                    <a:gd name="connsiteY27" fmla="*/ 867325 h 989157"/>
                    <a:gd name="connsiteX28" fmla="*/ 66437 w 791991"/>
                    <a:gd name="connsiteY28" fmla="*/ 857487 h 989157"/>
                    <a:gd name="connsiteX29" fmla="*/ 725861 w 791991"/>
                    <a:gd name="connsiteY29" fmla="*/ 198513 h 989157"/>
                    <a:gd name="connsiteX30" fmla="*/ 66057 w 791991"/>
                    <a:gd name="connsiteY30" fmla="*/ 198513 h 989157"/>
                    <a:gd name="connsiteX31" fmla="*/ 66057 w 791991"/>
                    <a:gd name="connsiteY31" fmla="*/ 593434 h 989157"/>
                    <a:gd name="connsiteX32" fmla="*/ 725861 w 791991"/>
                    <a:gd name="connsiteY32" fmla="*/ 593434 h 989157"/>
                    <a:gd name="connsiteX33" fmla="*/ 725861 w 791991"/>
                    <a:gd name="connsiteY33" fmla="*/ 198513 h 989157"/>
                    <a:gd name="connsiteX34" fmla="*/ 264469 w 791991"/>
                    <a:gd name="connsiteY34" fmla="*/ 65958 h 989157"/>
                    <a:gd name="connsiteX35" fmla="*/ 264469 w 791991"/>
                    <a:gd name="connsiteY35" fmla="*/ 131624 h 989157"/>
                    <a:gd name="connsiteX36" fmla="*/ 527168 w 791991"/>
                    <a:gd name="connsiteY36" fmla="*/ 131624 h 989157"/>
                    <a:gd name="connsiteX37" fmla="*/ 527168 w 791991"/>
                    <a:gd name="connsiteY37" fmla="*/ 65958 h 989157"/>
                    <a:gd name="connsiteX38" fmla="*/ 264469 w 791991"/>
                    <a:gd name="connsiteY38" fmla="*/ 65958 h 989157"/>
                    <a:gd name="connsiteX39" fmla="*/ 66124 w 791991"/>
                    <a:gd name="connsiteY39" fmla="*/ 727174 h 989157"/>
                    <a:gd name="connsiteX40" fmla="*/ 134362 w 791991"/>
                    <a:gd name="connsiteY40" fmla="*/ 791331 h 989157"/>
                    <a:gd name="connsiteX41" fmla="*/ 197777 w 791991"/>
                    <a:gd name="connsiteY41" fmla="*/ 724009 h 989157"/>
                    <a:gd name="connsiteX42" fmla="*/ 129514 w 791991"/>
                    <a:gd name="connsiteY42" fmla="*/ 659922 h 989157"/>
                    <a:gd name="connsiteX43" fmla="*/ 66124 w 791991"/>
                    <a:gd name="connsiteY43" fmla="*/ 727174 h 989157"/>
                    <a:gd name="connsiteX44" fmla="*/ 659839 w 791991"/>
                    <a:gd name="connsiteY44" fmla="*/ 791396 h 989157"/>
                    <a:gd name="connsiteX45" fmla="*/ 725633 w 791991"/>
                    <a:gd name="connsiteY45" fmla="*/ 725494 h 989157"/>
                    <a:gd name="connsiteX46" fmla="*/ 659616 w 791991"/>
                    <a:gd name="connsiteY46" fmla="*/ 659856 h 989157"/>
                    <a:gd name="connsiteX47" fmla="*/ 593768 w 791991"/>
                    <a:gd name="connsiteY47" fmla="*/ 725692 h 989157"/>
                    <a:gd name="connsiteX48" fmla="*/ 659839 w 791991"/>
                    <a:gd name="connsiteY48" fmla="*/ 791396 h 989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791991" h="989157">
                      <a:moveTo>
                        <a:pt x="66437" y="857487"/>
                      </a:moveTo>
                      <a:cubicBezTo>
                        <a:pt x="43333" y="856348"/>
                        <a:pt x="25636" y="847574"/>
                        <a:pt x="12630" y="829890"/>
                      </a:cubicBezTo>
                      <a:cubicBezTo>
                        <a:pt x="2854" y="816597"/>
                        <a:pt x="34" y="801440"/>
                        <a:pt x="45" y="785346"/>
                      </a:cubicBezTo>
                      <a:cubicBezTo>
                        <a:pt x="105" y="656347"/>
                        <a:pt x="80" y="527347"/>
                        <a:pt x="80" y="398351"/>
                      </a:cubicBezTo>
                      <a:cubicBezTo>
                        <a:pt x="80" y="333428"/>
                        <a:pt x="329" y="268507"/>
                        <a:pt x="3" y="203587"/>
                      </a:cubicBezTo>
                      <a:cubicBezTo>
                        <a:pt x="-246" y="154268"/>
                        <a:pt x="13667" y="109680"/>
                        <a:pt x="45336" y="71866"/>
                      </a:cubicBezTo>
                      <a:cubicBezTo>
                        <a:pt x="81822" y="28300"/>
                        <a:pt x="128871" y="2704"/>
                        <a:pt x="186103" y="981"/>
                      </a:cubicBezTo>
                      <a:cubicBezTo>
                        <a:pt x="245632" y="-812"/>
                        <a:pt x="305256" y="407"/>
                        <a:pt x="364833" y="378"/>
                      </a:cubicBezTo>
                      <a:cubicBezTo>
                        <a:pt x="439873" y="343"/>
                        <a:pt x="514913" y="681"/>
                        <a:pt x="589948" y="231"/>
                      </a:cubicBezTo>
                      <a:cubicBezTo>
                        <a:pt x="624405" y="27"/>
                        <a:pt x="657015" y="6959"/>
                        <a:pt x="687182" y="23278"/>
                      </a:cubicBezTo>
                      <a:cubicBezTo>
                        <a:pt x="721504" y="41850"/>
                        <a:pt x="748393" y="68391"/>
                        <a:pt x="767265" y="102825"/>
                      </a:cubicBezTo>
                      <a:cubicBezTo>
                        <a:pt x="784412" y="134108"/>
                        <a:pt x="791604" y="167681"/>
                        <a:pt x="791588" y="203139"/>
                      </a:cubicBezTo>
                      <a:cubicBezTo>
                        <a:pt x="791518" y="395370"/>
                        <a:pt x="790988" y="587608"/>
                        <a:pt x="791990" y="779839"/>
                      </a:cubicBezTo>
                      <a:cubicBezTo>
                        <a:pt x="792217" y="822716"/>
                        <a:pt x="769032" y="854952"/>
                        <a:pt x="725201" y="857913"/>
                      </a:cubicBezTo>
                      <a:cubicBezTo>
                        <a:pt x="725201" y="877985"/>
                        <a:pt x="725552" y="898152"/>
                        <a:pt x="725041" y="918300"/>
                      </a:cubicBezTo>
                      <a:cubicBezTo>
                        <a:pt x="724815" y="927177"/>
                        <a:pt x="723841" y="936286"/>
                        <a:pt x="721466" y="944803"/>
                      </a:cubicBezTo>
                      <a:cubicBezTo>
                        <a:pt x="714895" y="968373"/>
                        <a:pt x="691711" y="987435"/>
                        <a:pt x="667101" y="988347"/>
                      </a:cubicBezTo>
                      <a:cubicBezTo>
                        <a:pt x="640165" y="989343"/>
                        <a:pt x="613118" y="989521"/>
                        <a:pt x="586201" y="988296"/>
                      </a:cubicBezTo>
                      <a:cubicBezTo>
                        <a:pt x="556746" y="986953"/>
                        <a:pt x="530965" y="961252"/>
                        <a:pt x="528878" y="931611"/>
                      </a:cubicBezTo>
                      <a:cubicBezTo>
                        <a:pt x="527420" y="910908"/>
                        <a:pt x="528138" y="890055"/>
                        <a:pt x="527896" y="869268"/>
                      </a:cubicBezTo>
                      <a:cubicBezTo>
                        <a:pt x="527854" y="865645"/>
                        <a:pt x="527892" y="862018"/>
                        <a:pt x="527892" y="857811"/>
                      </a:cubicBezTo>
                      <a:cubicBezTo>
                        <a:pt x="439768" y="857811"/>
                        <a:pt x="352272" y="857811"/>
                        <a:pt x="263724" y="857811"/>
                      </a:cubicBezTo>
                      <a:cubicBezTo>
                        <a:pt x="263724" y="878198"/>
                        <a:pt x="264146" y="898353"/>
                        <a:pt x="263536" y="918482"/>
                      </a:cubicBezTo>
                      <a:cubicBezTo>
                        <a:pt x="263259" y="927617"/>
                        <a:pt x="261979" y="937003"/>
                        <a:pt x="259352" y="945734"/>
                      </a:cubicBezTo>
                      <a:cubicBezTo>
                        <a:pt x="252347" y="968995"/>
                        <a:pt x="229421" y="987467"/>
                        <a:pt x="205101" y="988357"/>
                      </a:cubicBezTo>
                      <a:cubicBezTo>
                        <a:pt x="178162" y="989346"/>
                        <a:pt x="151117" y="989518"/>
                        <a:pt x="124199" y="988306"/>
                      </a:cubicBezTo>
                      <a:cubicBezTo>
                        <a:pt x="94565" y="986972"/>
                        <a:pt x="68487" y="960215"/>
                        <a:pt x="67038" y="930536"/>
                      </a:cubicBezTo>
                      <a:cubicBezTo>
                        <a:pt x="66011" y="909507"/>
                        <a:pt x="66579" y="888399"/>
                        <a:pt x="66442" y="867325"/>
                      </a:cubicBezTo>
                      <a:cubicBezTo>
                        <a:pt x="66421" y="864288"/>
                        <a:pt x="66437" y="861247"/>
                        <a:pt x="66437" y="857487"/>
                      </a:cubicBezTo>
                      <a:close/>
                      <a:moveTo>
                        <a:pt x="725861" y="198513"/>
                      </a:moveTo>
                      <a:cubicBezTo>
                        <a:pt x="505434" y="198513"/>
                        <a:pt x="285610" y="198513"/>
                        <a:pt x="66057" y="198513"/>
                      </a:cubicBezTo>
                      <a:cubicBezTo>
                        <a:pt x="66057" y="330617"/>
                        <a:pt x="66057" y="462001"/>
                        <a:pt x="66057" y="593434"/>
                      </a:cubicBezTo>
                      <a:cubicBezTo>
                        <a:pt x="286302" y="593434"/>
                        <a:pt x="505903" y="593434"/>
                        <a:pt x="725861" y="593434"/>
                      </a:cubicBezTo>
                      <a:cubicBezTo>
                        <a:pt x="725861" y="461621"/>
                        <a:pt x="725861" y="330436"/>
                        <a:pt x="725861" y="198513"/>
                      </a:cubicBezTo>
                      <a:close/>
                      <a:moveTo>
                        <a:pt x="264469" y="65958"/>
                      </a:moveTo>
                      <a:cubicBezTo>
                        <a:pt x="264469" y="88155"/>
                        <a:pt x="264469" y="109846"/>
                        <a:pt x="264469" y="131624"/>
                      </a:cubicBezTo>
                      <a:cubicBezTo>
                        <a:pt x="352434" y="131624"/>
                        <a:pt x="439666" y="131624"/>
                        <a:pt x="527168" y="131624"/>
                      </a:cubicBezTo>
                      <a:cubicBezTo>
                        <a:pt x="527168" y="109501"/>
                        <a:pt x="527168" y="87849"/>
                        <a:pt x="527168" y="65958"/>
                      </a:cubicBezTo>
                      <a:cubicBezTo>
                        <a:pt x="439184" y="65958"/>
                        <a:pt x="351930" y="65958"/>
                        <a:pt x="264469" y="65958"/>
                      </a:cubicBezTo>
                      <a:close/>
                      <a:moveTo>
                        <a:pt x="66124" y="727174"/>
                      </a:moveTo>
                      <a:cubicBezTo>
                        <a:pt x="67809" y="764352"/>
                        <a:pt x="98196" y="792923"/>
                        <a:pt x="134362" y="791331"/>
                      </a:cubicBezTo>
                      <a:cubicBezTo>
                        <a:pt x="170359" y="789745"/>
                        <a:pt x="199176" y="759154"/>
                        <a:pt x="197777" y="724009"/>
                      </a:cubicBezTo>
                      <a:cubicBezTo>
                        <a:pt x="196300" y="686882"/>
                        <a:pt x="165681" y="658135"/>
                        <a:pt x="129514" y="659922"/>
                      </a:cubicBezTo>
                      <a:cubicBezTo>
                        <a:pt x="92973" y="661728"/>
                        <a:pt x="64529" y="691907"/>
                        <a:pt x="66124" y="727174"/>
                      </a:cubicBezTo>
                      <a:close/>
                      <a:moveTo>
                        <a:pt x="659839" y="791396"/>
                      </a:moveTo>
                      <a:cubicBezTo>
                        <a:pt x="695954" y="791307"/>
                        <a:pt x="725508" y="761705"/>
                        <a:pt x="725633" y="725494"/>
                      </a:cubicBezTo>
                      <a:cubicBezTo>
                        <a:pt x="725754" y="689452"/>
                        <a:pt x="695884" y="659754"/>
                        <a:pt x="659616" y="659856"/>
                      </a:cubicBezTo>
                      <a:cubicBezTo>
                        <a:pt x="623283" y="659959"/>
                        <a:pt x="593535" y="689701"/>
                        <a:pt x="593768" y="725692"/>
                      </a:cubicBezTo>
                      <a:cubicBezTo>
                        <a:pt x="593997" y="761852"/>
                        <a:pt x="623799" y="791486"/>
                        <a:pt x="659839" y="791396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75937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339966"/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484742"/>
            <a:ext cx="12192000" cy="6382135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5726B-985F-ACE4-08D4-45F192E5D698}"/>
              </a:ext>
            </a:extLst>
          </p:cNvPr>
          <p:cNvSpPr/>
          <p:nvPr/>
        </p:nvSpPr>
        <p:spPr>
          <a:xfrm>
            <a:off x="696000" y="369332"/>
            <a:ext cx="2160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72FFC9A-0170-7500-31A5-861BAAC1B80B}"/>
              </a:ext>
            </a:extLst>
          </p:cNvPr>
          <p:cNvSpPr txBox="1"/>
          <p:nvPr/>
        </p:nvSpPr>
        <p:spPr>
          <a:xfrm>
            <a:off x="5295901" y="2151727"/>
            <a:ext cx="7226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CONTEXTO DO PROBLEMA</a:t>
            </a:r>
          </a:p>
        </p:txBody>
      </p:sp>
      <p:pic>
        <p:nvPicPr>
          <p:cNvPr id="27" name="Gráfico 26" descr="Na mosca com preenchimento sólido">
            <a:extLst>
              <a:ext uri="{FF2B5EF4-FFF2-40B4-BE49-F238E27FC236}">
                <a16:creationId xmlns:a16="http://schemas.microsoft.com/office/drawing/2014/main" id="{2CCFAA30-EA44-0B0B-7BC9-24B17FBDB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0400" y="1304925"/>
            <a:ext cx="3765600" cy="37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89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339966"/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5726B-985F-ACE4-08D4-45F192E5D698}"/>
              </a:ext>
            </a:extLst>
          </p:cNvPr>
          <p:cNvSpPr/>
          <p:nvPr/>
        </p:nvSpPr>
        <p:spPr>
          <a:xfrm>
            <a:off x="696000" y="369332"/>
            <a:ext cx="2160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7F32A42-7EB8-5068-8B3D-EFE52A01CDBF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9DD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highlight>
                <a:srgbClr val="FFFF00"/>
              </a:highlight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8A10BE3-27D9-35DF-D08A-519B5D8CB11B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highlight>
                <a:srgbClr val="FFFF00"/>
              </a:highlight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A6A81C-D2D7-1CB9-B415-EA4FCF0B8860}"/>
              </a:ext>
            </a:extLst>
          </p:cNvPr>
          <p:cNvSpPr txBox="1"/>
          <p:nvPr/>
        </p:nvSpPr>
        <p:spPr>
          <a:xfrm>
            <a:off x="11311848" y="6085879"/>
            <a:ext cx="29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0CE54D-9520-7596-2B1D-B61F698E3B00}"/>
              </a:ext>
            </a:extLst>
          </p:cNvPr>
          <p:cNvSpPr txBox="1"/>
          <p:nvPr/>
        </p:nvSpPr>
        <p:spPr>
          <a:xfrm>
            <a:off x="515937" y="765175"/>
            <a:ext cx="558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39966"/>
                </a:solidFill>
              </a:rPr>
              <a:t>Qual é a dor?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D901EE-ADC3-69A8-EB8E-5C599F6B583F}"/>
              </a:ext>
            </a:extLst>
          </p:cNvPr>
          <p:cNvSpPr txBox="1"/>
          <p:nvPr/>
        </p:nvSpPr>
        <p:spPr>
          <a:xfrm>
            <a:off x="695999" y="1323995"/>
            <a:ext cx="11340425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Segundo dados do IPEA</a:t>
            </a:r>
            <a:r>
              <a:rPr lang="pt-BR" sz="3000" b="1" i="0" dirty="0">
                <a:solidFill>
                  <a:srgbClr val="339966"/>
                </a:solidFill>
                <a:effectLst/>
              </a:rPr>
              <a:t>¹</a:t>
            </a:r>
            <a:r>
              <a:rPr lang="pt-BR" sz="3000" b="0" i="0" dirty="0">
                <a:solidFill>
                  <a:srgbClr val="57606A"/>
                </a:solidFill>
                <a:effectLst/>
              </a:rPr>
              <a:t>, 65% da população utilizada o transporte público como principal forma de deslocamento nas capitais.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D0E5C68-0030-5CC9-8D81-72288568B358}"/>
              </a:ext>
            </a:extLst>
          </p:cNvPr>
          <p:cNvSpPr txBox="1"/>
          <p:nvPr/>
        </p:nvSpPr>
        <p:spPr>
          <a:xfrm>
            <a:off x="695999" y="6434062"/>
            <a:ext cx="69183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65000"/>
                  </a:schemeClr>
                </a:solidFill>
              </a:rPr>
              <a:t>¹Dados fornecidos pelo IPEA (Instituto de Pesquisa Econômica Aplicada), 2015</a:t>
            </a:r>
          </a:p>
        </p:txBody>
      </p:sp>
    </p:spTree>
    <p:extLst>
      <p:ext uri="{BB962C8B-B14F-4D97-AF65-F5344CB8AC3E}">
        <p14:creationId xmlns:p14="http://schemas.microsoft.com/office/powerpoint/2010/main" val="1753690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339966"/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5726B-985F-ACE4-08D4-45F192E5D698}"/>
              </a:ext>
            </a:extLst>
          </p:cNvPr>
          <p:cNvSpPr/>
          <p:nvPr/>
        </p:nvSpPr>
        <p:spPr>
          <a:xfrm>
            <a:off x="696000" y="369332"/>
            <a:ext cx="2160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7F32A42-7EB8-5068-8B3D-EFE52A01CDBF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9DD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8A10BE3-27D9-35DF-D08A-519B5D8CB11B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A6A81C-D2D7-1CB9-B415-EA4FCF0B8860}"/>
              </a:ext>
            </a:extLst>
          </p:cNvPr>
          <p:cNvSpPr txBox="1"/>
          <p:nvPr/>
        </p:nvSpPr>
        <p:spPr>
          <a:xfrm>
            <a:off x="11311848" y="6085879"/>
            <a:ext cx="29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0CE54D-9520-7596-2B1D-B61F698E3B00}"/>
              </a:ext>
            </a:extLst>
          </p:cNvPr>
          <p:cNvSpPr txBox="1"/>
          <p:nvPr/>
        </p:nvSpPr>
        <p:spPr>
          <a:xfrm>
            <a:off x="515937" y="765175"/>
            <a:ext cx="558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39966"/>
                </a:solidFill>
              </a:rPr>
              <a:t>Qual é a dor?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D901EE-ADC3-69A8-EB8E-5C599F6B583F}"/>
              </a:ext>
            </a:extLst>
          </p:cNvPr>
          <p:cNvSpPr txBox="1"/>
          <p:nvPr/>
        </p:nvSpPr>
        <p:spPr>
          <a:xfrm>
            <a:off x="695999" y="1323995"/>
            <a:ext cx="11340425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Segundo dados do IPEA</a:t>
            </a:r>
            <a:r>
              <a:rPr lang="pt-BR" sz="3000" b="1" i="0" dirty="0">
                <a:solidFill>
                  <a:srgbClr val="339966"/>
                </a:solidFill>
                <a:effectLst/>
              </a:rPr>
              <a:t>¹</a:t>
            </a:r>
            <a:r>
              <a:rPr lang="pt-BR" sz="3000" b="0" i="0" dirty="0">
                <a:solidFill>
                  <a:srgbClr val="57606A"/>
                </a:solidFill>
                <a:effectLst/>
              </a:rPr>
              <a:t>, 65% da população utilizada o transporte público como principal forma de deslocamento nas capitais.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D0E5C68-0030-5CC9-8D81-72288568B358}"/>
              </a:ext>
            </a:extLst>
          </p:cNvPr>
          <p:cNvSpPr txBox="1"/>
          <p:nvPr/>
        </p:nvSpPr>
        <p:spPr>
          <a:xfrm>
            <a:off x="695999" y="6434062"/>
            <a:ext cx="69183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65000"/>
                  </a:schemeClr>
                </a:solidFill>
              </a:rPr>
              <a:t>¹Dados fornecidos pelo IPEA (Instituto de Pesquisa Econômica Aplicada), 2015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A13C255-C6B2-7AC3-CB02-CDFB189E06F3}"/>
              </a:ext>
            </a:extLst>
          </p:cNvPr>
          <p:cNvSpPr txBox="1"/>
          <p:nvPr/>
        </p:nvSpPr>
        <p:spPr>
          <a:xfrm>
            <a:off x="2895210" y="2708356"/>
            <a:ext cx="8600789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339966"/>
                </a:solidFill>
              </a:rPr>
              <a:t>A</a:t>
            </a:r>
            <a:r>
              <a:rPr lang="pt-BR" sz="2400" b="0" i="0" dirty="0">
                <a:solidFill>
                  <a:srgbClr val="339966"/>
                </a:solidFill>
                <a:effectLst/>
              </a:rPr>
              <a:t>valiamos um grupo composto em 87% por jovens de 19 a 30 anos, 68% deles utilizam o ônibus como principal meio de transporte.</a:t>
            </a:r>
          </a:p>
        </p:txBody>
      </p:sp>
      <p:pic>
        <p:nvPicPr>
          <p:cNvPr id="20" name="Gráfico 19" descr="Voltar com preenchimento sólido">
            <a:extLst>
              <a:ext uri="{FF2B5EF4-FFF2-40B4-BE49-F238E27FC236}">
                <a16:creationId xmlns:a16="http://schemas.microsoft.com/office/drawing/2014/main" id="{617927B8-2FAA-127F-127F-E9D52A779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941600" y="26416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4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339966"/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5726B-985F-ACE4-08D4-45F192E5D698}"/>
              </a:ext>
            </a:extLst>
          </p:cNvPr>
          <p:cNvSpPr/>
          <p:nvPr/>
        </p:nvSpPr>
        <p:spPr>
          <a:xfrm>
            <a:off x="696000" y="369332"/>
            <a:ext cx="2160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7F32A42-7EB8-5068-8B3D-EFE52A01CDBF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9DD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8A10BE3-27D9-35DF-D08A-519B5D8CB11B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A6A81C-D2D7-1CB9-B415-EA4FCF0B8860}"/>
              </a:ext>
            </a:extLst>
          </p:cNvPr>
          <p:cNvSpPr txBox="1"/>
          <p:nvPr/>
        </p:nvSpPr>
        <p:spPr>
          <a:xfrm>
            <a:off x="11311848" y="6085879"/>
            <a:ext cx="29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0CE54D-9520-7596-2B1D-B61F698E3B00}"/>
              </a:ext>
            </a:extLst>
          </p:cNvPr>
          <p:cNvSpPr txBox="1"/>
          <p:nvPr/>
        </p:nvSpPr>
        <p:spPr>
          <a:xfrm>
            <a:off x="515937" y="765175"/>
            <a:ext cx="558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39966"/>
                </a:solidFill>
              </a:rPr>
              <a:t>Qual é a dor?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D901EE-ADC3-69A8-EB8E-5C599F6B583F}"/>
              </a:ext>
            </a:extLst>
          </p:cNvPr>
          <p:cNvSpPr txBox="1"/>
          <p:nvPr/>
        </p:nvSpPr>
        <p:spPr>
          <a:xfrm>
            <a:off x="695999" y="1323995"/>
            <a:ext cx="11340425" cy="4868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Segundo dados do IPEA</a:t>
            </a:r>
            <a:r>
              <a:rPr lang="pt-BR" sz="3000" b="1" i="0" dirty="0">
                <a:solidFill>
                  <a:srgbClr val="339966"/>
                </a:solidFill>
                <a:effectLst/>
              </a:rPr>
              <a:t>¹</a:t>
            </a:r>
            <a:r>
              <a:rPr lang="pt-BR" sz="3000" b="0" i="0" dirty="0">
                <a:solidFill>
                  <a:srgbClr val="57606A"/>
                </a:solidFill>
                <a:effectLst/>
              </a:rPr>
              <a:t>, 65% da população utilizada o transporte público como principal forma de deslocamento nas capitais.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57606A"/>
                </a:solidFill>
              </a:rPr>
              <a:t>Problemas enfrentados: </a:t>
            </a:r>
            <a:r>
              <a:rPr lang="pt-BR" sz="3000" b="0" i="0" dirty="0">
                <a:solidFill>
                  <a:srgbClr val="57606A"/>
                </a:solidFill>
                <a:effectLst/>
              </a:rPr>
              <a:t>alteração do horário do ônibus, atrasos,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Impactos gerados: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Atraso para os seus compromissos;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Tempo de deslocamento incerto;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Custo adicional com tarifas, caso haja uma opção mais barata.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D0E5C68-0030-5CC9-8D81-72288568B358}"/>
              </a:ext>
            </a:extLst>
          </p:cNvPr>
          <p:cNvSpPr txBox="1"/>
          <p:nvPr/>
        </p:nvSpPr>
        <p:spPr>
          <a:xfrm>
            <a:off x="695999" y="6434062"/>
            <a:ext cx="69183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65000"/>
                  </a:schemeClr>
                </a:solidFill>
              </a:rPr>
              <a:t>¹Dados fornecidos pelo IPEA (Instituto de Pesquisa Econômica Aplicada), 2015</a:t>
            </a:r>
          </a:p>
        </p:txBody>
      </p:sp>
    </p:spTree>
    <p:extLst>
      <p:ext uri="{BB962C8B-B14F-4D97-AF65-F5344CB8AC3E}">
        <p14:creationId xmlns:p14="http://schemas.microsoft.com/office/powerpoint/2010/main" val="2866599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523B"/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  <a:endParaRPr lang="pt-BR" b="1" dirty="0">
              <a:solidFill>
                <a:srgbClr val="C9B638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AF40829-0316-958B-297C-1E4F5A6E3E9D}"/>
              </a:ext>
            </a:extLst>
          </p:cNvPr>
          <p:cNvSpPr/>
          <p:nvPr/>
        </p:nvSpPr>
        <p:spPr>
          <a:xfrm>
            <a:off x="0" y="484742"/>
            <a:ext cx="12192000" cy="6382135"/>
          </a:xfrm>
          <a:prstGeom prst="rect">
            <a:avLst/>
          </a:prstGeom>
          <a:solidFill>
            <a:srgbClr val="FF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CAC2CDA-7435-814D-CDAA-87D89565C52A}"/>
              </a:ext>
            </a:extLst>
          </p:cNvPr>
          <p:cNvSpPr txBox="1"/>
          <p:nvPr/>
        </p:nvSpPr>
        <p:spPr>
          <a:xfrm>
            <a:off x="5043001" y="2151727"/>
            <a:ext cx="7226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PROPOSTA DE SOLUCAÇÃO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1E867B8-DB62-FE48-65B4-D75295DE219F}"/>
              </a:ext>
            </a:extLst>
          </p:cNvPr>
          <p:cNvSpPr/>
          <p:nvPr/>
        </p:nvSpPr>
        <p:spPr>
          <a:xfrm>
            <a:off x="2856000" y="369332"/>
            <a:ext cx="2160000" cy="115410"/>
          </a:xfrm>
          <a:prstGeom prst="rect">
            <a:avLst/>
          </a:prstGeom>
          <a:solidFill>
            <a:srgbClr val="FF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523B"/>
              </a:solidFill>
            </a:endParaRPr>
          </a:p>
        </p:txBody>
      </p:sp>
      <p:grpSp>
        <p:nvGrpSpPr>
          <p:cNvPr id="14" name="Gráfico 20">
            <a:extLst>
              <a:ext uri="{FF2B5EF4-FFF2-40B4-BE49-F238E27FC236}">
                <a16:creationId xmlns:a16="http://schemas.microsoft.com/office/drawing/2014/main" id="{2F1BD7B1-60C1-745A-8A01-167E6B092AF5}"/>
              </a:ext>
            </a:extLst>
          </p:cNvPr>
          <p:cNvGrpSpPr/>
          <p:nvPr/>
        </p:nvGrpSpPr>
        <p:grpSpPr>
          <a:xfrm>
            <a:off x="1776000" y="1644677"/>
            <a:ext cx="2765537" cy="2959389"/>
            <a:chOff x="1789664" y="3554964"/>
            <a:chExt cx="1662401" cy="1662401"/>
          </a:xfrm>
          <a:solidFill>
            <a:schemeClr val="bg1"/>
          </a:solidFill>
        </p:grpSpPr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F5CB7EBC-395B-C895-9E1C-E80ACB5C61DF}"/>
                </a:ext>
              </a:extLst>
            </p:cNvPr>
            <p:cNvSpPr/>
            <p:nvPr/>
          </p:nvSpPr>
          <p:spPr>
            <a:xfrm>
              <a:off x="1789664" y="3554964"/>
              <a:ext cx="1662401" cy="1662401"/>
            </a:xfrm>
            <a:custGeom>
              <a:avLst/>
              <a:gdLst>
                <a:gd name="connsiteX0" fmla="*/ 831200 w 1662401"/>
                <a:gd name="connsiteY0" fmla="*/ 0 h 1662401"/>
                <a:gd name="connsiteX1" fmla="*/ 0 w 1662401"/>
                <a:gd name="connsiteY1" fmla="*/ 831200 h 1662401"/>
                <a:gd name="connsiteX2" fmla="*/ 831200 w 1662401"/>
                <a:gd name="connsiteY2" fmla="*/ 1662402 h 1662401"/>
                <a:gd name="connsiteX3" fmla="*/ 1662402 w 1662401"/>
                <a:gd name="connsiteY3" fmla="*/ 831200 h 1662401"/>
                <a:gd name="connsiteX4" fmla="*/ 831200 w 1662401"/>
                <a:gd name="connsiteY4" fmla="*/ 0 h 1662401"/>
                <a:gd name="connsiteX5" fmla="*/ 1605339 w 1662401"/>
                <a:gd name="connsiteY5" fmla="*/ 831200 h 1662401"/>
                <a:gd name="connsiteX6" fmla="*/ 831200 w 1662401"/>
                <a:gd name="connsiteY6" fmla="*/ 1605371 h 1662401"/>
                <a:gd name="connsiteX7" fmla="*/ 57036 w 1662401"/>
                <a:gd name="connsiteY7" fmla="*/ 831200 h 1662401"/>
                <a:gd name="connsiteX8" fmla="*/ 831200 w 1662401"/>
                <a:gd name="connsiteY8" fmla="*/ 57060 h 1662401"/>
                <a:gd name="connsiteX9" fmla="*/ 1605339 w 1662401"/>
                <a:gd name="connsiteY9" fmla="*/ 831200 h 1662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2401" h="1662401">
                  <a:moveTo>
                    <a:pt x="831200" y="0"/>
                  </a:moveTo>
                  <a:cubicBezTo>
                    <a:pt x="372875" y="0"/>
                    <a:pt x="0" y="372875"/>
                    <a:pt x="0" y="831200"/>
                  </a:cubicBezTo>
                  <a:cubicBezTo>
                    <a:pt x="0" y="1289526"/>
                    <a:pt x="372875" y="1662402"/>
                    <a:pt x="831200" y="1662402"/>
                  </a:cubicBezTo>
                  <a:cubicBezTo>
                    <a:pt x="1289526" y="1662402"/>
                    <a:pt x="1662402" y="1289526"/>
                    <a:pt x="1662402" y="831200"/>
                  </a:cubicBezTo>
                  <a:cubicBezTo>
                    <a:pt x="1662402" y="372875"/>
                    <a:pt x="1289526" y="0"/>
                    <a:pt x="831200" y="0"/>
                  </a:cubicBezTo>
                  <a:close/>
                  <a:moveTo>
                    <a:pt x="1605339" y="831200"/>
                  </a:moveTo>
                  <a:cubicBezTo>
                    <a:pt x="1605339" y="1258070"/>
                    <a:pt x="1258072" y="1605371"/>
                    <a:pt x="831200" y="1605371"/>
                  </a:cubicBezTo>
                  <a:cubicBezTo>
                    <a:pt x="404330" y="1605371"/>
                    <a:pt x="57036" y="1258070"/>
                    <a:pt x="57036" y="831200"/>
                  </a:cubicBezTo>
                  <a:cubicBezTo>
                    <a:pt x="57036" y="404330"/>
                    <a:pt x="404329" y="57060"/>
                    <a:pt x="831200" y="57060"/>
                  </a:cubicBezTo>
                  <a:cubicBezTo>
                    <a:pt x="1258072" y="57060"/>
                    <a:pt x="1605339" y="404330"/>
                    <a:pt x="1605339" y="831200"/>
                  </a:cubicBezTo>
                  <a:close/>
                </a:path>
              </a:pathLst>
            </a:custGeom>
            <a:grpFill/>
            <a:ln w="15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6" name="Gráfico 20">
              <a:extLst>
                <a:ext uri="{FF2B5EF4-FFF2-40B4-BE49-F238E27FC236}">
                  <a16:creationId xmlns:a16="http://schemas.microsoft.com/office/drawing/2014/main" id="{5CA24200-5AD5-26CC-A43B-D355F7D520DC}"/>
                </a:ext>
              </a:extLst>
            </p:cNvPr>
            <p:cNvGrpSpPr/>
            <p:nvPr/>
          </p:nvGrpSpPr>
          <p:grpSpPr>
            <a:xfrm>
              <a:off x="2135328" y="3891584"/>
              <a:ext cx="971072" cy="989157"/>
              <a:chOff x="2135328" y="3891584"/>
              <a:chExt cx="971072" cy="989157"/>
            </a:xfrm>
            <a:grpFill/>
          </p:grpSpPr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39CCBEF5-30D7-E7D6-6385-D2F6F0D36901}"/>
                  </a:ext>
                </a:extLst>
              </p:cNvPr>
              <p:cNvSpPr/>
              <p:nvPr/>
            </p:nvSpPr>
            <p:spPr>
              <a:xfrm>
                <a:off x="2135328" y="4154918"/>
                <a:ext cx="65055" cy="197627"/>
              </a:xfrm>
              <a:custGeom>
                <a:avLst/>
                <a:gdLst>
                  <a:gd name="connsiteX0" fmla="*/ 0 w 65055"/>
                  <a:gd name="connsiteY0" fmla="*/ 25584 h 197627"/>
                  <a:gd name="connsiteX1" fmla="*/ 42473 w 65055"/>
                  <a:gd name="connsiteY1" fmla="*/ 246 h 197627"/>
                  <a:gd name="connsiteX2" fmla="*/ 65055 w 65055"/>
                  <a:gd name="connsiteY2" fmla="*/ 351 h 197627"/>
                  <a:gd name="connsiteX3" fmla="*/ 65055 w 65055"/>
                  <a:gd name="connsiteY3" fmla="*/ 197321 h 197627"/>
                  <a:gd name="connsiteX4" fmla="*/ 26488 w 65055"/>
                  <a:gd name="connsiteY4" fmla="*/ 197101 h 197627"/>
                  <a:gd name="connsiteX5" fmla="*/ 2 w 65055"/>
                  <a:gd name="connsiteY5" fmla="*/ 173978 h 197627"/>
                  <a:gd name="connsiteX6" fmla="*/ 0 w 65055"/>
                  <a:gd name="connsiteY6" fmla="*/ 25584 h 19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055" h="197627">
                    <a:moveTo>
                      <a:pt x="0" y="25584"/>
                    </a:moveTo>
                    <a:cubicBezTo>
                      <a:pt x="7782" y="6450"/>
                      <a:pt x="22053" y="-1550"/>
                      <a:pt x="42473" y="246"/>
                    </a:cubicBezTo>
                    <a:cubicBezTo>
                      <a:pt x="49710" y="884"/>
                      <a:pt x="57049" y="351"/>
                      <a:pt x="65055" y="351"/>
                    </a:cubicBezTo>
                    <a:cubicBezTo>
                      <a:pt x="65055" y="66034"/>
                      <a:pt x="65055" y="131460"/>
                      <a:pt x="65055" y="197321"/>
                    </a:cubicBezTo>
                    <a:cubicBezTo>
                      <a:pt x="52110" y="197321"/>
                      <a:pt x="39223" y="198138"/>
                      <a:pt x="26488" y="197101"/>
                    </a:cubicBezTo>
                    <a:cubicBezTo>
                      <a:pt x="12576" y="195969"/>
                      <a:pt x="5992" y="184968"/>
                      <a:pt x="2" y="173978"/>
                    </a:cubicBezTo>
                    <a:cubicBezTo>
                      <a:pt x="0" y="124512"/>
                      <a:pt x="0" y="75048"/>
                      <a:pt x="0" y="25584"/>
                    </a:cubicBezTo>
                    <a:close/>
                  </a:path>
                </a:pathLst>
              </a:custGeom>
              <a:grpFill/>
              <a:ln w="1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E23782C-1A55-83A0-1EC1-032BCED832D8}"/>
                  </a:ext>
                </a:extLst>
              </p:cNvPr>
              <p:cNvSpPr/>
              <p:nvPr/>
            </p:nvSpPr>
            <p:spPr>
              <a:xfrm>
                <a:off x="3040954" y="4155188"/>
                <a:ext cx="65446" cy="197839"/>
              </a:xfrm>
              <a:custGeom>
                <a:avLst/>
                <a:gdLst>
                  <a:gd name="connsiteX0" fmla="*/ 65446 w 65446"/>
                  <a:gd name="connsiteY0" fmla="*/ 173707 h 197839"/>
                  <a:gd name="connsiteX1" fmla="*/ 56114 w 65446"/>
                  <a:gd name="connsiteY1" fmla="*/ 187246 h 197839"/>
                  <a:gd name="connsiteX2" fmla="*/ 34712 w 65446"/>
                  <a:gd name="connsiteY2" fmla="*/ 196994 h 197839"/>
                  <a:gd name="connsiteX3" fmla="*/ 0 w 65446"/>
                  <a:gd name="connsiteY3" fmla="*/ 197415 h 197839"/>
                  <a:gd name="connsiteX4" fmla="*/ 0 w 65446"/>
                  <a:gd name="connsiteY4" fmla="*/ 362 h 197839"/>
                  <a:gd name="connsiteX5" fmla="*/ 37242 w 65446"/>
                  <a:gd name="connsiteY5" fmla="*/ 611 h 197839"/>
                  <a:gd name="connsiteX6" fmla="*/ 65446 w 65446"/>
                  <a:gd name="connsiteY6" fmla="*/ 25313 h 197839"/>
                  <a:gd name="connsiteX7" fmla="*/ 65446 w 65446"/>
                  <a:gd name="connsiteY7" fmla="*/ 173707 h 19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446" h="197839">
                    <a:moveTo>
                      <a:pt x="65446" y="173707"/>
                    </a:moveTo>
                    <a:cubicBezTo>
                      <a:pt x="62407" y="178326"/>
                      <a:pt x="60317" y="184278"/>
                      <a:pt x="56114" y="187246"/>
                    </a:cubicBezTo>
                    <a:cubicBezTo>
                      <a:pt x="49773" y="191728"/>
                      <a:pt x="42217" y="195912"/>
                      <a:pt x="34712" y="196994"/>
                    </a:cubicBezTo>
                    <a:cubicBezTo>
                      <a:pt x="23503" y="198608"/>
                      <a:pt x="11893" y="197415"/>
                      <a:pt x="0" y="197415"/>
                    </a:cubicBezTo>
                    <a:cubicBezTo>
                      <a:pt x="0" y="131407"/>
                      <a:pt x="0" y="66159"/>
                      <a:pt x="0" y="362"/>
                    </a:cubicBezTo>
                    <a:cubicBezTo>
                      <a:pt x="12716" y="362"/>
                      <a:pt x="25086" y="-599"/>
                      <a:pt x="37242" y="611"/>
                    </a:cubicBezTo>
                    <a:cubicBezTo>
                      <a:pt x="51888" y="2065"/>
                      <a:pt x="59848" y="12709"/>
                      <a:pt x="65446" y="25313"/>
                    </a:cubicBezTo>
                    <a:cubicBezTo>
                      <a:pt x="65446" y="74778"/>
                      <a:pt x="65446" y="124241"/>
                      <a:pt x="65446" y="173707"/>
                    </a:cubicBezTo>
                    <a:close/>
                  </a:path>
                </a:pathLst>
              </a:custGeom>
              <a:grpFill/>
              <a:ln w="1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B93D87FB-D25B-2DE0-CE93-F5E04E01A945}"/>
                  </a:ext>
                </a:extLst>
              </p:cNvPr>
              <p:cNvSpPr/>
              <p:nvPr/>
            </p:nvSpPr>
            <p:spPr>
              <a:xfrm>
                <a:off x="2223958" y="3891584"/>
                <a:ext cx="791991" cy="989157"/>
              </a:xfrm>
              <a:custGeom>
                <a:avLst/>
                <a:gdLst>
                  <a:gd name="connsiteX0" fmla="*/ 66437 w 791991"/>
                  <a:gd name="connsiteY0" fmla="*/ 857487 h 989157"/>
                  <a:gd name="connsiteX1" fmla="*/ 12630 w 791991"/>
                  <a:gd name="connsiteY1" fmla="*/ 829890 h 989157"/>
                  <a:gd name="connsiteX2" fmla="*/ 45 w 791991"/>
                  <a:gd name="connsiteY2" fmla="*/ 785346 h 989157"/>
                  <a:gd name="connsiteX3" fmla="*/ 80 w 791991"/>
                  <a:gd name="connsiteY3" fmla="*/ 398351 h 989157"/>
                  <a:gd name="connsiteX4" fmla="*/ 3 w 791991"/>
                  <a:gd name="connsiteY4" fmla="*/ 203587 h 989157"/>
                  <a:gd name="connsiteX5" fmla="*/ 45336 w 791991"/>
                  <a:gd name="connsiteY5" fmla="*/ 71866 h 989157"/>
                  <a:gd name="connsiteX6" fmla="*/ 186103 w 791991"/>
                  <a:gd name="connsiteY6" fmla="*/ 981 h 989157"/>
                  <a:gd name="connsiteX7" fmla="*/ 364833 w 791991"/>
                  <a:gd name="connsiteY7" fmla="*/ 378 h 989157"/>
                  <a:gd name="connsiteX8" fmla="*/ 589948 w 791991"/>
                  <a:gd name="connsiteY8" fmla="*/ 231 h 989157"/>
                  <a:gd name="connsiteX9" fmla="*/ 687182 w 791991"/>
                  <a:gd name="connsiteY9" fmla="*/ 23278 h 989157"/>
                  <a:gd name="connsiteX10" fmla="*/ 767265 w 791991"/>
                  <a:gd name="connsiteY10" fmla="*/ 102825 h 989157"/>
                  <a:gd name="connsiteX11" fmla="*/ 791588 w 791991"/>
                  <a:gd name="connsiteY11" fmla="*/ 203139 h 989157"/>
                  <a:gd name="connsiteX12" fmla="*/ 791990 w 791991"/>
                  <a:gd name="connsiteY12" fmla="*/ 779839 h 989157"/>
                  <a:gd name="connsiteX13" fmla="*/ 725201 w 791991"/>
                  <a:gd name="connsiteY13" fmla="*/ 857913 h 989157"/>
                  <a:gd name="connsiteX14" fmla="*/ 725041 w 791991"/>
                  <a:gd name="connsiteY14" fmla="*/ 918300 h 989157"/>
                  <a:gd name="connsiteX15" fmla="*/ 721466 w 791991"/>
                  <a:gd name="connsiteY15" fmla="*/ 944803 h 989157"/>
                  <a:gd name="connsiteX16" fmla="*/ 667101 w 791991"/>
                  <a:gd name="connsiteY16" fmla="*/ 988347 h 989157"/>
                  <a:gd name="connsiteX17" fmla="*/ 586201 w 791991"/>
                  <a:gd name="connsiteY17" fmla="*/ 988296 h 989157"/>
                  <a:gd name="connsiteX18" fmla="*/ 528878 w 791991"/>
                  <a:gd name="connsiteY18" fmla="*/ 931611 h 989157"/>
                  <a:gd name="connsiteX19" fmla="*/ 527896 w 791991"/>
                  <a:gd name="connsiteY19" fmla="*/ 869268 h 989157"/>
                  <a:gd name="connsiteX20" fmla="*/ 527892 w 791991"/>
                  <a:gd name="connsiteY20" fmla="*/ 857811 h 989157"/>
                  <a:gd name="connsiteX21" fmla="*/ 263724 w 791991"/>
                  <a:gd name="connsiteY21" fmla="*/ 857811 h 989157"/>
                  <a:gd name="connsiteX22" fmla="*/ 263536 w 791991"/>
                  <a:gd name="connsiteY22" fmla="*/ 918482 h 989157"/>
                  <a:gd name="connsiteX23" fmla="*/ 259352 w 791991"/>
                  <a:gd name="connsiteY23" fmla="*/ 945734 h 989157"/>
                  <a:gd name="connsiteX24" fmla="*/ 205101 w 791991"/>
                  <a:gd name="connsiteY24" fmla="*/ 988357 h 989157"/>
                  <a:gd name="connsiteX25" fmla="*/ 124199 w 791991"/>
                  <a:gd name="connsiteY25" fmla="*/ 988306 h 989157"/>
                  <a:gd name="connsiteX26" fmla="*/ 67038 w 791991"/>
                  <a:gd name="connsiteY26" fmla="*/ 930536 h 989157"/>
                  <a:gd name="connsiteX27" fmla="*/ 66442 w 791991"/>
                  <a:gd name="connsiteY27" fmla="*/ 867325 h 989157"/>
                  <a:gd name="connsiteX28" fmla="*/ 66437 w 791991"/>
                  <a:gd name="connsiteY28" fmla="*/ 857487 h 989157"/>
                  <a:gd name="connsiteX29" fmla="*/ 725861 w 791991"/>
                  <a:gd name="connsiteY29" fmla="*/ 198513 h 989157"/>
                  <a:gd name="connsiteX30" fmla="*/ 66057 w 791991"/>
                  <a:gd name="connsiteY30" fmla="*/ 198513 h 989157"/>
                  <a:gd name="connsiteX31" fmla="*/ 66057 w 791991"/>
                  <a:gd name="connsiteY31" fmla="*/ 593434 h 989157"/>
                  <a:gd name="connsiteX32" fmla="*/ 725861 w 791991"/>
                  <a:gd name="connsiteY32" fmla="*/ 593434 h 989157"/>
                  <a:gd name="connsiteX33" fmla="*/ 725861 w 791991"/>
                  <a:gd name="connsiteY33" fmla="*/ 198513 h 989157"/>
                  <a:gd name="connsiteX34" fmla="*/ 264469 w 791991"/>
                  <a:gd name="connsiteY34" fmla="*/ 65958 h 989157"/>
                  <a:gd name="connsiteX35" fmla="*/ 264469 w 791991"/>
                  <a:gd name="connsiteY35" fmla="*/ 131624 h 989157"/>
                  <a:gd name="connsiteX36" fmla="*/ 527168 w 791991"/>
                  <a:gd name="connsiteY36" fmla="*/ 131624 h 989157"/>
                  <a:gd name="connsiteX37" fmla="*/ 527168 w 791991"/>
                  <a:gd name="connsiteY37" fmla="*/ 65958 h 989157"/>
                  <a:gd name="connsiteX38" fmla="*/ 264469 w 791991"/>
                  <a:gd name="connsiteY38" fmla="*/ 65958 h 989157"/>
                  <a:gd name="connsiteX39" fmla="*/ 66124 w 791991"/>
                  <a:gd name="connsiteY39" fmla="*/ 727174 h 989157"/>
                  <a:gd name="connsiteX40" fmla="*/ 134362 w 791991"/>
                  <a:gd name="connsiteY40" fmla="*/ 791331 h 989157"/>
                  <a:gd name="connsiteX41" fmla="*/ 197777 w 791991"/>
                  <a:gd name="connsiteY41" fmla="*/ 724009 h 989157"/>
                  <a:gd name="connsiteX42" fmla="*/ 129514 w 791991"/>
                  <a:gd name="connsiteY42" fmla="*/ 659922 h 989157"/>
                  <a:gd name="connsiteX43" fmla="*/ 66124 w 791991"/>
                  <a:gd name="connsiteY43" fmla="*/ 727174 h 989157"/>
                  <a:gd name="connsiteX44" fmla="*/ 659839 w 791991"/>
                  <a:gd name="connsiteY44" fmla="*/ 791396 h 989157"/>
                  <a:gd name="connsiteX45" fmla="*/ 725633 w 791991"/>
                  <a:gd name="connsiteY45" fmla="*/ 725494 h 989157"/>
                  <a:gd name="connsiteX46" fmla="*/ 659616 w 791991"/>
                  <a:gd name="connsiteY46" fmla="*/ 659856 h 989157"/>
                  <a:gd name="connsiteX47" fmla="*/ 593768 w 791991"/>
                  <a:gd name="connsiteY47" fmla="*/ 725692 h 989157"/>
                  <a:gd name="connsiteX48" fmla="*/ 659839 w 791991"/>
                  <a:gd name="connsiteY48" fmla="*/ 791396 h 98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791991" h="989157">
                    <a:moveTo>
                      <a:pt x="66437" y="857487"/>
                    </a:moveTo>
                    <a:cubicBezTo>
                      <a:pt x="43333" y="856348"/>
                      <a:pt x="25636" y="847574"/>
                      <a:pt x="12630" y="829890"/>
                    </a:cubicBezTo>
                    <a:cubicBezTo>
                      <a:pt x="2854" y="816597"/>
                      <a:pt x="34" y="801440"/>
                      <a:pt x="45" y="785346"/>
                    </a:cubicBezTo>
                    <a:cubicBezTo>
                      <a:pt x="105" y="656347"/>
                      <a:pt x="80" y="527347"/>
                      <a:pt x="80" y="398351"/>
                    </a:cubicBezTo>
                    <a:cubicBezTo>
                      <a:pt x="80" y="333428"/>
                      <a:pt x="329" y="268507"/>
                      <a:pt x="3" y="203587"/>
                    </a:cubicBezTo>
                    <a:cubicBezTo>
                      <a:pt x="-246" y="154268"/>
                      <a:pt x="13667" y="109680"/>
                      <a:pt x="45336" y="71866"/>
                    </a:cubicBezTo>
                    <a:cubicBezTo>
                      <a:pt x="81822" y="28300"/>
                      <a:pt x="128871" y="2704"/>
                      <a:pt x="186103" y="981"/>
                    </a:cubicBezTo>
                    <a:cubicBezTo>
                      <a:pt x="245632" y="-812"/>
                      <a:pt x="305256" y="407"/>
                      <a:pt x="364833" y="378"/>
                    </a:cubicBezTo>
                    <a:cubicBezTo>
                      <a:pt x="439873" y="343"/>
                      <a:pt x="514913" y="681"/>
                      <a:pt x="589948" y="231"/>
                    </a:cubicBezTo>
                    <a:cubicBezTo>
                      <a:pt x="624405" y="27"/>
                      <a:pt x="657015" y="6959"/>
                      <a:pt x="687182" y="23278"/>
                    </a:cubicBezTo>
                    <a:cubicBezTo>
                      <a:pt x="721504" y="41850"/>
                      <a:pt x="748393" y="68391"/>
                      <a:pt x="767265" y="102825"/>
                    </a:cubicBezTo>
                    <a:cubicBezTo>
                      <a:pt x="784412" y="134108"/>
                      <a:pt x="791604" y="167681"/>
                      <a:pt x="791588" y="203139"/>
                    </a:cubicBezTo>
                    <a:cubicBezTo>
                      <a:pt x="791518" y="395370"/>
                      <a:pt x="790988" y="587608"/>
                      <a:pt x="791990" y="779839"/>
                    </a:cubicBezTo>
                    <a:cubicBezTo>
                      <a:pt x="792217" y="822716"/>
                      <a:pt x="769032" y="854952"/>
                      <a:pt x="725201" y="857913"/>
                    </a:cubicBezTo>
                    <a:cubicBezTo>
                      <a:pt x="725201" y="877985"/>
                      <a:pt x="725552" y="898152"/>
                      <a:pt x="725041" y="918300"/>
                    </a:cubicBezTo>
                    <a:cubicBezTo>
                      <a:pt x="724815" y="927177"/>
                      <a:pt x="723841" y="936286"/>
                      <a:pt x="721466" y="944803"/>
                    </a:cubicBezTo>
                    <a:cubicBezTo>
                      <a:pt x="714895" y="968373"/>
                      <a:pt x="691711" y="987435"/>
                      <a:pt x="667101" y="988347"/>
                    </a:cubicBezTo>
                    <a:cubicBezTo>
                      <a:pt x="640165" y="989343"/>
                      <a:pt x="613118" y="989521"/>
                      <a:pt x="586201" y="988296"/>
                    </a:cubicBezTo>
                    <a:cubicBezTo>
                      <a:pt x="556746" y="986953"/>
                      <a:pt x="530965" y="961252"/>
                      <a:pt x="528878" y="931611"/>
                    </a:cubicBezTo>
                    <a:cubicBezTo>
                      <a:pt x="527420" y="910908"/>
                      <a:pt x="528138" y="890055"/>
                      <a:pt x="527896" y="869268"/>
                    </a:cubicBezTo>
                    <a:cubicBezTo>
                      <a:pt x="527854" y="865645"/>
                      <a:pt x="527892" y="862018"/>
                      <a:pt x="527892" y="857811"/>
                    </a:cubicBezTo>
                    <a:cubicBezTo>
                      <a:pt x="439768" y="857811"/>
                      <a:pt x="352272" y="857811"/>
                      <a:pt x="263724" y="857811"/>
                    </a:cubicBezTo>
                    <a:cubicBezTo>
                      <a:pt x="263724" y="878198"/>
                      <a:pt x="264146" y="898353"/>
                      <a:pt x="263536" y="918482"/>
                    </a:cubicBezTo>
                    <a:cubicBezTo>
                      <a:pt x="263259" y="927617"/>
                      <a:pt x="261979" y="937003"/>
                      <a:pt x="259352" y="945734"/>
                    </a:cubicBezTo>
                    <a:cubicBezTo>
                      <a:pt x="252347" y="968995"/>
                      <a:pt x="229421" y="987467"/>
                      <a:pt x="205101" y="988357"/>
                    </a:cubicBezTo>
                    <a:cubicBezTo>
                      <a:pt x="178162" y="989346"/>
                      <a:pt x="151117" y="989518"/>
                      <a:pt x="124199" y="988306"/>
                    </a:cubicBezTo>
                    <a:cubicBezTo>
                      <a:pt x="94565" y="986972"/>
                      <a:pt x="68487" y="960215"/>
                      <a:pt x="67038" y="930536"/>
                    </a:cubicBezTo>
                    <a:cubicBezTo>
                      <a:pt x="66011" y="909507"/>
                      <a:pt x="66579" y="888399"/>
                      <a:pt x="66442" y="867325"/>
                    </a:cubicBezTo>
                    <a:cubicBezTo>
                      <a:pt x="66421" y="864288"/>
                      <a:pt x="66437" y="861247"/>
                      <a:pt x="66437" y="857487"/>
                    </a:cubicBezTo>
                    <a:close/>
                    <a:moveTo>
                      <a:pt x="725861" y="198513"/>
                    </a:moveTo>
                    <a:cubicBezTo>
                      <a:pt x="505434" y="198513"/>
                      <a:pt x="285610" y="198513"/>
                      <a:pt x="66057" y="198513"/>
                    </a:cubicBezTo>
                    <a:cubicBezTo>
                      <a:pt x="66057" y="330617"/>
                      <a:pt x="66057" y="462001"/>
                      <a:pt x="66057" y="593434"/>
                    </a:cubicBezTo>
                    <a:cubicBezTo>
                      <a:pt x="286302" y="593434"/>
                      <a:pt x="505903" y="593434"/>
                      <a:pt x="725861" y="593434"/>
                    </a:cubicBezTo>
                    <a:cubicBezTo>
                      <a:pt x="725861" y="461621"/>
                      <a:pt x="725861" y="330436"/>
                      <a:pt x="725861" y="198513"/>
                    </a:cubicBezTo>
                    <a:close/>
                    <a:moveTo>
                      <a:pt x="264469" y="65958"/>
                    </a:moveTo>
                    <a:cubicBezTo>
                      <a:pt x="264469" y="88155"/>
                      <a:pt x="264469" y="109846"/>
                      <a:pt x="264469" y="131624"/>
                    </a:cubicBezTo>
                    <a:cubicBezTo>
                      <a:pt x="352434" y="131624"/>
                      <a:pt x="439666" y="131624"/>
                      <a:pt x="527168" y="131624"/>
                    </a:cubicBezTo>
                    <a:cubicBezTo>
                      <a:pt x="527168" y="109501"/>
                      <a:pt x="527168" y="87849"/>
                      <a:pt x="527168" y="65958"/>
                    </a:cubicBezTo>
                    <a:cubicBezTo>
                      <a:pt x="439184" y="65958"/>
                      <a:pt x="351930" y="65958"/>
                      <a:pt x="264469" y="65958"/>
                    </a:cubicBezTo>
                    <a:close/>
                    <a:moveTo>
                      <a:pt x="66124" y="727174"/>
                    </a:moveTo>
                    <a:cubicBezTo>
                      <a:pt x="67809" y="764352"/>
                      <a:pt x="98196" y="792923"/>
                      <a:pt x="134362" y="791331"/>
                    </a:cubicBezTo>
                    <a:cubicBezTo>
                      <a:pt x="170359" y="789745"/>
                      <a:pt x="199176" y="759154"/>
                      <a:pt x="197777" y="724009"/>
                    </a:cubicBezTo>
                    <a:cubicBezTo>
                      <a:pt x="196300" y="686882"/>
                      <a:pt x="165681" y="658135"/>
                      <a:pt x="129514" y="659922"/>
                    </a:cubicBezTo>
                    <a:cubicBezTo>
                      <a:pt x="92973" y="661728"/>
                      <a:pt x="64529" y="691907"/>
                      <a:pt x="66124" y="727174"/>
                    </a:cubicBezTo>
                    <a:close/>
                    <a:moveTo>
                      <a:pt x="659839" y="791396"/>
                    </a:moveTo>
                    <a:cubicBezTo>
                      <a:pt x="695954" y="791307"/>
                      <a:pt x="725508" y="761705"/>
                      <a:pt x="725633" y="725494"/>
                    </a:cubicBezTo>
                    <a:cubicBezTo>
                      <a:pt x="725754" y="689452"/>
                      <a:pt x="695884" y="659754"/>
                      <a:pt x="659616" y="659856"/>
                    </a:cubicBezTo>
                    <a:cubicBezTo>
                      <a:pt x="623283" y="659959"/>
                      <a:pt x="593535" y="689701"/>
                      <a:pt x="593768" y="725692"/>
                    </a:cubicBezTo>
                    <a:cubicBezTo>
                      <a:pt x="593997" y="761852"/>
                      <a:pt x="623799" y="791486"/>
                      <a:pt x="659839" y="791396"/>
                    </a:cubicBezTo>
                    <a:close/>
                  </a:path>
                </a:pathLst>
              </a:custGeom>
              <a:grpFill/>
              <a:ln w="1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8130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  <a:endParaRPr lang="pt-BR" b="1" dirty="0">
              <a:solidFill>
                <a:srgbClr val="C8CDD2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FF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7F32A42-7EB8-5068-8B3D-EFE52A01CDBF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FFC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8A10BE3-27D9-35DF-D08A-519B5D8CB11B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FF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A6A81C-D2D7-1CB9-B415-EA4FCF0B8860}"/>
              </a:ext>
            </a:extLst>
          </p:cNvPr>
          <p:cNvSpPr txBox="1"/>
          <p:nvPr/>
        </p:nvSpPr>
        <p:spPr>
          <a:xfrm>
            <a:off x="11311848" y="6085879"/>
            <a:ext cx="29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2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0CE54D-9520-7596-2B1D-B61F698E3B00}"/>
              </a:ext>
            </a:extLst>
          </p:cNvPr>
          <p:cNvSpPr txBox="1"/>
          <p:nvPr/>
        </p:nvSpPr>
        <p:spPr>
          <a:xfrm>
            <a:off x="515937" y="765175"/>
            <a:ext cx="558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F523B"/>
                </a:solidFill>
              </a:rPr>
              <a:t>Qual a nossa proposta?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D901EE-ADC3-69A8-EB8E-5C599F6B583F}"/>
              </a:ext>
            </a:extLst>
          </p:cNvPr>
          <p:cNvSpPr txBox="1"/>
          <p:nvPr/>
        </p:nvSpPr>
        <p:spPr>
          <a:xfrm>
            <a:off x="695999" y="1323995"/>
            <a:ext cx="11340425" cy="2790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Criar um site no qual  o usuário consiga  ver a localização da sua linha de ônibus;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57606A"/>
                </a:solidFill>
              </a:rPr>
              <a:t>Seja possível saber aproximadamente o tempo de espera;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Quanto isso vai custar, de acordo com a tarifa.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FEAABB7-0F7A-C1D4-E811-069355BC5A3B}"/>
              </a:ext>
            </a:extLst>
          </p:cNvPr>
          <p:cNvGrpSpPr/>
          <p:nvPr/>
        </p:nvGrpSpPr>
        <p:grpSpPr>
          <a:xfrm>
            <a:off x="3915824" y="4313963"/>
            <a:ext cx="3948113" cy="1156792"/>
            <a:chOff x="3915824" y="4313963"/>
            <a:chExt cx="3948113" cy="1156792"/>
          </a:xfrm>
        </p:grpSpPr>
        <p:sp>
          <p:nvSpPr>
            <p:cNvPr id="32" name="Paralelogramo 31">
              <a:extLst>
                <a:ext uri="{FF2B5EF4-FFF2-40B4-BE49-F238E27FC236}">
                  <a16:creationId xmlns:a16="http://schemas.microsoft.com/office/drawing/2014/main" id="{6678C3E0-0AF0-2D3D-1C6F-A682B6EF17FB}"/>
                </a:ext>
              </a:extLst>
            </p:cNvPr>
            <p:cNvSpPr/>
            <p:nvPr/>
          </p:nvSpPr>
          <p:spPr>
            <a:xfrm>
              <a:off x="3944399" y="4377558"/>
              <a:ext cx="3919538" cy="1093197"/>
            </a:xfrm>
            <a:prstGeom prst="parallelogram">
              <a:avLst/>
            </a:prstGeom>
            <a:solidFill>
              <a:srgbClr val="FF5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5D3CB144-C77C-64AD-3F71-0BC7812A3CED}"/>
                </a:ext>
              </a:extLst>
            </p:cNvPr>
            <p:cNvSpPr/>
            <p:nvPr/>
          </p:nvSpPr>
          <p:spPr>
            <a:xfrm>
              <a:off x="3915824" y="4313963"/>
              <a:ext cx="3919538" cy="1093197"/>
            </a:xfrm>
            <a:prstGeom prst="parallelogram">
              <a:avLst/>
            </a:prstGeom>
            <a:solidFill>
              <a:srgbClr val="339966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965A6CA-2224-FFBE-65B1-D2E98CE5B4ED}"/>
                </a:ext>
              </a:extLst>
            </p:cNvPr>
            <p:cNvSpPr txBox="1"/>
            <p:nvPr/>
          </p:nvSpPr>
          <p:spPr>
            <a:xfrm>
              <a:off x="5084175" y="4517641"/>
              <a:ext cx="250136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4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BU</a:t>
              </a:r>
              <a:r>
                <a:rPr lang="pt-BR" sz="4400" b="1" i="1" dirty="0">
                  <a:solidFill>
                    <a:srgbClr val="FFC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ZZ</a:t>
              </a:r>
              <a:r>
                <a:rPr lang="pt-BR" sz="44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ÃO</a:t>
              </a:r>
            </a:p>
          </p:txBody>
        </p:sp>
        <p:grpSp>
          <p:nvGrpSpPr>
            <p:cNvPr id="16" name="Gráfico 20">
              <a:extLst>
                <a:ext uri="{FF2B5EF4-FFF2-40B4-BE49-F238E27FC236}">
                  <a16:creationId xmlns:a16="http://schemas.microsoft.com/office/drawing/2014/main" id="{968310F6-65FB-0A0F-C5CB-47EEA3F284EF}"/>
                </a:ext>
              </a:extLst>
            </p:cNvPr>
            <p:cNvGrpSpPr/>
            <p:nvPr/>
          </p:nvGrpSpPr>
          <p:grpSpPr>
            <a:xfrm>
              <a:off x="4212312" y="4349367"/>
              <a:ext cx="951701" cy="1018411"/>
              <a:chOff x="1789664" y="3554964"/>
              <a:chExt cx="1662401" cy="1662401"/>
            </a:xfrm>
            <a:solidFill>
              <a:schemeClr val="bg1"/>
            </a:solidFill>
          </p:grpSpPr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1033FBC2-5782-F5CA-7B04-803860246703}"/>
                  </a:ext>
                </a:extLst>
              </p:cNvPr>
              <p:cNvSpPr/>
              <p:nvPr/>
            </p:nvSpPr>
            <p:spPr>
              <a:xfrm>
                <a:off x="1789664" y="3554964"/>
                <a:ext cx="1662401" cy="1662401"/>
              </a:xfrm>
              <a:custGeom>
                <a:avLst/>
                <a:gdLst>
                  <a:gd name="connsiteX0" fmla="*/ 831200 w 1662401"/>
                  <a:gd name="connsiteY0" fmla="*/ 0 h 1662401"/>
                  <a:gd name="connsiteX1" fmla="*/ 0 w 1662401"/>
                  <a:gd name="connsiteY1" fmla="*/ 831200 h 1662401"/>
                  <a:gd name="connsiteX2" fmla="*/ 831200 w 1662401"/>
                  <a:gd name="connsiteY2" fmla="*/ 1662402 h 1662401"/>
                  <a:gd name="connsiteX3" fmla="*/ 1662402 w 1662401"/>
                  <a:gd name="connsiteY3" fmla="*/ 831200 h 1662401"/>
                  <a:gd name="connsiteX4" fmla="*/ 831200 w 1662401"/>
                  <a:gd name="connsiteY4" fmla="*/ 0 h 1662401"/>
                  <a:gd name="connsiteX5" fmla="*/ 1605339 w 1662401"/>
                  <a:gd name="connsiteY5" fmla="*/ 831200 h 1662401"/>
                  <a:gd name="connsiteX6" fmla="*/ 831200 w 1662401"/>
                  <a:gd name="connsiteY6" fmla="*/ 1605371 h 1662401"/>
                  <a:gd name="connsiteX7" fmla="*/ 57036 w 1662401"/>
                  <a:gd name="connsiteY7" fmla="*/ 831200 h 1662401"/>
                  <a:gd name="connsiteX8" fmla="*/ 831200 w 1662401"/>
                  <a:gd name="connsiteY8" fmla="*/ 57060 h 1662401"/>
                  <a:gd name="connsiteX9" fmla="*/ 1605339 w 1662401"/>
                  <a:gd name="connsiteY9" fmla="*/ 831200 h 1662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2401" h="1662401">
                    <a:moveTo>
                      <a:pt x="831200" y="0"/>
                    </a:moveTo>
                    <a:cubicBezTo>
                      <a:pt x="372875" y="0"/>
                      <a:pt x="0" y="372875"/>
                      <a:pt x="0" y="831200"/>
                    </a:cubicBezTo>
                    <a:cubicBezTo>
                      <a:pt x="0" y="1289526"/>
                      <a:pt x="372875" y="1662402"/>
                      <a:pt x="831200" y="1662402"/>
                    </a:cubicBezTo>
                    <a:cubicBezTo>
                      <a:pt x="1289526" y="1662402"/>
                      <a:pt x="1662402" y="1289526"/>
                      <a:pt x="1662402" y="831200"/>
                    </a:cubicBezTo>
                    <a:cubicBezTo>
                      <a:pt x="1662402" y="372875"/>
                      <a:pt x="1289526" y="0"/>
                      <a:pt x="831200" y="0"/>
                    </a:cubicBezTo>
                    <a:close/>
                    <a:moveTo>
                      <a:pt x="1605339" y="831200"/>
                    </a:moveTo>
                    <a:cubicBezTo>
                      <a:pt x="1605339" y="1258070"/>
                      <a:pt x="1258072" y="1605371"/>
                      <a:pt x="831200" y="1605371"/>
                    </a:cubicBezTo>
                    <a:cubicBezTo>
                      <a:pt x="404330" y="1605371"/>
                      <a:pt x="57036" y="1258070"/>
                      <a:pt x="57036" y="831200"/>
                    </a:cubicBezTo>
                    <a:cubicBezTo>
                      <a:pt x="57036" y="404330"/>
                      <a:pt x="404329" y="57060"/>
                      <a:pt x="831200" y="57060"/>
                    </a:cubicBezTo>
                    <a:cubicBezTo>
                      <a:pt x="1258072" y="57060"/>
                      <a:pt x="1605339" y="404330"/>
                      <a:pt x="1605339" y="831200"/>
                    </a:cubicBezTo>
                    <a:close/>
                  </a:path>
                </a:pathLst>
              </a:custGeom>
              <a:grpFill/>
              <a:ln w="1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20" name="Gráfico 20">
                <a:extLst>
                  <a:ext uri="{FF2B5EF4-FFF2-40B4-BE49-F238E27FC236}">
                    <a16:creationId xmlns:a16="http://schemas.microsoft.com/office/drawing/2014/main" id="{62215CC7-D84C-20E0-5FEC-BA9847BC9D37}"/>
                  </a:ext>
                </a:extLst>
              </p:cNvPr>
              <p:cNvGrpSpPr/>
              <p:nvPr/>
            </p:nvGrpSpPr>
            <p:grpSpPr>
              <a:xfrm>
                <a:off x="2135328" y="3891584"/>
                <a:ext cx="971072" cy="989157"/>
                <a:chOff x="2135328" y="3891584"/>
                <a:chExt cx="971072" cy="989157"/>
              </a:xfrm>
              <a:grpFill/>
            </p:grpSpPr>
            <p:sp>
              <p:nvSpPr>
                <p:cNvPr id="21" name="Forma Livre: Forma 20">
                  <a:extLst>
                    <a:ext uri="{FF2B5EF4-FFF2-40B4-BE49-F238E27FC236}">
                      <a16:creationId xmlns:a16="http://schemas.microsoft.com/office/drawing/2014/main" id="{073AF907-231C-80FD-6BA2-F582BD558040}"/>
                    </a:ext>
                  </a:extLst>
                </p:cNvPr>
                <p:cNvSpPr/>
                <p:nvPr/>
              </p:nvSpPr>
              <p:spPr>
                <a:xfrm>
                  <a:off x="2135328" y="4154918"/>
                  <a:ext cx="65055" cy="197627"/>
                </a:xfrm>
                <a:custGeom>
                  <a:avLst/>
                  <a:gdLst>
                    <a:gd name="connsiteX0" fmla="*/ 0 w 65055"/>
                    <a:gd name="connsiteY0" fmla="*/ 25584 h 197627"/>
                    <a:gd name="connsiteX1" fmla="*/ 42473 w 65055"/>
                    <a:gd name="connsiteY1" fmla="*/ 246 h 197627"/>
                    <a:gd name="connsiteX2" fmla="*/ 65055 w 65055"/>
                    <a:gd name="connsiteY2" fmla="*/ 351 h 197627"/>
                    <a:gd name="connsiteX3" fmla="*/ 65055 w 65055"/>
                    <a:gd name="connsiteY3" fmla="*/ 197321 h 197627"/>
                    <a:gd name="connsiteX4" fmla="*/ 26488 w 65055"/>
                    <a:gd name="connsiteY4" fmla="*/ 197101 h 197627"/>
                    <a:gd name="connsiteX5" fmla="*/ 2 w 65055"/>
                    <a:gd name="connsiteY5" fmla="*/ 173978 h 197627"/>
                    <a:gd name="connsiteX6" fmla="*/ 0 w 65055"/>
                    <a:gd name="connsiteY6" fmla="*/ 25584 h 19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055" h="197627">
                      <a:moveTo>
                        <a:pt x="0" y="25584"/>
                      </a:moveTo>
                      <a:cubicBezTo>
                        <a:pt x="7782" y="6450"/>
                        <a:pt x="22053" y="-1550"/>
                        <a:pt x="42473" y="246"/>
                      </a:cubicBezTo>
                      <a:cubicBezTo>
                        <a:pt x="49710" y="884"/>
                        <a:pt x="57049" y="351"/>
                        <a:pt x="65055" y="351"/>
                      </a:cubicBezTo>
                      <a:cubicBezTo>
                        <a:pt x="65055" y="66034"/>
                        <a:pt x="65055" y="131460"/>
                        <a:pt x="65055" y="197321"/>
                      </a:cubicBezTo>
                      <a:cubicBezTo>
                        <a:pt x="52110" y="197321"/>
                        <a:pt x="39223" y="198138"/>
                        <a:pt x="26488" y="197101"/>
                      </a:cubicBezTo>
                      <a:cubicBezTo>
                        <a:pt x="12576" y="195969"/>
                        <a:pt x="5992" y="184968"/>
                        <a:pt x="2" y="173978"/>
                      </a:cubicBezTo>
                      <a:cubicBezTo>
                        <a:pt x="0" y="124512"/>
                        <a:pt x="0" y="75048"/>
                        <a:pt x="0" y="25584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id="{31716D88-2154-C117-85FE-932DE7A5A4B9}"/>
                    </a:ext>
                  </a:extLst>
                </p:cNvPr>
                <p:cNvSpPr/>
                <p:nvPr/>
              </p:nvSpPr>
              <p:spPr>
                <a:xfrm>
                  <a:off x="3040954" y="4155188"/>
                  <a:ext cx="65446" cy="197839"/>
                </a:xfrm>
                <a:custGeom>
                  <a:avLst/>
                  <a:gdLst>
                    <a:gd name="connsiteX0" fmla="*/ 65446 w 65446"/>
                    <a:gd name="connsiteY0" fmla="*/ 173707 h 197839"/>
                    <a:gd name="connsiteX1" fmla="*/ 56114 w 65446"/>
                    <a:gd name="connsiteY1" fmla="*/ 187246 h 197839"/>
                    <a:gd name="connsiteX2" fmla="*/ 34712 w 65446"/>
                    <a:gd name="connsiteY2" fmla="*/ 196994 h 197839"/>
                    <a:gd name="connsiteX3" fmla="*/ 0 w 65446"/>
                    <a:gd name="connsiteY3" fmla="*/ 197415 h 197839"/>
                    <a:gd name="connsiteX4" fmla="*/ 0 w 65446"/>
                    <a:gd name="connsiteY4" fmla="*/ 362 h 197839"/>
                    <a:gd name="connsiteX5" fmla="*/ 37242 w 65446"/>
                    <a:gd name="connsiteY5" fmla="*/ 611 h 197839"/>
                    <a:gd name="connsiteX6" fmla="*/ 65446 w 65446"/>
                    <a:gd name="connsiteY6" fmla="*/ 25313 h 197839"/>
                    <a:gd name="connsiteX7" fmla="*/ 65446 w 65446"/>
                    <a:gd name="connsiteY7" fmla="*/ 173707 h 19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5446" h="197839">
                      <a:moveTo>
                        <a:pt x="65446" y="173707"/>
                      </a:moveTo>
                      <a:cubicBezTo>
                        <a:pt x="62407" y="178326"/>
                        <a:pt x="60317" y="184278"/>
                        <a:pt x="56114" y="187246"/>
                      </a:cubicBezTo>
                      <a:cubicBezTo>
                        <a:pt x="49773" y="191728"/>
                        <a:pt x="42217" y="195912"/>
                        <a:pt x="34712" y="196994"/>
                      </a:cubicBezTo>
                      <a:cubicBezTo>
                        <a:pt x="23503" y="198608"/>
                        <a:pt x="11893" y="197415"/>
                        <a:pt x="0" y="197415"/>
                      </a:cubicBezTo>
                      <a:cubicBezTo>
                        <a:pt x="0" y="131407"/>
                        <a:pt x="0" y="66159"/>
                        <a:pt x="0" y="362"/>
                      </a:cubicBezTo>
                      <a:cubicBezTo>
                        <a:pt x="12716" y="362"/>
                        <a:pt x="25086" y="-599"/>
                        <a:pt x="37242" y="611"/>
                      </a:cubicBezTo>
                      <a:cubicBezTo>
                        <a:pt x="51888" y="2065"/>
                        <a:pt x="59848" y="12709"/>
                        <a:pt x="65446" y="25313"/>
                      </a:cubicBezTo>
                      <a:cubicBezTo>
                        <a:pt x="65446" y="74778"/>
                        <a:pt x="65446" y="124241"/>
                        <a:pt x="65446" y="173707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:a16="http://schemas.microsoft.com/office/drawing/2014/main" id="{E8FE1268-B174-F256-1164-D3A261B85F45}"/>
                    </a:ext>
                  </a:extLst>
                </p:cNvPr>
                <p:cNvSpPr/>
                <p:nvPr/>
              </p:nvSpPr>
              <p:spPr>
                <a:xfrm>
                  <a:off x="2223958" y="3891584"/>
                  <a:ext cx="791991" cy="989157"/>
                </a:xfrm>
                <a:custGeom>
                  <a:avLst/>
                  <a:gdLst>
                    <a:gd name="connsiteX0" fmla="*/ 66437 w 791991"/>
                    <a:gd name="connsiteY0" fmla="*/ 857487 h 989157"/>
                    <a:gd name="connsiteX1" fmla="*/ 12630 w 791991"/>
                    <a:gd name="connsiteY1" fmla="*/ 829890 h 989157"/>
                    <a:gd name="connsiteX2" fmla="*/ 45 w 791991"/>
                    <a:gd name="connsiteY2" fmla="*/ 785346 h 989157"/>
                    <a:gd name="connsiteX3" fmla="*/ 80 w 791991"/>
                    <a:gd name="connsiteY3" fmla="*/ 398351 h 989157"/>
                    <a:gd name="connsiteX4" fmla="*/ 3 w 791991"/>
                    <a:gd name="connsiteY4" fmla="*/ 203587 h 989157"/>
                    <a:gd name="connsiteX5" fmla="*/ 45336 w 791991"/>
                    <a:gd name="connsiteY5" fmla="*/ 71866 h 989157"/>
                    <a:gd name="connsiteX6" fmla="*/ 186103 w 791991"/>
                    <a:gd name="connsiteY6" fmla="*/ 981 h 989157"/>
                    <a:gd name="connsiteX7" fmla="*/ 364833 w 791991"/>
                    <a:gd name="connsiteY7" fmla="*/ 378 h 989157"/>
                    <a:gd name="connsiteX8" fmla="*/ 589948 w 791991"/>
                    <a:gd name="connsiteY8" fmla="*/ 231 h 989157"/>
                    <a:gd name="connsiteX9" fmla="*/ 687182 w 791991"/>
                    <a:gd name="connsiteY9" fmla="*/ 23278 h 989157"/>
                    <a:gd name="connsiteX10" fmla="*/ 767265 w 791991"/>
                    <a:gd name="connsiteY10" fmla="*/ 102825 h 989157"/>
                    <a:gd name="connsiteX11" fmla="*/ 791588 w 791991"/>
                    <a:gd name="connsiteY11" fmla="*/ 203139 h 989157"/>
                    <a:gd name="connsiteX12" fmla="*/ 791990 w 791991"/>
                    <a:gd name="connsiteY12" fmla="*/ 779839 h 989157"/>
                    <a:gd name="connsiteX13" fmla="*/ 725201 w 791991"/>
                    <a:gd name="connsiteY13" fmla="*/ 857913 h 989157"/>
                    <a:gd name="connsiteX14" fmla="*/ 725041 w 791991"/>
                    <a:gd name="connsiteY14" fmla="*/ 918300 h 989157"/>
                    <a:gd name="connsiteX15" fmla="*/ 721466 w 791991"/>
                    <a:gd name="connsiteY15" fmla="*/ 944803 h 989157"/>
                    <a:gd name="connsiteX16" fmla="*/ 667101 w 791991"/>
                    <a:gd name="connsiteY16" fmla="*/ 988347 h 989157"/>
                    <a:gd name="connsiteX17" fmla="*/ 586201 w 791991"/>
                    <a:gd name="connsiteY17" fmla="*/ 988296 h 989157"/>
                    <a:gd name="connsiteX18" fmla="*/ 528878 w 791991"/>
                    <a:gd name="connsiteY18" fmla="*/ 931611 h 989157"/>
                    <a:gd name="connsiteX19" fmla="*/ 527896 w 791991"/>
                    <a:gd name="connsiteY19" fmla="*/ 869268 h 989157"/>
                    <a:gd name="connsiteX20" fmla="*/ 527892 w 791991"/>
                    <a:gd name="connsiteY20" fmla="*/ 857811 h 989157"/>
                    <a:gd name="connsiteX21" fmla="*/ 263724 w 791991"/>
                    <a:gd name="connsiteY21" fmla="*/ 857811 h 989157"/>
                    <a:gd name="connsiteX22" fmla="*/ 263536 w 791991"/>
                    <a:gd name="connsiteY22" fmla="*/ 918482 h 989157"/>
                    <a:gd name="connsiteX23" fmla="*/ 259352 w 791991"/>
                    <a:gd name="connsiteY23" fmla="*/ 945734 h 989157"/>
                    <a:gd name="connsiteX24" fmla="*/ 205101 w 791991"/>
                    <a:gd name="connsiteY24" fmla="*/ 988357 h 989157"/>
                    <a:gd name="connsiteX25" fmla="*/ 124199 w 791991"/>
                    <a:gd name="connsiteY25" fmla="*/ 988306 h 989157"/>
                    <a:gd name="connsiteX26" fmla="*/ 67038 w 791991"/>
                    <a:gd name="connsiteY26" fmla="*/ 930536 h 989157"/>
                    <a:gd name="connsiteX27" fmla="*/ 66442 w 791991"/>
                    <a:gd name="connsiteY27" fmla="*/ 867325 h 989157"/>
                    <a:gd name="connsiteX28" fmla="*/ 66437 w 791991"/>
                    <a:gd name="connsiteY28" fmla="*/ 857487 h 989157"/>
                    <a:gd name="connsiteX29" fmla="*/ 725861 w 791991"/>
                    <a:gd name="connsiteY29" fmla="*/ 198513 h 989157"/>
                    <a:gd name="connsiteX30" fmla="*/ 66057 w 791991"/>
                    <a:gd name="connsiteY30" fmla="*/ 198513 h 989157"/>
                    <a:gd name="connsiteX31" fmla="*/ 66057 w 791991"/>
                    <a:gd name="connsiteY31" fmla="*/ 593434 h 989157"/>
                    <a:gd name="connsiteX32" fmla="*/ 725861 w 791991"/>
                    <a:gd name="connsiteY32" fmla="*/ 593434 h 989157"/>
                    <a:gd name="connsiteX33" fmla="*/ 725861 w 791991"/>
                    <a:gd name="connsiteY33" fmla="*/ 198513 h 989157"/>
                    <a:gd name="connsiteX34" fmla="*/ 264469 w 791991"/>
                    <a:gd name="connsiteY34" fmla="*/ 65958 h 989157"/>
                    <a:gd name="connsiteX35" fmla="*/ 264469 w 791991"/>
                    <a:gd name="connsiteY35" fmla="*/ 131624 h 989157"/>
                    <a:gd name="connsiteX36" fmla="*/ 527168 w 791991"/>
                    <a:gd name="connsiteY36" fmla="*/ 131624 h 989157"/>
                    <a:gd name="connsiteX37" fmla="*/ 527168 w 791991"/>
                    <a:gd name="connsiteY37" fmla="*/ 65958 h 989157"/>
                    <a:gd name="connsiteX38" fmla="*/ 264469 w 791991"/>
                    <a:gd name="connsiteY38" fmla="*/ 65958 h 989157"/>
                    <a:gd name="connsiteX39" fmla="*/ 66124 w 791991"/>
                    <a:gd name="connsiteY39" fmla="*/ 727174 h 989157"/>
                    <a:gd name="connsiteX40" fmla="*/ 134362 w 791991"/>
                    <a:gd name="connsiteY40" fmla="*/ 791331 h 989157"/>
                    <a:gd name="connsiteX41" fmla="*/ 197777 w 791991"/>
                    <a:gd name="connsiteY41" fmla="*/ 724009 h 989157"/>
                    <a:gd name="connsiteX42" fmla="*/ 129514 w 791991"/>
                    <a:gd name="connsiteY42" fmla="*/ 659922 h 989157"/>
                    <a:gd name="connsiteX43" fmla="*/ 66124 w 791991"/>
                    <a:gd name="connsiteY43" fmla="*/ 727174 h 989157"/>
                    <a:gd name="connsiteX44" fmla="*/ 659839 w 791991"/>
                    <a:gd name="connsiteY44" fmla="*/ 791396 h 989157"/>
                    <a:gd name="connsiteX45" fmla="*/ 725633 w 791991"/>
                    <a:gd name="connsiteY45" fmla="*/ 725494 h 989157"/>
                    <a:gd name="connsiteX46" fmla="*/ 659616 w 791991"/>
                    <a:gd name="connsiteY46" fmla="*/ 659856 h 989157"/>
                    <a:gd name="connsiteX47" fmla="*/ 593768 w 791991"/>
                    <a:gd name="connsiteY47" fmla="*/ 725692 h 989157"/>
                    <a:gd name="connsiteX48" fmla="*/ 659839 w 791991"/>
                    <a:gd name="connsiteY48" fmla="*/ 791396 h 989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791991" h="989157">
                      <a:moveTo>
                        <a:pt x="66437" y="857487"/>
                      </a:moveTo>
                      <a:cubicBezTo>
                        <a:pt x="43333" y="856348"/>
                        <a:pt x="25636" y="847574"/>
                        <a:pt x="12630" y="829890"/>
                      </a:cubicBezTo>
                      <a:cubicBezTo>
                        <a:pt x="2854" y="816597"/>
                        <a:pt x="34" y="801440"/>
                        <a:pt x="45" y="785346"/>
                      </a:cubicBezTo>
                      <a:cubicBezTo>
                        <a:pt x="105" y="656347"/>
                        <a:pt x="80" y="527347"/>
                        <a:pt x="80" y="398351"/>
                      </a:cubicBezTo>
                      <a:cubicBezTo>
                        <a:pt x="80" y="333428"/>
                        <a:pt x="329" y="268507"/>
                        <a:pt x="3" y="203587"/>
                      </a:cubicBezTo>
                      <a:cubicBezTo>
                        <a:pt x="-246" y="154268"/>
                        <a:pt x="13667" y="109680"/>
                        <a:pt x="45336" y="71866"/>
                      </a:cubicBezTo>
                      <a:cubicBezTo>
                        <a:pt x="81822" y="28300"/>
                        <a:pt x="128871" y="2704"/>
                        <a:pt x="186103" y="981"/>
                      </a:cubicBezTo>
                      <a:cubicBezTo>
                        <a:pt x="245632" y="-812"/>
                        <a:pt x="305256" y="407"/>
                        <a:pt x="364833" y="378"/>
                      </a:cubicBezTo>
                      <a:cubicBezTo>
                        <a:pt x="439873" y="343"/>
                        <a:pt x="514913" y="681"/>
                        <a:pt x="589948" y="231"/>
                      </a:cubicBezTo>
                      <a:cubicBezTo>
                        <a:pt x="624405" y="27"/>
                        <a:pt x="657015" y="6959"/>
                        <a:pt x="687182" y="23278"/>
                      </a:cubicBezTo>
                      <a:cubicBezTo>
                        <a:pt x="721504" y="41850"/>
                        <a:pt x="748393" y="68391"/>
                        <a:pt x="767265" y="102825"/>
                      </a:cubicBezTo>
                      <a:cubicBezTo>
                        <a:pt x="784412" y="134108"/>
                        <a:pt x="791604" y="167681"/>
                        <a:pt x="791588" y="203139"/>
                      </a:cubicBezTo>
                      <a:cubicBezTo>
                        <a:pt x="791518" y="395370"/>
                        <a:pt x="790988" y="587608"/>
                        <a:pt x="791990" y="779839"/>
                      </a:cubicBezTo>
                      <a:cubicBezTo>
                        <a:pt x="792217" y="822716"/>
                        <a:pt x="769032" y="854952"/>
                        <a:pt x="725201" y="857913"/>
                      </a:cubicBezTo>
                      <a:cubicBezTo>
                        <a:pt x="725201" y="877985"/>
                        <a:pt x="725552" y="898152"/>
                        <a:pt x="725041" y="918300"/>
                      </a:cubicBezTo>
                      <a:cubicBezTo>
                        <a:pt x="724815" y="927177"/>
                        <a:pt x="723841" y="936286"/>
                        <a:pt x="721466" y="944803"/>
                      </a:cubicBezTo>
                      <a:cubicBezTo>
                        <a:pt x="714895" y="968373"/>
                        <a:pt x="691711" y="987435"/>
                        <a:pt x="667101" y="988347"/>
                      </a:cubicBezTo>
                      <a:cubicBezTo>
                        <a:pt x="640165" y="989343"/>
                        <a:pt x="613118" y="989521"/>
                        <a:pt x="586201" y="988296"/>
                      </a:cubicBezTo>
                      <a:cubicBezTo>
                        <a:pt x="556746" y="986953"/>
                        <a:pt x="530965" y="961252"/>
                        <a:pt x="528878" y="931611"/>
                      </a:cubicBezTo>
                      <a:cubicBezTo>
                        <a:pt x="527420" y="910908"/>
                        <a:pt x="528138" y="890055"/>
                        <a:pt x="527896" y="869268"/>
                      </a:cubicBezTo>
                      <a:cubicBezTo>
                        <a:pt x="527854" y="865645"/>
                        <a:pt x="527892" y="862018"/>
                        <a:pt x="527892" y="857811"/>
                      </a:cubicBezTo>
                      <a:cubicBezTo>
                        <a:pt x="439768" y="857811"/>
                        <a:pt x="352272" y="857811"/>
                        <a:pt x="263724" y="857811"/>
                      </a:cubicBezTo>
                      <a:cubicBezTo>
                        <a:pt x="263724" y="878198"/>
                        <a:pt x="264146" y="898353"/>
                        <a:pt x="263536" y="918482"/>
                      </a:cubicBezTo>
                      <a:cubicBezTo>
                        <a:pt x="263259" y="927617"/>
                        <a:pt x="261979" y="937003"/>
                        <a:pt x="259352" y="945734"/>
                      </a:cubicBezTo>
                      <a:cubicBezTo>
                        <a:pt x="252347" y="968995"/>
                        <a:pt x="229421" y="987467"/>
                        <a:pt x="205101" y="988357"/>
                      </a:cubicBezTo>
                      <a:cubicBezTo>
                        <a:pt x="178162" y="989346"/>
                        <a:pt x="151117" y="989518"/>
                        <a:pt x="124199" y="988306"/>
                      </a:cubicBezTo>
                      <a:cubicBezTo>
                        <a:pt x="94565" y="986972"/>
                        <a:pt x="68487" y="960215"/>
                        <a:pt x="67038" y="930536"/>
                      </a:cubicBezTo>
                      <a:cubicBezTo>
                        <a:pt x="66011" y="909507"/>
                        <a:pt x="66579" y="888399"/>
                        <a:pt x="66442" y="867325"/>
                      </a:cubicBezTo>
                      <a:cubicBezTo>
                        <a:pt x="66421" y="864288"/>
                        <a:pt x="66437" y="861247"/>
                        <a:pt x="66437" y="857487"/>
                      </a:cubicBezTo>
                      <a:close/>
                      <a:moveTo>
                        <a:pt x="725861" y="198513"/>
                      </a:moveTo>
                      <a:cubicBezTo>
                        <a:pt x="505434" y="198513"/>
                        <a:pt x="285610" y="198513"/>
                        <a:pt x="66057" y="198513"/>
                      </a:cubicBezTo>
                      <a:cubicBezTo>
                        <a:pt x="66057" y="330617"/>
                        <a:pt x="66057" y="462001"/>
                        <a:pt x="66057" y="593434"/>
                      </a:cubicBezTo>
                      <a:cubicBezTo>
                        <a:pt x="286302" y="593434"/>
                        <a:pt x="505903" y="593434"/>
                        <a:pt x="725861" y="593434"/>
                      </a:cubicBezTo>
                      <a:cubicBezTo>
                        <a:pt x="725861" y="461621"/>
                        <a:pt x="725861" y="330436"/>
                        <a:pt x="725861" y="198513"/>
                      </a:cubicBezTo>
                      <a:close/>
                      <a:moveTo>
                        <a:pt x="264469" y="65958"/>
                      </a:moveTo>
                      <a:cubicBezTo>
                        <a:pt x="264469" y="88155"/>
                        <a:pt x="264469" y="109846"/>
                        <a:pt x="264469" y="131624"/>
                      </a:cubicBezTo>
                      <a:cubicBezTo>
                        <a:pt x="352434" y="131624"/>
                        <a:pt x="439666" y="131624"/>
                        <a:pt x="527168" y="131624"/>
                      </a:cubicBezTo>
                      <a:cubicBezTo>
                        <a:pt x="527168" y="109501"/>
                        <a:pt x="527168" y="87849"/>
                        <a:pt x="527168" y="65958"/>
                      </a:cubicBezTo>
                      <a:cubicBezTo>
                        <a:pt x="439184" y="65958"/>
                        <a:pt x="351930" y="65958"/>
                        <a:pt x="264469" y="65958"/>
                      </a:cubicBezTo>
                      <a:close/>
                      <a:moveTo>
                        <a:pt x="66124" y="727174"/>
                      </a:moveTo>
                      <a:cubicBezTo>
                        <a:pt x="67809" y="764352"/>
                        <a:pt x="98196" y="792923"/>
                        <a:pt x="134362" y="791331"/>
                      </a:cubicBezTo>
                      <a:cubicBezTo>
                        <a:pt x="170359" y="789745"/>
                        <a:pt x="199176" y="759154"/>
                        <a:pt x="197777" y="724009"/>
                      </a:cubicBezTo>
                      <a:cubicBezTo>
                        <a:pt x="196300" y="686882"/>
                        <a:pt x="165681" y="658135"/>
                        <a:pt x="129514" y="659922"/>
                      </a:cubicBezTo>
                      <a:cubicBezTo>
                        <a:pt x="92973" y="661728"/>
                        <a:pt x="64529" y="691907"/>
                        <a:pt x="66124" y="727174"/>
                      </a:cubicBezTo>
                      <a:close/>
                      <a:moveTo>
                        <a:pt x="659839" y="791396"/>
                      </a:moveTo>
                      <a:cubicBezTo>
                        <a:pt x="695954" y="791307"/>
                        <a:pt x="725508" y="761705"/>
                        <a:pt x="725633" y="725494"/>
                      </a:cubicBezTo>
                      <a:cubicBezTo>
                        <a:pt x="725754" y="689452"/>
                        <a:pt x="695884" y="659754"/>
                        <a:pt x="659616" y="659856"/>
                      </a:cubicBezTo>
                      <a:cubicBezTo>
                        <a:pt x="623283" y="659959"/>
                        <a:pt x="593535" y="689701"/>
                        <a:pt x="593768" y="725692"/>
                      </a:cubicBezTo>
                      <a:cubicBezTo>
                        <a:pt x="593997" y="761852"/>
                        <a:pt x="623799" y="791486"/>
                        <a:pt x="659839" y="791396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</p:grpSp>
        </p:grp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FF6656D-DC6C-6A53-B0D8-1092153C711B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523B"/>
                </a:solidFill>
              </a:rPr>
              <a:t>PROPOSTA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7FDAF6-CA89-8EDB-D631-6D70474BF85C}"/>
              </a:ext>
            </a:extLst>
          </p:cNvPr>
          <p:cNvSpPr/>
          <p:nvPr/>
        </p:nvSpPr>
        <p:spPr>
          <a:xfrm>
            <a:off x="2856000" y="369332"/>
            <a:ext cx="2160000" cy="115410"/>
          </a:xfrm>
          <a:prstGeom prst="rect">
            <a:avLst/>
          </a:prstGeom>
          <a:solidFill>
            <a:srgbClr val="FF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5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181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9B638"/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5726B-985F-ACE4-08D4-45F192E5D698}"/>
              </a:ext>
            </a:extLst>
          </p:cNvPr>
          <p:cNvSpPr/>
          <p:nvPr/>
        </p:nvSpPr>
        <p:spPr>
          <a:xfrm>
            <a:off x="5016000" y="369332"/>
            <a:ext cx="2160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AF40829-0316-958B-297C-1E4F5A6E3E9D}"/>
              </a:ext>
            </a:extLst>
          </p:cNvPr>
          <p:cNvSpPr/>
          <p:nvPr/>
        </p:nvSpPr>
        <p:spPr>
          <a:xfrm>
            <a:off x="0" y="484742"/>
            <a:ext cx="12192000" cy="6382135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Notas adesivas com preenchimento sólido">
            <a:extLst>
              <a:ext uri="{FF2B5EF4-FFF2-40B4-BE49-F238E27FC236}">
                <a16:creationId xmlns:a16="http://schemas.microsoft.com/office/drawing/2014/main" id="{4268A279-DEFA-7DEC-B128-42B643378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0400" y="1304925"/>
            <a:ext cx="3765600" cy="37656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CAC2CDA-7435-814D-CDAA-87D89565C52A}"/>
              </a:ext>
            </a:extLst>
          </p:cNvPr>
          <p:cNvSpPr txBox="1"/>
          <p:nvPr/>
        </p:nvSpPr>
        <p:spPr>
          <a:xfrm>
            <a:off x="5295901" y="2462653"/>
            <a:ext cx="7226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METODOLOGIA</a:t>
            </a:r>
          </a:p>
        </p:txBody>
      </p:sp>
    </p:spTree>
    <p:extLst>
      <p:ext uri="{BB962C8B-B14F-4D97-AF65-F5344CB8AC3E}">
        <p14:creationId xmlns:p14="http://schemas.microsoft.com/office/powerpoint/2010/main" val="4036799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9B638"/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  <a:endParaRPr lang="pt-BR" b="1" dirty="0">
              <a:solidFill>
                <a:srgbClr val="C9B638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5EED77-242F-2AAA-1BE6-3B9E6303A2D6}"/>
              </a:ext>
            </a:extLst>
          </p:cNvPr>
          <p:cNvSpPr txBox="1"/>
          <p:nvPr/>
        </p:nvSpPr>
        <p:spPr>
          <a:xfrm>
            <a:off x="515937" y="765175"/>
            <a:ext cx="4827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C9B638"/>
                </a:solidFill>
              </a:rPr>
              <a:t>Equipe:</a:t>
            </a:r>
          </a:p>
        </p:txBody>
      </p:sp>
      <p:pic>
        <p:nvPicPr>
          <p:cNvPr id="39" name="Gráfico 38" descr="Grupo de homens com preenchimento sólido">
            <a:extLst>
              <a:ext uri="{FF2B5EF4-FFF2-40B4-BE49-F238E27FC236}">
                <a16:creationId xmlns:a16="http://schemas.microsoft.com/office/drawing/2014/main" id="{80279019-44C4-49B3-EC7E-FE235F907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503" y="6024021"/>
            <a:ext cx="900994" cy="900994"/>
          </a:xfrm>
          <a:prstGeom prst="rect">
            <a:avLst/>
          </a:prstGeom>
        </p:spPr>
      </p:pic>
      <p:grpSp>
        <p:nvGrpSpPr>
          <p:cNvPr id="65" name="Agrupar 64">
            <a:extLst>
              <a:ext uri="{FF2B5EF4-FFF2-40B4-BE49-F238E27FC236}">
                <a16:creationId xmlns:a16="http://schemas.microsoft.com/office/drawing/2014/main" id="{C31D3C33-EB84-F528-DE6C-98F2EB3B3539}"/>
              </a:ext>
            </a:extLst>
          </p:cNvPr>
          <p:cNvGrpSpPr/>
          <p:nvPr/>
        </p:nvGrpSpPr>
        <p:grpSpPr>
          <a:xfrm>
            <a:off x="3244319" y="2031077"/>
            <a:ext cx="2675521" cy="739565"/>
            <a:chOff x="1934490" y="1880458"/>
            <a:chExt cx="2675521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21220D11-2303-25EA-F3F1-703697DBDD2B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pic>
          <p:nvPicPr>
            <p:cNvPr id="67" name="Imagem 66" descr="Ícone&#10;&#10;Descrição gerada automaticamente">
              <a:extLst>
                <a:ext uri="{FF2B5EF4-FFF2-40B4-BE49-F238E27FC236}">
                  <a16:creationId xmlns:a16="http://schemas.microsoft.com/office/drawing/2014/main" id="{89953911-4FD3-98C4-BB1D-FCC2493C6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111" y="2303907"/>
              <a:ext cx="273828" cy="273828"/>
            </a:xfrm>
            <a:prstGeom prst="rect">
              <a:avLst/>
            </a:prstGeom>
          </p:spPr>
        </p:pic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02C23451-A32F-7FF1-1F7C-0AC204CDDDC4}"/>
                </a:ext>
              </a:extLst>
            </p:cNvPr>
            <p:cNvSpPr txBox="1"/>
            <p:nvPr/>
          </p:nvSpPr>
          <p:spPr>
            <a:xfrm>
              <a:off x="1934491" y="1880458"/>
              <a:ext cx="1975446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Arthur Bretas</a:t>
              </a: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E7681FE8-8C29-1D0B-FF99-A8F114F7DE89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rgbClr val="00B050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Dev.</a:t>
              </a:r>
              <a:endParaRPr lang="pt-BR" sz="1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59A62FBD-3CD1-54F9-3916-51F042C7789B}"/>
              </a:ext>
            </a:extLst>
          </p:cNvPr>
          <p:cNvGrpSpPr/>
          <p:nvPr/>
        </p:nvGrpSpPr>
        <p:grpSpPr>
          <a:xfrm>
            <a:off x="2856000" y="1492679"/>
            <a:ext cx="1543225" cy="520475"/>
            <a:chOff x="1934490" y="1917067"/>
            <a:chExt cx="2583659" cy="814605"/>
          </a:xfrm>
          <a:effectLst>
            <a:glow rad="25400">
              <a:srgbClr val="75C1D9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6" name="Retângulo: Cantos Arredondados 85">
              <a:extLst>
                <a:ext uri="{FF2B5EF4-FFF2-40B4-BE49-F238E27FC236}">
                  <a16:creationId xmlns:a16="http://schemas.microsoft.com/office/drawing/2014/main" id="{2A62BC89-4C9E-4AD9-E7C6-EAA4EE9ED631}"/>
                </a:ext>
              </a:extLst>
            </p:cNvPr>
            <p:cNvSpPr/>
            <p:nvPr/>
          </p:nvSpPr>
          <p:spPr>
            <a:xfrm>
              <a:off x="1934490" y="2008023"/>
              <a:ext cx="2583659" cy="72364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71980A28-0DC5-9A43-4147-63C470ECD19A}"/>
                </a:ext>
              </a:extLst>
            </p:cNvPr>
            <p:cNvSpPr txBox="1"/>
            <p:nvPr/>
          </p:nvSpPr>
          <p:spPr>
            <a:xfrm>
              <a:off x="1934492" y="1917067"/>
              <a:ext cx="2583657" cy="6627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75C1D9"/>
                  </a:solidFill>
                </a:rPr>
                <a:t>Equipe técnica</a:t>
              </a:r>
            </a:p>
          </p:txBody>
        </p:sp>
      </p:grpSp>
      <p:grpSp>
        <p:nvGrpSpPr>
          <p:cNvPr id="97" name="Agrupar 96">
            <a:extLst>
              <a:ext uri="{FF2B5EF4-FFF2-40B4-BE49-F238E27FC236}">
                <a16:creationId xmlns:a16="http://schemas.microsoft.com/office/drawing/2014/main" id="{2A0976A2-7632-AEA8-2656-F0A3C93763F5}"/>
              </a:ext>
            </a:extLst>
          </p:cNvPr>
          <p:cNvGrpSpPr/>
          <p:nvPr/>
        </p:nvGrpSpPr>
        <p:grpSpPr>
          <a:xfrm>
            <a:off x="3244319" y="2730159"/>
            <a:ext cx="2675521" cy="739565"/>
            <a:chOff x="1934490" y="1880458"/>
            <a:chExt cx="2675521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8" name="Retângulo: Cantos Arredondados 97">
              <a:extLst>
                <a:ext uri="{FF2B5EF4-FFF2-40B4-BE49-F238E27FC236}">
                  <a16:creationId xmlns:a16="http://schemas.microsoft.com/office/drawing/2014/main" id="{2803210B-ACC5-27B1-12C5-673FA7792DC9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pic>
          <p:nvPicPr>
            <p:cNvPr id="99" name="Imagem 98" descr="Ícone&#10;&#10;Descrição gerada automaticamente">
              <a:extLst>
                <a:ext uri="{FF2B5EF4-FFF2-40B4-BE49-F238E27FC236}">
                  <a16:creationId xmlns:a16="http://schemas.microsoft.com/office/drawing/2014/main" id="{293C4F94-36C9-EABE-B8E7-8B063E8DF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111" y="2303907"/>
              <a:ext cx="273828" cy="273828"/>
            </a:xfrm>
            <a:prstGeom prst="rect">
              <a:avLst/>
            </a:prstGeom>
          </p:spPr>
        </p:pic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BD8B210A-6D38-E253-F345-D20BDBE06C33}"/>
                </a:ext>
              </a:extLst>
            </p:cNvPr>
            <p:cNvSpPr txBox="1"/>
            <p:nvPr/>
          </p:nvSpPr>
          <p:spPr>
            <a:xfrm>
              <a:off x="1934491" y="1880458"/>
              <a:ext cx="2583658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Guilherme Costa</a:t>
              </a:r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DE1E2564-8518-E8C1-D27B-79C3316E79CB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rgbClr val="00B050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Dev. </a:t>
              </a:r>
              <a:r>
                <a:rPr lang="pt-BR" sz="1600" dirty="0">
                  <a:solidFill>
                    <a:srgbClr val="C43F2D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Scrum Master</a:t>
              </a:r>
              <a:endParaRPr lang="pt-BR" sz="1600" dirty="0">
                <a:solidFill>
                  <a:srgbClr val="C43F2D"/>
                </a:solidFill>
              </a:endParaRPr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E8D46085-70B6-EBC9-F7EB-E1AD4035C048}"/>
              </a:ext>
            </a:extLst>
          </p:cNvPr>
          <p:cNvGrpSpPr/>
          <p:nvPr/>
        </p:nvGrpSpPr>
        <p:grpSpPr>
          <a:xfrm>
            <a:off x="3244319" y="4088792"/>
            <a:ext cx="2675521" cy="739565"/>
            <a:chOff x="1934490" y="1880458"/>
            <a:chExt cx="2675521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BB7578D2-57C7-9252-0ADA-F6E15538B52C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pic>
          <p:nvPicPr>
            <p:cNvPr id="104" name="Imagem 103" descr="Ícone&#10;&#10;Descrição gerada automaticamente">
              <a:extLst>
                <a:ext uri="{FF2B5EF4-FFF2-40B4-BE49-F238E27FC236}">
                  <a16:creationId xmlns:a16="http://schemas.microsoft.com/office/drawing/2014/main" id="{252A14B7-08CB-B329-D2F5-19A35C973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111" y="2303907"/>
              <a:ext cx="273828" cy="273828"/>
            </a:xfrm>
            <a:prstGeom prst="rect">
              <a:avLst/>
            </a:prstGeom>
          </p:spPr>
        </p:pic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74C0B872-A2D7-EEE6-4511-0366000EAB34}"/>
                </a:ext>
              </a:extLst>
            </p:cNvPr>
            <p:cNvSpPr txBox="1"/>
            <p:nvPr/>
          </p:nvSpPr>
          <p:spPr>
            <a:xfrm>
              <a:off x="1934491" y="1880458"/>
              <a:ext cx="267552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Mateus </a:t>
              </a:r>
              <a:r>
                <a:rPr lang="pt-BR" sz="1600" b="1" dirty="0" err="1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Guanabarino</a:t>
              </a:r>
              <a:endParaRPr lang="pt-BR" sz="1600" b="1" dirty="0">
                <a:solidFill>
                  <a:srgbClr val="C9B638"/>
                </a:solidFill>
                <a:latin typeface="Simplified Arabic Fixed" panose="02070309020205020404" pitchFamily="49" charset="-78"/>
                <a:cs typeface="Simplified Arabic Fixed" panose="02070309020205020404" pitchFamily="49" charset="-78"/>
              </a:endParaRP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02B2A7DE-339C-8C6A-7E5D-2DD7C64E4BCC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rgbClr val="00B050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Dev.</a:t>
              </a:r>
              <a:endParaRPr lang="pt-BR" sz="1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41CF52BA-7B16-8F1F-43C4-867FACE9865F}"/>
              </a:ext>
            </a:extLst>
          </p:cNvPr>
          <p:cNvGrpSpPr/>
          <p:nvPr/>
        </p:nvGrpSpPr>
        <p:grpSpPr>
          <a:xfrm>
            <a:off x="3244319" y="4771321"/>
            <a:ext cx="2675521" cy="739565"/>
            <a:chOff x="1934490" y="1880458"/>
            <a:chExt cx="2675521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8" name="Retângulo: Cantos Arredondados 107">
              <a:extLst>
                <a:ext uri="{FF2B5EF4-FFF2-40B4-BE49-F238E27FC236}">
                  <a16:creationId xmlns:a16="http://schemas.microsoft.com/office/drawing/2014/main" id="{4B45E7F2-4CDF-63DF-B15F-D1C448883BC8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pic>
          <p:nvPicPr>
            <p:cNvPr id="109" name="Imagem 108" descr="Ícone&#10;&#10;Descrição gerada automaticamente">
              <a:extLst>
                <a:ext uri="{FF2B5EF4-FFF2-40B4-BE49-F238E27FC236}">
                  <a16:creationId xmlns:a16="http://schemas.microsoft.com/office/drawing/2014/main" id="{F731A054-7BF4-84D5-2D0E-4C8F6EDBA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111" y="2303907"/>
              <a:ext cx="273828" cy="273828"/>
            </a:xfrm>
            <a:prstGeom prst="rect">
              <a:avLst/>
            </a:prstGeom>
          </p:spPr>
        </p:pic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C3B30206-A26E-26E1-F554-731723D81619}"/>
                </a:ext>
              </a:extLst>
            </p:cNvPr>
            <p:cNvSpPr txBox="1"/>
            <p:nvPr/>
          </p:nvSpPr>
          <p:spPr>
            <a:xfrm>
              <a:off x="1934491" y="1880458"/>
              <a:ext cx="2583658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Miguel Magalhães</a:t>
              </a: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24919B1E-BA75-FE31-9E5E-C9DC366FCCB8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rgbClr val="00B050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Dev.</a:t>
              </a:r>
              <a:endParaRPr lang="pt-BR" sz="1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810E5248-31F0-A668-C87F-72EFBBBC4CE1}"/>
              </a:ext>
            </a:extLst>
          </p:cNvPr>
          <p:cNvGrpSpPr/>
          <p:nvPr/>
        </p:nvGrpSpPr>
        <p:grpSpPr>
          <a:xfrm>
            <a:off x="3244319" y="3425520"/>
            <a:ext cx="2675521" cy="739565"/>
            <a:chOff x="1934490" y="1880458"/>
            <a:chExt cx="2675521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3" name="Retângulo: Cantos Arredondados 112">
              <a:extLst>
                <a:ext uri="{FF2B5EF4-FFF2-40B4-BE49-F238E27FC236}">
                  <a16:creationId xmlns:a16="http://schemas.microsoft.com/office/drawing/2014/main" id="{0D894B0B-4754-CBE1-A00E-3366AD129FA5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pic>
          <p:nvPicPr>
            <p:cNvPr id="114" name="Imagem 113" descr="Ícone&#10;&#10;Descrição gerada automaticamente">
              <a:extLst>
                <a:ext uri="{FF2B5EF4-FFF2-40B4-BE49-F238E27FC236}">
                  <a16:creationId xmlns:a16="http://schemas.microsoft.com/office/drawing/2014/main" id="{71A3F6D9-BB31-88FB-AFD2-45361A1F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111" y="2303907"/>
              <a:ext cx="273828" cy="273828"/>
            </a:xfrm>
            <a:prstGeom prst="rect">
              <a:avLst/>
            </a:prstGeom>
          </p:spPr>
        </p:pic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ED0E9254-0962-A1F9-EDE4-D0CD8DB6760A}"/>
                </a:ext>
              </a:extLst>
            </p:cNvPr>
            <p:cNvSpPr txBox="1"/>
            <p:nvPr/>
          </p:nvSpPr>
          <p:spPr>
            <a:xfrm>
              <a:off x="1934491" y="1880458"/>
              <a:ext cx="2401218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Renato Oliveira</a:t>
              </a: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EEC7D6BD-F393-3A52-9BA7-5C2B06AC9783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rgbClr val="00B050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Dev.</a:t>
              </a:r>
              <a:endParaRPr lang="pt-BR" sz="1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35" name="Agrupar 134">
            <a:extLst>
              <a:ext uri="{FF2B5EF4-FFF2-40B4-BE49-F238E27FC236}">
                <a16:creationId xmlns:a16="http://schemas.microsoft.com/office/drawing/2014/main" id="{135F568D-F1E1-2F5E-49C2-B83F1A23F4F3}"/>
              </a:ext>
            </a:extLst>
          </p:cNvPr>
          <p:cNvGrpSpPr/>
          <p:nvPr/>
        </p:nvGrpSpPr>
        <p:grpSpPr>
          <a:xfrm>
            <a:off x="7008233" y="2031077"/>
            <a:ext cx="2675521" cy="739565"/>
            <a:chOff x="1934490" y="1880458"/>
            <a:chExt cx="2675521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CDC7EAFB-4BC3-61C3-B1BC-A188408C6319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sp>
          <p:nvSpPr>
            <p:cNvPr id="138" name="CaixaDeTexto 137">
              <a:extLst>
                <a:ext uri="{FF2B5EF4-FFF2-40B4-BE49-F238E27FC236}">
                  <a16:creationId xmlns:a16="http://schemas.microsoft.com/office/drawing/2014/main" id="{257FE75C-708D-37DE-04AF-35474047C93C}"/>
                </a:ext>
              </a:extLst>
            </p:cNvPr>
            <p:cNvSpPr txBox="1"/>
            <p:nvPr/>
          </p:nvSpPr>
          <p:spPr>
            <a:xfrm>
              <a:off x="1934491" y="1880458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Rommel Carneiro</a:t>
              </a:r>
            </a:p>
          </p:txBody>
        </p:sp>
        <p:sp>
          <p:nvSpPr>
            <p:cNvPr id="139" name="CaixaDeTexto 138">
              <a:extLst>
                <a:ext uri="{FF2B5EF4-FFF2-40B4-BE49-F238E27FC236}">
                  <a16:creationId xmlns:a16="http://schemas.microsoft.com/office/drawing/2014/main" id="{E31B029B-E5FB-1F09-7BFF-96A04E5E6389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 err="1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Product</a:t>
              </a:r>
              <a:r>
                <a:rPr lang="pt-BR" sz="1600" dirty="0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 </a:t>
              </a:r>
              <a:r>
                <a:rPr lang="pt-BR" sz="1600" dirty="0" err="1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Owner</a:t>
              </a:r>
              <a:endParaRPr lang="pt-BR" sz="1600" dirty="0">
                <a:solidFill>
                  <a:srgbClr val="E9A89F"/>
                </a:solidFill>
              </a:endParaRPr>
            </a:p>
          </p:txBody>
        </p:sp>
      </p:grpSp>
      <p:grpSp>
        <p:nvGrpSpPr>
          <p:cNvPr id="140" name="Agrupar 139">
            <a:extLst>
              <a:ext uri="{FF2B5EF4-FFF2-40B4-BE49-F238E27FC236}">
                <a16:creationId xmlns:a16="http://schemas.microsoft.com/office/drawing/2014/main" id="{D90C418E-F5F6-6D64-0683-73A4A83C6E99}"/>
              </a:ext>
            </a:extLst>
          </p:cNvPr>
          <p:cNvGrpSpPr/>
          <p:nvPr/>
        </p:nvGrpSpPr>
        <p:grpSpPr>
          <a:xfrm>
            <a:off x="6619914" y="1492679"/>
            <a:ext cx="1543225" cy="520475"/>
            <a:chOff x="1934490" y="1917067"/>
            <a:chExt cx="2583659" cy="814605"/>
          </a:xfrm>
          <a:effectLst>
            <a:glow rad="25400">
              <a:srgbClr val="75C1D9">
                <a:alpha val="40000"/>
              </a:srgbClr>
            </a:glow>
          </a:effectLst>
        </p:grpSpPr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674B4E26-4BDF-B482-1278-177CB195D9F4}"/>
                </a:ext>
              </a:extLst>
            </p:cNvPr>
            <p:cNvSpPr/>
            <p:nvPr/>
          </p:nvSpPr>
          <p:spPr>
            <a:xfrm>
              <a:off x="1934490" y="2008023"/>
              <a:ext cx="2583659" cy="72364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sp>
          <p:nvSpPr>
            <p:cNvPr id="142" name="CaixaDeTexto 141">
              <a:extLst>
                <a:ext uri="{FF2B5EF4-FFF2-40B4-BE49-F238E27FC236}">
                  <a16:creationId xmlns:a16="http://schemas.microsoft.com/office/drawing/2014/main" id="{AA35F43A-EB38-FAEE-8889-B228BF26AA13}"/>
                </a:ext>
              </a:extLst>
            </p:cNvPr>
            <p:cNvSpPr txBox="1"/>
            <p:nvPr/>
          </p:nvSpPr>
          <p:spPr>
            <a:xfrm>
              <a:off x="1934492" y="1917067"/>
              <a:ext cx="2583657" cy="6627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75C1D9"/>
                  </a:solidFill>
                </a:rPr>
                <a:t>Voz do cliente</a:t>
              </a:r>
            </a:p>
          </p:txBody>
        </p:sp>
      </p:grp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1AD9BD0B-9B94-0C41-BECD-81DED113C8E9}"/>
              </a:ext>
            </a:extLst>
          </p:cNvPr>
          <p:cNvGrpSpPr/>
          <p:nvPr/>
        </p:nvGrpSpPr>
        <p:grpSpPr>
          <a:xfrm>
            <a:off x="7008233" y="2722966"/>
            <a:ext cx="3155703" cy="739565"/>
            <a:chOff x="1934490" y="1880458"/>
            <a:chExt cx="3155703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id="{5B301A03-428E-1690-BE56-09985F35A1C4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6311929A-7D40-EDE9-2399-9416E48BA8C8}"/>
                </a:ext>
              </a:extLst>
            </p:cNvPr>
            <p:cNvSpPr txBox="1"/>
            <p:nvPr/>
          </p:nvSpPr>
          <p:spPr>
            <a:xfrm>
              <a:off x="1934491" y="1880458"/>
              <a:ext cx="315570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Roberto Rocha</a:t>
              </a:r>
            </a:p>
          </p:txBody>
        </p:sp>
        <p:sp>
          <p:nvSpPr>
            <p:cNvPr id="147" name="CaixaDeTexto 146">
              <a:extLst>
                <a:ext uri="{FF2B5EF4-FFF2-40B4-BE49-F238E27FC236}">
                  <a16:creationId xmlns:a16="http://schemas.microsoft.com/office/drawing/2014/main" id="{3D87166B-0514-DF78-D6E0-764A84BE948B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 err="1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Product</a:t>
              </a:r>
              <a:r>
                <a:rPr lang="pt-BR" sz="1600" dirty="0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 </a:t>
              </a:r>
              <a:r>
                <a:rPr lang="pt-BR" sz="1600" dirty="0" err="1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Owner</a:t>
              </a:r>
              <a:endParaRPr lang="pt-BR" sz="1600" dirty="0">
                <a:solidFill>
                  <a:srgbClr val="E9A89F"/>
                </a:solidFill>
              </a:endParaRPr>
            </a:p>
          </p:txBody>
        </p:sp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9D7430F1-D7DD-97A9-96A6-77BE65264019}"/>
              </a:ext>
            </a:extLst>
          </p:cNvPr>
          <p:cNvGrpSpPr/>
          <p:nvPr/>
        </p:nvGrpSpPr>
        <p:grpSpPr>
          <a:xfrm>
            <a:off x="7008233" y="3406593"/>
            <a:ext cx="2857487" cy="739565"/>
            <a:chOff x="1934490" y="1880458"/>
            <a:chExt cx="2857487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id="{069D824A-4A40-A77B-893D-E5B3CC93905D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sp>
          <p:nvSpPr>
            <p:cNvPr id="151" name="CaixaDeTexto 150">
              <a:extLst>
                <a:ext uri="{FF2B5EF4-FFF2-40B4-BE49-F238E27FC236}">
                  <a16:creationId xmlns:a16="http://schemas.microsoft.com/office/drawing/2014/main" id="{4D72EC4C-030D-39A9-53CA-AF37D0CCB6E4}"/>
                </a:ext>
              </a:extLst>
            </p:cNvPr>
            <p:cNvSpPr txBox="1"/>
            <p:nvPr/>
          </p:nvSpPr>
          <p:spPr>
            <a:xfrm>
              <a:off x="1934491" y="1880458"/>
              <a:ext cx="2857486" cy="430887"/>
            </a:xfrm>
            <a:prstGeom prst="rect">
              <a:avLst/>
            </a:prstGeom>
            <a:noFill/>
            <a:effectLst>
              <a:glow rad="12700">
                <a:srgbClr val="00B050">
                  <a:alpha val="40000"/>
                </a:srgbClr>
              </a:glow>
            </a:effec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Felipe Soares</a:t>
              </a:r>
            </a:p>
          </p:txBody>
        </p:sp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BAC6EB2B-C844-2E48-EFC9-F2D2FE9FB480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 err="1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Product</a:t>
              </a:r>
              <a:r>
                <a:rPr lang="pt-BR" sz="1600" dirty="0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 </a:t>
              </a:r>
              <a:r>
                <a:rPr lang="pt-BR" sz="1600" dirty="0" err="1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Owner</a:t>
              </a:r>
              <a:endParaRPr lang="pt-BR" sz="1600" dirty="0">
                <a:solidFill>
                  <a:srgbClr val="E9A89F"/>
                </a:solidFill>
              </a:endParaRPr>
            </a:p>
          </p:txBody>
        </p:sp>
      </p:grp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7B987F0D-8D3E-173F-E204-021332A2A626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E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>
            <a:extLst>
              <a:ext uri="{FF2B5EF4-FFF2-40B4-BE49-F238E27FC236}">
                <a16:creationId xmlns:a16="http://schemas.microsoft.com/office/drawing/2014/main" id="{10EC0A72-0DDA-141B-CED0-579C616E51BC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FA85C3B3-2DC2-F754-4F64-D51B01D2CDC8}"/>
              </a:ext>
            </a:extLst>
          </p:cNvPr>
          <p:cNvSpPr txBox="1"/>
          <p:nvPr/>
        </p:nvSpPr>
        <p:spPr>
          <a:xfrm>
            <a:off x="11311848" y="6085879"/>
            <a:ext cx="29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3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69E1B59E-4C27-C3AF-DAA3-37B017CCB4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54" y="3824045"/>
            <a:ext cx="273600" cy="273600"/>
          </a:xfrm>
          <a:prstGeom prst="rect">
            <a:avLst/>
          </a:prstGeom>
        </p:spPr>
      </p:pic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C93D1AEB-8021-B9D3-062E-52B1D003E2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54" y="3135258"/>
            <a:ext cx="273600" cy="273600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3BC97CD4-7717-ACF7-25A0-464690BC19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54" y="2446430"/>
            <a:ext cx="273600" cy="2736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158540E-CEE2-8BAB-A840-FC63927E8AFE}"/>
              </a:ext>
            </a:extLst>
          </p:cNvPr>
          <p:cNvSpPr/>
          <p:nvPr/>
        </p:nvSpPr>
        <p:spPr>
          <a:xfrm>
            <a:off x="5016000" y="369332"/>
            <a:ext cx="2160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825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5DA9BC4-029E-47B0-BBE9-9274984068FD}">
  <we:reference id="wa104380902" version="1.0.0.0" store="pt-BR" storeType="OMEX"/>
  <we:alternateReferences>
    <we:reference id="WA104380902" version="1.0.0.0" store="WA10438090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474</Words>
  <Application>Microsoft Office PowerPoint</Application>
  <PresentationFormat>Widescreen</PresentationFormat>
  <Paragraphs>160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Aharoni</vt:lpstr>
      <vt:lpstr>Arial</vt:lpstr>
      <vt:lpstr>Calibri</vt:lpstr>
      <vt:lpstr>Calibri Light</vt:lpstr>
      <vt:lpstr>Courier New</vt:lpstr>
      <vt:lpstr>Simplified Arabic Fixed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Lage da Costa</dc:creator>
  <cp:lastModifiedBy>Guilherme Lage da Costa</cp:lastModifiedBy>
  <cp:revision>2</cp:revision>
  <dcterms:created xsi:type="dcterms:W3CDTF">2022-09-21T18:58:26Z</dcterms:created>
  <dcterms:modified xsi:type="dcterms:W3CDTF">2022-12-04T14:58:57Z</dcterms:modified>
</cp:coreProperties>
</file>