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5B74-2B0A-4836-AB08-FE8A364E7C2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E106-19DE-4D04-8A53-9BD9C31B65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377597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8034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3777" y="1825625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Administrador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3777" y="1825625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Administrador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Administrador</vt:lpstr>
      <vt:lpstr>Administrador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D'almeida</dc:creator>
  <cp:lastModifiedBy>Marcelo D'almeida</cp:lastModifiedBy>
  <cp:revision>7</cp:revision>
  <dcterms:created xsi:type="dcterms:W3CDTF">2022-08-23T22:20:20Z</dcterms:created>
  <dcterms:modified xsi:type="dcterms:W3CDTF">2022-08-24T17:30:28Z</dcterms:modified>
</cp:coreProperties>
</file>