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r2lvWcsqlna/jm/Q9VIctGB7Q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87c7f95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b87c7f95d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87c7f95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b87c7f95d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b87c7f95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b87c7f95d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87c7f95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b87c7f95d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87c7f95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b87c7f95d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87c7f95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b87c7f95d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87c7f95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b87c7f95d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5" name="Google Shape;35;p1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6" name="Google Shape;36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" name="Google Shape;38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9" name="Google Shape;39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0" name="Google Shape;40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2" name="Google Shape;42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3" name="Google Shape;43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4" name="Google Shape;44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CEI-PUC-Minas-PPLES-TI/plf-es-2022-2-ti5-5104100-fichamedicadigita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8.png"/><Relationship Id="rId13" Type="http://schemas.openxmlformats.org/officeDocument/2006/relationships/image" Target="../media/image18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5" Type="http://schemas.openxmlformats.org/officeDocument/2006/relationships/image" Target="../media/image20.png"/><Relationship Id="rId14" Type="http://schemas.openxmlformats.org/officeDocument/2006/relationships/image" Target="../media/image6.png"/><Relationship Id="rId16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"/>
          <p:cNvCxnSpPr/>
          <p:nvPr/>
        </p:nvCxnSpPr>
        <p:spPr>
          <a:xfrm>
            <a:off x="4881029" y="1531525"/>
            <a:ext cx="0" cy="39369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"/>
          <p:cNvSpPr txBox="1"/>
          <p:nvPr>
            <p:ph type="title"/>
          </p:nvPr>
        </p:nvSpPr>
        <p:spPr>
          <a:xfrm>
            <a:off x="525100" y="658850"/>
            <a:ext cx="4011900" cy="54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pt-BR" sz="4800"/>
              <a:t>Ficha Médica Digital</a:t>
            </a:r>
            <a:br>
              <a:rPr lang="pt-BR" sz="5400"/>
            </a:br>
            <a:r>
              <a:rPr b="1" lang="pt-BR" sz="2400"/>
              <a:t>Trabalho Interdisciplinar: Aplicações Distribuídas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t/>
            </a:r>
            <a:endParaRPr b="1" sz="2000"/>
          </a:p>
        </p:txBody>
      </p:sp>
      <p:grpSp>
        <p:nvGrpSpPr>
          <p:cNvPr id="145" name="Google Shape;145;p1"/>
          <p:cNvGrpSpPr/>
          <p:nvPr/>
        </p:nvGrpSpPr>
        <p:grpSpPr>
          <a:xfrm>
            <a:off x="5151495" y="1492560"/>
            <a:ext cx="4619706" cy="3872879"/>
            <a:chOff x="0" y="675922"/>
            <a:chExt cx="4619706" cy="3872879"/>
          </a:xfrm>
        </p:grpSpPr>
        <p:sp>
          <p:nvSpPr>
            <p:cNvPr id="146" name="Google Shape;146;p1"/>
            <p:cNvSpPr/>
            <p:nvPr/>
          </p:nvSpPr>
          <p:spPr>
            <a:xfrm>
              <a:off x="0" y="1000642"/>
              <a:ext cx="4619706" cy="5543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5ECB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30985" y="675922"/>
              <a:ext cx="3233794" cy="64944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262688" y="707625"/>
              <a:ext cx="3170388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2225" spcFirstLastPara="1" rIns="122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pt-BR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Anna Laura Reis Dornelas Gama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0" y="1998562"/>
              <a:ext cx="4619706" cy="5543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5ECB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230985" y="1673842"/>
              <a:ext cx="3233794" cy="64944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262688" y="1705545"/>
              <a:ext cx="3170388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2225" spcFirstLastPara="1" rIns="122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pt-BR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Edson Campolina Silva 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0" y="2996482"/>
              <a:ext cx="4619706" cy="5543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5ECB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30985" y="2671761"/>
              <a:ext cx="3233794" cy="64944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262688" y="2703464"/>
              <a:ext cx="3170388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2225" spcFirstLastPara="1" rIns="122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pt-BR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João Pedro Mayrink 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0" y="3994402"/>
              <a:ext cx="4619706" cy="5543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5ECB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30985" y="3669681"/>
              <a:ext cx="3233794" cy="64944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262688" y="3701384"/>
              <a:ext cx="3170388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2225" spcFirstLastPara="1" rIns="122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pt-BR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Rodolfo Rocha Rodrigues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58" name="Google Shape;158;p1"/>
          <p:cNvSpPr txBox="1"/>
          <p:nvPr/>
        </p:nvSpPr>
        <p:spPr>
          <a:xfrm>
            <a:off x="525100" y="4354500"/>
            <a:ext cx="37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Link do github: </a:t>
            </a:r>
            <a:r>
              <a:rPr lang="pt-BR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https://github.com/ICEI-PUC-Minas-PPLES-TI/plf-es-2022-2-ti5-5104100-fichamedicadigital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87c7f95d5_0_21"/>
          <p:cNvSpPr txBox="1"/>
          <p:nvPr>
            <p:ph type="title"/>
          </p:nvPr>
        </p:nvSpPr>
        <p:spPr>
          <a:xfrm>
            <a:off x="2549125" y="221150"/>
            <a:ext cx="49791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Imagens da Aplicação</a:t>
            </a:r>
            <a:endParaRPr/>
          </a:p>
        </p:txBody>
      </p:sp>
      <p:sp>
        <p:nvSpPr>
          <p:cNvPr id="303" name="Google Shape;303;g1b87c7f95d5_0_21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04" name="Google Shape;304;g1b87c7f95d5_0_21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1b87c7f95d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4" y="1533475"/>
            <a:ext cx="8847775" cy="33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87c7f95d5_0_30"/>
          <p:cNvSpPr txBox="1"/>
          <p:nvPr>
            <p:ph type="title"/>
          </p:nvPr>
        </p:nvSpPr>
        <p:spPr>
          <a:xfrm>
            <a:off x="2549125" y="221150"/>
            <a:ext cx="49791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Imagens da Aplicação</a:t>
            </a:r>
            <a:endParaRPr/>
          </a:p>
        </p:txBody>
      </p:sp>
      <p:sp>
        <p:nvSpPr>
          <p:cNvPr id="311" name="Google Shape;311;g1b87c7f95d5_0_30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12" name="Google Shape;312;g1b87c7f95d5_0_3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g1b87c7f95d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50" y="1731474"/>
            <a:ext cx="8688200" cy="32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87c7f95d5_0_38"/>
          <p:cNvSpPr txBox="1"/>
          <p:nvPr>
            <p:ph type="title"/>
          </p:nvPr>
        </p:nvSpPr>
        <p:spPr>
          <a:xfrm>
            <a:off x="2549125" y="221150"/>
            <a:ext cx="49791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Imagens da Aplicação</a:t>
            </a:r>
            <a:endParaRPr/>
          </a:p>
        </p:txBody>
      </p:sp>
      <p:sp>
        <p:nvSpPr>
          <p:cNvPr id="319" name="Google Shape;319;g1b87c7f95d5_0_38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20" name="Google Shape;320;g1b87c7f95d5_0_38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g1b87c7f95d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75" y="1841250"/>
            <a:ext cx="8940899" cy="33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87c7f95d5_0_47"/>
          <p:cNvSpPr txBox="1"/>
          <p:nvPr>
            <p:ph type="title"/>
          </p:nvPr>
        </p:nvSpPr>
        <p:spPr>
          <a:xfrm>
            <a:off x="2549125" y="221150"/>
            <a:ext cx="49791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Imagens da Aplicação</a:t>
            </a:r>
            <a:endParaRPr/>
          </a:p>
        </p:txBody>
      </p:sp>
      <p:sp>
        <p:nvSpPr>
          <p:cNvPr id="327" name="Google Shape;327;g1b87c7f95d5_0_47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28" name="Google Shape;328;g1b87c7f95d5_0_4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g1b87c7f95d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546" y="1179950"/>
            <a:ext cx="2993668" cy="53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b87c7f95d5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925" y="1179950"/>
            <a:ext cx="2470628" cy="53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87c7f95d5_0_57"/>
          <p:cNvSpPr txBox="1"/>
          <p:nvPr>
            <p:ph type="title"/>
          </p:nvPr>
        </p:nvSpPr>
        <p:spPr>
          <a:xfrm>
            <a:off x="2549125" y="221150"/>
            <a:ext cx="49791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Imagens da Aplicação</a:t>
            </a:r>
            <a:endParaRPr/>
          </a:p>
        </p:txBody>
      </p:sp>
      <p:sp>
        <p:nvSpPr>
          <p:cNvPr id="336" name="Google Shape;336;g1b87c7f95d5_0_57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7" name="Google Shape;337;g1b87c7f95d5_0_5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g1b87c7f95d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77" y="1280950"/>
            <a:ext cx="2434325" cy="52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b87c7f95d5_0_57"/>
          <p:cNvPicPr preferRelativeResize="0"/>
          <p:nvPr/>
        </p:nvPicPr>
        <p:blipFill rotWithShape="1">
          <a:blip r:embed="rId4">
            <a:alphaModFix/>
          </a:blip>
          <a:srcRect b="9543" l="0" r="0" t="0"/>
          <a:stretch/>
        </p:blipFill>
        <p:spPr>
          <a:xfrm>
            <a:off x="4407154" y="1280950"/>
            <a:ext cx="2696318" cy="52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87c7f95d5_0_13"/>
          <p:cNvSpPr txBox="1"/>
          <p:nvPr>
            <p:ph type="title"/>
          </p:nvPr>
        </p:nvSpPr>
        <p:spPr>
          <a:xfrm>
            <a:off x="4237978" y="110675"/>
            <a:ext cx="26193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45" name="Google Shape;345;g1b87c7f95d5_0_13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6" name="Google Shape;346;g1b87c7f95d5_0_13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b87c7f95d5_0_13"/>
          <p:cNvSpPr txBox="1"/>
          <p:nvPr/>
        </p:nvSpPr>
        <p:spPr>
          <a:xfrm>
            <a:off x="985775" y="1416700"/>
            <a:ext cx="7789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❏"/>
            </a:pP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A Ficha Médica Digital poderá sanar muitas dificuldades enfrentadas por médicos e pacientes no momento da consulta.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❏"/>
            </a:pP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A digitalização da ficha do paciente facilitará o atendimento, de forma a torná-lo mais ágil e coeso, uma vez que o paciente poderá apresentar todas as informações no aplicativo, com menor risco de perda, em relação a exames e prontuários de papel.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❏"/>
            </a:pP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Todos os requisitos essenciais foram implementados com sucesso e espera-se que o aplicativo possa ser útil para a sociedade.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53" name="Google Shape;353;p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54" name="Google Shape;35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6" name="Google Shape;35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57" name="Google Shape;35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8" name="Google Shape;35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0" name="Google Shape;36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1" name="Google Shape;36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62" name="Google Shape;36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9"/>
          <p:cNvSpPr txBox="1"/>
          <p:nvPr>
            <p:ph type="title"/>
          </p:nvPr>
        </p:nvSpPr>
        <p:spPr>
          <a:xfrm>
            <a:off x="5251471" y="3002011"/>
            <a:ext cx="4022532" cy="104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pt-BR" sz="6000"/>
              <a:t>Obrigado!!</a:t>
            </a:r>
            <a:endParaRPr/>
          </a:p>
        </p:txBody>
      </p:sp>
      <p:pic>
        <p:nvPicPr>
          <p:cNvPr descr="Winking Face with No Fill" id="364" name="Google Shape;3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109" y="835015"/>
            <a:ext cx="2987218" cy="2987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 Up Sign" id="365" name="Google Shape;3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186" y="4050833"/>
            <a:ext cx="1990528" cy="199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5" name="Google Shape;165;p2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"/>
          <p:cNvSpPr/>
          <p:nvPr/>
        </p:nvSpPr>
        <p:spPr>
          <a:xfrm>
            <a:off x="4482568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68" name="Google Shape;168;p2"/>
          <p:cNvSpPr/>
          <p:nvPr/>
        </p:nvSpPr>
        <p:spPr>
          <a:xfrm>
            <a:off x="4904534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69" name="Google Shape;169;p2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4635592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</p:sp>
      <p:sp>
        <p:nvSpPr>
          <p:cNvPr id="171" name="Google Shape;171;p2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6197631" y="-8467"/>
            <a:ext cx="5994369" cy="6866467"/>
          </a:xfrm>
          <a:custGeom>
            <a:rect b="b" l="l" r="r" t="t"/>
            <a:pathLst>
              <a:path extrusionOk="0" h="6866467" w="5994369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"/>
          <p:cNvSpPr txBox="1"/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Problema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51" y="1545062"/>
            <a:ext cx="3856774" cy="38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6894178" y="2233480"/>
            <a:ext cx="4512988" cy="331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pt-BR" sz="2400">
                <a:solidFill>
                  <a:srgbClr val="FFFFFF"/>
                </a:solidFill>
              </a:rPr>
              <a:t>Atualmente, existem médicos que se especializam em diversas áreas, fazendo com que as pessoas tenham muitas informações em locais diferentes, dificultando na organização de rotinas médicas.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1" name="Google Shape;181;p3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82" name="Google Shape;182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85" name="Google Shape;185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86" name="Google Shape;186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188" name="Google Shape;188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189" name="Google Shape;189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0" name="Google Shape;190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3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16B0E3"/>
                </a:solidFill>
              </a:rPr>
              <a:t>Objetivos</a:t>
            </a:r>
            <a:endParaRPr sz="4400">
              <a:solidFill>
                <a:srgbClr val="16B0E3"/>
              </a:solidFill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" name="Google Shape;193;p3"/>
          <p:cNvGrpSpPr/>
          <p:nvPr/>
        </p:nvGrpSpPr>
        <p:grpSpPr>
          <a:xfrm>
            <a:off x="4852543" y="945152"/>
            <a:ext cx="6692813" cy="4822012"/>
            <a:chOff x="0" y="588"/>
            <a:chExt cx="6692813" cy="4822012"/>
          </a:xfrm>
        </p:grpSpPr>
        <p:sp>
          <p:nvSpPr>
            <p:cNvPr id="194" name="Google Shape;194;p3"/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16759" y="310575"/>
              <a:ext cx="757744" cy="7577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Facilitar a organização da ficha médica dos pacientes</a:t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16759" y="2032722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Auxiliar o médico nas suas consultas</a:t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lang="pt-BR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Facilitar o acesso do paciente aos seus exames</a:t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4"/>
          <p:cNvGrpSpPr/>
          <p:nvPr/>
        </p:nvGrpSpPr>
        <p:grpSpPr>
          <a:xfrm>
            <a:off x="1698685" y="1950021"/>
            <a:ext cx="8794627" cy="4090524"/>
            <a:chOff x="411752" y="1478"/>
            <a:chExt cx="8794627" cy="4090524"/>
          </a:xfrm>
        </p:grpSpPr>
        <p:sp>
          <p:nvSpPr>
            <p:cNvPr id="215" name="Google Shape;215;p4"/>
            <p:cNvSpPr/>
            <p:nvPr/>
          </p:nvSpPr>
          <p:spPr>
            <a:xfrm>
              <a:off x="411752" y="1478"/>
              <a:ext cx="2045262" cy="1227157"/>
            </a:xfrm>
            <a:prstGeom prst="rect">
              <a:avLst/>
            </a:prstGeom>
            <a:solidFill>
              <a:srgbClr val="2B82C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411752" y="1478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lang="pt-BR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médico deve ser capaz de cadastrar/visualizar uma consulta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2661541" y="1478"/>
              <a:ext cx="2045262" cy="1227157"/>
            </a:xfrm>
            <a:prstGeom prst="rect">
              <a:avLst/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661541" y="1478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Criação da ficha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911329" y="1478"/>
              <a:ext cx="2045262" cy="1227157"/>
            </a:xfrm>
            <a:prstGeom prst="rect">
              <a:avLst/>
            </a:prstGeom>
            <a:solidFill>
              <a:srgbClr val="2B9468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4911329" y="1478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Usuário deve conseguir se cadastrar;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7161117" y="1478"/>
              <a:ext cx="2045262" cy="1227157"/>
            </a:xfrm>
            <a:prstGeom prst="rect">
              <a:avLst/>
            </a:prstGeom>
            <a:solidFill>
              <a:srgbClr val="3FB04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7161117" y="1478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Usuário deve conseguir realizar o login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11752" y="1433162"/>
              <a:ext cx="2045262" cy="1227157"/>
            </a:xfrm>
            <a:prstGeom prst="rect">
              <a:avLst/>
            </a:prstGeom>
            <a:solidFill>
              <a:srgbClr val="95D13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411752" y="1433162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Mostrar mapa com consultórios perto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661541" y="1433162"/>
              <a:ext cx="2045262" cy="1227157"/>
            </a:xfrm>
            <a:prstGeom prst="rect">
              <a:avLst/>
            </a:prstGeom>
            <a:solidFill>
              <a:srgbClr val="2B82C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661541" y="1433162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lang="pt-BR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admin deve ser capaz de gerenciar os demais usuários (CRUD)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911329" y="1433162"/>
              <a:ext cx="2045262" cy="1227157"/>
            </a:xfrm>
            <a:prstGeom prst="rect">
              <a:avLst/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4911329" y="1433162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lang="pt-BR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paciente deve ser capaz de cadastrar um exame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7161117" y="1433162"/>
              <a:ext cx="2045262" cy="1227157"/>
            </a:xfrm>
            <a:prstGeom prst="rect">
              <a:avLst/>
            </a:prstGeom>
            <a:solidFill>
              <a:srgbClr val="2B9468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7161117" y="1433162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paciente deve ser capaz de </a:t>
              </a:r>
              <a:r>
                <a:rPr lang="pt-BR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solicitar o agendamento de consulta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661541" y="2864845"/>
              <a:ext cx="2045262" cy="1227157"/>
            </a:xfrm>
            <a:prstGeom prst="rect">
              <a:avLst/>
            </a:prstGeom>
            <a:solidFill>
              <a:srgbClr val="3FB04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2661541" y="2864845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Espaço para ver os exames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4911329" y="2864845"/>
              <a:ext cx="2045262" cy="1227157"/>
            </a:xfrm>
            <a:prstGeom prst="rect">
              <a:avLst/>
            </a:prstGeom>
            <a:solidFill>
              <a:srgbClr val="95D13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4911329" y="2864845"/>
              <a:ext cx="2045262" cy="122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rebuchet MS"/>
                <a:buNone/>
              </a:pPr>
              <a:r>
                <a:rPr lang="pt-BR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médico deve ser notificado toda vez que uma consulta foi cadastrada ou tiver seu status alterado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Requisitos Não Funcionais</a:t>
            </a:r>
            <a:endParaRPr/>
          </a:p>
        </p:txBody>
      </p:sp>
      <p:grpSp>
        <p:nvGrpSpPr>
          <p:cNvPr id="240" name="Google Shape;240;p5"/>
          <p:cNvGrpSpPr/>
          <p:nvPr/>
        </p:nvGrpSpPr>
        <p:grpSpPr>
          <a:xfrm>
            <a:off x="533560" y="1899818"/>
            <a:ext cx="8596668" cy="2619521"/>
            <a:chOff x="0" y="630625"/>
            <a:chExt cx="8596668" cy="2619521"/>
          </a:xfrm>
        </p:grpSpPr>
        <p:sp>
          <p:nvSpPr>
            <p:cNvPr id="241" name="Google Shape;241;p5"/>
            <p:cNvSpPr/>
            <p:nvPr/>
          </p:nvSpPr>
          <p:spPr>
            <a:xfrm>
              <a:off x="0" y="630625"/>
              <a:ext cx="8596668" cy="1164231"/>
            </a:xfrm>
            <a:prstGeom prst="roundRect">
              <a:avLst>
                <a:gd fmla="val 10000" name="adj"/>
              </a:avLst>
            </a:pr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52180" y="892577"/>
              <a:ext cx="640327" cy="6403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4687" y="630625"/>
              <a:ext cx="7251980" cy="1164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1344687" y="630625"/>
              <a:ext cx="7251980" cy="1164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200" lIns="123200" spcFirstLastPara="1" rIns="123200" wrap="square" tIns="12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sistema web deve ser acessível para resoluções a partir de 1025 pixels de largura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0" y="2085915"/>
              <a:ext cx="8596668" cy="1164231"/>
            </a:xfrm>
            <a:prstGeom prst="roundRect">
              <a:avLst>
                <a:gd fmla="val 10000" name="adj"/>
              </a:avLst>
            </a:pr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52180" y="2347867"/>
              <a:ext cx="640327" cy="6403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344687" y="2085915"/>
              <a:ext cx="7251980" cy="1164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1344687" y="2085915"/>
              <a:ext cx="7251980" cy="1164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200" lIns="123200" spcFirstLastPara="1" rIns="123200" wrap="square" tIns="12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aplicação para dispositivos móveis deve  ser compatível com smartphones IOS e Android, a partir da versão 6.0 (API nº 23)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Metodologias</a:t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>
            <a:off x="677863" y="2029321"/>
            <a:ext cx="8596312" cy="2619970"/>
            <a:chOff x="0" y="630733"/>
            <a:chExt cx="8596312" cy="2619970"/>
          </a:xfrm>
        </p:grpSpPr>
        <p:sp>
          <p:nvSpPr>
            <p:cNvPr id="255" name="Google Shape;255;p7"/>
            <p:cNvSpPr/>
            <p:nvPr/>
          </p:nvSpPr>
          <p:spPr>
            <a:xfrm>
              <a:off x="0" y="630733"/>
              <a:ext cx="8596312" cy="116443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52240" y="892730"/>
              <a:ext cx="640437" cy="640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344917" y="630733"/>
              <a:ext cx="7251394" cy="1164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1344917" y="630733"/>
              <a:ext cx="7251394" cy="1164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225" lIns="123225" spcFirstLastPara="1" rIns="123225" wrap="square" tIns="123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Kanban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0" y="2086272"/>
              <a:ext cx="8596312" cy="116443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352240" y="2348269"/>
              <a:ext cx="640437" cy="640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344917" y="2086272"/>
              <a:ext cx="7251394" cy="1164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1344917" y="2086272"/>
              <a:ext cx="7251394" cy="1164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225" lIns="123225" spcFirstLastPara="1" rIns="123225" wrap="square" tIns="123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Scrum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122946" y="1785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Tecnologias usadas:</a:t>
            </a:r>
            <a:endParaRPr/>
          </a:p>
        </p:txBody>
      </p:sp>
      <p:pic>
        <p:nvPicPr>
          <p:cNvPr descr="Ícone&#10;&#10;Descrição gerada automaticamente" id="268" name="Google Shape;2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740" y="5327437"/>
            <a:ext cx="1434861" cy="1206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69" name="Google Shape;2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1079" y="5436079"/>
            <a:ext cx="1420484" cy="14204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, Ícone&#10;&#10;Descrição gerada automaticamente" id="270" name="Google Shape;2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8928" y="2805022"/>
            <a:ext cx="1621766" cy="1564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pizza&#10;&#10;Descrição gerada automaticamente" id="271" name="Google Shape;27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078" y="2826203"/>
            <a:ext cx="1521900" cy="15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8061" y="5348528"/>
            <a:ext cx="2743200" cy="1164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73" name="Google Shape;27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53997" y="1106222"/>
            <a:ext cx="1782636" cy="1839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Ícone&#10;&#10;Descrição gerada automaticamente" id="274" name="Google Shape;27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80075" y="1441200"/>
            <a:ext cx="1000275" cy="983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edifício, avião, grande, relógio&#10;&#10;Descrição gerada automaticamente" id="275" name="Google Shape;27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64061" y="178538"/>
            <a:ext cx="2743200" cy="273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80357" y="3849268"/>
            <a:ext cx="2081842" cy="1644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277" name="Google Shape;277;p6"/>
          <p:cNvPicPr preferRelativeResize="0"/>
          <p:nvPr>
            <p:ph idx="1" type="body"/>
          </p:nvPr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504" y="1400122"/>
            <a:ext cx="1325100" cy="106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278" name="Google Shape;278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66627" y="2646872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78051" y="1493074"/>
            <a:ext cx="1420501" cy="106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45550" y="2646875"/>
            <a:ext cx="3128198" cy="9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000" y="4531825"/>
            <a:ext cx="2081850" cy="77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4237978" y="110675"/>
            <a:ext cx="26193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287" name="Google Shape;287;p8"/>
          <p:cNvSpPr txBox="1"/>
          <p:nvPr>
            <p:ph idx="1" type="body"/>
          </p:nvPr>
        </p:nvSpPr>
        <p:spPr>
          <a:xfrm>
            <a:off x="5209563" y="2160589"/>
            <a:ext cx="406443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88" name="Google Shape;288;p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54" y="906875"/>
            <a:ext cx="7675750" cy="5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87c7f95d5_0_5"/>
          <p:cNvSpPr txBox="1"/>
          <p:nvPr>
            <p:ph type="title"/>
          </p:nvPr>
        </p:nvSpPr>
        <p:spPr>
          <a:xfrm>
            <a:off x="3567148" y="142225"/>
            <a:ext cx="41739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295" name="Google Shape;295;g1b87c7f95d5_0_5"/>
          <p:cNvSpPr txBox="1"/>
          <p:nvPr>
            <p:ph idx="1" type="body"/>
          </p:nvPr>
        </p:nvSpPr>
        <p:spPr>
          <a:xfrm>
            <a:off x="5209563" y="2160589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6" name="Google Shape;296;g1b87c7f95d5_0_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g1b87c7f95d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5" y="865625"/>
            <a:ext cx="8628000" cy="4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2022-08-16T23:11:53Z</dcterms:created>
</cp:coreProperties>
</file>