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D9B40-7944-26B5-EE92-928F2CDD87AD}" v="77" dt="2022-08-16T23:43:50.775"/>
    <p1510:client id="{400F5CED-D5AD-FCB9-0879-5D28968D9D08}" v="26" dt="2022-08-17T20:06:48.727"/>
    <p1510:client id="{89A8E8A9-128E-14F3-3AEA-D46316DA3B7A}" v="674" dt="2022-08-17T19:14:12.076"/>
    <p1510:client id="{C37D0AE0-7EFD-AAB0-0E25-5677F66A81FB}" v="7" dt="2022-08-17T19:41:00.200"/>
    <p1510:client id="{D16EC28E-4A89-1EAB-C16F-1AAC5A244E9A}" v="345" dt="2022-08-17T20:18:35.974"/>
    <p1510:client id="{E36ECF06-F927-414A-9561-1A18F85AE209}" v="42" dt="2022-08-16T23:19:16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ACCA28-488B-4239-9BF6-915853821FB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CBD4A47-A26F-4489-92D6-CC0DEEB119E4}">
      <dgm:prSet/>
      <dgm:spPr/>
      <dgm:t>
        <a:bodyPr/>
        <a:lstStyle/>
        <a:p>
          <a:r>
            <a:rPr lang="de-DE"/>
            <a:t>Anna Laura Reis Dornelas Gama</a:t>
          </a:r>
          <a:endParaRPr lang="en-US"/>
        </a:p>
      </dgm:t>
    </dgm:pt>
    <dgm:pt modelId="{CFC066EF-ECD4-4C64-A8E6-B954CD223BE4}" type="parTrans" cxnId="{5C6DC373-C137-4580-A887-9C49A7956C9C}">
      <dgm:prSet/>
      <dgm:spPr/>
      <dgm:t>
        <a:bodyPr/>
        <a:lstStyle/>
        <a:p>
          <a:endParaRPr lang="en-US"/>
        </a:p>
      </dgm:t>
    </dgm:pt>
    <dgm:pt modelId="{AD6B9275-7CD7-44EC-93A9-2AB11A97B469}" type="sibTrans" cxnId="{5C6DC373-C137-4580-A887-9C49A7956C9C}">
      <dgm:prSet/>
      <dgm:spPr/>
      <dgm:t>
        <a:bodyPr/>
        <a:lstStyle/>
        <a:p>
          <a:endParaRPr lang="en-US"/>
        </a:p>
      </dgm:t>
    </dgm:pt>
    <dgm:pt modelId="{25633E11-9E7F-4AFD-A45B-8E3A4413302D}">
      <dgm:prSet/>
      <dgm:spPr/>
      <dgm:t>
        <a:bodyPr/>
        <a:lstStyle/>
        <a:p>
          <a:r>
            <a:rPr lang="de-DE"/>
            <a:t>Edson Campolina Silva </a:t>
          </a:r>
          <a:endParaRPr lang="en-US"/>
        </a:p>
      </dgm:t>
    </dgm:pt>
    <dgm:pt modelId="{625DA537-BA41-45E8-B25A-4DE5C4302094}" type="parTrans" cxnId="{5D21C58B-1E82-4B80-B15F-2E1DB8320443}">
      <dgm:prSet/>
      <dgm:spPr/>
      <dgm:t>
        <a:bodyPr/>
        <a:lstStyle/>
        <a:p>
          <a:endParaRPr lang="en-US"/>
        </a:p>
      </dgm:t>
    </dgm:pt>
    <dgm:pt modelId="{2B9353B2-E11A-428C-AF0C-C619AD7FA905}" type="sibTrans" cxnId="{5D21C58B-1E82-4B80-B15F-2E1DB8320443}">
      <dgm:prSet/>
      <dgm:spPr/>
      <dgm:t>
        <a:bodyPr/>
        <a:lstStyle/>
        <a:p>
          <a:endParaRPr lang="en-US"/>
        </a:p>
      </dgm:t>
    </dgm:pt>
    <dgm:pt modelId="{FD03CB97-24A2-4879-830A-CA2FF2EF3A4E}">
      <dgm:prSet/>
      <dgm:spPr/>
      <dgm:t>
        <a:bodyPr/>
        <a:lstStyle/>
        <a:p>
          <a:r>
            <a:rPr lang="de-DE"/>
            <a:t>João Pedro Mayrink </a:t>
          </a:r>
          <a:endParaRPr lang="en-US"/>
        </a:p>
      </dgm:t>
    </dgm:pt>
    <dgm:pt modelId="{4F93D2EF-69B0-48ED-AA8F-95F222E9C891}" type="parTrans" cxnId="{69AAE331-61F6-4FB6-A952-FCAACD33378C}">
      <dgm:prSet/>
      <dgm:spPr/>
      <dgm:t>
        <a:bodyPr/>
        <a:lstStyle/>
        <a:p>
          <a:endParaRPr lang="en-US"/>
        </a:p>
      </dgm:t>
    </dgm:pt>
    <dgm:pt modelId="{065774F8-C97A-4FAB-9129-58D4856DB050}" type="sibTrans" cxnId="{69AAE331-61F6-4FB6-A952-FCAACD33378C}">
      <dgm:prSet/>
      <dgm:spPr/>
      <dgm:t>
        <a:bodyPr/>
        <a:lstStyle/>
        <a:p>
          <a:endParaRPr lang="en-US"/>
        </a:p>
      </dgm:t>
    </dgm:pt>
    <dgm:pt modelId="{97586E55-9846-44BD-88A4-54955637A1C0}">
      <dgm:prSet/>
      <dgm:spPr/>
      <dgm:t>
        <a:bodyPr/>
        <a:lstStyle/>
        <a:p>
          <a:r>
            <a:rPr lang="de-DE"/>
            <a:t>Rodolfo Rocha Rodrigues</a:t>
          </a:r>
          <a:endParaRPr lang="en-US"/>
        </a:p>
      </dgm:t>
    </dgm:pt>
    <dgm:pt modelId="{00F693A2-9D7B-482E-807A-E1744B96CFA9}" type="parTrans" cxnId="{0283BEA1-8B28-4744-B411-E7BC04020BA9}">
      <dgm:prSet/>
      <dgm:spPr/>
      <dgm:t>
        <a:bodyPr/>
        <a:lstStyle/>
        <a:p>
          <a:endParaRPr lang="en-US"/>
        </a:p>
      </dgm:t>
    </dgm:pt>
    <dgm:pt modelId="{4C68A715-2361-4058-A099-AF6FA90CAFF2}" type="sibTrans" cxnId="{0283BEA1-8B28-4744-B411-E7BC04020BA9}">
      <dgm:prSet/>
      <dgm:spPr/>
      <dgm:t>
        <a:bodyPr/>
        <a:lstStyle/>
        <a:p>
          <a:endParaRPr lang="en-US"/>
        </a:p>
      </dgm:t>
    </dgm:pt>
    <dgm:pt modelId="{D2425295-ABF4-4BDB-A896-15F168A73114}" type="pres">
      <dgm:prSet presAssocID="{1FACCA28-488B-4239-9BF6-915853821FB4}" presName="linear" presStyleCnt="0">
        <dgm:presLayoutVars>
          <dgm:dir/>
          <dgm:animLvl val="lvl"/>
          <dgm:resizeHandles val="exact"/>
        </dgm:presLayoutVars>
      </dgm:prSet>
      <dgm:spPr/>
    </dgm:pt>
    <dgm:pt modelId="{F429394C-0929-4E7A-9B5E-D2F42AA24E06}" type="pres">
      <dgm:prSet presAssocID="{ECBD4A47-A26F-4489-92D6-CC0DEEB119E4}" presName="parentLin" presStyleCnt="0"/>
      <dgm:spPr/>
    </dgm:pt>
    <dgm:pt modelId="{7F55F687-0F12-4CE7-B511-9B059C44D6D6}" type="pres">
      <dgm:prSet presAssocID="{ECBD4A47-A26F-4489-92D6-CC0DEEB119E4}" presName="parentLeftMargin" presStyleLbl="node1" presStyleIdx="0" presStyleCnt="4"/>
      <dgm:spPr/>
    </dgm:pt>
    <dgm:pt modelId="{D10B667B-7E1A-471B-981D-049629D93FE3}" type="pres">
      <dgm:prSet presAssocID="{ECBD4A47-A26F-4489-92D6-CC0DEEB119E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6DA7898-51AF-45F1-B9D2-DEEF99966942}" type="pres">
      <dgm:prSet presAssocID="{ECBD4A47-A26F-4489-92D6-CC0DEEB119E4}" presName="negativeSpace" presStyleCnt="0"/>
      <dgm:spPr/>
    </dgm:pt>
    <dgm:pt modelId="{611517CE-8956-493E-96CF-5D874434F975}" type="pres">
      <dgm:prSet presAssocID="{ECBD4A47-A26F-4489-92D6-CC0DEEB119E4}" presName="childText" presStyleLbl="conFgAcc1" presStyleIdx="0" presStyleCnt="4">
        <dgm:presLayoutVars>
          <dgm:bulletEnabled val="1"/>
        </dgm:presLayoutVars>
      </dgm:prSet>
      <dgm:spPr/>
    </dgm:pt>
    <dgm:pt modelId="{B0FBE734-07D8-40F2-B93D-0B19C06E3480}" type="pres">
      <dgm:prSet presAssocID="{AD6B9275-7CD7-44EC-93A9-2AB11A97B469}" presName="spaceBetweenRectangles" presStyleCnt="0"/>
      <dgm:spPr/>
    </dgm:pt>
    <dgm:pt modelId="{526F3D82-D010-4E3F-AE89-41F628828074}" type="pres">
      <dgm:prSet presAssocID="{25633E11-9E7F-4AFD-A45B-8E3A4413302D}" presName="parentLin" presStyleCnt="0"/>
      <dgm:spPr/>
    </dgm:pt>
    <dgm:pt modelId="{DD3E648E-1570-441E-8FB9-02A4FFC231D0}" type="pres">
      <dgm:prSet presAssocID="{25633E11-9E7F-4AFD-A45B-8E3A4413302D}" presName="parentLeftMargin" presStyleLbl="node1" presStyleIdx="0" presStyleCnt="4"/>
      <dgm:spPr/>
    </dgm:pt>
    <dgm:pt modelId="{511A4354-A4EB-4753-9D5B-A645646F6AB3}" type="pres">
      <dgm:prSet presAssocID="{25633E11-9E7F-4AFD-A45B-8E3A4413302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D7D8E1-ADF3-44A7-85CB-823BE9336528}" type="pres">
      <dgm:prSet presAssocID="{25633E11-9E7F-4AFD-A45B-8E3A4413302D}" presName="negativeSpace" presStyleCnt="0"/>
      <dgm:spPr/>
    </dgm:pt>
    <dgm:pt modelId="{C156D441-4FB1-4936-96B5-8996384CEFE7}" type="pres">
      <dgm:prSet presAssocID="{25633E11-9E7F-4AFD-A45B-8E3A4413302D}" presName="childText" presStyleLbl="conFgAcc1" presStyleIdx="1" presStyleCnt="4">
        <dgm:presLayoutVars>
          <dgm:bulletEnabled val="1"/>
        </dgm:presLayoutVars>
      </dgm:prSet>
      <dgm:spPr/>
    </dgm:pt>
    <dgm:pt modelId="{20937D92-FCEF-446A-BE02-8A1E93851F82}" type="pres">
      <dgm:prSet presAssocID="{2B9353B2-E11A-428C-AF0C-C619AD7FA905}" presName="spaceBetweenRectangles" presStyleCnt="0"/>
      <dgm:spPr/>
    </dgm:pt>
    <dgm:pt modelId="{9BFB70DE-76C5-44F4-910B-83B4C511E22E}" type="pres">
      <dgm:prSet presAssocID="{FD03CB97-24A2-4879-830A-CA2FF2EF3A4E}" presName="parentLin" presStyleCnt="0"/>
      <dgm:spPr/>
    </dgm:pt>
    <dgm:pt modelId="{D49D05BF-5671-4580-B84F-4E8DF87DFE37}" type="pres">
      <dgm:prSet presAssocID="{FD03CB97-24A2-4879-830A-CA2FF2EF3A4E}" presName="parentLeftMargin" presStyleLbl="node1" presStyleIdx="1" presStyleCnt="4"/>
      <dgm:spPr/>
    </dgm:pt>
    <dgm:pt modelId="{15E077F8-803D-469B-9520-B276C9CB7A82}" type="pres">
      <dgm:prSet presAssocID="{FD03CB97-24A2-4879-830A-CA2FF2EF3A4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2ABB2D7-74CE-4044-A8CE-C92B546A9152}" type="pres">
      <dgm:prSet presAssocID="{FD03CB97-24A2-4879-830A-CA2FF2EF3A4E}" presName="negativeSpace" presStyleCnt="0"/>
      <dgm:spPr/>
    </dgm:pt>
    <dgm:pt modelId="{4CCF8B2A-A95F-49C1-A14F-49346B01C496}" type="pres">
      <dgm:prSet presAssocID="{FD03CB97-24A2-4879-830A-CA2FF2EF3A4E}" presName="childText" presStyleLbl="conFgAcc1" presStyleIdx="2" presStyleCnt="4">
        <dgm:presLayoutVars>
          <dgm:bulletEnabled val="1"/>
        </dgm:presLayoutVars>
      </dgm:prSet>
      <dgm:spPr/>
    </dgm:pt>
    <dgm:pt modelId="{AD92CA4A-9F7B-4E27-9D72-2E104800CCEE}" type="pres">
      <dgm:prSet presAssocID="{065774F8-C97A-4FAB-9129-58D4856DB050}" presName="spaceBetweenRectangles" presStyleCnt="0"/>
      <dgm:spPr/>
    </dgm:pt>
    <dgm:pt modelId="{839E763E-260B-477B-ABCA-C92218A22FE7}" type="pres">
      <dgm:prSet presAssocID="{97586E55-9846-44BD-88A4-54955637A1C0}" presName="parentLin" presStyleCnt="0"/>
      <dgm:spPr/>
    </dgm:pt>
    <dgm:pt modelId="{2F39721E-A64D-4088-955F-F598EA6956CD}" type="pres">
      <dgm:prSet presAssocID="{97586E55-9846-44BD-88A4-54955637A1C0}" presName="parentLeftMargin" presStyleLbl="node1" presStyleIdx="2" presStyleCnt="4"/>
      <dgm:spPr/>
    </dgm:pt>
    <dgm:pt modelId="{34446932-831A-450B-8A58-4E17F6AC57F7}" type="pres">
      <dgm:prSet presAssocID="{97586E55-9846-44BD-88A4-54955637A1C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A02BCE0-2133-46DC-B764-797F989B8D95}" type="pres">
      <dgm:prSet presAssocID="{97586E55-9846-44BD-88A4-54955637A1C0}" presName="negativeSpace" presStyleCnt="0"/>
      <dgm:spPr/>
    </dgm:pt>
    <dgm:pt modelId="{B77DC767-7F57-4F1B-A6FC-8B93B053261A}" type="pres">
      <dgm:prSet presAssocID="{97586E55-9846-44BD-88A4-54955637A1C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3583800-E49E-4030-8833-FC33FDA71288}" type="presOf" srcId="{25633E11-9E7F-4AFD-A45B-8E3A4413302D}" destId="{511A4354-A4EB-4753-9D5B-A645646F6AB3}" srcOrd="1" destOrd="0" presId="urn:microsoft.com/office/officeart/2005/8/layout/list1"/>
    <dgm:cxn modelId="{81ED6602-6846-4CC6-8426-5CF21328D4D9}" type="presOf" srcId="{97586E55-9846-44BD-88A4-54955637A1C0}" destId="{34446932-831A-450B-8A58-4E17F6AC57F7}" srcOrd="1" destOrd="0" presId="urn:microsoft.com/office/officeart/2005/8/layout/list1"/>
    <dgm:cxn modelId="{55C9BB06-F97E-4D74-B0DF-590DE67D5139}" type="presOf" srcId="{FD03CB97-24A2-4879-830A-CA2FF2EF3A4E}" destId="{15E077F8-803D-469B-9520-B276C9CB7A82}" srcOrd="1" destOrd="0" presId="urn:microsoft.com/office/officeart/2005/8/layout/list1"/>
    <dgm:cxn modelId="{4BED6F09-3B75-4673-96A0-F5C3247A80D6}" type="presOf" srcId="{1FACCA28-488B-4239-9BF6-915853821FB4}" destId="{D2425295-ABF4-4BDB-A896-15F168A73114}" srcOrd="0" destOrd="0" presId="urn:microsoft.com/office/officeart/2005/8/layout/list1"/>
    <dgm:cxn modelId="{0801B50A-2957-4230-A30D-7742B5B782FD}" type="presOf" srcId="{25633E11-9E7F-4AFD-A45B-8E3A4413302D}" destId="{DD3E648E-1570-441E-8FB9-02A4FFC231D0}" srcOrd="0" destOrd="0" presId="urn:microsoft.com/office/officeart/2005/8/layout/list1"/>
    <dgm:cxn modelId="{69AAE331-61F6-4FB6-A952-FCAACD33378C}" srcId="{1FACCA28-488B-4239-9BF6-915853821FB4}" destId="{FD03CB97-24A2-4879-830A-CA2FF2EF3A4E}" srcOrd="2" destOrd="0" parTransId="{4F93D2EF-69B0-48ED-AA8F-95F222E9C891}" sibTransId="{065774F8-C97A-4FAB-9129-58D4856DB050}"/>
    <dgm:cxn modelId="{9885073C-3DF2-4405-B119-AB7878FFA00F}" type="presOf" srcId="{97586E55-9846-44BD-88A4-54955637A1C0}" destId="{2F39721E-A64D-4088-955F-F598EA6956CD}" srcOrd="0" destOrd="0" presId="urn:microsoft.com/office/officeart/2005/8/layout/list1"/>
    <dgm:cxn modelId="{CF7B5545-18E9-4803-8D41-8EF6B753F113}" type="presOf" srcId="{ECBD4A47-A26F-4489-92D6-CC0DEEB119E4}" destId="{7F55F687-0F12-4CE7-B511-9B059C44D6D6}" srcOrd="0" destOrd="0" presId="urn:microsoft.com/office/officeart/2005/8/layout/list1"/>
    <dgm:cxn modelId="{5C6DC373-C137-4580-A887-9C49A7956C9C}" srcId="{1FACCA28-488B-4239-9BF6-915853821FB4}" destId="{ECBD4A47-A26F-4489-92D6-CC0DEEB119E4}" srcOrd="0" destOrd="0" parTransId="{CFC066EF-ECD4-4C64-A8E6-B954CD223BE4}" sibTransId="{AD6B9275-7CD7-44EC-93A9-2AB11A97B469}"/>
    <dgm:cxn modelId="{5D21C58B-1E82-4B80-B15F-2E1DB8320443}" srcId="{1FACCA28-488B-4239-9BF6-915853821FB4}" destId="{25633E11-9E7F-4AFD-A45B-8E3A4413302D}" srcOrd="1" destOrd="0" parTransId="{625DA537-BA41-45E8-B25A-4DE5C4302094}" sibTransId="{2B9353B2-E11A-428C-AF0C-C619AD7FA905}"/>
    <dgm:cxn modelId="{0283BEA1-8B28-4744-B411-E7BC04020BA9}" srcId="{1FACCA28-488B-4239-9BF6-915853821FB4}" destId="{97586E55-9846-44BD-88A4-54955637A1C0}" srcOrd="3" destOrd="0" parTransId="{00F693A2-9D7B-482E-807A-E1744B96CFA9}" sibTransId="{4C68A715-2361-4058-A099-AF6FA90CAFF2}"/>
    <dgm:cxn modelId="{94F3B2C2-76CF-484D-A4BB-DDBA4F794C9A}" type="presOf" srcId="{ECBD4A47-A26F-4489-92D6-CC0DEEB119E4}" destId="{D10B667B-7E1A-471B-981D-049629D93FE3}" srcOrd="1" destOrd="0" presId="urn:microsoft.com/office/officeart/2005/8/layout/list1"/>
    <dgm:cxn modelId="{C14C2BE4-4897-4C32-B4A0-ACFEC1960308}" type="presOf" srcId="{FD03CB97-24A2-4879-830A-CA2FF2EF3A4E}" destId="{D49D05BF-5671-4580-B84F-4E8DF87DFE37}" srcOrd="0" destOrd="0" presId="urn:microsoft.com/office/officeart/2005/8/layout/list1"/>
    <dgm:cxn modelId="{BCC33AC6-4DB8-4E33-AC7E-7040F0B48612}" type="presParOf" srcId="{D2425295-ABF4-4BDB-A896-15F168A73114}" destId="{F429394C-0929-4E7A-9B5E-D2F42AA24E06}" srcOrd="0" destOrd="0" presId="urn:microsoft.com/office/officeart/2005/8/layout/list1"/>
    <dgm:cxn modelId="{94CE0A50-411A-4096-B427-85FCCB583F4B}" type="presParOf" srcId="{F429394C-0929-4E7A-9B5E-D2F42AA24E06}" destId="{7F55F687-0F12-4CE7-B511-9B059C44D6D6}" srcOrd="0" destOrd="0" presId="urn:microsoft.com/office/officeart/2005/8/layout/list1"/>
    <dgm:cxn modelId="{0494E6CB-20EF-4A4E-8046-0522111F862E}" type="presParOf" srcId="{F429394C-0929-4E7A-9B5E-D2F42AA24E06}" destId="{D10B667B-7E1A-471B-981D-049629D93FE3}" srcOrd="1" destOrd="0" presId="urn:microsoft.com/office/officeart/2005/8/layout/list1"/>
    <dgm:cxn modelId="{C4556F4D-4C4C-4129-B455-D4535C658790}" type="presParOf" srcId="{D2425295-ABF4-4BDB-A896-15F168A73114}" destId="{D6DA7898-51AF-45F1-B9D2-DEEF99966942}" srcOrd="1" destOrd="0" presId="urn:microsoft.com/office/officeart/2005/8/layout/list1"/>
    <dgm:cxn modelId="{E860C6E8-F36A-4615-9831-9D4731D80C8B}" type="presParOf" srcId="{D2425295-ABF4-4BDB-A896-15F168A73114}" destId="{611517CE-8956-493E-96CF-5D874434F975}" srcOrd="2" destOrd="0" presId="urn:microsoft.com/office/officeart/2005/8/layout/list1"/>
    <dgm:cxn modelId="{D44278E3-967D-404F-99D1-C776E6851F0F}" type="presParOf" srcId="{D2425295-ABF4-4BDB-A896-15F168A73114}" destId="{B0FBE734-07D8-40F2-B93D-0B19C06E3480}" srcOrd="3" destOrd="0" presId="urn:microsoft.com/office/officeart/2005/8/layout/list1"/>
    <dgm:cxn modelId="{C7DB4771-6AB4-4FA8-8928-338DBDF3AC0B}" type="presParOf" srcId="{D2425295-ABF4-4BDB-A896-15F168A73114}" destId="{526F3D82-D010-4E3F-AE89-41F628828074}" srcOrd="4" destOrd="0" presId="urn:microsoft.com/office/officeart/2005/8/layout/list1"/>
    <dgm:cxn modelId="{352157F8-B570-4850-B11C-270B888F4AD2}" type="presParOf" srcId="{526F3D82-D010-4E3F-AE89-41F628828074}" destId="{DD3E648E-1570-441E-8FB9-02A4FFC231D0}" srcOrd="0" destOrd="0" presId="urn:microsoft.com/office/officeart/2005/8/layout/list1"/>
    <dgm:cxn modelId="{05CCD9AC-0E52-4FF1-A460-2AB83C96F47C}" type="presParOf" srcId="{526F3D82-D010-4E3F-AE89-41F628828074}" destId="{511A4354-A4EB-4753-9D5B-A645646F6AB3}" srcOrd="1" destOrd="0" presId="urn:microsoft.com/office/officeart/2005/8/layout/list1"/>
    <dgm:cxn modelId="{E9D59E41-4C4E-4279-A30A-DED3D4AA1A12}" type="presParOf" srcId="{D2425295-ABF4-4BDB-A896-15F168A73114}" destId="{BCD7D8E1-ADF3-44A7-85CB-823BE9336528}" srcOrd="5" destOrd="0" presId="urn:microsoft.com/office/officeart/2005/8/layout/list1"/>
    <dgm:cxn modelId="{D0DA2548-CF33-4A10-822A-EE82F01F20DC}" type="presParOf" srcId="{D2425295-ABF4-4BDB-A896-15F168A73114}" destId="{C156D441-4FB1-4936-96B5-8996384CEFE7}" srcOrd="6" destOrd="0" presId="urn:microsoft.com/office/officeart/2005/8/layout/list1"/>
    <dgm:cxn modelId="{9C39E14D-FCF2-42C1-B060-77CED7C03A5A}" type="presParOf" srcId="{D2425295-ABF4-4BDB-A896-15F168A73114}" destId="{20937D92-FCEF-446A-BE02-8A1E93851F82}" srcOrd="7" destOrd="0" presId="urn:microsoft.com/office/officeart/2005/8/layout/list1"/>
    <dgm:cxn modelId="{4E083C32-F780-4135-A566-62D09A68E47F}" type="presParOf" srcId="{D2425295-ABF4-4BDB-A896-15F168A73114}" destId="{9BFB70DE-76C5-44F4-910B-83B4C511E22E}" srcOrd="8" destOrd="0" presId="urn:microsoft.com/office/officeart/2005/8/layout/list1"/>
    <dgm:cxn modelId="{BF5067C3-87FD-4C56-B505-D0CB562D081E}" type="presParOf" srcId="{9BFB70DE-76C5-44F4-910B-83B4C511E22E}" destId="{D49D05BF-5671-4580-B84F-4E8DF87DFE37}" srcOrd="0" destOrd="0" presId="urn:microsoft.com/office/officeart/2005/8/layout/list1"/>
    <dgm:cxn modelId="{A8F248BC-89EE-4202-85A3-7FD836E97B4C}" type="presParOf" srcId="{9BFB70DE-76C5-44F4-910B-83B4C511E22E}" destId="{15E077F8-803D-469B-9520-B276C9CB7A82}" srcOrd="1" destOrd="0" presId="urn:microsoft.com/office/officeart/2005/8/layout/list1"/>
    <dgm:cxn modelId="{71701692-E19D-4D7C-9832-DDFB774861AD}" type="presParOf" srcId="{D2425295-ABF4-4BDB-A896-15F168A73114}" destId="{D2ABB2D7-74CE-4044-A8CE-C92B546A9152}" srcOrd="9" destOrd="0" presId="urn:microsoft.com/office/officeart/2005/8/layout/list1"/>
    <dgm:cxn modelId="{757688B8-4F90-43BF-8E77-D61536876015}" type="presParOf" srcId="{D2425295-ABF4-4BDB-A896-15F168A73114}" destId="{4CCF8B2A-A95F-49C1-A14F-49346B01C496}" srcOrd="10" destOrd="0" presId="urn:microsoft.com/office/officeart/2005/8/layout/list1"/>
    <dgm:cxn modelId="{01C01F8C-3F3F-47E2-83BA-BF422964DEB3}" type="presParOf" srcId="{D2425295-ABF4-4BDB-A896-15F168A73114}" destId="{AD92CA4A-9F7B-4E27-9D72-2E104800CCEE}" srcOrd="11" destOrd="0" presId="urn:microsoft.com/office/officeart/2005/8/layout/list1"/>
    <dgm:cxn modelId="{CDCBC8C9-16F8-4093-9372-7F79916026C3}" type="presParOf" srcId="{D2425295-ABF4-4BDB-A896-15F168A73114}" destId="{839E763E-260B-477B-ABCA-C92218A22FE7}" srcOrd="12" destOrd="0" presId="urn:microsoft.com/office/officeart/2005/8/layout/list1"/>
    <dgm:cxn modelId="{0C1219D7-1A7A-4DDA-BB53-AFFC849A9C95}" type="presParOf" srcId="{839E763E-260B-477B-ABCA-C92218A22FE7}" destId="{2F39721E-A64D-4088-955F-F598EA6956CD}" srcOrd="0" destOrd="0" presId="urn:microsoft.com/office/officeart/2005/8/layout/list1"/>
    <dgm:cxn modelId="{817A5918-1E55-4043-BEED-39D16DCFA5AA}" type="presParOf" srcId="{839E763E-260B-477B-ABCA-C92218A22FE7}" destId="{34446932-831A-450B-8A58-4E17F6AC57F7}" srcOrd="1" destOrd="0" presId="urn:microsoft.com/office/officeart/2005/8/layout/list1"/>
    <dgm:cxn modelId="{448590B6-1D7B-47CD-BB64-AE73C5D87D31}" type="presParOf" srcId="{D2425295-ABF4-4BDB-A896-15F168A73114}" destId="{9A02BCE0-2133-46DC-B764-797F989B8D95}" srcOrd="13" destOrd="0" presId="urn:microsoft.com/office/officeart/2005/8/layout/list1"/>
    <dgm:cxn modelId="{4B51132C-D28E-46C4-BC2C-4185DB58952E}" type="presParOf" srcId="{D2425295-ABF4-4BDB-A896-15F168A73114}" destId="{B77DC767-7F57-4F1B-A6FC-8B93B053261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C294BA-671C-4C3F-A3C7-C0F3C38A18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217B4D6-7B7A-434C-94A9-524A3A27FB35}">
      <dgm:prSet/>
      <dgm:spPr/>
      <dgm:t>
        <a:bodyPr/>
        <a:lstStyle/>
        <a:p>
          <a:r>
            <a:rPr lang="pt-BR"/>
            <a:t>Criar uma aplicação que irá facilitar a organização da ficha médica dos pacientes, visto que através dela as pessoas poderão mostrar um QRCode para o médico, que ao escanear terá acesso à ficha médica deste paciente</a:t>
          </a:r>
          <a:endParaRPr lang="en-US"/>
        </a:p>
      </dgm:t>
    </dgm:pt>
    <dgm:pt modelId="{DC6D6718-D3DA-41D2-A76C-9F517889A977}" type="parTrans" cxnId="{8531D98A-6189-4E5D-ADD0-604CF85BF53F}">
      <dgm:prSet/>
      <dgm:spPr/>
      <dgm:t>
        <a:bodyPr/>
        <a:lstStyle/>
        <a:p>
          <a:endParaRPr lang="en-US"/>
        </a:p>
      </dgm:t>
    </dgm:pt>
    <dgm:pt modelId="{4F379F43-FDF3-4F66-AEF8-4247D1FBAD6F}" type="sibTrans" cxnId="{8531D98A-6189-4E5D-ADD0-604CF85BF53F}">
      <dgm:prSet/>
      <dgm:spPr/>
      <dgm:t>
        <a:bodyPr/>
        <a:lstStyle/>
        <a:p>
          <a:endParaRPr lang="en-US"/>
        </a:p>
      </dgm:t>
    </dgm:pt>
    <dgm:pt modelId="{CCA1E9C5-F95C-4964-9753-B7DB92C795DF}">
      <dgm:prSet/>
      <dgm:spPr/>
      <dgm:t>
        <a:bodyPr/>
        <a:lstStyle/>
        <a:p>
          <a:r>
            <a:rPr lang="pt-BR"/>
            <a:t>O médico pode checar as medicações que esse paciente já consome, como alergias e complicações que ele pode ter</a:t>
          </a:r>
          <a:endParaRPr lang="en-US"/>
        </a:p>
      </dgm:t>
    </dgm:pt>
    <dgm:pt modelId="{E3B386B1-7CCC-4A7A-A27C-36202C839E7D}" type="parTrans" cxnId="{595EAED8-BA4D-4BDB-859D-6D8B6FA80A4C}">
      <dgm:prSet/>
      <dgm:spPr/>
      <dgm:t>
        <a:bodyPr/>
        <a:lstStyle/>
        <a:p>
          <a:endParaRPr lang="en-US"/>
        </a:p>
      </dgm:t>
    </dgm:pt>
    <dgm:pt modelId="{E9B02AD7-1817-4CC0-B5DA-6062FCC26191}" type="sibTrans" cxnId="{595EAED8-BA4D-4BDB-859D-6D8B6FA80A4C}">
      <dgm:prSet/>
      <dgm:spPr/>
      <dgm:t>
        <a:bodyPr/>
        <a:lstStyle/>
        <a:p>
          <a:endParaRPr lang="en-US"/>
        </a:p>
      </dgm:t>
    </dgm:pt>
    <dgm:pt modelId="{CB4467CD-A33B-4704-9F81-1C85B4650CD8}">
      <dgm:prSet/>
      <dgm:spPr/>
      <dgm:t>
        <a:bodyPr/>
        <a:lstStyle/>
        <a:p>
          <a:r>
            <a:rPr lang="pt-BR"/>
            <a:t>Além de ter funcionalidades para auxiliar o paciente</a:t>
          </a:r>
          <a:endParaRPr lang="en-US"/>
        </a:p>
      </dgm:t>
    </dgm:pt>
    <dgm:pt modelId="{A5465941-185F-4CF9-8BFF-DC7F8FB1793B}" type="parTrans" cxnId="{709C27FB-FEB2-4711-ABC9-E8EB850E0C60}">
      <dgm:prSet/>
      <dgm:spPr/>
      <dgm:t>
        <a:bodyPr/>
        <a:lstStyle/>
        <a:p>
          <a:endParaRPr lang="en-US"/>
        </a:p>
      </dgm:t>
    </dgm:pt>
    <dgm:pt modelId="{5158F4B0-1B5F-47B8-A222-33F3935B48D4}" type="sibTrans" cxnId="{709C27FB-FEB2-4711-ABC9-E8EB850E0C60}">
      <dgm:prSet/>
      <dgm:spPr/>
      <dgm:t>
        <a:bodyPr/>
        <a:lstStyle/>
        <a:p>
          <a:endParaRPr lang="en-US"/>
        </a:p>
      </dgm:t>
    </dgm:pt>
    <dgm:pt modelId="{247F3798-D982-4438-8552-6CD3D5DBA362}" type="pres">
      <dgm:prSet presAssocID="{D0C294BA-671C-4C3F-A3C7-C0F3C38A1843}" presName="root" presStyleCnt="0">
        <dgm:presLayoutVars>
          <dgm:dir/>
          <dgm:resizeHandles val="exact"/>
        </dgm:presLayoutVars>
      </dgm:prSet>
      <dgm:spPr/>
    </dgm:pt>
    <dgm:pt modelId="{2B811865-463D-4C9B-BDB5-EB4BBFFCF210}" type="pres">
      <dgm:prSet presAssocID="{F217B4D6-7B7A-434C-94A9-524A3A27FB35}" presName="compNode" presStyleCnt="0"/>
      <dgm:spPr/>
    </dgm:pt>
    <dgm:pt modelId="{FD8F9084-2848-4AB0-AF46-F05D5D2BDED8}" type="pres">
      <dgm:prSet presAssocID="{F217B4D6-7B7A-434C-94A9-524A3A27FB35}" presName="bgRect" presStyleLbl="bgShp" presStyleIdx="0" presStyleCnt="3"/>
      <dgm:spPr/>
    </dgm:pt>
    <dgm:pt modelId="{4DAF1978-D4B6-4509-B22D-077B00177F73}" type="pres">
      <dgm:prSet presAssocID="{F217B4D6-7B7A-434C-94A9-524A3A27FB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etoscópio"/>
        </a:ext>
      </dgm:extLst>
    </dgm:pt>
    <dgm:pt modelId="{3B599C63-0192-4A08-996C-2A2F337D3A56}" type="pres">
      <dgm:prSet presAssocID="{F217B4D6-7B7A-434C-94A9-524A3A27FB35}" presName="spaceRect" presStyleCnt="0"/>
      <dgm:spPr/>
    </dgm:pt>
    <dgm:pt modelId="{E2153AB0-7B82-4E8A-94AD-D5F233DCDBA2}" type="pres">
      <dgm:prSet presAssocID="{F217B4D6-7B7A-434C-94A9-524A3A27FB35}" presName="parTx" presStyleLbl="revTx" presStyleIdx="0" presStyleCnt="3">
        <dgm:presLayoutVars>
          <dgm:chMax val="0"/>
          <dgm:chPref val="0"/>
        </dgm:presLayoutVars>
      </dgm:prSet>
      <dgm:spPr/>
    </dgm:pt>
    <dgm:pt modelId="{D9F72FB1-1A8D-4EB2-AC28-9ED0A7F962B5}" type="pres">
      <dgm:prSet presAssocID="{4F379F43-FDF3-4F66-AEF8-4247D1FBAD6F}" presName="sibTrans" presStyleCnt="0"/>
      <dgm:spPr/>
    </dgm:pt>
    <dgm:pt modelId="{11E20B5A-B024-4BC2-B0E3-460729914D29}" type="pres">
      <dgm:prSet presAssocID="{CCA1E9C5-F95C-4964-9753-B7DB92C795DF}" presName="compNode" presStyleCnt="0"/>
      <dgm:spPr/>
    </dgm:pt>
    <dgm:pt modelId="{23C102D9-5B1A-45C9-93AA-B035EF90310F}" type="pres">
      <dgm:prSet presAssocID="{CCA1E9C5-F95C-4964-9753-B7DB92C795DF}" presName="bgRect" presStyleLbl="bgShp" presStyleIdx="1" presStyleCnt="3"/>
      <dgm:spPr/>
    </dgm:pt>
    <dgm:pt modelId="{6E602406-63E9-4B18-AD1A-E086BD0EB91F}" type="pres">
      <dgm:prSet presAssocID="{CCA1E9C5-F95C-4964-9753-B7DB92C795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a"/>
        </a:ext>
      </dgm:extLst>
    </dgm:pt>
    <dgm:pt modelId="{CCC29201-CB14-4311-B7C5-CC1C174BC600}" type="pres">
      <dgm:prSet presAssocID="{CCA1E9C5-F95C-4964-9753-B7DB92C795DF}" presName="spaceRect" presStyleCnt="0"/>
      <dgm:spPr/>
    </dgm:pt>
    <dgm:pt modelId="{2BC81373-3A8A-4178-9260-B33DBE69D92F}" type="pres">
      <dgm:prSet presAssocID="{CCA1E9C5-F95C-4964-9753-B7DB92C795DF}" presName="parTx" presStyleLbl="revTx" presStyleIdx="1" presStyleCnt="3">
        <dgm:presLayoutVars>
          <dgm:chMax val="0"/>
          <dgm:chPref val="0"/>
        </dgm:presLayoutVars>
      </dgm:prSet>
      <dgm:spPr/>
    </dgm:pt>
    <dgm:pt modelId="{F5D381B7-BAB8-46B6-A44B-7D6397F90D35}" type="pres">
      <dgm:prSet presAssocID="{E9B02AD7-1817-4CC0-B5DA-6062FCC26191}" presName="sibTrans" presStyleCnt="0"/>
      <dgm:spPr/>
    </dgm:pt>
    <dgm:pt modelId="{2CBDFA92-0C0F-412A-975C-9C761E43FEEA}" type="pres">
      <dgm:prSet presAssocID="{CB4467CD-A33B-4704-9F81-1C85B4650CD8}" presName="compNode" presStyleCnt="0"/>
      <dgm:spPr/>
    </dgm:pt>
    <dgm:pt modelId="{B87F67A9-1C80-41C6-866D-3822CD2ECF86}" type="pres">
      <dgm:prSet presAssocID="{CB4467CD-A33B-4704-9F81-1C85B4650CD8}" presName="bgRect" presStyleLbl="bgShp" presStyleIdx="2" presStyleCnt="3"/>
      <dgm:spPr/>
    </dgm:pt>
    <dgm:pt modelId="{B232F523-60D1-4BFE-AC55-3B95D27957DB}" type="pres">
      <dgm:prSet presAssocID="{CB4467CD-A33B-4704-9F81-1C85B4650C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édico"/>
        </a:ext>
      </dgm:extLst>
    </dgm:pt>
    <dgm:pt modelId="{EFDD0A5D-C973-4852-A052-96BF4F164648}" type="pres">
      <dgm:prSet presAssocID="{CB4467CD-A33B-4704-9F81-1C85B4650CD8}" presName="spaceRect" presStyleCnt="0"/>
      <dgm:spPr/>
    </dgm:pt>
    <dgm:pt modelId="{B4C2AC39-01E8-42E4-A4DA-599B18D01712}" type="pres">
      <dgm:prSet presAssocID="{CB4467CD-A33B-4704-9F81-1C85B4650CD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E0E6E49-3B74-43D1-84A7-93C596539226}" type="presOf" srcId="{CB4467CD-A33B-4704-9F81-1C85B4650CD8}" destId="{B4C2AC39-01E8-42E4-A4DA-599B18D01712}" srcOrd="0" destOrd="0" presId="urn:microsoft.com/office/officeart/2018/2/layout/IconVerticalSolidList"/>
    <dgm:cxn modelId="{24AAF84F-0A6D-4323-94F9-1ADDBBFEDFEF}" type="presOf" srcId="{CCA1E9C5-F95C-4964-9753-B7DB92C795DF}" destId="{2BC81373-3A8A-4178-9260-B33DBE69D92F}" srcOrd="0" destOrd="0" presId="urn:microsoft.com/office/officeart/2018/2/layout/IconVerticalSolidList"/>
    <dgm:cxn modelId="{8531D98A-6189-4E5D-ADD0-604CF85BF53F}" srcId="{D0C294BA-671C-4C3F-A3C7-C0F3C38A1843}" destId="{F217B4D6-7B7A-434C-94A9-524A3A27FB35}" srcOrd="0" destOrd="0" parTransId="{DC6D6718-D3DA-41D2-A76C-9F517889A977}" sibTransId="{4F379F43-FDF3-4F66-AEF8-4247D1FBAD6F}"/>
    <dgm:cxn modelId="{4244C1D5-A085-4273-BF92-67191EF4CC43}" type="presOf" srcId="{D0C294BA-671C-4C3F-A3C7-C0F3C38A1843}" destId="{247F3798-D982-4438-8552-6CD3D5DBA362}" srcOrd="0" destOrd="0" presId="urn:microsoft.com/office/officeart/2018/2/layout/IconVerticalSolidList"/>
    <dgm:cxn modelId="{595EAED8-BA4D-4BDB-859D-6D8B6FA80A4C}" srcId="{D0C294BA-671C-4C3F-A3C7-C0F3C38A1843}" destId="{CCA1E9C5-F95C-4964-9753-B7DB92C795DF}" srcOrd="1" destOrd="0" parTransId="{E3B386B1-7CCC-4A7A-A27C-36202C839E7D}" sibTransId="{E9B02AD7-1817-4CC0-B5DA-6062FCC26191}"/>
    <dgm:cxn modelId="{709C27FB-FEB2-4711-ABC9-E8EB850E0C60}" srcId="{D0C294BA-671C-4C3F-A3C7-C0F3C38A1843}" destId="{CB4467CD-A33B-4704-9F81-1C85B4650CD8}" srcOrd="2" destOrd="0" parTransId="{A5465941-185F-4CF9-8BFF-DC7F8FB1793B}" sibTransId="{5158F4B0-1B5F-47B8-A222-33F3935B48D4}"/>
    <dgm:cxn modelId="{A3BDE4FE-6B1A-4413-9380-1BD6D7DDD372}" type="presOf" srcId="{F217B4D6-7B7A-434C-94A9-524A3A27FB35}" destId="{E2153AB0-7B82-4E8A-94AD-D5F233DCDBA2}" srcOrd="0" destOrd="0" presId="urn:microsoft.com/office/officeart/2018/2/layout/IconVerticalSolidList"/>
    <dgm:cxn modelId="{6539618E-A617-42F6-A28D-C9538B0D0351}" type="presParOf" srcId="{247F3798-D982-4438-8552-6CD3D5DBA362}" destId="{2B811865-463D-4C9B-BDB5-EB4BBFFCF210}" srcOrd="0" destOrd="0" presId="urn:microsoft.com/office/officeart/2018/2/layout/IconVerticalSolidList"/>
    <dgm:cxn modelId="{9AE3FC2D-05CE-4194-80BE-5BAE9644FC5B}" type="presParOf" srcId="{2B811865-463D-4C9B-BDB5-EB4BBFFCF210}" destId="{FD8F9084-2848-4AB0-AF46-F05D5D2BDED8}" srcOrd="0" destOrd="0" presId="urn:microsoft.com/office/officeart/2018/2/layout/IconVerticalSolidList"/>
    <dgm:cxn modelId="{7485B0ED-C772-47FE-B3F7-1C30EF1144B9}" type="presParOf" srcId="{2B811865-463D-4C9B-BDB5-EB4BBFFCF210}" destId="{4DAF1978-D4B6-4509-B22D-077B00177F73}" srcOrd="1" destOrd="0" presId="urn:microsoft.com/office/officeart/2018/2/layout/IconVerticalSolidList"/>
    <dgm:cxn modelId="{68BE8F48-0CA2-4ED0-937E-6EE04A43737A}" type="presParOf" srcId="{2B811865-463D-4C9B-BDB5-EB4BBFFCF210}" destId="{3B599C63-0192-4A08-996C-2A2F337D3A56}" srcOrd="2" destOrd="0" presId="urn:microsoft.com/office/officeart/2018/2/layout/IconVerticalSolidList"/>
    <dgm:cxn modelId="{D816F68C-2599-4D3B-A884-6B6C3CF9EFC5}" type="presParOf" srcId="{2B811865-463D-4C9B-BDB5-EB4BBFFCF210}" destId="{E2153AB0-7B82-4E8A-94AD-D5F233DCDBA2}" srcOrd="3" destOrd="0" presId="urn:microsoft.com/office/officeart/2018/2/layout/IconVerticalSolidList"/>
    <dgm:cxn modelId="{E91FEF01-D82B-47F1-9002-4B79BAA7304C}" type="presParOf" srcId="{247F3798-D982-4438-8552-6CD3D5DBA362}" destId="{D9F72FB1-1A8D-4EB2-AC28-9ED0A7F962B5}" srcOrd="1" destOrd="0" presId="urn:microsoft.com/office/officeart/2018/2/layout/IconVerticalSolidList"/>
    <dgm:cxn modelId="{255B78A9-4092-4AD2-BD20-C70B3EBD496B}" type="presParOf" srcId="{247F3798-D982-4438-8552-6CD3D5DBA362}" destId="{11E20B5A-B024-4BC2-B0E3-460729914D29}" srcOrd="2" destOrd="0" presId="urn:microsoft.com/office/officeart/2018/2/layout/IconVerticalSolidList"/>
    <dgm:cxn modelId="{1F7850B4-E299-481E-9E9F-2A13C913678F}" type="presParOf" srcId="{11E20B5A-B024-4BC2-B0E3-460729914D29}" destId="{23C102D9-5B1A-45C9-93AA-B035EF90310F}" srcOrd="0" destOrd="0" presId="urn:microsoft.com/office/officeart/2018/2/layout/IconVerticalSolidList"/>
    <dgm:cxn modelId="{9CC9DF14-9EDB-491D-AA86-3ACEC3D390A6}" type="presParOf" srcId="{11E20B5A-B024-4BC2-B0E3-460729914D29}" destId="{6E602406-63E9-4B18-AD1A-E086BD0EB91F}" srcOrd="1" destOrd="0" presId="urn:microsoft.com/office/officeart/2018/2/layout/IconVerticalSolidList"/>
    <dgm:cxn modelId="{4BE43AA0-F59D-47A2-9F5A-E8B0ECFEC1D5}" type="presParOf" srcId="{11E20B5A-B024-4BC2-B0E3-460729914D29}" destId="{CCC29201-CB14-4311-B7C5-CC1C174BC600}" srcOrd="2" destOrd="0" presId="urn:microsoft.com/office/officeart/2018/2/layout/IconVerticalSolidList"/>
    <dgm:cxn modelId="{A406096C-04D9-4C11-AA7D-B5683B96C67C}" type="presParOf" srcId="{11E20B5A-B024-4BC2-B0E3-460729914D29}" destId="{2BC81373-3A8A-4178-9260-B33DBE69D92F}" srcOrd="3" destOrd="0" presId="urn:microsoft.com/office/officeart/2018/2/layout/IconVerticalSolidList"/>
    <dgm:cxn modelId="{A5D33403-67D8-41EF-BD67-CDE80305C026}" type="presParOf" srcId="{247F3798-D982-4438-8552-6CD3D5DBA362}" destId="{F5D381B7-BAB8-46B6-A44B-7D6397F90D35}" srcOrd="3" destOrd="0" presId="urn:microsoft.com/office/officeart/2018/2/layout/IconVerticalSolidList"/>
    <dgm:cxn modelId="{0AC84936-31BC-4151-BA38-39934443EA0B}" type="presParOf" srcId="{247F3798-D982-4438-8552-6CD3D5DBA362}" destId="{2CBDFA92-0C0F-412A-975C-9C761E43FEEA}" srcOrd="4" destOrd="0" presId="urn:microsoft.com/office/officeart/2018/2/layout/IconVerticalSolidList"/>
    <dgm:cxn modelId="{DC06DBF8-88B7-45FB-9E8B-930F075AD69D}" type="presParOf" srcId="{2CBDFA92-0C0F-412A-975C-9C761E43FEEA}" destId="{B87F67A9-1C80-41C6-866D-3822CD2ECF86}" srcOrd="0" destOrd="0" presId="urn:microsoft.com/office/officeart/2018/2/layout/IconVerticalSolidList"/>
    <dgm:cxn modelId="{627573B6-79CE-4C48-B9DF-67ACAD13155A}" type="presParOf" srcId="{2CBDFA92-0C0F-412A-975C-9C761E43FEEA}" destId="{B232F523-60D1-4BFE-AC55-3B95D27957DB}" srcOrd="1" destOrd="0" presId="urn:microsoft.com/office/officeart/2018/2/layout/IconVerticalSolidList"/>
    <dgm:cxn modelId="{E80B48ED-B11B-4CA1-BC42-3ACC6FC1C47A}" type="presParOf" srcId="{2CBDFA92-0C0F-412A-975C-9C761E43FEEA}" destId="{EFDD0A5D-C973-4852-A052-96BF4F164648}" srcOrd="2" destOrd="0" presId="urn:microsoft.com/office/officeart/2018/2/layout/IconVerticalSolidList"/>
    <dgm:cxn modelId="{928FD5EE-367A-4A43-82CF-C363D6CA7D75}" type="presParOf" srcId="{2CBDFA92-0C0F-412A-975C-9C761E43FEEA}" destId="{B4C2AC39-01E8-42E4-A4DA-599B18D017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2BE28F-015F-4D2E-B842-1C8AC64D47C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FF0860E-09C7-4B37-8219-B355B9AA362D}">
      <dgm:prSet/>
      <dgm:spPr/>
      <dgm:t>
        <a:bodyPr/>
        <a:lstStyle/>
        <a:p>
          <a:r>
            <a:rPr lang="pt-BR"/>
            <a:t>Chat com os médicos</a:t>
          </a:r>
          <a:endParaRPr lang="en-US"/>
        </a:p>
      </dgm:t>
    </dgm:pt>
    <dgm:pt modelId="{3BC451EC-AEE1-491A-9502-9DADB34088E3}" type="parTrans" cxnId="{2322996A-CECF-4412-9540-0CBB807C2EBA}">
      <dgm:prSet/>
      <dgm:spPr/>
      <dgm:t>
        <a:bodyPr/>
        <a:lstStyle/>
        <a:p>
          <a:endParaRPr lang="en-US"/>
        </a:p>
      </dgm:t>
    </dgm:pt>
    <dgm:pt modelId="{F0D09045-5487-41A5-8D7C-E3FAEA83943D}" type="sibTrans" cxnId="{2322996A-CECF-4412-9540-0CBB807C2EBA}">
      <dgm:prSet/>
      <dgm:spPr/>
      <dgm:t>
        <a:bodyPr/>
        <a:lstStyle/>
        <a:p>
          <a:endParaRPr lang="en-US"/>
        </a:p>
      </dgm:t>
    </dgm:pt>
    <dgm:pt modelId="{1DD0A395-BA54-4AA6-9C73-1AAC6FEE93B3}">
      <dgm:prSet/>
      <dgm:spPr/>
      <dgm:t>
        <a:bodyPr/>
        <a:lstStyle/>
        <a:p>
          <a:r>
            <a:rPr lang="pt-BR"/>
            <a:t>Criação da ficha</a:t>
          </a:r>
          <a:endParaRPr lang="en-US"/>
        </a:p>
      </dgm:t>
    </dgm:pt>
    <dgm:pt modelId="{3C1151EB-9EB2-4FFC-BFA4-2484F7A22F49}" type="parTrans" cxnId="{A19C50EB-0BCA-420B-BFDE-4BDD72BC8294}">
      <dgm:prSet/>
      <dgm:spPr/>
      <dgm:t>
        <a:bodyPr/>
        <a:lstStyle/>
        <a:p>
          <a:endParaRPr lang="en-US"/>
        </a:p>
      </dgm:t>
    </dgm:pt>
    <dgm:pt modelId="{0805A6F6-6DD0-4B10-8F6F-5C0A511AFA8A}" type="sibTrans" cxnId="{A19C50EB-0BCA-420B-BFDE-4BDD72BC8294}">
      <dgm:prSet/>
      <dgm:spPr/>
      <dgm:t>
        <a:bodyPr/>
        <a:lstStyle/>
        <a:p>
          <a:endParaRPr lang="en-US"/>
        </a:p>
      </dgm:t>
    </dgm:pt>
    <dgm:pt modelId="{D5AA90C3-A520-4B17-AC79-F887BE381D28}">
      <dgm:prSet/>
      <dgm:spPr/>
      <dgm:t>
        <a:bodyPr/>
        <a:lstStyle/>
        <a:p>
          <a:r>
            <a:rPr lang="pt-BR"/>
            <a:t>Usuário deve conseguir se cadastrar;</a:t>
          </a:r>
          <a:endParaRPr lang="en-US"/>
        </a:p>
      </dgm:t>
    </dgm:pt>
    <dgm:pt modelId="{53F84D7C-9293-4647-901C-9BDD831E02CB}" type="parTrans" cxnId="{705AF38C-E89E-4F8B-9FF8-FF55FFE8BCA3}">
      <dgm:prSet/>
      <dgm:spPr/>
      <dgm:t>
        <a:bodyPr/>
        <a:lstStyle/>
        <a:p>
          <a:endParaRPr lang="en-US"/>
        </a:p>
      </dgm:t>
    </dgm:pt>
    <dgm:pt modelId="{1BF585ED-9D0B-488A-9EDA-EBFCB1A5369D}" type="sibTrans" cxnId="{705AF38C-E89E-4F8B-9FF8-FF55FFE8BCA3}">
      <dgm:prSet/>
      <dgm:spPr/>
      <dgm:t>
        <a:bodyPr/>
        <a:lstStyle/>
        <a:p>
          <a:endParaRPr lang="en-US"/>
        </a:p>
      </dgm:t>
    </dgm:pt>
    <dgm:pt modelId="{57BF97CA-B2E7-4E43-9BC9-ECBFFBA57911}">
      <dgm:prSet/>
      <dgm:spPr/>
      <dgm:t>
        <a:bodyPr/>
        <a:lstStyle/>
        <a:p>
          <a:r>
            <a:rPr lang="pt-BR"/>
            <a:t>Usuário deve conseguir realizar o login</a:t>
          </a:r>
          <a:endParaRPr lang="en-US"/>
        </a:p>
      </dgm:t>
    </dgm:pt>
    <dgm:pt modelId="{87F3A755-3E02-41E3-9B2E-A3E51609C64B}" type="parTrans" cxnId="{0969F57A-BC1E-4195-AAAA-3261D5BB0669}">
      <dgm:prSet/>
      <dgm:spPr/>
      <dgm:t>
        <a:bodyPr/>
        <a:lstStyle/>
        <a:p>
          <a:endParaRPr lang="en-US"/>
        </a:p>
      </dgm:t>
    </dgm:pt>
    <dgm:pt modelId="{9A233555-7491-45D0-8418-409FBFA1E529}" type="sibTrans" cxnId="{0969F57A-BC1E-4195-AAAA-3261D5BB0669}">
      <dgm:prSet/>
      <dgm:spPr/>
      <dgm:t>
        <a:bodyPr/>
        <a:lstStyle/>
        <a:p>
          <a:endParaRPr lang="en-US"/>
        </a:p>
      </dgm:t>
    </dgm:pt>
    <dgm:pt modelId="{772EC409-399C-49DE-8715-20920E96A127}">
      <dgm:prSet/>
      <dgm:spPr/>
      <dgm:t>
        <a:bodyPr/>
        <a:lstStyle/>
        <a:p>
          <a:r>
            <a:rPr lang="pt-BR"/>
            <a:t>Mostrar mapa com consultórios perto</a:t>
          </a:r>
          <a:endParaRPr lang="en-US"/>
        </a:p>
      </dgm:t>
    </dgm:pt>
    <dgm:pt modelId="{8827A746-B262-460C-B2DA-B0526E71F0F4}" type="parTrans" cxnId="{045C42C4-6B1F-468B-94F9-3F40138FC1DD}">
      <dgm:prSet/>
      <dgm:spPr/>
      <dgm:t>
        <a:bodyPr/>
        <a:lstStyle/>
        <a:p>
          <a:endParaRPr lang="en-US"/>
        </a:p>
      </dgm:t>
    </dgm:pt>
    <dgm:pt modelId="{03FCF2FA-7C00-4A48-9185-11F3770C361C}" type="sibTrans" cxnId="{045C42C4-6B1F-468B-94F9-3F40138FC1DD}">
      <dgm:prSet/>
      <dgm:spPr/>
      <dgm:t>
        <a:bodyPr/>
        <a:lstStyle/>
        <a:p>
          <a:endParaRPr lang="en-US"/>
        </a:p>
      </dgm:t>
    </dgm:pt>
    <dgm:pt modelId="{E65B93D2-4ED3-409D-AC34-3F6431F0E51D}">
      <dgm:prSet/>
      <dgm:spPr/>
      <dgm:t>
        <a:bodyPr/>
        <a:lstStyle/>
        <a:p>
          <a:r>
            <a:rPr lang="pt-BR"/>
            <a:t>Ver a ficha do paciente através do QR Code</a:t>
          </a:r>
          <a:endParaRPr lang="en-US"/>
        </a:p>
      </dgm:t>
    </dgm:pt>
    <dgm:pt modelId="{52E06D91-1C56-4057-8B31-485002993E03}" type="parTrans" cxnId="{0F83824F-0FE9-4A7F-AB05-9084E42F2C4A}">
      <dgm:prSet/>
      <dgm:spPr/>
      <dgm:t>
        <a:bodyPr/>
        <a:lstStyle/>
        <a:p>
          <a:endParaRPr lang="en-US"/>
        </a:p>
      </dgm:t>
    </dgm:pt>
    <dgm:pt modelId="{60F3335E-F5EE-47FF-81A3-0967B3EA002F}" type="sibTrans" cxnId="{0F83824F-0FE9-4A7F-AB05-9084E42F2C4A}">
      <dgm:prSet/>
      <dgm:spPr/>
      <dgm:t>
        <a:bodyPr/>
        <a:lstStyle/>
        <a:p>
          <a:endParaRPr lang="en-US"/>
        </a:p>
      </dgm:t>
    </dgm:pt>
    <dgm:pt modelId="{AAA828F5-B519-4B20-B7E9-18305A04C533}">
      <dgm:prSet/>
      <dgm:spPr/>
      <dgm:t>
        <a:bodyPr/>
        <a:lstStyle/>
        <a:p>
          <a:r>
            <a:rPr lang="pt-BR"/>
            <a:t>O médico deve inserir suas informações de disponibilidade de dias e horários para atendimento, o que irá compor a sua agenda profissional</a:t>
          </a:r>
          <a:endParaRPr lang="en-US"/>
        </a:p>
      </dgm:t>
    </dgm:pt>
    <dgm:pt modelId="{2E9F25C9-E386-4BA8-96AD-12DB3A98DC2B}" type="parTrans" cxnId="{54F2A460-D5EB-49DD-8388-596CBA80561B}">
      <dgm:prSet/>
      <dgm:spPr/>
      <dgm:t>
        <a:bodyPr/>
        <a:lstStyle/>
        <a:p>
          <a:endParaRPr lang="en-US"/>
        </a:p>
      </dgm:t>
    </dgm:pt>
    <dgm:pt modelId="{CABCA433-893E-49FE-A26F-D3BE2AE8FD73}" type="sibTrans" cxnId="{54F2A460-D5EB-49DD-8388-596CBA80561B}">
      <dgm:prSet/>
      <dgm:spPr/>
      <dgm:t>
        <a:bodyPr/>
        <a:lstStyle/>
        <a:p>
          <a:endParaRPr lang="en-US"/>
        </a:p>
      </dgm:t>
    </dgm:pt>
    <dgm:pt modelId="{6DBB879D-5E27-4CB3-AAF1-72CC471B02FE}">
      <dgm:prSet/>
      <dgm:spPr/>
      <dgm:t>
        <a:bodyPr/>
        <a:lstStyle/>
        <a:p>
          <a:r>
            <a:rPr lang="pt-BR"/>
            <a:t>O paciente deve ser capaz de gerenciar consultas com sua lista de médicos, de acordo com a disponibilidade da agenda dos mesmos</a:t>
          </a:r>
          <a:endParaRPr lang="en-US"/>
        </a:p>
      </dgm:t>
    </dgm:pt>
    <dgm:pt modelId="{5FE559D9-17F3-4856-AA86-0E6585EE5C09}" type="parTrans" cxnId="{DC70EC44-C630-44E9-8251-F33E523C19B2}">
      <dgm:prSet/>
      <dgm:spPr/>
      <dgm:t>
        <a:bodyPr/>
        <a:lstStyle/>
        <a:p>
          <a:endParaRPr lang="en-US"/>
        </a:p>
      </dgm:t>
    </dgm:pt>
    <dgm:pt modelId="{0B62C5B8-58DB-409E-9FBF-C3169E38DC73}" type="sibTrans" cxnId="{DC70EC44-C630-44E9-8251-F33E523C19B2}">
      <dgm:prSet/>
      <dgm:spPr/>
      <dgm:t>
        <a:bodyPr/>
        <a:lstStyle/>
        <a:p>
          <a:endParaRPr lang="en-US"/>
        </a:p>
      </dgm:t>
    </dgm:pt>
    <dgm:pt modelId="{458A1003-F4A4-4A11-96C0-2EC21D4B1FCF}">
      <dgm:prSet/>
      <dgm:spPr/>
      <dgm:t>
        <a:bodyPr/>
        <a:lstStyle/>
        <a:p>
          <a:r>
            <a:rPr lang="pt-BR"/>
            <a:t>Espaço para ver os exames</a:t>
          </a:r>
          <a:endParaRPr lang="en-US"/>
        </a:p>
      </dgm:t>
    </dgm:pt>
    <dgm:pt modelId="{8C564AE0-78DE-4FAC-8FEE-F191A7242844}" type="parTrans" cxnId="{EDF32D94-34A4-4EA6-A161-05A8E93CAB00}">
      <dgm:prSet/>
      <dgm:spPr/>
      <dgm:t>
        <a:bodyPr/>
        <a:lstStyle/>
        <a:p>
          <a:endParaRPr lang="en-US"/>
        </a:p>
      </dgm:t>
    </dgm:pt>
    <dgm:pt modelId="{0D5B0E75-2524-4FCF-8FCB-36A946E0B016}" type="sibTrans" cxnId="{EDF32D94-34A4-4EA6-A161-05A8E93CAB00}">
      <dgm:prSet/>
      <dgm:spPr/>
      <dgm:t>
        <a:bodyPr/>
        <a:lstStyle/>
        <a:p>
          <a:endParaRPr lang="en-US"/>
        </a:p>
      </dgm:t>
    </dgm:pt>
    <dgm:pt modelId="{771A5462-8162-40AD-A596-FF931CF2DC72}">
      <dgm:prSet/>
      <dgm:spPr/>
      <dgm:t>
        <a:bodyPr/>
        <a:lstStyle/>
        <a:p>
          <a:r>
            <a:rPr lang="pt-BR"/>
            <a:t>Alarme para lembrar dos medicamentos</a:t>
          </a:r>
          <a:endParaRPr lang="en-US"/>
        </a:p>
      </dgm:t>
    </dgm:pt>
    <dgm:pt modelId="{C7250978-CFED-47B0-93AE-70C6B711B4F3}" type="parTrans" cxnId="{E3371CAA-AFBD-422C-8B02-35667DC7211A}">
      <dgm:prSet/>
      <dgm:spPr/>
      <dgm:t>
        <a:bodyPr/>
        <a:lstStyle/>
        <a:p>
          <a:endParaRPr lang="en-US"/>
        </a:p>
      </dgm:t>
    </dgm:pt>
    <dgm:pt modelId="{9448E87B-ABFA-4BD5-8ED7-99F6A72B2308}" type="sibTrans" cxnId="{E3371CAA-AFBD-422C-8B02-35667DC7211A}">
      <dgm:prSet/>
      <dgm:spPr/>
      <dgm:t>
        <a:bodyPr/>
        <a:lstStyle/>
        <a:p>
          <a:endParaRPr lang="en-US"/>
        </a:p>
      </dgm:t>
    </dgm:pt>
    <dgm:pt modelId="{D98ADF36-DA1F-476E-8E6B-E9BB4E943D06}" type="pres">
      <dgm:prSet presAssocID="{DB2BE28F-015F-4D2E-B842-1C8AC64D47C2}" presName="diagram" presStyleCnt="0">
        <dgm:presLayoutVars>
          <dgm:dir/>
          <dgm:resizeHandles val="exact"/>
        </dgm:presLayoutVars>
      </dgm:prSet>
      <dgm:spPr/>
    </dgm:pt>
    <dgm:pt modelId="{94226776-E723-4DBC-A34F-F359B2956FBA}" type="pres">
      <dgm:prSet presAssocID="{4FF0860E-09C7-4B37-8219-B355B9AA362D}" presName="node" presStyleLbl="node1" presStyleIdx="0" presStyleCnt="10">
        <dgm:presLayoutVars>
          <dgm:bulletEnabled val="1"/>
        </dgm:presLayoutVars>
      </dgm:prSet>
      <dgm:spPr/>
    </dgm:pt>
    <dgm:pt modelId="{03D5F028-F443-46A5-86E3-E44A32C87DA7}" type="pres">
      <dgm:prSet presAssocID="{F0D09045-5487-41A5-8D7C-E3FAEA83943D}" presName="sibTrans" presStyleCnt="0"/>
      <dgm:spPr/>
    </dgm:pt>
    <dgm:pt modelId="{CE4F781D-41B8-4181-AB8F-CFFE5E9486B3}" type="pres">
      <dgm:prSet presAssocID="{1DD0A395-BA54-4AA6-9C73-1AAC6FEE93B3}" presName="node" presStyleLbl="node1" presStyleIdx="1" presStyleCnt="10">
        <dgm:presLayoutVars>
          <dgm:bulletEnabled val="1"/>
        </dgm:presLayoutVars>
      </dgm:prSet>
      <dgm:spPr/>
    </dgm:pt>
    <dgm:pt modelId="{8BA7A3A8-8BFC-4F5A-AC3D-3B6F33517026}" type="pres">
      <dgm:prSet presAssocID="{0805A6F6-6DD0-4B10-8F6F-5C0A511AFA8A}" presName="sibTrans" presStyleCnt="0"/>
      <dgm:spPr/>
    </dgm:pt>
    <dgm:pt modelId="{E430A7F9-8746-470D-946F-3251DE547401}" type="pres">
      <dgm:prSet presAssocID="{D5AA90C3-A520-4B17-AC79-F887BE381D28}" presName="node" presStyleLbl="node1" presStyleIdx="2" presStyleCnt="10">
        <dgm:presLayoutVars>
          <dgm:bulletEnabled val="1"/>
        </dgm:presLayoutVars>
      </dgm:prSet>
      <dgm:spPr/>
    </dgm:pt>
    <dgm:pt modelId="{5B763F77-2433-4114-BBF6-68CE4FE915B2}" type="pres">
      <dgm:prSet presAssocID="{1BF585ED-9D0B-488A-9EDA-EBFCB1A5369D}" presName="sibTrans" presStyleCnt="0"/>
      <dgm:spPr/>
    </dgm:pt>
    <dgm:pt modelId="{7006E692-9027-4435-83B1-F7612571D1B5}" type="pres">
      <dgm:prSet presAssocID="{57BF97CA-B2E7-4E43-9BC9-ECBFFBA57911}" presName="node" presStyleLbl="node1" presStyleIdx="3" presStyleCnt="10">
        <dgm:presLayoutVars>
          <dgm:bulletEnabled val="1"/>
        </dgm:presLayoutVars>
      </dgm:prSet>
      <dgm:spPr/>
    </dgm:pt>
    <dgm:pt modelId="{B1DF7D62-796D-480C-AB4C-10823D104D12}" type="pres">
      <dgm:prSet presAssocID="{9A233555-7491-45D0-8418-409FBFA1E529}" presName="sibTrans" presStyleCnt="0"/>
      <dgm:spPr/>
    </dgm:pt>
    <dgm:pt modelId="{0FFA40DF-93DA-44E6-B315-6CD93B1FADAD}" type="pres">
      <dgm:prSet presAssocID="{772EC409-399C-49DE-8715-20920E96A127}" presName="node" presStyleLbl="node1" presStyleIdx="4" presStyleCnt="10">
        <dgm:presLayoutVars>
          <dgm:bulletEnabled val="1"/>
        </dgm:presLayoutVars>
      </dgm:prSet>
      <dgm:spPr/>
    </dgm:pt>
    <dgm:pt modelId="{02694B92-4F53-4918-A025-30A7D3729304}" type="pres">
      <dgm:prSet presAssocID="{03FCF2FA-7C00-4A48-9185-11F3770C361C}" presName="sibTrans" presStyleCnt="0"/>
      <dgm:spPr/>
    </dgm:pt>
    <dgm:pt modelId="{15113EE1-B674-4271-9F7C-3A6EBCC2BE4C}" type="pres">
      <dgm:prSet presAssocID="{E65B93D2-4ED3-409D-AC34-3F6431F0E51D}" presName="node" presStyleLbl="node1" presStyleIdx="5" presStyleCnt="10">
        <dgm:presLayoutVars>
          <dgm:bulletEnabled val="1"/>
        </dgm:presLayoutVars>
      </dgm:prSet>
      <dgm:spPr/>
    </dgm:pt>
    <dgm:pt modelId="{5A84919B-94F0-4DC9-AADA-B32E1310A021}" type="pres">
      <dgm:prSet presAssocID="{60F3335E-F5EE-47FF-81A3-0967B3EA002F}" presName="sibTrans" presStyleCnt="0"/>
      <dgm:spPr/>
    </dgm:pt>
    <dgm:pt modelId="{C8258E0D-284B-4DDB-807B-CEF600DFB039}" type="pres">
      <dgm:prSet presAssocID="{AAA828F5-B519-4B20-B7E9-18305A04C533}" presName="node" presStyleLbl="node1" presStyleIdx="6" presStyleCnt="10">
        <dgm:presLayoutVars>
          <dgm:bulletEnabled val="1"/>
        </dgm:presLayoutVars>
      </dgm:prSet>
      <dgm:spPr/>
    </dgm:pt>
    <dgm:pt modelId="{AF0251CF-DC60-4DE3-BD8E-11F402A0D2B1}" type="pres">
      <dgm:prSet presAssocID="{CABCA433-893E-49FE-A26F-D3BE2AE8FD73}" presName="sibTrans" presStyleCnt="0"/>
      <dgm:spPr/>
    </dgm:pt>
    <dgm:pt modelId="{6CC52A3A-EF71-4508-A09B-A0F5CF282E75}" type="pres">
      <dgm:prSet presAssocID="{6DBB879D-5E27-4CB3-AAF1-72CC471B02FE}" presName="node" presStyleLbl="node1" presStyleIdx="7" presStyleCnt="10">
        <dgm:presLayoutVars>
          <dgm:bulletEnabled val="1"/>
        </dgm:presLayoutVars>
      </dgm:prSet>
      <dgm:spPr/>
    </dgm:pt>
    <dgm:pt modelId="{9DC1AFDB-BFB3-44AE-8705-5511915536AA}" type="pres">
      <dgm:prSet presAssocID="{0B62C5B8-58DB-409E-9FBF-C3169E38DC73}" presName="sibTrans" presStyleCnt="0"/>
      <dgm:spPr/>
    </dgm:pt>
    <dgm:pt modelId="{E9A624B9-95A5-441C-9E40-44FE57FEBCF0}" type="pres">
      <dgm:prSet presAssocID="{458A1003-F4A4-4A11-96C0-2EC21D4B1FCF}" presName="node" presStyleLbl="node1" presStyleIdx="8" presStyleCnt="10">
        <dgm:presLayoutVars>
          <dgm:bulletEnabled val="1"/>
        </dgm:presLayoutVars>
      </dgm:prSet>
      <dgm:spPr/>
    </dgm:pt>
    <dgm:pt modelId="{6D157EA4-BBC8-4878-BEC8-046AD09A4FC3}" type="pres">
      <dgm:prSet presAssocID="{0D5B0E75-2524-4FCF-8FCB-36A946E0B016}" presName="sibTrans" presStyleCnt="0"/>
      <dgm:spPr/>
    </dgm:pt>
    <dgm:pt modelId="{B7BE9492-87A3-4CED-AFF1-E1828FEF97C1}" type="pres">
      <dgm:prSet presAssocID="{771A5462-8162-40AD-A596-FF931CF2DC72}" presName="node" presStyleLbl="node1" presStyleIdx="9" presStyleCnt="10">
        <dgm:presLayoutVars>
          <dgm:bulletEnabled val="1"/>
        </dgm:presLayoutVars>
      </dgm:prSet>
      <dgm:spPr/>
    </dgm:pt>
  </dgm:ptLst>
  <dgm:cxnLst>
    <dgm:cxn modelId="{3CF7B710-748D-4642-B7A2-0771CF753DFA}" type="presOf" srcId="{4FF0860E-09C7-4B37-8219-B355B9AA362D}" destId="{94226776-E723-4DBC-A34F-F359B2956FBA}" srcOrd="0" destOrd="0" presId="urn:microsoft.com/office/officeart/2005/8/layout/default"/>
    <dgm:cxn modelId="{B8B8FE29-194C-462A-84BE-441D26C2D771}" type="presOf" srcId="{57BF97CA-B2E7-4E43-9BC9-ECBFFBA57911}" destId="{7006E692-9027-4435-83B1-F7612571D1B5}" srcOrd="0" destOrd="0" presId="urn:microsoft.com/office/officeart/2005/8/layout/default"/>
    <dgm:cxn modelId="{E6FCF93A-DF54-48F2-9709-F86CA69D0970}" type="presOf" srcId="{AAA828F5-B519-4B20-B7E9-18305A04C533}" destId="{C8258E0D-284B-4DDB-807B-CEF600DFB039}" srcOrd="0" destOrd="0" presId="urn:microsoft.com/office/officeart/2005/8/layout/default"/>
    <dgm:cxn modelId="{3255973F-7B87-4F43-A86C-0693FC626FE9}" type="presOf" srcId="{772EC409-399C-49DE-8715-20920E96A127}" destId="{0FFA40DF-93DA-44E6-B315-6CD93B1FADAD}" srcOrd="0" destOrd="0" presId="urn:microsoft.com/office/officeart/2005/8/layout/default"/>
    <dgm:cxn modelId="{54F2A460-D5EB-49DD-8388-596CBA80561B}" srcId="{DB2BE28F-015F-4D2E-B842-1C8AC64D47C2}" destId="{AAA828F5-B519-4B20-B7E9-18305A04C533}" srcOrd="6" destOrd="0" parTransId="{2E9F25C9-E386-4BA8-96AD-12DB3A98DC2B}" sibTransId="{CABCA433-893E-49FE-A26F-D3BE2AE8FD73}"/>
    <dgm:cxn modelId="{DC70EC44-C630-44E9-8251-F33E523C19B2}" srcId="{DB2BE28F-015F-4D2E-B842-1C8AC64D47C2}" destId="{6DBB879D-5E27-4CB3-AAF1-72CC471B02FE}" srcOrd="7" destOrd="0" parTransId="{5FE559D9-17F3-4856-AA86-0E6585EE5C09}" sibTransId="{0B62C5B8-58DB-409E-9FBF-C3169E38DC73}"/>
    <dgm:cxn modelId="{2322996A-CECF-4412-9540-0CBB807C2EBA}" srcId="{DB2BE28F-015F-4D2E-B842-1C8AC64D47C2}" destId="{4FF0860E-09C7-4B37-8219-B355B9AA362D}" srcOrd="0" destOrd="0" parTransId="{3BC451EC-AEE1-491A-9502-9DADB34088E3}" sibTransId="{F0D09045-5487-41A5-8D7C-E3FAEA83943D}"/>
    <dgm:cxn modelId="{0F83824F-0FE9-4A7F-AB05-9084E42F2C4A}" srcId="{DB2BE28F-015F-4D2E-B842-1C8AC64D47C2}" destId="{E65B93D2-4ED3-409D-AC34-3F6431F0E51D}" srcOrd="5" destOrd="0" parTransId="{52E06D91-1C56-4057-8B31-485002993E03}" sibTransId="{60F3335E-F5EE-47FF-81A3-0967B3EA002F}"/>
    <dgm:cxn modelId="{1BEA2875-FAB4-4A34-9D50-42AAEF2AF379}" type="presOf" srcId="{458A1003-F4A4-4A11-96C0-2EC21D4B1FCF}" destId="{E9A624B9-95A5-441C-9E40-44FE57FEBCF0}" srcOrd="0" destOrd="0" presId="urn:microsoft.com/office/officeart/2005/8/layout/default"/>
    <dgm:cxn modelId="{0969F57A-BC1E-4195-AAAA-3261D5BB0669}" srcId="{DB2BE28F-015F-4D2E-B842-1C8AC64D47C2}" destId="{57BF97CA-B2E7-4E43-9BC9-ECBFFBA57911}" srcOrd="3" destOrd="0" parTransId="{87F3A755-3E02-41E3-9B2E-A3E51609C64B}" sibTransId="{9A233555-7491-45D0-8418-409FBFA1E529}"/>
    <dgm:cxn modelId="{EB9F7083-55B9-4CC5-A1C7-8754CAC4938B}" type="presOf" srcId="{771A5462-8162-40AD-A596-FF931CF2DC72}" destId="{B7BE9492-87A3-4CED-AFF1-E1828FEF97C1}" srcOrd="0" destOrd="0" presId="urn:microsoft.com/office/officeart/2005/8/layout/default"/>
    <dgm:cxn modelId="{705AF38C-E89E-4F8B-9FF8-FF55FFE8BCA3}" srcId="{DB2BE28F-015F-4D2E-B842-1C8AC64D47C2}" destId="{D5AA90C3-A520-4B17-AC79-F887BE381D28}" srcOrd="2" destOrd="0" parTransId="{53F84D7C-9293-4647-901C-9BDD831E02CB}" sibTransId="{1BF585ED-9D0B-488A-9EDA-EBFCB1A5369D}"/>
    <dgm:cxn modelId="{E6B19B8E-3A3C-49F9-9146-E17612ABB6D1}" type="presOf" srcId="{E65B93D2-4ED3-409D-AC34-3F6431F0E51D}" destId="{15113EE1-B674-4271-9F7C-3A6EBCC2BE4C}" srcOrd="0" destOrd="0" presId="urn:microsoft.com/office/officeart/2005/8/layout/default"/>
    <dgm:cxn modelId="{EDF32D94-34A4-4EA6-A161-05A8E93CAB00}" srcId="{DB2BE28F-015F-4D2E-B842-1C8AC64D47C2}" destId="{458A1003-F4A4-4A11-96C0-2EC21D4B1FCF}" srcOrd="8" destOrd="0" parTransId="{8C564AE0-78DE-4FAC-8FEE-F191A7242844}" sibTransId="{0D5B0E75-2524-4FCF-8FCB-36A946E0B016}"/>
    <dgm:cxn modelId="{6C311DA8-C73D-4DD2-9444-098A60FE8182}" type="presOf" srcId="{D5AA90C3-A520-4B17-AC79-F887BE381D28}" destId="{E430A7F9-8746-470D-946F-3251DE547401}" srcOrd="0" destOrd="0" presId="urn:microsoft.com/office/officeart/2005/8/layout/default"/>
    <dgm:cxn modelId="{E3371CAA-AFBD-422C-8B02-35667DC7211A}" srcId="{DB2BE28F-015F-4D2E-B842-1C8AC64D47C2}" destId="{771A5462-8162-40AD-A596-FF931CF2DC72}" srcOrd="9" destOrd="0" parTransId="{C7250978-CFED-47B0-93AE-70C6B711B4F3}" sibTransId="{9448E87B-ABFA-4BD5-8ED7-99F6A72B2308}"/>
    <dgm:cxn modelId="{F739ADC0-0093-4AE3-8ED3-594732056A7F}" type="presOf" srcId="{1DD0A395-BA54-4AA6-9C73-1AAC6FEE93B3}" destId="{CE4F781D-41B8-4181-AB8F-CFFE5E9486B3}" srcOrd="0" destOrd="0" presId="urn:microsoft.com/office/officeart/2005/8/layout/default"/>
    <dgm:cxn modelId="{045C42C4-6B1F-468B-94F9-3F40138FC1DD}" srcId="{DB2BE28F-015F-4D2E-B842-1C8AC64D47C2}" destId="{772EC409-399C-49DE-8715-20920E96A127}" srcOrd="4" destOrd="0" parTransId="{8827A746-B262-460C-B2DA-B0526E71F0F4}" sibTransId="{03FCF2FA-7C00-4A48-9185-11F3770C361C}"/>
    <dgm:cxn modelId="{075C98D9-FF76-47DF-B015-581E613B0209}" type="presOf" srcId="{DB2BE28F-015F-4D2E-B842-1C8AC64D47C2}" destId="{D98ADF36-DA1F-476E-8E6B-E9BB4E943D06}" srcOrd="0" destOrd="0" presId="urn:microsoft.com/office/officeart/2005/8/layout/default"/>
    <dgm:cxn modelId="{A19C50EB-0BCA-420B-BFDE-4BDD72BC8294}" srcId="{DB2BE28F-015F-4D2E-B842-1C8AC64D47C2}" destId="{1DD0A395-BA54-4AA6-9C73-1AAC6FEE93B3}" srcOrd="1" destOrd="0" parTransId="{3C1151EB-9EB2-4FFC-BFA4-2484F7A22F49}" sibTransId="{0805A6F6-6DD0-4B10-8F6F-5C0A511AFA8A}"/>
    <dgm:cxn modelId="{C85D81F9-6059-4682-9F19-67D7563C7A48}" type="presOf" srcId="{6DBB879D-5E27-4CB3-AAF1-72CC471B02FE}" destId="{6CC52A3A-EF71-4508-A09B-A0F5CF282E75}" srcOrd="0" destOrd="0" presId="urn:microsoft.com/office/officeart/2005/8/layout/default"/>
    <dgm:cxn modelId="{A497F1FF-A4EA-4B71-BF27-4EE3C27084E6}" type="presParOf" srcId="{D98ADF36-DA1F-476E-8E6B-E9BB4E943D06}" destId="{94226776-E723-4DBC-A34F-F359B2956FBA}" srcOrd="0" destOrd="0" presId="urn:microsoft.com/office/officeart/2005/8/layout/default"/>
    <dgm:cxn modelId="{5118A9DB-E80E-45AD-BC11-13DA9009B707}" type="presParOf" srcId="{D98ADF36-DA1F-476E-8E6B-E9BB4E943D06}" destId="{03D5F028-F443-46A5-86E3-E44A32C87DA7}" srcOrd="1" destOrd="0" presId="urn:microsoft.com/office/officeart/2005/8/layout/default"/>
    <dgm:cxn modelId="{F1EBB9F3-8C35-4D2F-9234-294295462171}" type="presParOf" srcId="{D98ADF36-DA1F-476E-8E6B-E9BB4E943D06}" destId="{CE4F781D-41B8-4181-AB8F-CFFE5E9486B3}" srcOrd="2" destOrd="0" presId="urn:microsoft.com/office/officeart/2005/8/layout/default"/>
    <dgm:cxn modelId="{FFC1EC7F-FD4C-482F-AC53-B23BFF98102E}" type="presParOf" srcId="{D98ADF36-DA1F-476E-8E6B-E9BB4E943D06}" destId="{8BA7A3A8-8BFC-4F5A-AC3D-3B6F33517026}" srcOrd="3" destOrd="0" presId="urn:microsoft.com/office/officeart/2005/8/layout/default"/>
    <dgm:cxn modelId="{661C3F61-0A25-4556-86FF-22441C63F1A7}" type="presParOf" srcId="{D98ADF36-DA1F-476E-8E6B-E9BB4E943D06}" destId="{E430A7F9-8746-470D-946F-3251DE547401}" srcOrd="4" destOrd="0" presId="urn:microsoft.com/office/officeart/2005/8/layout/default"/>
    <dgm:cxn modelId="{8F631B39-7912-4A52-9BF5-81701EB303E3}" type="presParOf" srcId="{D98ADF36-DA1F-476E-8E6B-E9BB4E943D06}" destId="{5B763F77-2433-4114-BBF6-68CE4FE915B2}" srcOrd="5" destOrd="0" presId="urn:microsoft.com/office/officeart/2005/8/layout/default"/>
    <dgm:cxn modelId="{9EA1E80D-0E38-4C3D-B283-9D95DED8D153}" type="presParOf" srcId="{D98ADF36-DA1F-476E-8E6B-E9BB4E943D06}" destId="{7006E692-9027-4435-83B1-F7612571D1B5}" srcOrd="6" destOrd="0" presId="urn:microsoft.com/office/officeart/2005/8/layout/default"/>
    <dgm:cxn modelId="{4858DFEE-166A-47C2-9047-581254506866}" type="presParOf" srcId="{D98ADF36-DA1F-476E-8E6B-E9BB4E943D06}" destId="{B1DF7D62-796D-480C-AB4C-10823D104D12}" srcOrd="7" destOrd="0" presId="urn:microsoft.com/office/officeart/2005/8/layout/default"/>
    <dgm:cxn modelId="{292AAA40-26BC-4DCD-838E-01DDF8CC66F7}" type="presParOf" srcId="{D98ADF36-DA1F-476E-8E6B-E9BB4E943D06}" destId="{0FFA40DF-93DA-44E6-B315-6CD93B1FADAD}" srcOrd="8" destOrd="0" presId="urn:microsoft.com/office/officeart/2005/8/layout/default"/>
    <dgm:cxn modelId="{7AEBFEB7-8004-43E3-85AC-0EE32863F6B7}" type="presParOf" srcId="{D98ADF36-DA1F-476E-8E6B-E9BB4E943D06}" destId="{02694B92-4F53-4918-A025-30A7D3729304}" srcOrd="9" destOrd="0" presId="urn:microsoft.com/office/officeart/2005/8/layout/default"/>
    <dgm:cxn modelId="{EF184624-F3C9-45DE-924C-4E084293E04D}" type="presParOf" srcId="{D98ADF36-DA1F-476E-8E6B-E9BB4E943D06}" destId="{15113EE1-B674-4271-9F7C-3A6EBCC2BE4C}" srcOrd="10" destOrd="0" presId="urn:microsoft.com/office/officeart/2005/8/layout/default"/>
    <dgm:cxn modelId="{E43EB28E-C1DE-4034-B316-1060C068EA56}" type="presParOf" srcId="{D98ADF36-DA1F-476E-8E6B-E9BB4E943D06}" destId="{5A84919B-94F0-4DC9-AADA-B32E1310A021}" srcOrd="11" destOrd="0" presId="urn:microsoft.com/office/officeart/2005/8/layout/default"/>
    <dgm:cxn modelId="{222760AB-264D-44E4-B653-365BE338AF8F}" type="presParOf" srcId="{D98ADF36-DA1F-476E-8E6B-E9BB4E943D06}" destId="{C8258E0D-284B-4DDB-807B-CEF600DFB039}" srcOrd="12" destOrd="0" presId="urn:microsoft.com/office/officeart/2005/8/layout/default"/>
    <dgm:cxn modelId="{157EEA9E-E204-4268-A6D1-0527F7EE1744}" type="presParOf" srcId="{D98ADF36-DA1F-476E-8E6B-E9BB4E943D06}" destId="{AF0251CF-DC60-4DE3-BD8E-11F402A0D2B1}" srcOrd="13" destOrd="0" presId="urn:microsoft.com/office/officeart/2005/8/layout/default"/>
    <dgm:cxn modelId="{0E6B9CC1-3772-48F2-B866-99F9F08F6291}" type="presParOf" srcId="{D98ADF36-DA1F-476E-8E6B-E9BB4E943D06}" destId="{6CC52A3A-EF71-4508-A09B-A0F5CF282E75}" srcOrd="14" destOrd="0" presId="urn:microsoft.com/office/officeart/2005/8/layout/default"/>
    <dgm:cxn modelId="{F646265F-98A4-4330-9D8C-DCA65F07366D}" type="presParOf" srcId="{D98ADF36-DA1F-476E-8E6B-E9BB4E943D06}" destId="{9DC1AFDB-BFB3-44AE-8705-5511915536AA}" srcOrd="15" destOrd="0" presId="urn:microsoft.com/office/officeart/2005/8/layout/default"/>
    <dgm:cxn modelId="{B5AE7570-C809-4DD9-98E0-AEC58E43017E}" type="presParOf" srcId="{D98ADF36-DA1F-476E-8E6B-E9BB4E943D06}" destId="{E9A624B9-95A5-441C-9E40-44FE57FEBCF0}" srcOrd="16" destOrd="0" presId="urn:microsoft.com/office/officeart/2005/8/layout/default"/>
    <dgm:cxn modelId="{4FCCEA11-7567-428A-9E88-0CBFDDCDC7C5}" type="presParOf" srcId="{D98ADF36-DA1F-476E-8E6B-E9BB4E943D06}" destId="{6D157EA4-BBC8-4878-BEC8-046AD09A4FC3}" srcOrd="17" destOrd="0" presId="urn:microsoft.com/office/officeart/2005/8/layout/default"/>
    <dgm:cxn modelId="{5006D9DE-B346-47EA-B93C-0CBC1710E1B9}" type="presParOf" srcId="{D98ADF36-DA1F-476E-8E6B-E9BB4E943D06}" destId="{B7BE9492-87A3-4CED-AFF1-E1828FEF97C1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6FB10A-7374-41B0-915B-BBC9B01C6EA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CCB2DD-A413-4382-B1E4-CA36CC7B2CF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 sistema web deve ser acessível para resoluções a partir de 1025 pixels de largura, e resoluções mobile até 360 pixels de largura</a:t>
          </a:r>
          <a:endParaRPr lang="en-US"/>
        </a:p>
      </dgm:t>
    </dgm:pt>
    <dgm:pt modelId="{1E85CA85-64DB-4F43-94CE-1C529381DCDE}" type="parTrans" cxnId="{BDCC56FC-424D-4E19-96F1-156CA50F26D1}">
      <dgm:prSet/>
      <dgm:spPr/>
      <dgm:t>
        <a:bodyPr/>
        <a:lstStyle/>
        <a:p>
          <a:endParaRPr lang="en-US"/>
        </a:p>
      </dgm:t>
    </dgm:pt>
    <dgm:pt modelId="{52ED0640-6F60-461F-AC5F-F6BC01D032B7}" type="sibTrans" cxnId="{BDCC56FC-424D-4E19-96F1-156CA50F26D1}">
      <dgm:prSet/>
      <dgm:spPr/>
      <dgm:t>
        <a:bodyPr/>
        <a:lstStyle/>
        <a:p>
          <a:endParaRPr lang="en-US"/>
        </a:p>
      </dgm:t>
    </dgm:pt>
    <dgm:pt modelId="{48D78490-FBA6-4145-BB0F-C6DC390F17C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 aplicação para dispositivos móveis deve  ser compatível com smartphones IOS e Android, a partir da versão 6.0 (API nº 23)</a:t>
          </a:r>
          <a:endParaRPr lang="en-US"/>
        </a:p>
      </dgm:t>
    </dgm:pt>
    <dgm:pt modelId="{63A3DD40-12AA-4665-9A51-2851BF6D71F8}" type="parTrans" cxnId="{CBF60FC0-4EEA-4DD2-AF27-EB87153DCCB2}">
      <dgm:prSet/>
      <dgm:spPr/>
      <dgm:t>
        <a:bodyPr/>
        <a:lstStyle/>
        <a:p>
          <a:endParaRPr lang="en-US"/>
        </a:p>
      </dgm:t>
    </dgm:pt>
    <dgm:pt modelId="{D47BB975-11A6-4CA3-9D32-1E66573A29EA}" type="sibTrans" cxnId="{CBF60FC0-4EEA-4DD2-AF27-EB87153DCCB2}">
      <dgm:prSet/>
      <dgm:spPr/>
      <dgm:t>
        <a:bodyPr/>
        <a:lstStyle/>
        <a:p>
          <a:endParaRPr lang="en-US"/>
        </a:p>
      </dgm:t>
    </dgm:pt>
    <dgm:pt modelId="{5FC97811-A3CF-42E5-98E8-4A9CD16726F5}" type="pres">
      <dgm:prSet presAssocID="{316FB10A-7374-41B0-915B-BBC9B01C6EA9}" presName="root" presStyleCnt="0">
        <dgm:presLayoutVars>
          <dgm:dir/>
          <dgm:resizeHandles val="exact"/>
        </dgm:presLayoutVars>
      </dgm:prSet>
      <dgm:spPr/>
    </dgm:pt>
    <dgm:pt modelId="{2654ACCE-AE9E-40CC-8361-761006CCBB95}" type="pres">
      <dgm:prSet presAssocID="{C8CCB2DD-A413-4382-B1E4-CA36CC7B2CFC}" presName="compNode" presStyleCnt="0"/>
      <dgm:spPr/>
    </dgm:pt>
    <dgm:pt modelId="{FAEAB6E4-0831-4702-9ED4-86D90C011F8C}" type="pres">
      <dgm:prSet presAssocID="{C8CCB2DD-A413-4382-B1E4-CA36CC7B2CFC}" presName="bgRect" presStyleLbl="bgShp" presStyleIdx="0" presStyleCnt="2"/>
      <dgm:spPr/>
    </dgm:pt>
    <dgm:pt modelId="{CD69DA65-E8E7-4B8F-8285-8E6CE6D63C55}" type="pres">
      <dgm:prSet presAssocID="{C8CCB2DD-A413-4382-B1E4-CA36CC7B2C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DCDE151-DD72-406E-9B1B-B06BFB1BE9CE}" type="pres">
      <dgm:prSet presAssocID="{C8CCB2DD-A413-4382-B1E4-CA36CC7B2CFC}" presName="spaceRect" presStyleCnt="0"/>
      <dgm:spPr/>
    </dgm:pt>
    <dgm:pt modelId="{E5044330-4CBE-49EB-B69D-28DD7D76E8FB}" type="pres">
      <dgm:prSet presAssocID="{C8CCB2DD-A413-4382-B1E4-CA36CC7B2CFC}" presName="parTx" presStyleLbl="revTx" presStyleIdx="0" presStyleCnt="2">
        <dgm:presLayoutVars>
          <dgm:chMax val="0"/>
          <dgm:chPref val="0"/>
        </dgm:presLayoutVars>
      </dgm:prSet>
      <dgm:spPr/>
    </dgm:pt>
    <dgm:pt modelId="{384737C6-F74C-4706-A0B0-F508C0F7770E}" type="pres">
      <dgm:prSet presAssocID="{52ED0640-6F60-461F-AC5F-F6BC01D032B7}" presName="sibTrans" presStyleCnt="0"/>
      <dgm:spPr/>
    </dgm:pt>
    <dgm:pt modelId="{C28A3DC9-1715-4FA5-9634-D47E6F61AD72}" type="pres">
      <dgm:prSet presAssocID="{48D78490-FBA6-4145-BB0F-C6DC390F17C9}" presName="compNode" presStyleCnt="0"/>
      <dgm:spPr/>
    </dgm:pt>
    <dgm:pt modelId="{6F6B0A41-41EF-4520-B61E-F9EA15314588}" type="pres">
      <dgm:prSet presAssocID="{48D78490-FBA6-4145-BB0F-C6DC390F17C9}" presName="bgRect" presStyleLbl="bgShp" presStyleIdx="1" presStyleCnt="2"/>
      <dgm:spPr/>
    </dgm:pt>
    <dgm:pt modelId="{75F0B350-F02E-44BB-8A58-810C07BE30DC}" type="pres">
      <dgm:prSet presAssocID="{48D78490-FBA6-4145-BB0F-C6DC390F17C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531E96D-8EA3-4C33-95EB-9ADFC0751BE7}" type="pres">
      <dgm:prSet presAssocID="{48D78490-FBA6-4145-BB0F-C6DC390F17C9}" presName="spaceRect" presStyleCnt="0"/>
      <dgm:spPr/>
    </dgm:pt>
    <dgm:pt modelId="{81B544F4-6B83-4EA9-B3A0-0E68543E9F0F}" type="pres">
      <dgm:prSet presAssocID="{48D78490-FBA6-4145-BB0F-C6DC390F17C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6DCCE41-4D5A-4161-84FD-EB83700630E8}" type="presOf" srcId="{48D78490-FBA6-4145-BB0F-C6DC390F17C9}" destId="{81B544F4-6B83-4EA9-B3A0-0E68543E9F0F}" srcOrd="0" destOrd="0" presId="urn:microsoft.com/office/officeart/2018/2/layout/IconVerticalSolidList"/>
    <dgm:cxn modelId="{E68F6F42-1F52-47E1-B399-73CB0DA51208}" type="presOf" srcId="{316FB10A-7374-41B0-915B-BBC9B01C6EA9}" destId="{5FC97811-A3CF-42E5-98E8-4A9CD16726F5}" srcOrd="0" destOrd="0" presId="urn:microsoft.com/office/officeart/2018/2/layout/IconVerticalSolidList"/>
    <dgm:cxn modelId="{E0175557-5786-4C87-82F2-2DE36A860E69}" type="presOf" srcId="{C8CCB2DD-A413-4382-B1E4-CA36CC7B2CFC}" destId="{E5044330-4CBE-49EB-B69D-28DD7D76E8FB}" srcOrd="0" destOrd="0" presId="urn:microsoft.com/office/officeart/2018/2/layout/IconVerticalSolidList"/>
    <dgm:cxn modelId="{CBF60FC0-4EEA-4DD2-AF27-EB87153DCCB2}" srcId="{316FB10A-7374-41B0-915B-BBC9B01C6EA9}" destId="{48D78490-FBA6-4145-BB0F-C6DC390F17C9}" srcOrd="1" destOrd="0" parTransId="{63A3DD40-12AA-4665-9A51-2851BF6D71F8}" sibTransId="{D47BB975-11A6-4CA3-9D32-1E66573A29EA}"/>
    <dgm:cxn modelId="{BDCC56FC-424D-4E19-96F1-156CA50F26D1}" srcId="{316FB10A-7374-41B0-915B-BBC9B01C6EA9}" destId="{C8CCB2DD-A413-4382-B1E4-CA36CC7B2CFC}" srcOrd="0" destOrd="0" parTransId="{1E85CA85-64DB-4F43-94CE-1C529381DCDE}" sibTransId="{52ED0640-6F60-461F-AC5F-F6BC01D032B7}"/>
    <dgm:cxn modelId="{EA82EF90-FDAC-4ED8-AB72-7FFBEB82F635}" type="presParOf" srcId="{5FC97811-A3CF-42E5-98E8-4A9CD16726F5}" destId="{2654ACCE-AE9E-40CC-8361-761006CCBB95}" srcOrd="0" destOrd="0" presId="urn:microsoft.com/office/officeart/2018/2/layout/IconVerticalSolidList"/>
    <dgm:cxn modelId="{CC08EC55-5F85-41FE-95C9-E3E3C150DF14}" type="presParOf" srcId="{2654ACCE-AE9E-40CC-8361-761006CCBB95}" destId="{FAEAB6E4-0831-4702-9ED4-86D90C011F8C}" srcOrd="0" destOrd="0" presId="urn:microsoft.com/office/officeart/2018/2/layout/IconVerticalSolidList"/>
    <dgm:cxn modelId="{228A22CF-D89C-45D4-B5C4-9D7BC4678FA7}" type="presParOf" srcId="{2654ACCE-AE9E-40CC-8361-761006CCBB95}" destId="{CD69DA65-E8E7-4B8F-8285-8E6CE6D63C55}" srcOrd="1" destOrd="0" presId="urn:microsoft.com/office/officeart/2018/2/layout/IconVerticalSolidList"/>
    <dgm:cxn modelId="{1E66EB93-02D7-4E3F-A9D0-DAB3CA1925EE}" type="presParOf" srcId="{2654ACCE-AE9E-40CC-8361-761006CCBB95}" destId="{FDCDE151-DD72-406E-9B1B-B06BFB1BE9CE}" srcOrd="2" destOrd="0" presId="urn:microsoft.com/office/officeart/2018/2/layout/IconVerticalSolidList"/>
    <dgm:cxn modelId="{44978F15-05C5-45A5-853C-B68BD1644C11}" type="presParOf" srcId="{2654ACCE-AE9E-40CC-8361-761006CCBB95}" destId="{E5044330-4CBE-49EB-B69D-28DD7D76E8FB}" srcOrd="3" destOrd="0" presId="urn:microsoft.com/office/officeart/2018/2/layout/IconVerticalSolidList"/>
    <dgm:cxn modelId="{CAD1E209-B54F-4212-A8F1-E39F92552403}" type="presParOf" srcId="{5FC97811-A3CF-42E5-98E8-4A9CD16726F5}" destId="{384737C6-F74C-4706-A0B0-F508C0F7770E}" srcOrd="1" destOrd="0" presId="urn:microsoft.com/office/officeart/2018/2/layout/IconVerticalSolidList"/>
    <dgm:cxn modelId="{63CF1137-04F6-47B5-B83E-F4A2AA487325}" type="presParOf" srcId="{5FC97811-A3CF-42E5-98E8-4A9CD16726F5}" destId="{C28A3DC9-1715-4FA5-9634-D47E6F61AD72}" srcOrd="2" destOrd="0" presId="urn:microsoft.com/office/officeart/2018/2/layout/IconVerticalSolidList"/>
    <dgm:cxn modelId="{A6540522-D9C1-4267-B992-46020FB840F2}" type="presParOf" srcId="{C28A3DC9-1715-4FA5-9634-D47E6F61AD72}" destId="{6F6B0A41-41EF-4520-B61E-F9EA15314588}" srcOrd="0" destOrd="0" presId="urn:microsoft.com/office/officeart/2018/2/layout/IconVerticalSolidList"/>
    <dgm:cxn modelId="{03333D6A-1911-4AC5-AA11-D54926303DAD}" type="presParOf" srcId="{C28A3DC9-1715-4FA5-9634-D47E6F61AD72}" destId="{75F0B350-F02E-44BB-8A58-810C07BE30DC}" srcOrd="1" destOrd="0" presId="urn:microsoft.com/office/officeart/2018/2/layout/IconVerticalSolidList"/>
    <dgm:cxn modelId="{19AB5004-4DB5-4F02-81D3-D3B83124792F}" type="presParOf" srcId="{C28A3DC9-1715-4FA5-9634-D47E6F61AD72}" destId="{E531E96D-8EA3-4C33-95EB-9ADFC0751BE7}" srcOrd="2" destOrd="0" presId="urn:microsoft.com/office/officeart/2018/2/layout/IconVerticalSolidList"/>
    <dgm:cxn modelId="{2E334F5A-54AA-4895-B1E1-F226657E722C}" type="presParOf" srcId="{C28A3DC9-1715-4FA5-9634-D47E6F61AD72}" destId="{81B544F4-6B83-4EA9-B3A0-0E68543E9F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517CE-8956-493E-96CF-5D874434F975}">
      <dsp:nvSpPr>
        <dsp:cNvPr id="0" name=""/>
        <dsp:cNvSpPr/>
      </dsp:nvSpPr>
      <dsp:spPr>
        <a:xfrm>
          <a:off x="0" y="1000642"/>
          <a:ext cx="4619706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B667B-7E1A-471B-981D-049629D93FE3}">
      <dsp:nvSpPr>
        <dsp:cNvPr id="0" name=""/>
        <dsp:cNvSpPr/>
      </dsp:nvSpPr>
      <dsp:spPr>
        <a:xfrm>
          <a:off x="230985" y="675922"/>
          <a:ext cx="323379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230" tIns="0" rIns="12223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Anna Laura Reis Dornelas Gama</a:t>
          </a:r>
          <a:endParaRPr lang="en-US" sz="2200" kern="1200"/>
        </a:p>
      </dsp:txBody>
      <dsp:txXfrm>
        <a:off x="262688" y="707625"/>
        <a:ext cx="3170388" cy="586034"/>
      </dsp:txXfrm>
    </dsp:sp>
    <dsp:sp modelId="{C156D441-4FB1-4936-96B5-8996384CEFE7}">
      <dsp:nvSpPr>
        <dsp:cNvPr id="0" name=""/>
        <dsp:cNvSpPr/>
      </dsp:nvSpPr>
      <dsp:spPr>
        <a:xfrm>
          <a:off x="0" y="1998562"/>
          <a:ext cx="4619706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A4354-A4EB-4753-9D5B-A645646F6AB3}">
      <dsp:nvSpPr>
        <dsp:cNvPr id="0" name=""/>
        <dsp:cNvSpPr/>
      </dsp:nvSpPr>
      <dsp:spPr>
        <a:xfrm>
          <a:off x="230985" y="1673842"/>
          <a:ext cx="323379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230" tIns="0" rIns="12223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Edson Campolina Silva </a:t>
          </a:r>
          <a:endParaRPr lang="en-US" sz="2200" kern="1200"/>
        </a:p>
      </dsp:txBody>
      <dsp:txXfrm>
        <a:off x="262688" y="1705545"/>
        <a:ext cx="3170388" cy="586034"/>
      </dsp:txXfrm>
    </dsp:sp>
    <dsp:sp modelId="{4CCF8B2A-A95F-49C1-A14F-49346B01C496}">
      <dsp:nvSpPr>
        <dsp:cNvPr id="0" name=""/>
        <dsp:cNvSpPr/>
      </dsp:nvSpPr>
      <dsp:spPr>
        <a:xfrm>
          <a:off x="0" y="2996482"/>
          <a:ext cx="4619706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077F8-803D-469B-9520-B276C9CB7A82}">
      <dsp:nvSpPr>
        <dsp:cNvPr id="0" name=""/>
        <dsp:cNvSpPr/>
      </dsp:nvSpPr>
      <dsp:spPr>
        <a:xfrm>
          <a:off x="230985" y="2671761"/>
          <a:ext cx="323379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230" tIns="0" rIns="12223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João Pedro Mayrink </a:t>
          </a:r>
          <a:endParaRPr lang="en-US" sz="2200" kern="1200"/>
        </a:p>
      </dsp:txBody>
      <dsp:txXfrm>
        <a:off x="262688" y="2703464"/>
        <a:ext cx="3170388" cy="586034"/>
      </dsp:txXfrm>
    </dsp:sp>
    <dsp:sp modelId="{B77DC767-7F57-4F1B-A6FC-8B93B053261A}">
      <dsp:nvSpPr>
        <dsp:cNvPr id="0" name=""/>
        <dsp:cNvSpPr/>
      </dsp:nvSpPr>
      <dsp:spPr>
        <a:xfrm>
          <a:off x="0" y="3994402"/>
          <a:ext cx="4619706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446932-831A-450B-8A58-4E17F6AC57F7}">
      <dsp:nvSpPr>
        <dsp:cNvPr id="0" name=""/>
        <dsp:cNvSpPr/>
      </dsp:nvSpPr>
      <dsp:spPr>
        <a:xfrm>
          <a:off x="230985" y="3669681"/>
          <a:ext cx="323379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230" tIns="0" rIns="12223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Rodolfo Rocha Rodrigues</a:t>
          </a:r>
          <a:endParaRPr lang="en-US" sz="2200" kern="1200"/>
        </a:p>
      </dsp:txBody>
      <dsp:txXfrm>
        <a:off x="262688" y="3701384"/>
        <a:ext cx="3170388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F9084-2848-4AB0-AF46-F05D5D2BDED8}">
      <dsp:nvSpPr>
        <dsp:cNvPr id="0" name=""/>
        <dsp:cNvSpPr/>
      </dsp:nvSpPr>
      <dsp:spPr>
        <a:xfrm>
          <a:off x="0" y="588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F1978-D4B6-4509-B22D-077B00177F73}">
      <dsp:nvSpPr>
        <dsp:cNvPr id="0" name=""/>
        <dsp:cNvSpPr/>
      </dsp:nvSpPr>
      <dsp:spPr>
        <a:xfrm>
          <a:off x="416759" y="310575"/>
          <a:ext cx="757744" cy="75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53AB0-7B82-4E8A-94AD-D5F233DCDBA2}">
      <dsp:nvSpPr>
        <dsp:cNvPr id="0" name=""/>
        <dsp:cNvSpPr/>
      </dsp:nvSpPr>
      <dsp:spPr>
        <a:xfrm>
          <a:off x="1591264" y="588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Criar uma aplicação que irá facilitar a organização da ficha médica dos pacientes, visto que através dela as pessoas poderão mostrar um QRCode para o médico, que ao escanear terá acesso à ficha médica deste paciente</a:t>
          </a:r>
          <a:endParaRPr lang="en-US" sz="1600" kern="1200"/>
        </a:p>
      </dsp:txBody>
      <dsp:txXfrm>
        <a:off x="1591264" y="588"/>
        <a:ext cx="5101549" cy="1377717"/>
      </dsp:txXfrm>
    </dsp:sp>
    <dsp:sp modelId="{23C102D9-5B1A-45C9-93AA-B035EF90310F}">
      <dsp:nvSpPr>
        <dsp:cNvPr id="0" name=""/>
        <dsp:cNvSpPr/>
      </dsp:nvSpPr>
      <dsp:spPr>
        <a:xfrm>
          <a:off x="0" y="1722736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02406-63E9-4B18-AD1A-E086BD0EB91F}">
      <dsp:nvSpPr>
        <dsp:cNvPr id="0" name=""/>
        <dsp:cNvSpPr/>
      </dsp:nvSpPr>
      <dsp:spPr>
        <a:xfrm>
          <a:off x="416759" y="2032722"/>
          <a:ext cx="757744" cy="75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81373-3A8A-4178-9260-B33DBE69D92F}">
      <dsp:nvSpPr>
        <dsp:cNvPr id="0" name=""/>
        <dsp:cNvSpPr/>
      </dsp:nvSpPr>
      <dsp:spPr>
        <a:xfrm>
          <a:off x="1591264" y="1722736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O médico pode checar as medicações que esse paciente já consome, como alergias e complicações que ele pode ter</a:t>
          </a:r>
          <a:endParaRPr lang="en-US" sz="1600" kern="1200"/>
        </a:p>
      </dsp:txBody>
      <dsp:txXfrm>
        <a:off x="1591264" y="1722736"/>
        <a:ext cx="5101549" cy="1377717"/>
      </dsp:txXfrm>
    </dsp:sp>
    <dsp:sp modelId="{B87F67A9-1C80-41C6-866D-3822CD2ECF86}">
      <dsp:nvSpPr>
        <dsp:cNvPr id="0" name=""/>
        <dsp:cNvSpPr/>
      </dsp:nvSpPr>
      <dsp:spPr>
        <a:xfrm>
          <a:off x="0" y="3444883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2F523-60D1-4BFE-AC55-3B95D27957DB}">
      <dsp:nvSpPr>
        <dsp:cNvPr id="0" name=""/>
        <dsp:cNvSpPr/>
      </dsp:nvSpPr>
      <dsp:spPr>
        <a:xfrm>
          <a:off x="416759" y="3754869"/>
          <a:ext cx="757744" cy="757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2AC39-01E8-42E4-A4DA-599B18D01712}">
      <dsp:nvSpPr>
        <dsp:cNvPr id="0" name=""/>
        <dsp:cNvSpPr/>
      </dsp:nvSpPr>
      <dsp:spPr>
        <a:xfrm>
          <a:off x="1591264" y="3444883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Além de ter funcionalidades para auxiliar o paciente</a:t>
          </a:r>
          <a:endParaRPr lang="en-US" sz="1600" kern="1200"/>
        </a:p>
      </dsp:txBody>
      <dsp:txXfrm>
        <a:off x="1591264" y="3444883"/>
        <a:ext cx="5101549" cy="1377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26776-E723-4DBC-A34F-F359B2956FBA}">
      <dsp:nvSpPr>
        <dsp:cNvPr id="0" name=""/>
        <dsp:cNvSpPr/>
      </dsp:nvSpPr>
      <dsp:spPr>
        <a:xfrm>
          <a:off x="411752" y="1478"/>
          <a:ext cx="2045262" cy="1227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Chat com os médicos</a:t>
          </a:r>
          <a:endParaRPr lang="en-US" sz="1200" kern="1200"/>
        </a:p>
      </dsp:txBody>
      <dsp:txXfrm>
        <a:off x="411752" y="1478"/>
        <a:ext cx="2045262" cy="1227157"/>
      </dsp:txXfrm>
    </dsp:sp>
    <dsp:sp modelId="{CE4F781D-41B8-4181-AB8F-CFFE5E9486B3}">
      <dsp:nvSpPr>
        <dsp:cNvPr id="0" name=""/>
        <dsp:cNvSpPr/>
      </dsp:nvSpPr>
      <dsp:spPr>
        <a:xfrm>
          <a:off x="2661541" y="1478"/>
          <a:ext cx="2045262" cy="1227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Criação da ficha</a:t>
          </a:r>
          <a:endParaRPr lang="en-US" sz="1200" kern="1200"/>
        </a:p>
      </dsp:txBody>
      <dsp:txXfrm>
        <a:off x="2661541" y="1478"/>
        <a:ext cx="2045262" cy="1227157"/>
      </dsp:txXfrm>
    </dsp:sp>
    <dsp:sp modelId="{E430A7F9-8746-470D-946F-3251DE547401}">
      <dsp:nvSpPr>
        <dsp:cNvPr id="0" name=""/>
        <dsp:cNvSpPr/>
      </dsp:nvSpPr>
      <dsp:spPr>
        <a:xfrm>
          <a:off x="4911329" y="1478"/>
          <a:ext cx="2045262" cy="1227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Usuário deve conseguir se cadastrar;</a:t>
          </a:r>
          <a:endParaRPr lang="en-US" sz="1200" kern="1200"/>
        </a:p>
      </dsp:txBody>
      <dsp:txXfrm>
        <a:off x="4911329" y="1478"/>
        <a:ext cx="2045262" cy="1227157"/>
      </dsp:txXfrm>
    </dsp:sp>
    <dsp:sp modelId="{7006E692-9027-4435-83B1-F7612571D1B5}">
      <dsp:nvSpPr>
        <dsp:cNvPr id="0" name=""/>
        <dsp:cNvSpPr/>
      </dsp:nvSpPr>
      <dsp:spPr>
        <a:xfrm>
          <a:off x="7161117" y="1478"/>
          <a:ext cx="2045262" cy="1227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Usuário deve conseguir realizar o login</a:t>
          </a:r>
          <a:endParaRPr lang="en-US" sz="1200" kern="1200"/>
        </a:p>
      </dsp:txBody>
      <dsp:txXfrm>
        <a:off x="7161117" y="1478"/>
        <a:ext cx="2045262" cy="1227157"/>
      </dsp:txXfrm>
    </dsp:sp>
    <dsp:sp modelId="{0FFA40DF-93DA-44E6-B315-6CD93B1FADAD}">
      <dsp:nvSpPr>
        <dsp:cNvPr id="0" name=""/>
        <dsp:cNvSpPr/>
      </dsp:nvSpPr>
      <dsp:spPr>
        <a:xfrm>
          <a:off x="411752" y="1433162"/>
          <a:ext cx="2045262" cy="12271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Mostrar mapa com consultórios perto</a:t>
          </a:r>
          <a:endParaRPr lang="en-US" sz="1200" kern="1200"/>
        </a:p>
      </dsp:txBody>
      <dsp:txXfrm>
        <a:off x="411752" y="1433162"/>
        <a:ext cx="2045262" cy="1227157"/>
      </dsp:txXfrm>
    </dsp:sp>
    <dsp:sp modelId="{15113EE1-B674-4271-9F7C-3A6EBCC2BE4C}">
      <dsp:nvSpPr>
        <dsp:cNvPr id="0" name=""/>
        <dsp:cNvSpPr/>
      </dsp:nvSpPr>
      <dsp:spPr>
        <a:xfrm>
          <a:off x="2661541" y="1433162"/>
          <a:ext cx="2045262" cy="1227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Ver a ficha do paciente através do QR Code</a:t>
          </a:r>
          <a:endParaRPr lang="en-US" sz="1200" kern="1200"/>
        </a:p>
      </dsp:txBody>
      <dsp:txXfrm>
        <a:off x="2661541" y="1433162"/>
        <a:ext cx="2045262" cy="1227157"/>
      </dsp:txXfrm>
    </dsp:sp>
    <dsp:sp modelId="{C8258E0D-284B-4DDB-807B-CEF600DFB039}">
      <dsp:nvSpPr>
        <dsp:cNvPr id="0" name=""/>
        <dsp:cNvSpPr/>
      </dsp:nvSpPr>
      <dsp:spPr>
        <a:xfrm>
          <a:off x="4911329" y="1433162"/>
          <a:ext cx="2045262" cy="1227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O médico deve inserir suas informações de disponibilidade de dias e horários para atendimento, o que irá compor a sua agenda profissional</a:t>
          </a:r>
          <a:endParaRPr lang="en-US" sz="1200" kern="1200"/>
        </a:p>
      </dsp:txBody>
      <dsp:txXfrm>
        <a:off x="4911329" y="1433162"/>
        <a:ext cx="2045262" cy="1227157"/>
      </dsp:txXfrm>
    </dsp:sp>
    <dsp:sp modelId="{6CC52A3A-EF71-4508-A09B-A0F5CF282E75}">
      <dsp:nvSpPr>
        <dsp:cNvPr id="0" name=""/>
        <dsp:cNvSpPr/>
      </dsp:nvSpPr>
      <dsp:spPr>
        <a:xfrm>
          <a:off x="7161117" y="1433162"/>
          <a:ext cx="2045262" cy="1227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O paciente deve ser capaz de gerenciar consultas com sua lista de médicos, de acordo com a disponibilidade da agenda dos mesmos</a:t>
          </a:r>
          <a:endParaRPr lang="en-US" sz="1200" kern="1200"/>
        </a:p>
      </dsp:txBody>
      <dsp:txXfrm>
        <a:off x="7161117" y="1433162"/>
        <a:ext cx="2045262" cy="1227157"/>
      </dsp:txXfrm>
    </dsp:sp>
    <dsp:sp modelId="{E9A624B9-95A5-441C-9E40-44FE57FEBCF0}">
      <dsp:nvSpPr>
        <dsp:cNvPr id="0" name=""/>
        <dsp:cNvSpPr/>
      </dsp:nvSpPr>
      <dsp:spPr>
        <a:xfrm>
          <a:off x="2661541" y="2864845"/>
          <a:ext cx="2045262" cy="1227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Espaço para ver os exames</a:t>
          </a:r>
          <a:endParaRPr lang="en-US" sz="1200" kern="1200"/>
        </a:p>
      </dsp:txBody>
      <dsp:txXfrm>
        <a:off x="2661541" y="2864845"/>
        <a:ext cx="2045262" cy="1227157"/>
      </dsp:txXfrm>
    </dsp:sp>
    <dsp:sp modelId="{B7BE9492-87A3-4CED-AFF1-E1828FEF97C1}">
      <dsp:nvSpPr>
        <dsp:cNvPr id="0" name=""/>
        <dsp:cNvSpPr/>
      </dsp:nvSpPr>
      <dsp:spPr>
        <a:xfrm>
          <a:off x="4911329" y="2864845"/>
          <a:ext cx="2045262" cy="12271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Alarme para lembrar dos medicamentos</a:t>
          </a:r>
          <a:endParaRPr lang="en-US" sz="1200" kern="1200"/>
        </a:p>
      </dsp:txBody>
      <dsp:txXfrm>
        <a:off x="4911329" y="2864845"/>
        <a:ext cx="2045262" cy="12271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AB6E4-0831-4702-9ED4-86D90C011F8C}">
      <dsp:nvSpPr>
        <dsp:cNvPr id="0" name=""/>
        <dsp:cNvSpPr/>
      </dsp:nvSpPr>
      <dsp:spPr>
        <a:xfrm>
          <a:off x="0" y="630625"/>
          <a:ext cx="8596668" cy="11642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9DA65-E8E7-4B8F-8285-8E6CE6D63C55}">
      <dsp:nvSpPr>
        <dsp:cNvPr id="0" name=""/>
        <dsp:cNvSpPr/>
      </dsp:nvSpPr>
      <dsp:spPr>
        <a:xfrm>
          <a:off x="352180" y="892577"/>
          <a:ext cx="640327" cy="6403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44330-4CBE-49EB-B69D-28DD7D76E8FB}">
      <dsp:nvSpPr>
        <dsp:cNvPr id="0" name=""/>
        <dsp:cNvSpPr/>
      </dsp:nvSpPr>
      <dsp:spPr>
        <a:xfrm>
          <a:off x="1344687" y="630625"/>
          <a:ext cx="7251980" cy="1164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15" tIns="123215" rIns="123215" bIns="12321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O sistema web deve ser acessível para resoluções a partir de 1025 pixels de largura, e resoluções mobile até 360 pixels de largura</a:t>
          </a:r>
          <a:endParaRPr lang="en-US" sz="2000" kern="1200"/>
        </a:p>
      </dsp:txBody>
      <dsp:txXfrm>
        <a:off x="1344687" y="630625"/>
        <a:ext cx="7251980" cy="1164231"/>
      </dsp:txXfrm>
    </dsp:sp>
    <dsp:sp modelId="{6F6B0A41-41EF-4520-B61E-F9EA15314588}">
      <dsp:nvSpPr>
        <dsp:cNvPr id="0" name=""/>
        <dsp:cNvSpPr/>
      </dsp:nvSpPr>
      <dsp:spPr>
        <a:xfrm>
          <a:off x="0" y="2085915"/>
          <a:ext cx="8596668" cy="11642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0B350-F02E-44BB-8A58-810C07BE30DC}">
      <dsp:nvSpPr>
        <dsp:cNvPr id="0" name=""/>
        <dsp:cNvSpPr/>
      </dsp:nvSpPr>
      <dsp:spPr>
        <a:xfrm>
          <a:off x="352180" y="2347867"/>
          <a:ext cx="640327" cy="6403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544F4-6B83-4EA9-B3A0-0E68543E9F0F}">
      <dsp:nvSpPr>
        <dsp:cNvPr id="0" name=""/>
        <dsp:cNvSpPr/>
      </dsp:nvSpPr>
      <dsp:spPr>
        <a:xfrm>
          <a:off x="1344687" y="2085915"/>
          <a:ext cx="7251980" cy="1164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15" tIns="123215" rIns="123215" bIns="12321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A aplicação para dispositivos móveis deve  ser compatível com smartphones IOS e Android, a partir da versão 6.0 (API nº 23)</a:t>
          </a:r>
          <a:endParaRPr lang="en-US" sz="2000" kern="1200"/>
        </a:p>
      </dsp:txBody>
      <dsp:txXfrm>
        <a:off x="1344687" y="2085915"/>
        <a:ext cx="7251980" cy="1164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9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416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86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0169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81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66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2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9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8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5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1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8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1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8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1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4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B9F76A0-D392-57BF-900C-A1EE87BA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4028717" cy="522472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800" dirty="0">
                <a:ea typeface="+mj-lt"/>
                <a:cs typeface="+mj-lt"/>
              </a:rPr>
              <a:t>Ficha Médica Digital</a:t>
            </a:r>
            <a:br>
              <a:rPr lang="pt-BR" sz="5400" dirty="0">
                <a:ea typeface="+mj-lt"/>
                <a:cs typeface="+mj-lt"/>
              </a:rPr>
            </a:br>
            <a:r>
              <a:rPr lang="de-DE" sz="2400" b="1" dirty="0" err="1">
                <a:ea typeface="+mj-lt"/>
                <a:cs typeface="+mj-lt"/>
              </a:rPr>
              <a:t>Trabalho</a:t>
            </a:r>
            <a:r>
              <a:rPr lang="de-DE" sz="2400" b="1" dirty="0">
                <a:ea typeface="+mj-lt"/>
                <a:cs typeface="+mj-lt"/>
              </a:rPr>
              <a:t> </a:t>
            </a:r>
            <a:r>
              <a:rPr lang="de-DE" sz="2400" b="1" dirty="0" err="1">
                <a:ea typeface="+mj-lt"/>
                <a:cs typeface="+mj-lt"/>
              </a:rPr>
              <a:t>Interdisciplinar</a:t>
            </a:r>
            <a:r>
              <a:rPr lang="de-DE" sz="2400" b="1" dirty="0">
                <a:ea typeface="+mj-lt"/>
                <a:cs typeface="+mj-lt"/>
              </a:rPr>
              <a:t>: </a:t>
            </a:r>
            <a:r>
              <a:rPr lang="de-DE" sz="2400" b="1" dirty="0" err="1">
                <a:ea typeface="+mj-lt"/>
                <a:cs typeface="+mj-lt"/>
              </a:rPr>
              <a:t>Aplicações</a:t>
            </a:r>
            <a:r>
              <a:rPr lang="de-DE" sz="2400" b="1" dirty="0">
                <a:ea typeface="+mj-lt"/>
                <a:cs typeface="+mj-lt"/>
              </a:rPr>
              <a:t> </a:t>
            </a:r>
            <a:r>
              <a:rPr lang="de-DE" sz="2400" b="1" dirty="0" err="1">
                <a:ea typeface="+mj-lt"/>
                <a:cs typeface="+mj-lt"/>
              </a:rPr>
              <a:t>Distribuídas</a:t>
            </a:r>
            <a:endParaRPr lang="pt-BR" sz="2400"/>
          </a:p>
        </p:txBody>
      </p: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BEDE06CA-3262-7F4C-86A0-CC5F312D73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54295" y="816638"/>
          <a:ext cx="4619706" cy="5224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73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9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CCC1A1-EBDD-BB77-AAD9-E1D8B5C5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FFF"/>
                </a:solidFill>
                <a:cs typeface="Calibri Light"/>
              </a:rPr>
              <a:t>Problema</a:t>
            </a:r>
            <a:endParaRPr lang="pt-BR">
              <a:solidFill>
                <a:srgbClr val="FFFFFF"/>
              </a:solidFill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5E7FD86A-EDDE-FE54-B4FC-FB09A641C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DEF7F5-7841-F527-A698-B1B41A97F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178" y="2233480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>
                <a:solidFill>
                  <a:srgbClr val="FFFFFF"/>
                </a:solidFill>
                <a:cs typeface="Calibri"/>
              </a:rPr>
              <a:t>Atualmente, existem médicos que se especializam em diversas áreas, fazendo com que as pessoas tenham muitas informações em locais diferentes, dificultando na organização de rotinas médicas.</a:t>
            </a:r>
            <a:endParaRPr lang="pt-BR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92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BCCC1A1-EBDD-BB77-AAD9-E1D8B5C5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t-BR" sz="4400">
                <a:solidFill>
                  <a:schemeClr val="accent1">
                    <a:lumMod val="75000"/>
                  </a:schemeClr>
                </a:solidFill>
                <a:cs typeface="Calibri Light"/>
              </a:rPr>
              <a:t>Objetivo</a:t>
            </a:r>
            <a:endParaRPr lang="pt-BR" sz="4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D0FBD15-56FC-DF25-DB5C-3F8B089A07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302503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522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3F8A1D-9A76-0289-F00E-4725D226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Requisitos Funcionais</a:t>
            </a:r>
            <a:endParaRPr lang="pt-BR" dirty="0"/>
          </a:p>
        </p:txBody>
      </p:sp>
      <p:sp>
        <p:nvSpPr>
          <p:cNvPr id="25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6" name="Espaço Reservado para Conteúdo 2">
            <a:extLst>
              <a:ext uri="{FF2B5EF4-FFF2-40B4-BE49-F238E27FC236}">
                <a16:creationId xmlns:a16="http://schemas.microsoft.com/office/drawing/2014/main" id="{5D9900A8-0E48-C975-03A1-57BF5674AB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56154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300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F8A1D-9A76-0289-F00E-4725D226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Requisitos Não Funcionais</a:t>
            </a:r>
            <a:endParaRPr lang="pt-BR" dirty="0"/>
          </a:p>
        </p:txBody>
      </p:sp>
      <p:graphicFrame>
        <p:nvGraphicFramePr>
          <p:cNvPr id="15" name="Espaço Reservado para Conteúdo 2">
            <a:extLst>
              <a:ext uri="{FF2B5EF4-FFF2-40B4-BE49-F238E27FC236}">
                <a16:creationId xmlns:a16="http://schemas.microsoft.com/office/drawing/2014/main" id="{DAF1A9EA-8A23-ABDB-51C8-DB5B3ED1E7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980620"/>
              </p:ext>
            </p:extLst>
          </p:nvPr>
        </p:nvGraphicFramePr>
        <p:xfrm>
          <a:off x="533560" y="1269193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764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F8A1D-9A76-0289-F00E-4725D226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Tecnologias a ser utilizadas</a:t>
            </a:r>
            <a:endParaRPr lang="pt-BR" dirty="0"/>
          </a:p>
        </p:txBody>
      </p:sp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9FC24DD7-FCD2-52AA-8CE6-528574AD6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40" y="5327437"/>
            <a:ext cx="1434861" cy="1206448"/>
          </a:xfrm>
          <a:prstGeom prst="rect">
            <a:avLst/>
          </a:prstGeom>
        </p:spPr>
      </p:pic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131BDE20-D1B3-1FDD-26D4-B971E96D0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079" y="5436079"/>
            <a:ext cx="1420484" cy="1420484"/>
          </a:xfrm>
          <a:prstGeom prst="rect">
            <a:avLst/>
          </a:prstGeom>
        </p:spPr>
      </p:pic>
      <p:pic>
        <p:nvPicPr>
          <p:cNvPr id="6" name="Imagem 6" descr="Forma, Ícone&#10;&#10;Descrição gerada automaticamente">
            <a:extLst>
              <a:ext uri="{FF2B5EF4-FFF2-40B4-BE49-F238E27FC236}">
                <a16:creationId xmlns:a16="http://schemas.microsoft.com/office/drawing/2014/main" id="{B56C2D8E-8B86-7B42-60F3-5A595CA26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928" y="2805022"/>
            <a:ext cx="1621766" cy="1564257"/>
          </a:xfrm>
          <a:prstGeom prst="rect">
            <a:avLst/>
          </a:prstGeom>
        </p:spPr>
      </p:pic>
      <p:pic>
        <p:nvPicPr>
          <p:cNvPr id="7" name="Imagem 7" descr="Gráfico, Gráfico de pizza&#10;&#10;Descrição gerada automaticamente">
            <a:extLst>
              <a:ext uri="{FF2B5EF4-FFF2-40B4-BE49-F238E27FC236}">
                <a16:creationId xmlns:a16="http://schemas.microsoft.com/office/drawing/2014/main" id="{AE399DD4-0BCA-9250-B487-237F89D22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10" y="3495135"/>
            <a:ext cx="2096219" cy="2096220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2B20BE85-E252-AC53-84E8-DBEB163C4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8061" y="5348528"/>
            <a:ext cx="2743200" cy="1164265"/>
          </a:xfrm>
          <a:prstGeom prst="rect">
            <a:avLst/>
          </a:prstGeom>
        </p:spPr>
      </p:pic>
      <p:pic>
        <p:nvPicPr>
          <p:cNvPr id="9" name="Imagem 9" descr="Ícone&#10;&#10;Descrição gerada automaticamente">
            <a:extLst>
              <a:ext uri="{FF2B5EF4-FFF2-40B4-BE49-F238E27FC236}">
                <a16:creationId xmlns:a16="http://schemas.microsoft.com/office/drawing/2014/main" id="{4BCBC0E4-8C16-CD2A-E6BA-3560D5DD64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5117" y="1712041"/>
            <a:ext cx="2743200" cy="2830068"/>
          </a:xfrm>
          <a:prstGeom prst="rect">
            <a:avLst/>
          </a:prstGeom>
        </p:spPr>
      </p:pic>
      <p:pic>
        <p:nvPicPr>
          <p:cNvPr id="10" name="Imagem 10" descr="Logotipo, Ícone&#10;&#10;Descrição gerada automaticamente">
            <a:extLst>
              <a:ext uri="{FF2B5EF4-FFF2-40B4-BE49-F238E27FC236}">
                <a16:creationId xmlns:a16="http://schemas.microsoft.com/office/drawing/2014/main" id="{F7A5B27D-4847-6B9D-67F0-0410CA42E0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3532" y="1554192"/>
            <a:ext cx="1679275" cy="1650522"/>
          </a:xfrm>
          <a:prstGeom prst="rect">
            <a:avLst/>
          </a:prstGeom>
        </p:spPr>
      </p:pic>
      <p:pic>
        <p:nvPicPr>
          <p:cNvPr id="11" name="Imagem 11" descr="Uma imagem contendo edifício, avião, grande, relógio&#10;&#10;Descrição gerada automaticamente">
            <a:extLst>
              <a:ext uri="{FF2B5EF4-FFF2-40B4-BE49-F238E27FC236}">
                <a16:creationId xmlns:a16="http://schemas.microsoft.com/office/drawing/2014/main" id="{83E58E9B-DECB-D0C6-9FC5-5BB4F9EFD4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4061" y="178538"/>
            <a:ext cx="2743200" cy="2734056"/>
          </a:xfrm>
          <a:prstGeom prst="rect">
            <a:avLst/>
          </a:prstGeom>
        </p:spPr>
      </p:pic>
      <p:pic>
        <p:nvPicPr>
          <p:cNvPr id="12" name="Imagem 12">
            <a:extLst>
              <a:ext uri="{FF2B5EF4-FFF2-40B4-BE49-F238E27FC236}">
                <a16:creationId xmlns:a16="http://schemas.microsoft.com/office/drawing/2014/main" id="{82264373-6DA0-47BA-EAD6-5DFF4C5B3E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3532" y="3591693"/>
            <a:ext cx="2081842" cy="1644311"/>
          </a:xfrm>
          <a:prstGeom prst="rect">
            <a:avLst/>
          </a:prstGeom>
        </p:spPr>
      </p:pic>
      <p:pic>
        <p:nvPicPr>
          <p:cNvPr id="15" name="Imagem 15" descr="Logotipo&#10;&#10;Descrição gerada automaticamente">
            <a:extLst>
              <a:ext uri="{FF2B5EF4-FFF2-40B4-BE49-F238E27FC236}">
                <a16:creationId xmlns:a16="http://schemas.microsoft.com/office/drawing/2014/main" id="{FC85BDD2-5D40-A0F4-0889-A3C5B5EAD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1"/>
          <a:stretch>
            <a:fillRect/>
          </a:stretch>
        </p:blipFill>
        <p:spPr>
          <a:xfrm>
            <a:off x="340937" y="1714891"/>
            <a:ext cx="1965765" cy="1580397"/>
          </a:xfrm>
        </p:spPr>
      </p:pic>
      <p:pic>
        <p:nvPicPr>
          <p:cNvPr id="16" name="Imagem 16" descr="Logotipo&#10;&#10;Descrição gerada automaticamente">
            <a:extLst>
              <a:ext uri="{FF2B5EF4-FFF2-40B4-BE49-F238E27FC236}">
                <a16:creationId xmlns:a16="http://schemas.microsoft.com/office/drawing/2014/main" id="{A403C289-4024-3079-2531-4289820005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66627" y="264687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9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F8A1D-9A76-0289-F00E-4725D226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Arquitetura</a:t>
            </a:r>
            <a:endParaRPr lang="pt-BR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C76F0F28-783E-96AF-6CCC-197F59C64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>
                <a:cs typeface="Calibri"/>
              </a:rPr>
              <a:t>REST API:</a:t>
            </a: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API REST </a:t>
            </a:r>
            <a:r>
              <a:rPr lang="pt-BR" b="1">
                <a:ea typeface="+mn-lt"/>
                <a:cs typeface="+mn-lt"/>
              </a:rPr>
              <a:t>é uma abstração de arquitetura de software que fornece dados em um formato padronizado para modelos de requisições HTTP</a:t>
            </a:r>
            <a:endParaRPr lang="pt-BR">
              <a:cs typeface="Calibri"/>
            </a:endParaRPr>
          </a:p>
          <a:p>
            <a:endParaRPr lang="pt-BR">
              <a:cs typeface="Calibri"/>
            </a:endParaRPr>
          </a:p>
          <a:p>
            <a:endParaRPr lang="pt-BR">
              <a:cs typeface="Calibri"/>
            </a:endParaRPr>
          </a:p>
          <a:p>
            <a:endParaRPr lang="pt-BR">
              <a:cs typeface="Calibri"/>
            </a:endParaRPr>
          </a:p>
          <a:p>
            <a:endParaRPr lang="pt-BR">
              <a:cs typeface="Calibri"/>
            </a:endParaRPr>
          </a:p>
          <a:p>
            <a:endParaRPr lang="pt-BR">
              <a:cs typeface="Calibri"/>
            </a:endParaRPr>
          </a:p>
        </p:txBody>
      </p:sp>
      <p:pic>
        <p:nvPicPr>
          <p:cNvPr id="16" name="Picture 4" descr="Cubos conectados com uma linha vermelha">
            <a:extLst>
              <a:ext uri="{FF2B5EF4-FFF2-40B4-BE49-F238E27FC236}">
                <a16:creationId xmlns:a16="http://schemas.microsoft.com/office/drawing/2014/main" id="{9054FBAF-A0BB-84A6-FB4F-3AF3898E53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41" r="14358" b="-7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7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36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7B5FC90-A4A2-A2E2-5AF0-B2249F2D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1471" y="3002011"/>
            <a:ext cx="4022532" cy="10488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 err="1"/>
              <a:t>Obrigado</a:t>
            </a:r>
            <a:r>
              <a:rPr lang="en-US" sz="6000" dirty="0"/>
              <a:t>!!</a:t>
            </a:r>
          </a:p>
        </p:txBody>
      </p:sp>
      <p:pic>
        <p:nvPicPr>
          <p:cNvPr id="25" name="Graphic 5" descr="Winking Face with No Fill">
            <a:extLst>
              <a:ext uri="{FF2B5EF4-FFF2-40B4-BE49-F238E27FC236}">
                <a16:creationId xmlns:a16="http://schemas.microsoft.com/office/drawing/2014/main" id="{355CF440-65AE-D578-1D0A-5316DDE45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7109" y="835015"/>
            <a:ext cx="2987218" cy="2987218"/>
          </a:xfrm>
          <a:prstGeom prst="rect">
            <a:avLst/>
          </a:prstGeom>
        </p:spPr>
      </p:pic>
      <p:pic>
        <p:nvPicPr>
          <p:cNvPr id="3" name="Graphic 5" descr="Thumbs Up Sign">
            <a:extLst>
              <a:ext uri="{FF2B5EF4-FFF2-40B4-BE49-F238E27FC236}">
                <a16:creationId xmlns:a16="http://schemas.microsoft.com/office/drawing/2014/main" id="{E3145F2C-3CEA-11FB-06BE-2A5BF7FCB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6186" y="4050833"/>
            <a:ext cx="1990528" cy="199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284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Facet</vt:lpstr>
      <vt:lpstr>Ficha Médica Digital Trabalho Interdisciplinar: Aplicações Distribuídas</vt:lpstr>
      <vt:lpstr>Problema</vt:lpstr>
      <vt:lpstr>Objetivo</vt:lpstr>
      <vt:lpstr>Requisitos Funcionais</vt:lpstr>
      <vt:lpstr>Requisitos Não Funcionais</vt:lpstr>
      <vt:lpstr>Tecnologias a ser utilizadas</vt:lpstr>
      <vt:lpstr>Arquitetura</vt:lpstr>
      <vt:lpstr>Obrigado!!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444</cp:revision>
  <dcterms:created xsi:type="dcterms:W3CDTF">2022-08-16T23:11:53Z</dcterms:created>
  <dcterms:modified xsi:type="dcterms:W3CDTF">2022-08-17T20:19:32Z</dcterms:modified>
</cp:coreProperties>
</file>