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png" ContentType="image/png"/>
  <Override PartName="/ppt/media/image10.jpeg" ContentType="image/jpeg"/>
  <Override PartName="/ppt/media/image5.png" ContentType="image/png"/>
  <Override PartName="/ppt/media/image13.png" ContentType="image/png"/>
  <Override PartName="/ppt/media/image11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23.png" ContentType="image/png"/>
  <Override PartName="/ppt/media/image6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D64D7-4F9B-4A32-96AB-AB2ED0E23B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0EAA7-A137-4D63-A222-4560E65546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CD520D-5CE1-457A-A2CC-7BF6DE2663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11F3F-B7D8-477E-BBEF-48B94C7D76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B87CE4-ED90-4AEB-9680-6E83AB68E1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E31B50-BC8D-477C-A259-768A7901F1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A570AD-E3B5-42EC-A83D-191568CF3A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3E5480-26A2-4F77-9619-AE1D47B6DF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37D1F9-6F40-4933-AECD-8628D01316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640" y="5612040"/>
            <a:ext cx="18270360" cy="205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443952-F146-41FC-A9A1-8F4ED7D8F3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002822-512A-46E5-91B5-F63D015D19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552B72-7169-452C-8941-568812F2D0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9BC0EF-03B1-4BFE-B9C9-6C235BEBBA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DC49B3-4D48-487D-BE78-85085EE08D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B6042D-90EC-4A37-AA00-8E7BE9F567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880E21-600F-41D7-BBAE-6D86B362EC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AAC49F-4D02-4522-B289-CA92D17771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C4BF57-D4D1-4E63-8BE7-9F30449191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A01E6D-F1D1-480B-8E04-F6BD3B2CA1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2D5D9F-A152-4E71-892C-AAE2055BB2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933F8D-0C04-438A-A19E-9A5B49FC29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480F1A-F09D-4C6C-8B51-52E1518206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B96682-CA47-4D70-A493-78863A33F8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640" y="5612040"/>
            <a:ext cx="18270360" cy="205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FEAF51-6821-4AB8-AC75-ACABF03F96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A8BC52-A7E3-4379-B358-A3A0A8AD05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725605-EBB4-4719-8B9B-B8514D58DB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664DFA-1A3C-4274-8E05-190ABD0A85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C71FAA-A2AB-40E3-AD61-EDAA73F9CA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335421-F1B0-495F-9729-4793F8CC1A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AE0E65-54F3-47FF-8E4B-C8C0C9D766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0EDCC6-F13F-442D-B924-FCA4755DCA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CDA2E3-0CDA-4C16-A2EF-81C90E3B5E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40" y="5612040"/>
            <a:ext cx="18270360" cy="205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F026BD-D5CA-453C-A34D-D586A97502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94F9B-1E9D-42AE-9FB8-910D13F2CF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CD987-DF23-49E6-B1D9-F0EC35D2AA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758D40-D37A-4E34-8FD6-8371916D69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207640" y="2223360"/>
            <a:ext cx="8504280" cy="40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6F61A-020E-4ED0-808A-336A70C2F0F9}" type="slidenum">
              <a:rPr b="0" lang="en-US" sz="14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g object 16"/>
          <p:cNvSpPr/>
          <p:nvPr/>
        </p:nvSpPr>
        <p:spPr>
          <a:xfrm>
            <a:off x="1028880" y="1028880"/>
            <a:ext cx="6968880" cy="8229240"/>
          </a:xfrm>
          <a:custGeom>
            <a:avLst/>
            <a:gdLst>
              <a:gd name="textAreaLeft" fmla="*/ 0 w 6968880"/>
              <a:gd name="textAreaRight" fmla="*/ 6969240 w 6968880"/>
              <a:gd name="textAreaTop" fmla="*/ 0 h 8229240"/>
              <a:gd name="textAreaBottom" fmla="*/ 8229600 h 8229240"/>
            </a:gdLst>
            <a:ahLst/>
            <a:rect l="textAreaLeft" t="textAreaTop" r="textAreaRight" b="textAreaBottom"/>
            <a:pathLst>
              <a:path w="6969125" h="8229600">
                <a:moveTo>
                  <a:pt x="6408318" y="8229599"/>
                </a:moveTo>
                <a:lnTo>
                  <a:pt x="560329" y="8229599"/>
                </a:lnTo>
                <a:lnTo>
                  <a:pt x="512082" y="8227536"/>
                </a:lnTo>
                <a:lnTo>
                  <a:pt x="464955" y="8221463"/>
                </a:lnTo>
                <a:lnTo>
                  <a:pt x="419119" y="8211548"/>
                </a:lnTo>
                <a:lnTo>
                  <a:pt x="374743" y="8197962"/>
                </a:lnTo>
                <a:lnTo>
                  <a:pt x="331998" y="8180875"/>
                </a:lnTo>
                <a:lnTo>
                  <a:pt x="291053" y="8160457"/>
                </a:lnTo>
                <a:lnTo>
                  <a:pt x="252079" y="8136878"/>
                </a:lnTo>
                <a:lnTo>
                  <a:pt x="215246" y="8110308"/>
                </a:lnTo>
                <a:lnTo>
                  <a:pt x="180723" y="8080917"/>
                </a:lnTo>
                <a:lnTo>
                  <a:pt x="148682" y="8048875"/>
                </a:lnTo>
                <a:lnTo>
                  <a:pt x="119291" y="8014352"/>
                </a:lnTo>
                <a:lnTo>
                  <a:pt x="92720" y="7977519"/>
                </a:lnTo>
                <a:lnTo>
                  <a:pt x="69141" y="7938545"/>
                </a:lnTo>
                <a:lnTo>
                  <a:pt x="48723" y="7897600"/>
                </a:lnTo>
                <a:lnTo>
                  <a:pt x="31636" y="7854855"/>
                </a:lnTo>
                <a:lnTo>
                  <a:pt x="18050" y="7810480"/>
                </a:lnTo>
                <a:lnTo>
                  <a:pt x="8135" y="7764643"/>
                </a:lnTo>
                <a:lnTo>
                  <a:pt x="2062" y="7717517"/>
                </a:lnTo>
                <a:lnTo>
                  <a:pt x="0" y="7669272"/>
                </a:lnTo>
                <a:lnTo>
                  <a:pt x="0" y="560326"/>
                </a:lnTo>
                <a:lnTo>
                  <a:pt x="2062" y="512082"/>
                </a:lnTo>
                <a:lnTo>
                  <a:pt x="8135" y="464955"/>
                </a:lnTo>
                <a:lnTo>
                  <a:pt x="18050" y="419119"/>
                </a:lnTo>
                <a:lnTo>
                  <a:pt x="31636" y="374743"/>
                </a:lnTo>
                <a:lnTo>
                  <a:pt x="48723" y="331998"/>
                </a:lnTo>
                <a:lnTo>
                  <a:pt x="69141" y="291053"/>
                </a:lnTo>
                <a:lnTo>
                  <a:pt x="92720" y="252079"/>
                </a:lnTo>
                <a:lnTo>
                  <a:pt x="119291" y="215246"/>
                </a:lnTo>
                <a:lnTo>
                  <a:pt x="148682" y="180723"/>
                </a:lnTo>
                <a:lnTo>
                  <a:pt x="180723" y="148682"/>
                </a:lnTo>
                <a:lnTo>
                  <a:pt x="215246" y="119291"/>
                </a:lnTo>
                <a:lnTo>
                  <a:pt x="252079" y="92721"/>
                </a:lnTo>
                <a:lnTo>
                  <a:pt x="291053" y="69141"/>
                </a:lnTo>
                <a:lnTo>
                  <a:pt x="331998" y="48723"/>
                </a:lnTo>
                <a:lnTo>
                  <a:pt x="374743" y="31636"/>
                </a:lnTo>
                <a:lnTo>
                  <a:pt x="419119" y="18050"/>
                </a:lnTo>
                <a:lnTo>
                  <a:pt x="464955" y="8135"/>
                </a:lnTo>
                <a:lnTo>
                  <a:pt x="512082" y="2062"/>
                </a:lnTo>
                <a:lnTo>
                  <a:pt x="560329" y="0"/>
                </a:lnTo>
                <a:lnTo>
                  <a:pt x="6408318" y="0"/>
                </a:lnTo>
                <a:lnTo>
                  <a:pt x="6456565" y="2062"/>
                </a:lnTo>
                <a:lnTo>
                  <a:pt x="6503692" y="8135"/>
                </a:lnTo>
                <a:lnTo>
                  <a:pt x="6549528" y="18050"/>
                </a:lnTo>
                <a:lnTo>
                  <a:pt x="6593904" y="31636"/>
                </a:lnTo>
                <a:lnTo>
                  <a:pt x="6636649" y="48723"/>
                </a:lnTo>
                <a:lnTo>
                  <a:pt x="6677594" y="69141"/>
                </a:lnTo>
                <a:lnTo>
                  <a:pt x="6716568" y="92721"/>
                </a:lnTo>
                <a:lnTo>
                  <a:pt x="6753401" y="119291"/>
                </a:lnTo>
                <a:lnTo>
                  <a:pt x="6787924" y="148682"/>
                </a:lnTo>
                <a:lnTo>
                  <a:pt x="6819966" y="180723"/>
                </a:lnTo>
                <a:lnTo>
                  <a:pt x="6849357" y="215246"/>
                </a:lnTo>
                <a:lnTo>
                  <a:pt x="6875927" y="252079"/>
                </a:lnTo>
                <a:lnTo>
                  <a:pt x="6899506" y="291053"/>
                </a:lnTo>
                <a:lnTo>
                  <a:pt x="6919924" y="331998"/>
                </a:lnTo>
                <a:lnTo>
                  <a:pt x="6937011" y="374743"/>
                </a:lnTo>
                <a:lnTo>
                  <a:pt x="6950597" y="419119"/>
                </a:lnTo>
                <a:lnTo>
                  <a:pt x="6960512" y="464955"/>
                </a:lnTo>
                <a:lnTo>
                  <a:pt x="6966586" y="512082"/>
                </a:lnTo>
                <a:lnTo>
                  <a:pt x="6968648" y="560326"/>
                </a:lnTo>
                <a:lnTo>
                  <a:pt x="6968648" y="7669272"/>
                </a:lnTo>
                <a:lnTo>
                  <a:pt x="6966586" y="7717517"/>
                </a:lnTo>
                <a:lnTo>
                  <a:pt x="6960512" y="7764643"/>
                </a:lnTo>
                <a:lnTo>
                  <a:pt x="6950597" y="7810480"/>
                </a:lnTo>
                <a:lnTo>
                  <a:pt x="6937011" y="7854855"/>
                </a:lnTo>
                <a:lnTo>
                  <a:pt x="6919924" y="7897600"/>
                </a:lnTo>
                <a:lnTo>
                  <a:pt x="6899506" y="7938545"/>
                </a:lnTo>
                <a:lnTo>
                  <a:pt x="6875927" y="7977519"/>
                </a:lnTo>
                <a:lnTo>
                  <a:pt x="6849357" y="8014352"/>
                </a:lnTo>
                <a:lnTo>
                  <a:pt x="6819966" y="8048875"/>
                </a:lnTo>
                <a:lnTo>
                  <a:pt x="6787924" y="8080917"/>
                </a:lnTo>
                <a:lnTo>
                  <a:pt x="6753401" y="8110308"/>
                </a:lnTo>
                <a:lnTo>
                  <a:pt x="6716568" y="8136878"/>
                </a:lnTo>
                <a:lnTo>
                  <a:pt x="6677594" y="8160457"/>
                </a:lnTo>
                <a:lnTo>
                  <a:pt x="6636649" y="8180875"/>
                </a:lnTo>
                <a:lnTo>
                  <a:pt x="6593904" y="8197962"/>
                </a:lnTo>
                <a:lnTo>
                  <a:pt x="6549528" y="8211548"/>
                </a:lnTo>
                <a:lnTo>
                  <a:pt x="6503692" y="8221463"/>
                </a:lnTo>
                <a:lnTo>
                  <a:pt x="6456565" y="8227536"/>
                </a:lnTo>
                <a:lnTo>
                  <a:pt x="6408318" y="8229599"/>
                </a:lnTo>
                <a:close/>
              </a:path>
            </a:pathLst>
          </a:custGeom>
          <a:solidFill>
            <a:srgbClr val="4f33c3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bg object 17"/>
          <p:cNvSpPr/>
          <p:nvPr/>
        </p:nvSpPr>
        <p:spPr>
          <a:xfrm>
            <a:off x="8853840" y="1959840"/>
            <a:ext cx="8046360" cy="5955480"/>
          </a:xfrm>
          <a:custGeom>
            <a:avLst/>
            <a:gdLst>
              <a:gd name="textAreaLeft" fmla="*/ 0 w 8046360"/>
              <a:gd name="textAreaRight" fmla="*/ 8046720 w 8046360"/>
              <a:gd name="textAreaTop" fmla="*/ 0 h 5955480"/>
              <a:gd name="textAreaBottom" fmla="*/ 5955840 h 5955480"/>
            </a:gdLst>
            <a:ahLst/>
            <a:rect l="textAreaLeft" t="textAreaTop" r="textAreaRight" b="textAreaBottom"/>
            <a:pathLst>
              <a:path w="8046719" h="5955665">
                <a:moveTo>
                  <a:pt x="7560687" y="5955479"/>
                </a:moveTo>
                <a:lnTo>
                  <a:pt x="485774" y="5955479"/>
                </a:lnTo>
                <a:lnTo>
                  <a:pt x="437762" y="5953102"/>
                </a:lnTo>
                <a:lnTo>
                  <a:pt x="390562" y="5946059"/>
                </a:lnTo>
                <a:lnTo>
                  <a:pt x="344494" y="5934481"/>
                </a:lnTo>
                <a:lnTo>
                  <a:pt x="299876" y="5918501"/>
                </a:lnTo>
                <a:lnTo>
                  <a:pt x="257028" y="5898251"/>
                </a:lnTo>
                <a:lnTo>
                  <a:pt x="216266" y="5873863"/>
                </a:lnTo>
                <a:lnTo>
                  <a:pt x="177911" y="5845468"/>
                </a:lnTo>
                <a:lnTo>
                  <a:pt x="142280" y="5813198"/>
                </a:lnTo>
                <a:lnTo>
                  <a:pt x="110010" y="5777567"/>
                </a:lnTo>
                <a:lnTo>
                  <a:pt x="81615" y="5739212"/>
                </a:lnTo>
                <a:lnTo>
                  <a:pt x="57227" y="5698450"/>
                </a:lnTo>
                <a:lnTo>
                  <a:pt x="36977" y="5655602"/>
                </a:lnTo>
                <a:lnTo>
                  <a:pt x="20997" y="5610984"/>
                </a:lnTo>
                <a:lnTo>
                  <a:pt x="9420" y="5564916"/>
                </a:lnTo>
                <a:lnTo>
                  <a:pt x="2377" y="5517717"/>
                </a:lnTo>
                <a:lnTo>
                  <a:pt x="0" y="5469704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7560687" y="0"/>
                </a:lnTo>
                <a:lnTo>
                  <a:pt x="7608700" y="2377"/>
                </a:lnTo>
                <a:lnTo>
                  <a:pt x="7655900" y="9420"/>
                </a:lnTo>
                <a:lnTo>
                  <a:pt x="7701968" y="20997"/>
                </a:lnTo>
                <a:lnTo>
                  <a:pt x="7746585" y="36977"/>
                </a:lnTo>
                <a:lnTo>
                  <a:pt x="7789434" y="57227"/>
                </a:lnTo>
                <a:lnTo>
                  <a:pt x="7830196" y="81615"/>
                </a:lnTo>
                <a:lnTo>
                  <a:pt x="7868551" y="110010"/>
                </a:lnTo>
                <a:lnTo>
                  <a:pt x="7904182" y="142280"/>
                </a:lnTo>
                <a:lnTo>
                  <a:pt x="7936452" y="177911"/>
                </a:lnTo>
                <a:lnTo>
                  <a:pt x="7964847" y="216266"/>
                </a:lnTo>
                <a:lnTo>
                  <a:pt x="7989235" y="257028"/>
                </a:lnTo>
                <a:lnTo>
                  <a:pt x="8009485" y="299876"/>
                </a:lnTo>
                <a:lnTo>
                  <a:pt x="8025464" y="344494"/>
                </a:lnTo>
                <a:lnTo>
                  <a:pt x="8037042" y="390562"/>
                </a:lnTo>
                <a:lnTo>
                  <a:pt x="8044085" y="437762"/>
                </a:lnTo>
                <a:lnTo>
                  <a:pt x="8046462" y="485774"/>
                </a:lnTo>
                <a:lnTo>
                  <a:pt x="8046462" y="5469704"/>
                </a:lnTo>
                <a:lnTo>
                  <a:pt x="8044085" y="5517717"/>
                </a:lnTo>
                <a:lnTo>
                  <a:pt x="8037042" y="5564916"/>
                </a:lnTo>
                <a:lnTo>
                  <a:pt x="8025464" y="5610984"/>
                </a:lnTo>
                <a:lnTo>
                  <a:pt x="8009485" y="5655602"/>
                </a:lnTo>
                <a:lnTo>
                  <a:pt x="7989235" y="5698450"/>
                </a:lnTo>
                <a:lnTo>
                  <a:pt x="7964847" y="5739212"/>
                </a:lnTo>
                <a:lnTo>
                  <a:pt x="7936452" y="5777567"/>
                </a:lnTo>
                <a:lnTo>
                  <a:pt x="7904182" y="5813198"/>
                </a:lnTo>
                <a:lnTo>
                  <a:pt x="7868551" y="5845468"/>
                </a:lnTo>
                <a:lnTo>
                  <a:pt x="7830196" y="5873863"/>
                </a:lnTo>
                <a:lnTo>
                  <a:pt x="7789434" y="5898251"/>
                </a:lnTo>
                <a:lnTo>
                  <a:pt x="7746585" y="5918501"/>
                </a:lnTo>
                <a:lnTo>
                  <a:pt x="7701968" y="5934481"/>
                </a:lnTo>
                <a:lnTo>
                  <a:pt x="7655900" y="5946059"/>
                </a:lnTo>
                <a:lnTo>
                  <a:pt x="7608700" y="5953102"/>
                </a:lnTo>
                <a:lnTo>
                  <a:pt x="7560687" y="5955479"/>
                </a:lnTo>
                <a:close/>
              </a:path>
            </a:pathLst>
          </a:custGeom>
          <a:solidFill>
            <a:srgbClr val="785e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4400" y="2365920"/>
            <a:ext cx="7954920" cy="2456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9418320" y="2365920"/>
            <a:ext cx="7954920" cy="2456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12F9C6-A365-47E2-937E-618E7E95F245}" type="slidenum">
              <a:rPr b="0" lang="en-US" sz="14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640" cy="1028664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6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78597F-4EC7-401A-8651-3B58F8D8A306}" type="slidenum">
              <a:rPr b="0" lang="en-US" sz="14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www.google.com/search?client=opera-gx&amp;hs=mnz&amp;sxsrf=APwXEdcfqxXPkMnEjgWnsQ9nyMGge8qNfQ%3A1681863857469&amp;q=autossufici&#234;ncia&amp;spell=1&amp;sa=X&amp;ved=2ahUKEwj9wqOO17T-AhWTDrkGHad9AusQkeECKAB6BAgJEAE" TargetMode="External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2eb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18800" y="2117520"/>
            <a:ext cx="6994800" cy="2762280"/>
          </a:xfrm>
          <a:prstGeom prst="rect">
            <a:avLst/>
          </a:prstGeom>
          <a:noFill/>
          <a:ln w="0">
            <a:noFill/>
          </a:ln>
        </p:spPr>
        <p:txBody>
          <a:bodyPr lIns="0" rIns="0" tIns="36720" bIns="0" anchor="t">
            <a:noAutofit/>
          </a:bodyPr>
          <a:p>
            <a:pPr marL="459000" indent="-447120">
              <a:lnSpc>
                <a:spcPts val="10729"/>
              </a:lnSpc>
              <a:spcBef>
                <a:spcPts val="289"/>
              </a:spcBef>
              <a:buNone/>
              <a:tabLst>
                <a:tab algn="l" pos="0"/>
              </a:tabLst>
            </a:pPr>
            <a:r>
              <a:rPr b="0" lang="en-US" sz="8950" spc="528" strike="noStrike">
                <a:solidFill>
                  <a:srgbClr val="4f33c3"/>
                </a:solidFill>
                <a:latin typeface="Calibri"/>
              </a:rPr>
              <a:t>Participantes </a:t>
            </a:r>
            <a:r>
              <a:rPr b="0" lang="en-US" sz="8950" spc="724" strike="noStrike">
                <a:solidFill>
                  <a:srgbClr val="4f33c3"/>
                </a:solidFill>
                <a:latin typeface="Calibri"/>
              </a:rPr>
              <a:t>do</a:t>
            </a:r>
            <a:r>
              <a:rPr b="0" lang="en-US" sz="8950" spc="34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8950" spc="418" strike="noStrike">
                <a:solidFill>
                  <a:srgbClr val="4f33c3"/>
                </a:solidFill>
                <a:latin typeface="Calibri"/>
              </a:rPr>
              <a:t>trabalho</a:t>
            </a:r>
            <a:endParaRPr b="0" lang="en-US" sz="89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4"/>
          <p:cNvSpPr/>
          <p:nvPr/>
        </p:nvSpPr>
        <p:spPr>
          <a:xfrm>
            <a:off x="10443600" y="2564640"/>
            <a:ext cx="22118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500" spc="117" strike="noStrike">
                <a:solidFill>
                  <a:srgbClr val="4f33c3"/>
                </a:solidFill>
                <a:latin typeface="Calibri"/>
              </a:rPr>
              <a:t>Alex</a:t>
            </a:r>
            <a:r>
              <a:rPr b="0" lang="en-US" sz="250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28" strike="noStrike">
                <a:solidFill>
                  <a:srgbClr val="4f33c3"/>
                </a:solidFill>
                <a:latin typeface="Calibri"/>
              </a:rPr>
              <a:t>Breedveld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5"/>
          <p:cNvSpPr/>
          <p:nvPr/>
        </p:nvSpPr>
        <p:spPr>
          <a:xfrm>
            <a:off x="9396000" y="2475720"/>
            <a:ext cx="494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500" spc="-97" strike="noStrike">
                <a:solidFill>
                  <a:srgbClr val="79c7cf"/>
                </a:solidFill>
                <a:latin typeface="Century Gothic"/>
              </a:rPr>
              <a:t>01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6"/>
          <p:cNvSpPr/>
          <p:nvPr/>
        </p:nvSpPr>
        <p:spPr>
          <a:xfrm>
            <a:off x="10443600" y="3692520"/>
            <a:ext cx="19911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500" spc="123" strike="noStrike">
                <a:solidFill>
                  <a:srgbClr val="4f33c3"/>
                </a:solidFill>
                <a:latin typeface="Calibri"/>
              </a:rPr>
              <a:t>Felipe</a:t>
            </a:r>
            <a:r>
              <a:rPr b="0" lang="en-US" sz="250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43" strike="noStrike">
                <a:solidFill>
                  <a:srgbClr val="4f33c3"/>
                </a:solidFill>
                <a:latin typeface="Calibri"/>
              </a:rPr>
              <a:t>Nébias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7"/>
          <p:cNvSpPr/>
          <p:nvPr/>
        </p:nvSpPr>
        <p:spPr>
          <a:xfrm>
            <a:off x="9396000" y="3603600"/>
            <a:ext cx="59472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500" spc="233" strike="noStrike">
                <a:solidFill>
                  <a:srgbClr val="79c7cf"/>
                </a:solidFill>
                <a:latin typeface="Century Gothic"/>
              </a:rPr>
              <a:t>02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10443600" y="4820040"/>
            <a:ext cx="252180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500" spc="117" strike="noStrike">
                <a:solidFill>
                  <a:srgbClr val="4f33c3"/>
                </a:solidFill>
                <a:latin typeface="Calibri"/>
              </a:rPr>
              <a:t>Guilherme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94" strike="noStrike">
                <a:solidFill>
                  <a:srgbClr val="4f33c3"/>
                </a:solidFill>
                <a:latin typeface="Calibri"/>
              </a:rPr>
              <a:t>Alongi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9396000" y="4731480"/>
            <a:ext cx="60624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500" spc="284" strike="noStrike">
                <a:solidFill>
                  <a:srgbClr val="79c7cf"/>
                </a:solidFill>
                <a:latin typeface="Century Gothic"/>
              </a:rPr>
              <a:t>03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10"/>
          <p:cNvSpPr/>
          <p:nvPr/>
        </p:nvSpPr>
        <p:spPr>
          <a:xfrm>
            <a:off x="10443600" y="5947920"/>
            <a:ext cx="200808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500" spc="72" strike="noStrike">
                <a:solidFill>
                  <a:srgbClr val="4f33c3"/>
                </a:solidFill>
                <a:latin typeface="Calibri"/>
              </a:rPr>
              <a:t>Mariana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58" strike="noStrike">
                <a:solidFill>
                  <a:srgbClr val="4f33c3"/>
                </a:solidFill>
                <a:latin typeface="Calibri"/>
              </a:rPr>
              <a:t>olívia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1"/>
          <p:cNvSpPr/>
          <p:nvPr/>
        </p:nvSpPr>
        <p:spPr>
          <a:xfrm>
            <a:off x="9396000" y="5859000"/>
            <a:ext cx="6256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500" spc="358" strike="noStrike">
                <a:solidFill>
                  <a:srgbClr val="79c7cf"/>
                </a:solidFill>
                <a:latin typeface="Century Gothic"/>
              </a:rPr>
              <a:t>04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10443600" y="7075800"/>
            <a:ext cx="236700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500" spc="137" strike="noStrike">
                <a:solidFill>
                  <a:srgbClr val="4f33c3"/>
                </a:solidFill>
                <a:latin typeface="Calibri"/>
              </a:rPr>
              <a:t>Nicolas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28" strike="noStrike">
                <a:solidFill>
                  <a:srgbClr val="4f33c3"/>
                </a:solidFill>
                <a:latin typeface="Calibri"/>
              </a:rPr>
              <a:t>Almeida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3"/>
          <p:cNvSpPr/>
          <p:nvPr/>
        </p:nvSpPr>
        <p:spPr>
          <a:xfrm>
            <a:off x="9396000" y="6986880"/>
            <a:ext cx="61632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500" spc="324" strike="noStrike">
                <a:solidFill>
                  <a:srgbClr val="79c7cf"/>
                </a:solidFill>
                <a:latin typeface="Century Gothic"/>
              </a:rPr>
              <a:t>05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4"/>
          <p:cNvSpPr/>
          <p:nvPr/>
        </p:nvSpPr>
        <p:spPr>
          <a:xfrm>
            <a:off x="1015920" y="5887440"/>
            <a:ext cx="685332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1" strike="noStrike">
                <a:solidFill>
                  <a:srgbClr val="785ee6"/>
                </a:solidFill>
                <a:latin typeface="Open Sans"/>
              </a:rPr>
              <a:t>Problemas com tecnologia - Grupo </a:t>
            </a:r>
            <a:r>
              <a:rPr b="1" lang="en-US" sz="3000" spc="-52" strike="noStrike">
                <a:solidFill>
                  <a:srgbClr val="785ee6"/>
                </a:solidFill>
                <a:latin typeface="Open Sans"/>
              </a:rPr>
              <a:t>2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object 2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pic>
          <p:nvPicPr>
            <p:cNvPr id="202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8287640" cy="1028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object 4" descr=""/>
            <p:cNvPicPr/>
            <p:nvPr/>
          </p:nvPicPr>
          <p:blipFill>
            <a:blip r:embed="rId2"/>
            <a:stretch/>
          </p:blipFill>
          <p:spPr>
            <a:xfrm>
              <a:off x="1029960" y="1210320"/>
              <a:ext cx="6311880" cy="6581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131400" y="5064120"/>
            <a:ext cx="7634880" cy="2822040"/>
          </a:xfrm>
          <a:prstGeom prst="rect">
            <a:avLst/>
          </a:prstGeom>
          <a:noFill/>
          <a:ln w="0">
            <a:noFill/>
          </a:ln>
        </p:spPr>
        <p:txBody>
          <a:bodyPr lIns="0" rIns="0" tIns="43200" bIns="0" anchor="t">
            <a:noAutofit/>
          </a:bodyPr>
          <a:p>
            <a:pPr marL="12600">
              <a:lnSpc>
                <a:spcPts val="10939"/>
              </a:lnSpc>
              <a:spcBef>
                <a:spcPts val="340"/>
              </a:spcBef>
              <a:buNone/>
            </a:pPr>
            <a:r>
              <a:rPr b="1" lang="en-US" sz="9200" spc="693" strike="noStrike">
                <a:solidFill>
                  <a:srgbClr val="c2ebef"/>
                </a:solidFill>
                <a:latin typeface="Calibri"/>
              </a:rPr>
              <a:t>Benefícios</a:t>
            </a:r>
            <a:r>
              <a:rPr b="1" lang="en-US" sz="9200" spc="137" strike="noStrike">
                <a:solidFill>
                  <a:srgbClr val="c2ebef"/>
                </a:solidFill>
                <a:latin typeface="Calibri"/>
              </a:rPr>
              <a:t> </a:t>
            </a:r>
            <a:r>
              <a:rPr b="1" lang="en-US" sz="9200" spc="854" strike="noStrike">
                <a:solidFill>
                  <a:srgbClr val="c2ebef"/>
                </a:solidFill>
                <a:latin typeface="Calibri"/>
              </a:rPr>
              <a:t>da </a:t>
            </a:r>
            <a:r>
              <a:rPr b="1" lang="en-US" sz="9200" spc="823" strike="noStrike">
                <a:solidFill>
                  <a:srgbClr val="c2ebef"/>
                </a:solidFill>
                <a:latin typeface="Calibri"/>
              </a:rPr>
              <a:t>Aplicação</a:t>
            </a:r>
            <a:endParaRPr b="0" lang="en-US" sz="9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5" name="object 6"/>
          <p:cNvGrpSpPr/>
          <p:nvPr/>
        </p:nvGrpSpPr>
        <p:grpSpPr>
          <a:xfrm>
            <a:off x="8271000" y="568440"/>
            <a:ext cx="4398840" cy="3207960"/>
            <a:chOff x="8271000" y="568440"/>
            <a:chExt cx="4398840" cy="3207960"/>
          </a:xfrm>
        </p:grpSpPr>
        <p:sp>
          <p:nvSpPr>
            <p:cNvPr id="206" name="object 7"/>
            <p:cNvSpPr/>
            <p:nvPr/>
          </p:nvSpPr>
          <p:spPr>
            <a:xfrm>
              <a:off x="8271000" y="1663200"/>
              <a:ext cx="2582280" cy="2090520"/>
            </a:xfrm>
            <a:custGeom>
              <a:avLst/>
              <a:gdLst>
                <a:gd name="textAreaLeft" fmla="*/ 0 w 2582280"/>
                <a:gd name="textAreaRight" fmla="*/ 2582640 w 2582280"/>
                <a:gd name="textAreaTop" fmla="*/ 0 h 2090520"/>
                <a:gd name="textAreaBottom" fmla="*/ 2090880 h 2090520"/>
              </a:gdLst>
              <a:ahLst/>
              <a:rect l="textAreaLeft" t="textAreaTop" r="textAreaRight" b="textAreaBottom"/>
              <a:pathLst>
                <a:path w="2582545" h="2091054">
                  <a:moveTo>
                    <a:pt x="1100442" y="1276400"/>
                  </a:moveTo>
                  <a:lnTo>
                    <a:pt x="1005522" y="1037691"/>
                  </a:lnTo>
                  <a:lnTo>
                    <a:pt x="754151" y="894892"/>
                  </a:lnTo>
                  <a:lnTo>
                    <a:pt x="718134" y="872756"/>
                  </a:lnTo>
                  <a:lnTo>
                    <a:pt x="680796" y="859358"/>
                  </a:lnTo>
                  <a:lnTo>
                    <a:pt x="680085" y="858939"/>
                  </a:lnTo>
                  <a:lnTo>
                    <a:pt x="678942" y="858697"/>
                  </a:lnTo>
                  <a:lnTo>
                    <a:pt x="677913" y="858316"/>
                  </a:lnTo>
                  <a:lnTo>
                    <a:pt x="675957" y="858037"/>
                  </a:lnTo>
                  <a:lnTo>
                    <a:pt x="659752" y="854443"/>
                  </a:lnTo>
                  <a:lnTo>
                    <a:pt x="638632" y="851903"/>
                  </a:lnTo>
                  <a:lnTo>
                    <a:pt x="616724" y="851306"/>
                  </a:lnTo>
                  <a:lnTo>
                    <a:pt x="594029" y="852678"/>
                  </a:lnTo>
                  <a:lnTo>
                    <a:pt x="594817" y="853135"/>
                  </a:lnTo>
                  <a:lnTo>
                    <a:pt x="586613" y="853414"/>
                  </a:lnTo>
                  <a:lnTo>
                    <a:pt x="536435" y="863422"/>
                  </a:lnTo>
                  <a:lnTo>
                    <a:pt x="530148" y="865657"/>
                  </a:lnTo>
                  <a:lnTo>
                    <a:pt x="529361" y="865187"/>
                  </a:lnTo>
                  <a:lnTo>
                    <a:pt x="512533" y="870673"/>
                  </a:lnTo>
                  <a:lnTo>
                    <a:pt x="495592" y="876973"/>
                  </a:lnTo>
                  <a:lnTo>
                    <a:pt x="478459" y="884174"/>
                  </a:lnTo>
                  <a:lnTo>
                    <a:pt x="461048" y="892289"/>
                  </a:lnTo>
                  <a:lnTo>
                    <a:pt x="462153" y="892937"/>
                  </a:lnTo>
                  <a:lnTo>
                    <a:pt x="429234" y="909485"/>
                  </a:lnTo>
                  <a:lnTo>
                    <a:pt x="390283" y="933945"/>
                  </a:lnTo>
                  <a:lnTo>
                    <a:pt x="383641" y="938822"/>
                  </a:lnTo>
                  <a:lnTo>
                    <a:pt x="381990" y="939914"/>
                  </a:lnTo>
                  <a:lnTo>
                    <a:pt x="366191" y="951382"/>
                  </a:lnTo>
                  <a:lnTo>
                    <a:pt x="360387" y="955865"/>
                  </a:lnTo>
                  <a:lnTo>
                    <a:pt x="352285" y="961809"/>
                  </a:lnTo>
                  <a:lnTo>
                    <a:pt x="343966" y="968806"/>
                  </a:lnTo>
                  <a:lnTo>
                    <a:pt x="334835" y="976198"/>
                  </a:lnTo>
                  <a:lnTo>
                    <a:pt x="335026" y="976312"/>
                  </a:lnTo>
                  <a:lnTo>
                    <a:pt x="315404" y="992809"/>
                  </a:lnTo>
                  <a:lnTo>
                    <a:pt x="279781" y="1026668"/>
                  </a:lnTo>
                  <a:lnTo>
                    <a:pt x="259410" y="1048385"/>
                  </a:lnTo>
                  <a:lnTo>
                    <a:pt x="253403" y="1054709"/>
                  </a:lnTo>
                  <a:lnTo>
                    <a:pt x="251688" y="1056614"/>
                  </a:lnTo>
                  <a:lnTo>
                    <a:pt x="245579" y="1063129"/>
                  </a:lnTo>
                  <a:lnTo>
                    <a:pt x="241757" y="1067663"/>
                  </a:lnTo>
                  <a:lnTo>
                    <a:pt x="239128" y="1070597"/>
                  </a:lnTo>
                  <a:lnTo>
                    <a:pt x="225247" y="1086967"/>
                  </a:lnTo>
                  <a:lnTo>
                    <a:pt x="220230" y="1093241"/>
                  </a:lnTo>
                  <a:lnTo>
                    <a:pt x="212940" y="1101915"/>
                  </a:lnTo>
                  <a:lnTo>
                    <a:pt x="182041" y="1142771"/>
                  </a:lnTo>
                  <a:lnTo>
                    <a:pt x="154520" y="1183195"/>
                  </a:lnTo>
                  <a:lnTo>
                    <a:pt x="154381" y="1183106"/>
                  </a:lnTo>
                  <a:lnTo>
                    <a:pt x="141274" y="1204226"/>
                  </a:lnTo>
                  <a:lnTo>
                    <a:pt x="128562" y="1225448"/>
                  </a:lnTo>
                  <a:lnTo>
                    <a:pt x="128371" y="1225778"/>
                  </a:lnTo>
                  <a:lnTo>
                    <a:pt x="126022" y="1229626"/>
                  </a:lnTo>
                  <a:lnTo>
                    <a:pt x="123456" y="1234325"/>
                  </a:lnTo>
                  <a:lnTo>
                    <a:pt x="116243" y="1246873"/>
                  </a:lnTo>
                  <a:lnTo>
                    <a:pt x="104317" y="1268577"/>
                  </a:lnTo>
                  <a:lnTo>
                    <a:pt x="104648" y="1268780"/>
                  </a:lnTo>
                  <a:lnTo>
                    <a:pt x="101219" y="1275080"/>
                  </a:lnTo>
                  <a:lnTo>
                    <a:pt x="78752" y="1321523"/>
                  </a:lnTo>
                  <a:lnTo>
                    <a:pt x="58788" y="1368704"/>
                  </a:lnTo>
                  <a:lnTo>
                    <a:pt x="55003" y="1379080"/>
                  </a:lnTo>
                  <a:lnTo>
                    <a:pt x="50723" y="1390281"/>
                  </a:lnTo>
                  <a:lnTo>
                    <a:pt x="43586" y="1410423"/>
                  </a:lnTo>
                  <a:lnTo>
                    <a:pt x="43332" y="1411211"/>
                  </a:lnTo>
                  <a:lnTo>
                    <a:pt x="41465" y="1416342"/>
                  </a:lnTo>
                  <a:lnTo>
                    <a:pt x="38392" y="1426451"/>
                  </a:lnTo>
                  <a:lnTo>
                    <a:pt x="37033" y="1430667"/>
                  </a:lnTo>
                  <a:lnTo>
                    <a:pt x="26949" y="1464183"/>
                  </a:lnTo>
                  <a:lnTo>
                    <a:pt x="15392" y="1511960"/>
                  </a:lnTo>
                  <a:lnTo>
                    <a:pt x="13462" y="1522755"/>
                  </a:lnTo>
                  <a:lnTo>
                    <a:pt x="12687" y="1526501"/>
                  </a:lnTo>
                  <a:lnTo>
                    <a:pt x="9258" y="1545780"/>
                  </a:lnTo>
                  <a:lnTo>
                    <a:pt x="8712" y="1549438"/>
                  </a:lnTo>
                  <a:lnTo>
                    <a:pt x="6946" y="1559382"/>
                  </a:lnTo>
                  <a:lnTo>
                    <a:pt x="5003" y="1576857"/>
                  </a:lnTo>
                  <a:lnTo>
                    <a:pt x="4178" y="1583893"/>
                  </a:lnTo>
                  <a:lnTo>
                    <a:pt x="1765" y="1606219"/>
                  </a:lnTo>
                  <a:lnTo>
                    <a:pt x="0" y="1652168"/>
                  </a:lnTo>
                  <a:lnTo>
                    <a:pt x="254" y="1656486"/>
                  </a:lnTo>
                  <a:lnTo>
                    <a:pt x="0" y="1656334"/>
                  </a:lnTo>
                  <a:lnTo>
                    <a:pt x="381" y="1674495"/>
                  </a:lnTo>
                  <a:lnTo>
                    <a:pt x="1435" y="1692173"/>
                  </a:lnTo>
                  <a:lnTo>
                    <a:pt x="3086" y="1709254"/>
                  </a:lnTo>
                  <a:lnTo>
                    <a:pt x="3708" y="1714093"/>
                  </a:lnTo>
                  <a:lnTo>
                    <a:pt x="3835" y="1716087"/>
                  </a:lnTo>
                  <a:lnTo>
                    <a:pt x="4241" y="1718233"/>
                  </a:lnTo>
                  <a:lnTo>
                    <a:pt x="5219" y="1725650"/>
                  </a:lnTo>
                  <a:lnTo>
                    <a:pt x="5765" y="1725968"/>
                  </a:lnTo>
                  <a:lnTo>
                    <a:pt x="14998" y="1773174"/>
                  </a:lnTo>
                  <a:lnTo>
                    <a:pt x="17335" y="1779676"/>
                  </a:lnTo>
                  <a:lnTo>
                    <a:pt x="18199" y="1782648"/>
                  </a:lnTo>
                  <a:lnTo>
                    <a:pt x="22758" y="1796465"/>
                  </a:lnTo>
                  <a:lnTo>
                    <a:pt x="27800" y="1809800"/>
                  </a:lnTo>
                  <a:lnTo>
                    <a:pt x="30060" y="1815007"/>
                  </a:lnTo>
                  <a:lnTo>
                    <a:pt x="32994" y="1823110"/>
                  </a:lnTo>
                  <a:lnTo>
                    <a:pt x="48869" y="1850809"/>
                  </a:lnTo>
                  <a:lnTo>
                    <a:pt x="46939" y="1849691"/>
                  </a:lnTo>
                  <a:lnTo>
                    <a:pt x="55359" y="1862137"/>
                  </a:lnTo>
                  <a:lnTo>
                    <a:pt x="57340" y="1865579"/>
                  </a:lnTo>
                  <a:lnTo>
                    <a:pt x="58953" y="1867446"/>
                  </a:lnTo>
                  <a:lnTo>
                    <a:pt x="62953" y="1873338"/>
                  </a:lnTo>
                  <a:lnTo>
                    <a:pt x="81102" y="1894192"/>
                  </a:lnTo>
                  <a:lnTo>
                    <a:pt x="86283" y="1898840"/>
                  </a:lnTo>
                  <a:lnTo>
                    <a:pt x="87528" y="1900262"/>
                  </a:lnTo>
                  <a:lnTo>
                    <a:pt x="89636" y="1901850"/>
                  </a:lnTo>
                  <a:lnTo>
                    <a:pt x="101219" y="1912213"/>
                  </a:lnTo>
                  <a:lnTo>
                    <a:pt x="123088" y="1927352"/>
                  </a:lnTo>
                  <a:lnTo>
                    <a:pt x="124650" y="1928393"/>
                  </a:lnTo>
                  <a:lnTo>
                    <a:pt x="125691" y="1928914"/>
                  </a:lnTo>
                  <a:lnTo>
                    <a:pt x="126733" y="1929434"/>
                  </a:lnTo>
                  <a:lnTo>
                    <a:pt x="127787" y="1930476"/>
                  </a:lnTo>
                  <a:lnTo>
                    <a:pt x="355168" y="2061819"/>
                  </a:lnTo>
                  <a:lnTo>
                    <a:pt x="355815" y="2061819"/>
                  </a:lnTo>
                  <a:lnTo>
                    <a:pt x="406285" y="2091004"/>
                  </a:lnTo>
                  <a:lnTo>
                    <a:pt x="725462" y="2001875"/>
                  </a:lnTo>
                  <a:lnTo>
                    <a:pt x="746379" y="1980526"/>
                  </a:lnTo>
                  <a:lnTo>
                    <a:pt x="768985" y="1957705"/>
                  </a:lnTo>
                  <a:lnTo>
                    <a:pt x="817994" y="1906689"/>
                  </a:lnTo>
                  <a:lnTo>
                    <a:pt x="843800" y="1878012"/>
                  </a:lnTo>
                  <a:lnTo>
                    <a:pt x="870051" y="1846922"/>
                  </a:lnTo>
                  <a:lnTo>
                    <a:pt x="896454" y="1813153"/>
                  </a:lnTo>
                  <a:lnTo>
                    <a:pt x="922680" y="1776488"/>
                  </a:lnTo>
                  <a:lnTo>
                    <a:pt x="948436" y="1736674"/>
                  </a:lnTo>
                  <a:lnTo>
                    <a:pt x="973416" y="1693481"/>
                  </a:lnTo>
                  <a:lnTo>
                    <a:pt x="997305" y="1646669"/>
                  </a:lnTo>
                  <a:lnTo>
                    <a:pt x="1019784" y="1595996"/>
                  </a:lnTo>
                  <a:lnTo>
                    <a:pt x="1040561" y="1541233"/>
                  </a:lnTo>
                  <a:lnTo>
                    <a:pt x="1059332" y="1482128"/>
                  </a:lnTo>
                  <a:lnTo>
                    <a:pt x="1075766" y="1418437"/>
                  </a:lnTo>
                  <a:lnTo>
                    <a:pt x="1089583" y="1349946"/>
                  </a:lnTo>
                  <a:lnTo>
                    <a:pt x="1100442" y="1276400"/>
                  </a:lnTo>
                  <a:close/>
                </a:path>
                <a:path w="2582545" h="2091054">
                  <a:moveTo>
                    <a:pt x="2582126" y="413321"/>
                  </a:moveTo>
                  <a:lnTo>
                    <a:pt x="2482519" y="186613"/>
                  </a:lnTo>
                  <a:lnTo>
                    <a:pt x="2230615" y="43294"/>
                  </a:lnTo>
                  <a:lnTo>
                    <a:pt x="2194610" y="21310"/>
                  </a:lnTo>
                  <a:lnTo>
                    <a:pt x="2158314" y="8343"/>
                  </a:lnTo>
                  <a:lnTo>
                    <a:pt x="2156561" y="7327"/>
                  </a:lnTo>
                  <a:lnTo>
                    <a:pt x="2136229" y="3124"/>
                  </a:lnTo>
                  <a:lnTo>
                    <a:pt x="2115159" y="685"/>
                  </a:lnTo>
                  <a:lnTo>
                    <a:pt x="2111502" y="571"/>
                  </a:lnTo>
                  <a:lnTo>
                    <a:pt x="2110397" y="406"/>
                  </a:lnTo>
                  <a:lnTo>
                    <a:pt x="2108390" y="482"/>
                  </a:lnTo>
                  <a:lnTo>
                    <a:pt x="2093404" y="0"/>
                  </a:lnTo>
                  <a:lnTo>
                    <a:pt x="2071027" y="1066"/>
                  </a:lnTo>
                  <a:lnTo>
                    <a:pt x="2072081" y="1689"/>
                  </a:lnTo>
                  <a:lnTo>
                    <a:pt x="2063089" y="1981"/>
                  </a:lnTo>
                  <a:lnTo>
                    <a:pt x="2012899" y="11912"/>
                  </a:lnTo>
                  <a:lnTo>
                    <a:pt x="2006155" y="14287"/>
                  </a:lnTo>
                  <a:lnTo>
                    <a:pt x="2005838" y="14097"/>
                  </a:lnTo>
                  <a:lnTo>
                    <a:pt x="1989213" y="19583"/>
                  </a:lnTo>
                  <a:lnTo>
                    <a:pt x="1972259" y="25895"/>
                  </a:lnTo>
                  <a:lnTo>
                    <a:pt x="1966925" y="28117"/>
                  </a:lnTo>
                  <a:lnTo>
                    <a:pt x="1960295" y="30454"/>
                  </a:lnTo>
                  <a:lnTo>
                    <a:pt x="1955304" y="32969"/>
                  </a:lnTo>
                  <a:lnTo>
                    <a:pt x="1955012" y="33083"/>
                  </a:lnTo>
                  <a:lnTo>
                    <a:pt x="1937512" y="41198"/>
                  </a:lnTo>
                  <a:lnTo>
                    <a:pt x="1938159" y="41579"/>
                  </a:lnTo>
                  <a:lnTo>
                    <a:pt x="1905698" y="57886"/>
                  </a:lnTo>
                  <a:lnTo>
                    <a:pt x="1866747" y="82346"/>
                  </a:lnTo>
                  <a:lnTo>
                    <a:pt x="1843443" y="99441"/>
                  </a:lnTo>
                  <a:lnTo>
                    <a:pt x="1842719" y="99961"/>
                  </a:lnTo>
                  <a:lnTo>
                    <a:pt x="1842274" y="100304"/>
                  </a:lnTo>
                  <a:lnTo>
                    <a:pt x="1828749" y="110223"/>
                  </a:lnTo>
                  <a:lnTo>
                    <a:pt x="1819821" y="117741"/>
                  </a:lnTo>
                  <a:lnTo>
                    <a:pt x="1811299" y="124587"/>
                  </a:lnTo>
                  <a:lnTo>
                    <a:pt x="1811515" y="124714"/>
                  </a:lnTo>
                  <a:lnTo>
                    <a:pt x="1791868" y="141236"/>
                  </a:lnTo>
                  <a:lnTo>
                    <a:pt x="1756244" y="175120"/>
                  </a:lnTo>
                  <a:lnTo>
                    <a:pt x="1722043" y="211607"/>
                  </a:lnTo>
                  <a:lnTo>
                    <a:pt x="1701711" y="235813"/>
                  </a:lnTo>
                  <a:lnTo>
                    <a:pt x="1689417" y="250431"/>
                  </a:lnTo>
                  <a:lnTo>
                    <a:pt x="1658505" y="291312"/>
                  </a:lnTo>
                  <a:lnTo>
                    <a:pt x="1629486" y="333997"/>
                  </a:lnTo>
                  <a:lnTo>
                    <a:pt x="1602486" y="378206"/>
                  </a:lnTo>
                  <a:lnTo>
                    <a:pt x="1593075" y="395452"/>
                  </a:lnTo>
                  <a:lnTo>
                    <a:pt x="1592935" y="395706"/>
                  </a:lnTo>
                  <a:lnTo>
                    <a:pt x="1592656" y="396227"/>
                  </a:lnTo>
                  <a:lnTo>
                    <a:pt x="1577682" y="423684"/>
                  </a:lnTo>
                  <a:lnTo>
                    <a:pt x="1555216" y="470141"/>
                  </a:lnTo>
                  <a:lnTo>
                    <a:pt x="1535252" y="517334"/>
                  </a:lnTo>
                  <a:lnTo>
                    <a:pt x="1531073" y="528802"/>
                  </a:lnTo>
                  <a:lnTo>
                    <a:pt x="1527187" y="538924"/>
                  </a:lnTo>
                  <a:lnTo>
                    <a:pt x="1520050" y="559041"/>
                  </a:lnTo>
                  <a:lnTo>
                    <a:pt x="1519732" y="560019"/>
                  </a:lnTo>
                  <a:lnTo>
                    <a:pt x="1517929" y="564972"/>
                  </a:lnTo>
                  <a:lnTo>
                    <a:pt x="1515554" y="572770"/>
                  </a:lnTo>
                  <a:lnTo>
                    <a:pt x="1513509" y="579056"/>
                  </a:lnTo>
                  <a:lnTo>
                    <a:pt x="1503426" y="612787"/>
                  </a:lnTo>
                  <a:lnTo>
                    <a:pt x="1491856" y="660527"/>
                  </a:lnTo>
                  <a:lnTo>
                    <a:pt x="1489494" y="673773"/>
                  </a:lnTo>
                  <a:lnTo>
                    <a:pt x="1489151" y="675424"/>
                  </a:lnTo>
                  <a:lnTo>
                    <a:pt x="1485734" y="694702"/>
                  </a:lnTo>
                  <a:lnTo>
                    <a:pt x="1485569" y="695769"/>
                  </a:lnTo>
                  <a:lnTo>
                    <a:pt x="1483410" y="707923"/>
                  </a:lnTo>
                  <a:lnTo>
                    <a:pt x="1480896" y="730567"/>
                  </a:lnTo>
                  <a:lnTo>
                    <a:pt x="1480642" y="732802"/>
                  </a:lnTo>
                  <a:lnTo>
                    <a:pt x="1478241" y="754684"/>
                  </a:lnTo>
                  <a:lnTo>
                    <a:pt x="1476476" y="800557"/>
                  </a:lnTo>
                  <a:lnTo>
                    <a:pt x="1476730" y="804887"/>
                  </a:lnTo>
                  <a:lnTo>
                    <a:pt x="1476476" y="804735"/>
                  </a:lnTo>
                  <a:lnTo>
                    <a:pt x="1476844" y="822896"/>
                  </a:lnTo>
                  <a:lnTo>
                    <a:pt x="1477911" y="840562"/>
                  </a:lnTo>
                  <a:lnTo>
                    <a:pt x="1479550" y="857643"/>
                  </a:lnTo>
                  <a:lnTo>
                    <a:pt x="1480172" y="862495"/>
                  </a:lnTo>
                  <a:lnTo>
                    <a:pt x="1480299" y="864489"/>
                  </a:lnTo>
                  <a:lnTo>
                    <a:pt x="1480718" y="866648"/>
                  </a:lnTo>
                  <a:lnTo>
                    <a:pt x="1481683" y="874052"/>
                  </a:lnTo>
                  <a:lnTo>
                    <a:pt x="1482229" y="874369"/>
                  </a:lnTo>
                  <a:lnTo>
                    <a:pt x="1490624" y="917359"/>
                  </a:lnTo>
                  <a:lnTo>
                    <a:pt x="1490751" y="918006"/>
                  </a:lnTo>
                  <a:lnTo>
                    <a:pt x="1491462" y="921588"/>
                  </a:lnTo>
                  <a:lnTo>
                    <a:pt x="1493139" y="926249"/>
                  </a:lnTo>
                  <a:lnTo>
                    <a:pt x="1494675" y="931570"/>
                  </a:lnTo>
                  <a:lnTo>
                    <a:pt x="1499222" y="945388"/>
                  </a:lnTo>
                  <a:lnTo>
                    <a:pt x="1504276" y="958710"/>
                  </a:lnTo>
                  <a:lnTo>
                    <a:pt x="1507439" y="966000"/>
                  </a:lnTo>
                  <a:lnTo>
                    <a:pt x="1509458" y="971575"/>
                  </a:lnTo>
                  <a:lnTo>
                    <a:pt x="1526108" y="1000696"/>
                  </a:lnTo>
                  <a:lnTo>
                    <a:pt x="1523415" y="999134"/>
                  </a:lnTo>
                  <a:lnTo>
                    <a:pt x="1539417" y="1022248"/>
                  </a:lnTo>
                  <a:lnTo>
                    <a:pt x="1557515" y="1042911"/>
                  </a:lnTo>
                  <a:lnTo>
                    <a:pt x="1563192" y="1048029"/>
                  </a:lnTo>
                  <a:lnTo>
                    <a:pt x="1564005" y="1048956"/>
                  </a:lnTo>
                  <a:lnTo>
                    <a:pt x="1565402" y="1050023"/>
                  </a:lnTo>
                  <a:lnTo>
                    <a:pt x="1577682" y="1061059"/>
                  </a:lnTo>
                  <a:lnTo>
                    <a:pt x="1599552" y="1076261"/>
                  </a:lnTo>
                  <a:lnTo>
                    <a:pt x="1601127" y="1077302"/>
                  </a:lnTo>
                  <a:lnTo>
                    <a:pt x="1603209" y="1078344"/>
                  </a:lnTo>
                  <a:lnTo>
                    <a:pt x="1604251" y="1079398"/>
                  </a:lnTo>
                  <a:lnTo>
                    <a:pt x="1831644" y="1210729"/>
                  </a:lnTo>
                  <a:lnTo>
                    <a:pt x="1833016" y="1210729"/>
                  </a:lnTo>
                  <a:lnTo>
                    <a:pt x="1882749" y="1239393"/>
                  </a:lnTo>
                  <a:lnTo>
                    <a:pt x="2220188" y="1157566"/>
                  </a:lnTo>
                  <a:lnTo>
                    <a:pt x="2261666" y="1115593"/>
                  </a:lnTo>
                  <a:lnTo>
                    <a:pt x="2308644" y="1066863"/>
                  </a:lnTo>
                  <a:lnTo>
                    <a:pt x="2358644" y="1009904"/>
                  </a:lnTo>
                  <a:lnTo>
                    <a:pt x="2383993" y="977887"/>
                  </a:lnTo>
                  <a:lnTo>
                    <a:pt x="2409152" y="943254"/>
                  </a:lnTo>
                  <a:lnTo>
                    <a:pt x="2433815" y="905840"/>
                  </a:lnTo>
                  <a:lnTo>
                    <a:pt x="2457678" y="865454"/>
                  </a:lnTo>
                  <a:lnTo>
                    <a:pt x="2480424" y="821905"/>
                  </a:lnTo>
                  <a:lnTo>
                    <a:pt x="2501735" y="775017"/>
                  </a:lnTo>
                  <a:lnTo>
                    <a:pt x="2521305" y="724611"/>
                  </a:lnTo>
                  <a:lnTo>
                    <a:pt x="2538831" y="670509"/>
                  </a:lnTo>
                  <a:lnTo>
                    <a:pt x="2553982" y="612508"/>
                  </a:lnTo>
                  <a:lnTo>
                    <a:pt x="2566454" y="550430"/>
                  </a:lnTo>
                  <a:lnTo>
                    <a:pt x="2575941" y="484098"/>
                  </a:lnTo>
                  <a:lnTo>
                    <a:pt x="2582126" y="413321"/>
                  </a:lnTo>
                  <a:close/>
                </a:path>
              </a:pathLst>
            </a:custGeom>
            <a:solidFill>
              <a:srgbClr val="79c7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7" name="object 8" descr=""/>
            <p:cNvPicPr/>
            <p:nvPr/>
          </p:nvPicPr>
          <p:blipFill>
            <a:blip r:embed="rId3"/>
            <a:stretch/>
          </p:blipFill>
          <p:spPr>
            <a:xfrm>
              <a:off x="8543880" y="1820520"/>
              <a:ext cx="2334600" cy="1955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object 9" descr=""/>
            <p:cNvPicPr/>
            <p:nvPr/>
          </p:nvPicPr>
          <p:blipFill>
            <a:blip r:embed="rId4"/>
            <a:stretch/>
          </p:blipFill>
          <p:spPr>
            <a:xfrm>
              <a:off x="11432160" y="568440"/>
              <a:ext cx="1237680" cy="1527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758520" y="3384720"/>
            <a:ext cx="5258160" cy="5873400"/>
          </a:xfrm>
          <a:custGeom>
            <a:avLst/>
            <a:gdLst>
              <a:gd name="textAreaLeft" fmla="*/ 0 w 5258160"/>
              <a:gd name="textAreaRight" fmla="*/ 5258520 w 5258160"/>
              <a:gd name="textAreaTop" fmla="*/ 0 h 5873400"/>
              <a:gd name="textAreaBottom" fmla="*/ 5873760 h 5873400"/>
            </a:gdLst>
            <a:ahLst/>
            <a:rect l="textAreaLeft" t="textAreaTop" r="textAreaRight" b="textAreaBottom"/>
            <a:pathLst>
              <a:path w="5258435" h="5873750">
                <a:moveTo>
                  <a:pt x="4858231" y="5873698"/>
                </a:moveTo>
                <a:lnTo>
                  <a:pt x="399922" y="5873698"/>
                </a:lnTo>
                <a:lnTo>
                  <a:pt x="353376" y="5871001"/>
                </a:lnTo>
                <a:lnTo>
                  <a:pt x="308383" y="5863110"/>
                </a:lnTo>
                <a:lnTo>
                  <a:pt x="265246" y="5850329"/>
                </a:lnTo>
                <a:lnTo>
                  <a:pt x="224268" y="5832961"/>
                </a:lnTo>
                <a:lnTo>
                  <a:pt x="185752" y="5811311"/>
                </a:lnTo>
                <a:lnTo>
                  <a:pt x="150003" y="5785681"/>
                </a:lnTo>
                <a:lnTo>
                  <a:pt x="117324" y="5756374"/>
                </a:lnTo>
                <a:lnTo>
                  <a:pt x="88017" y="5723695"/>
                </a:lnTo>
                <a:lnTo>
                  <a:pt x="62387" y="5687946"/>
                </a:lnTo>
                <a:lnTo>
                  <a:pt x="40737" y="5649430"/>
                </a:lnTo>
                <a:lnTo>
                  <a:pt x="23369" y="5608452"/>
                </a:lnTo>
                <a:lnTo>
                  <a:pt x="10588" y="5565315"/>
                </a:lnTo>
                <a:lnTo>
                  <a:pt x="2697" y="5520322"/>
                </a:lnTo>
                <a:lnTo>
                  <a:pt x="0" y="5473776"/>
                </a:lnTo>
                <a:lnTo>
                  <a:pt x="0" y="399922"/>
                </a:lnTo>
                <a:lnTo>
                  <a:pt x="2697" y="353376"/>
                </a:lnTo>
                <a:lnTo>
                  <a:pt x="10588" y="308382"/>
                </a:lnTo>
                <a:lnTo>
                  <a:pt x="23369" y="265245"/>
                </a:lnTo>
                <a:lnTo>
                  <a:pt x="40737" y="224267"/>
                </a:lnTo>
                <a:lnTo>
                  <a:pt x="62387" y="185752"/>
                </a:lnTo>
                <a:lnTo>
                  <a:pt x="88017" y="150003"/>
                </a:lnTo>
                <a:lnTo>
                  <a:pt x="117324" y="117323"/>
                </a:lnTo>
                <a:lnTo>
                  <a:pt x="150003" y="88017"/>
                </a:lnTo>
                <a:lnTo>
                  <a:pt x="185752" y="62386"/>
                </a:lnTo>
                <a:lnTo>
                  <a:pt x="224268" y="40736"/>
                </a:lnTo>
                <a:lnTo>
                  <a:pt x="265246" y="23369"/>
                </a:lnTo>
                <a:lnTo>
                  <a:pt x="308383" y="10588"/>
                </a:lnTo>
                <a:lnTo>
                  <a:pt x="353376" y="2697"/>
                </a:lnTo>
                <a:lnTo>
                  <a:pt x="399912" y="0"/>
                </a:lnTo>
                <a:lnTo>
                  <a:pt x="4858242" y="0"/>
                </a:lnTo>
                <a:lnTo>
                  <a:pt x="4904777" y="2697"/>
                </a:lnTo>
                <a:lnTo>
                  <a:pt x="4949770" y="10588"/>
                </a:lnTo>
                <a:lnTo>
                  <a:pt x="4992908" y="23369"/>
                </a:lnTo>
                <a:lnTo>
                  <a:pt x="5033886" y="40736"/>
                </a:lnTo>
                <a:lnTo>
                  <a:pt x="5072401" y="62386"/>
                </a:lnTo>
                <a:lnTo>
                  <a:pt x="5108150" y="88017"/>
                </a:lnTo>
                <a:lnTo>
                  <a:pt x="5140830" y="117323"/>
                </a:lnTo>
                <a:lnTo>
                  <a:pt x="5170136" y="150003"/>
                </a:lnTo>
                <a:lnTo>
                  <a:pt x="5195766" y="185752"/>
                </a:lnTo>
                <a:lnTo>
                  <a:pt x="5217417" y="224267"/>
                </a:lnTo>
                <a:lnTo>
                  <a:pt x="5234784" y="265245"/>
                </a:lnTo>
                <a:lnTo>
                  <a:pt x="5247565" y="308382"/>
                </a:lnTo>
                <a:lnTo>
                  <a:pt x="5255456" y="353376"/>
                </a:lnTo>
                <a:lnTo>
                  <a:pt x="5258154" y="399922"/>
                </a:lnTo>
                <a:lnTo>
                  <a:pt x="5258154" y="5473776"/>
                </a:lnTo>
                <a:lnTo>
                  <a:pt x="5255456" y="5520322"/>
                </a:lnTo>
                <a:lnTo>
                  <a:pt x="5247565" y="5565315"/>
                </a:lnTo>
                <a:lnTo>
                  <a:pt x="5234784" y="5608452"/>
                </a:lnTo>
                <a:lnTo>
                  <a:pt x="5217417" y="5649430"/>
                </a:lnTo>
                <a:lnTo>
                  <a:pt x="5195766" y="5687946"/>
                </a:lnTo>
                <a:lnTo>
                  <a:pt x="5170136" y="5723695"/>
                </a:lnTo>
                <a:lnTo>
                  <a:pt x="5140830" y="5756374"/>
                </a:lnTo>
                <a:lnTo>
                  <a:pt x="5108150" y="5785681"/>
                </a:lnTo>
                <a:lnTo>
                  <a:pt x="5072401" y="5811311"/>
                </a:lnTo>
                <a:lnTo>
                  <a:pt x="5033886" y="5832961"/>
                </a:lnTo>
                <a:lnTo>
                  <a:pt x="4992908" y="5850329"/>
                </a:lnTo>
                <a:lnTo>
                  <a:pt x="4949770" y="5863110"/>
                </a:lnTo>
                <a:lnTo>
                  <a:pt x="4904777" y="5871001"/>
                </a:lnTo>
                <a:lnTo>
                  <a:pt x="4858231" y="5873698"/>
                </a:lnTo>
                <a:close/>
              </a:path>
            </a:pathLst>
          </a:custGeom>
          <a:solidFill>
            <a:srgbClr val="4f33c3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6438960" y="3384720"/>
            <a:ext cx="5258160" cy="5873400"/>
          </a:xfrm>
          <a:custGeom>
            <a:avLst/>
            <a:gdLst>
              <a:gd name="textAreaLeft" fmla="*/ 0 w 5258160"/>
              <a:gd name="textAreaRight" fmla="*/ 5258520 w 5258160"/>
              <a:gd name="textAreaTop" fmla="*/ 0 h 5873400"/>
              <a:gd name="textAreaBottom" fmla="*/ 5873760 h 5873400"/>
            </a:gdLst>
            <a:ahLst/>
            <a:rect l="textAreaLeft" t="textAreaTop" r="textAreaRight" b="textAreaBottom"/>
            <a:pathLst>
              <a:path w="5258434" h="5873750">
                <a:moveTo>
                  <a:pt x="4858231" y="5873698"/>
                </a:moveTo>
                <a:lnTo>
                  <a:pt x="399922" y="5873698"/>
                </a:lnTo>
                <a:lnTo>
                  <a:pt x="353376" y="5871000"/>
                </a:lnTo>
                <a:lnTo>
                  <a:pt x="308383" y="5863109"/>
                </a:lnTo>
                <a:lnTo>
                  <a:pt x="265246" y="5850329"/>
                </a:lnTo>
                <a:lnTo>
                  <a:pt x="224268" y="5832961"/>
                </a:lnTo>
                <a:lnTo>
                  <a:pt x="185752" y="5811311"/>
                </a:lnTo>
                <a:lnTo>
                  <a:pt x="150003" y="5785681"/>
                </a:lnTo>
                <a:lnTo>
                  <a:pt x="117324" y="5756374"/>
                </a:lnTo>
                <a:lnTo>
                  <a:pt x="88017" y="5723695"/>
                </a:lnTo>
                <a:lnTo>
                  <a:pt x="62387" y="5687946"/>
                </a:lnTo>
                <a:lnTo>
                  <a:pt x="40737" y="5649430"/>
                </a:lnTo>
                <a:lnTo>
                  <a:pt x="23369" y="5608452"/>
                </a:lnTo>
                <a:lnTo>
                  <a:pt x="10588" y="5565315"/>
                </a:lnTo>
                <a:lnTo>
                  <a:pt x="2697" y="5520322"/>
                </a:lnTo>
                <a:lnTo>
                  <a:pt x="0" y="5473776"/>
                </a:lnTo>
                <a:lnTo>
                  <a:pt x="0" y="399922"/>
                </a:lnTo>
                <a:lnTo>
                  <a:pt x="2697" y="353376"/>
                </a:lnTo>
                <a:lnTo>
                  <a:pt x="10588" y="308382"/>
                </a:lnTo>
                <a:lnTo>
                  <a:pt x="23369" y="265245"/>
                </a:lnTo>
                <a:lnTo>
                  <a:pt x="40737" y="224267"/>
                </a:lnTo>
                <a:lnTo>
                  <a:pt x="62387" y="185752"/>
                </a:lnTo>
                <a:lnTo>
                  <a:pt x="88017" y="150003"/>
                </a:lnTo>
                <a:lnTo>
                  <a:pt x="117324" y="117323"/>
                </a:lnTo>
                <a:lnTo>
                  <a:pt x="150003" y="88017"/>
                </a:lnTo>
                <a:lnTo>
                  <a:pt x="185752" y="62386"/>
                </a:lnTo>
                <a:lnTo>
                  <a:pt x="224268" y="40736"/>
                </a:lnTo>
                <a:lnTo>
                  <a:pt x="265246" y="23369"/>
                </a:lnTo>
                <a:lnTo>
                  <a:pt x="308383" y="10588"/>
                </a:lnTo>
                <a:lnTo>
                  <a:pt x="353376" y="2697"/>
                </a:lnTo>
                <a:lnTo>
                  <a:pt x="399912" y="0"/>
                </a:lnTo>
                <a:lnTo>
                  <a:pt x="4858242" y="0"/>
                </a:lnTo>
                <a:lnTo>
                  <a:pt x="4904777" y="2697"/>
                </a:lnTo>
                <a:lnTo>
                  <a:pt x="4949770" y="10588"/>
                </a:lnTo>
                <a:lnTo>
                  <a:pt x="4992908" y="23369"/>
                </a:lnTo>
                <a:lnTo>
                  <a:pt x="5033886" y="40736"/>
                </a:lnTo>
                <a:lnTo>
                  <a:pt x="5072401" y="62386"/>
                </a:lnTo>
                <a:lnTo>
                  <a:pt x="5108150" y="88017"/>
                </a:lnTo>
                <a:lnTo>
                  <a:pt x="5140829" y="117323"/>
                </a:lnTo>
                <a:lnTo>
                  <a:pt x="5170136" y="150003"/>
                </a:lnTo>
                <a:lnTo>
                  <a:pt x="5195766" y="185752"/>
                </a:lnTo>
                <a:lnTo>
                  <a:pt x="5217417" y="224267"/>
                </a:lnTo>
                <a:lnTo>
                  <a:pt x="5234784" y="265245"/>
                </a:lnTo>
                <a:lnTo>
                  <a:pt x="5247565" y="308382"/>
                </a:lnTo>
                <a:lnTo>
                  <a:pt x="5255456" y="353376"/>
                </a:lnTo>
                <a:lnTo>
                  <a:pt x="5258154" y="399922"/>
                </a:lnTo>
                <a:lnTo>
                  <a:pt x="5258154" y="5473776"/>
                </a:lnTo>
                <a:lnTo>
                  <a:pt x="5255456" y="5520322"/>
                </a:lnTo>
                <a:lnTo>
                  <a:pt x="5247565" y="5565315"/>
                </a:lnTo>
                <a:lnTo>
                  <a:pt x="5234784" y="5608452"/>
                </a:lnTo>
                <a:lnTo>
                  <a:pt x="5217417" y="5649430"/>
                </a:lnTo>
                <a:lnTo>
                  <a:pt x="5195766" y="5687946"/>
                </a:lnTo>
                <a:lnTo>
                  <a:pt x="5170136" y="5723695"/>
                </a:lnTo>
                <a:lnTo>
                  <a:pt x="5140829" y="5756374"/>
                </a:lnTo>
                <a:lnTo>
                  <a:pt x="5108150" y="5785681"/>
                </a:lnTo>
                <a:lnTo>
                  <a:pt x="5072401" y="5811311"/>
                </a:lnTo>
                <a:lnTo>
                  <a:pt x="5033886" y="5832961"/>
                </a:lnTo>
                <a:lnTo>
                  <a:pt x="4992908" y="5850329"/>
                </a:lnTo>
                <a:lnTo>
                  <a:pt x="4949770" y="5863109"/>
                </a:lnTo>
                <a:lnTo>
                  <a:pt x="4904777" y="5871000"/>
                </a:lnTo>
                <a:lnTo>
                  <a:pt x="4858231" y="5873698"/>
                </a:lnTo>
                <a:close/>
              </a:path>
            </a:pathLst>
          </a:custGeom>
          <a:solidFill>
            <a:srgbClr val="4f33c3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1" name="object 4"/>
          <p:cNvGrpSpPr/>
          <p:nvPr/>
        </p:nvGrpSpPr>
        <p:grpSpPr>
          <a:xfrm>
            <a:off x="12211560" y="0"/>
            <a:ext cx="6076080" cy="9258120"/>
            <a:chOff x="12211560" y="0"/>
            <a:chExt cx="6076080" cy="9258120"/>
          </a:xfrm>
        </p:grpSpPr>
        <p:pic>
          <p:nvPicPr>
            <p:cNvPr id="212" name="object 5" descr=""/>
            <p:cNvPicPr/>
            <p:nvPr/>
          </p:nvPicPr>
          <p:blipFill>
            <a:blip r:embed="rId1"/>
            <a:stretch/>
          </p:blipFill>
          <p:spPr>
            <a:xfrm>
              <a:off x="13939920" y="0"/>
              <a:ext cx="4347720" cy="365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3" name="object 6"/>
            <p:cNvSpPr/>
            <p:nvPr/>
          </p:nvSpPr>
          <p:spPr>
            <a:xfrm>
              <a:off x="12211560" y="3384720"/>
              <a:ext cx="5258160" cy="5873400"/>
            </a:xfrm>
            <a:custGeom>
              <a:avLst/>
              <a:gdLst>
                <a:gd name="textAreaLeft" fmla="*/ 0 w 5258160"/>
                <a:gd name="textAreaRight" fmla="*/ 5258520 w 5258160"/>
                <a:gd name="textAreaTop" fmla="*/ 0 h 5873400"/>
                <a:gd name="textAreaBottom" fmla="*/ 5873760 h 5873400"/>
              </a:gdLst>
              <a:ahLst/>
              <a:rect l="textAreaLeft" t="textAreaTop" r="textAreaRight" b="textAreaBottom"/>
              <a:pathLst>
                <a:path w="5258434" h="5873750">
                  <a:moveTo>
                    <a:pt x="4858231" y="5873698"/>
                  </a:moveTo>
                  <a:lnTo>
                    <a:pt x="399922" y="5873698"/>
                  </a:lnTo>
                  <a:lnTo>
                    <a:pt x="353376" y="5871001"/>
                  </a:lnTo>
                  <a:lnTo>
                    <a:pt x="308383" y="5863110"/>
                  </a:lnTo>
                  <a:lnTo>
                    <a:pt x="265246" y="5850329"/>
                  </a:lnTo>
                  <a:lnTo>
                    <a:pt x="224268" y="5832961"/>
                  </a:lnTo>
                  <a:lnTo>
                    <a:pt x="185752" y="5811311"/>
                  </a:lnTo>
                  <a:lnTo>
                    <a:pt x="150003" y="5785681"/>
                  </a:lnTo>
                  <a:lnTo>
                    <a:pt x="117324" y="5756374"/>
                  </a:lnTo>
                  <a:lnTo>
                    <a:pt x="88017" y="5723695"/>
                  </a:lnTo>
                  <a:lnTo>
                    <a:pt x="62387" y="5687946"/>
                  </a:lnTo>
                  <a:lnTo>
                    <a:pt x="40737" y="5649430"/>
                  </a:lnTo>
                  <a:lnTo>
                    <a:pt x="23369" y="5608452"/>
                  </a:lnTo>
                  <a:lnTo>
                    <a:pt x="10588" y="5565315"/>
                  </a:lnTo>
                  <a:lnTo>
                    <a:pt x="2697" y="5520322"/>
                  </a:lnTo>
                  <a:lnTo>
                    <a:pt x="0" y="5473776"/>
                  </a:lnTo>
                  <a:lnTo>
                    <a:pt x="0" y="399922"/>
                  </a:lnTo>
                  <a:lnTo>
                    <a:pt x="2697" y="353376"/>
                  </a:lnTo>
                  <a:lnTo>
                    <a:pt x="10588" y="308382"/>
                  </a:lnTo>
                  <a:lnTo>
                    <a:pt x="23369" y="265245"/>
                  </a:lnTo>
                  <a:lnTo>
                    <a:pt x="40737" y="224267"/>
                  </a:lnTo>
                  <a:lnTo>
                    <a:pt x="62387" y="185752"/>
                  </a:lnTo>
                  <a:lnTo>
                    <a:pt x="88017" y="150003"/>
                  </a:lnTo>
                  <a:lnTo>
                    <a:pt x="117324" y="117323"/>
                  </a:lnTo>
                  <a:lnTo>
                    <a:pt x="150003" y="88017"/>
                  </a:lnTo>
                  <a:lnTo>
                    <a:pt x="185752" y="62386"/>
                  </a:lnTo>
                  <a:lnTo>
                    <a:pt x="224268" y="40736"/>
                  </a:lnTo>
                  <a:lnTo>
                    <a:pt x="265246" y="23369"/>
                  </a:lnTo>
                  <a:lnTo>
                    <a:pt x="308383" y="10588"/>
                  </a:lnTo>
                  <a:lnTo>
                    <a:pt x="353376" y="2697"/>
                  </a:lnTo>
                  <a:lnTo>
                    <a:pt x="399912" y="0"/>
                  </a:lnTo>
                  <a:lnTo>
                    <a:pt x="4858242" y="0"/>
                  </a:lnTo>
                  <a:lnTo>
                    <a:pt x="4904777" y="2697"/>
                  </a:lnTo>
                  <a:lnTo>
                    <a:pt x="4949770" y="10588"/>
                  </a:lnTo>
                  <a:lnTo>
                    <a:pt x="4992908" y="23369"/>
                  </a:lnTo>
                  <a:lnTo>
                    <a:pt x="5033886" y="40736"/>
                  </a:lnTo>
                  <a:lnTo>
                    <a:pt x="5072401" y="62386"/>
                  </a:lnTo>
                  <a:lnTo>
                    <a:pt x="5108150" y="88017"/>
                  </a:lnTo>
                  <a:lnTo>
                    <a:pt x="5140829" y="117323"/>
                  </a:lnTo>
                  <a:lnTo>
                    <a:pt x="5170136" y="150003"/>
                  </a:lnTo>
                  <a:lnTo>
                    <a:pt x="5195766" y="185752"/>
                  </a:lnTo>
                  <a:lnTo>
                    <a:pt x="5217417" y="224267"/>
                  </a:lnTo>
                  <a:lnTo>
                    <a:pt x="5234784" y="265245"/>
                  </a:lnTo>
                  <a:lnTo>
                    <a:pt x="5247565" y="308382"/>
                  </a:lnTo>
                  <a:lnTo>
                    <a:pt x="5255456" y="353376"/>
                  </a:lnTo>
                  <a:lnTo>
                    <a:pt x="5258154" y="399922"/>
                  </a:lnTo>
                  <a:lnTo>
                    <a:pt x="5258154" y="5473776"/>
                  </a:lnTo>
                  <a:lnTo>
                    <a:pt x="5255456" y="5520322"/>
                  </a:lnTo>
                  <a:lnTo>
                    <a:pt x="5247565" y="5565315"/>
                  </a:lnTo>
                  <a:lnTo>
                    <a:pt x="5234784" y="5608452"/>
                  </a:lnTo>
                  <a:lnTo>
                    <a:pt x="5217417" y="5649430"/>
                  </a:lnTo>
                  <a:lnTo>
                    <a:pt x="5195766" y="5687946"/>
                  </a:lnTo>
                  <a:lnTo>
                    <a:pt x="5170136" y="5723695"/>
                  </a:lnTo>
                  <a:lnTo>
                    <a:pt x="5140829" y="5756374"/>
                  </a:lnTo>
                  <a:lnTo>
                    <a:pt x="5108150" y="5785681"/>
                  </a:lnTo>
                  <a:lnTo>
                    <a:pt x="5072401" y="5811311"/>
                  </a:lnTo>
                  <a:lnTo>
                    <a:pt x="5033886" y="5832961"/>
                  </a:lnTo>
                  <a:lnTo>
                    <a:pt x="4992908" y="5850329"/>
                  </a:lnTo>
                  <a:lnTo>
                    <a:pt x="4949770" y="5863110"/>
                  </a:lnTo>
                  <a:lnTo>
                    <a:pt x="4904777" y="5871001"/>
                  </a:lnTo>
                  <a:lnTo>
                    <a:pt x="4858231" y="5873698"/>
                  </a:lnTo>
                  <a:close/>
                </a:path>
              </a:pathLst>
            </a:custGeom>
            <a:solidFill>
              <a:srgbClr val="4f33c3">
                <a:alpha val="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4" name="object 7"/>
            <p:cNvSpPr/>
            <p:nvPr/>
          </p:nvSpPr>
          <p:spPr>
            <a:xfrm>
              <a:off x="12556440" y="3635280"/>
              <a:ext cx="636480" cy="781200"/>
            </a:xfrm>
            <a:custGeom>
              <a:avLst/>
              <a:gdLst>
                <a:gd name="textAreaLeft" fmla="*/ 0 w 636480"/>
                <a:gd name="textAreaRight" fmla="*/ 636840 w 636480"/>
                <a:gd name="textAreaTop" fmla="*/ 0 h 781200"/>
                <a:gd name="textAreaBottom" fmla="*/ 781560 h 781200"/>
              </a:gdLst>
              <a:ahLst/>
              <a:rect l="textAreaLeft" t="textAreaTop" r="textAreaRight" b="textAreaBottom"/>
              <a:pathLst>
                <a:path w="636905" h="781685">
                  <a:moveTo>
                    <a:pt x="322067" y="781276"/>
                  </a:moveTo>
                  <a:lnTo>
                    <a:pt x="277239" y="764697"/>
                  </a:lnTo>
                  <a:lnTo>
                    <a:pt x="276445" y="764288"/>
                  </a:lnTo>
                  <a:lnTo>
                    <a:pt x="275631" y="763928"/>
                  </a:lnTo>
                  <a:lnTo>
                    <a:pt x="226032" y="738312"/>
                  </a:lnTo>
                  <a:lnTo>
                    <a:pt x="181250" y="709421"/>
                  </a:lnTo>
                  <a:lnTo>
                    <a:pt x="139356" y="676488"/>
                  </a:lnTo>
                  <a:lnTo>
                    <a:pt x="100350" y="639512"/>
                  </a:lnTo>
                  <a:lnTo>
                    <a:pt x="63818" y="597259"/>
                  </a:lnTo>
                  <a:lnTo>
                    <a:pt x="32999" y="550681"/>
                  </a:lnTo>
                  <a:lnTo>
                    <a:pt x="32026" y="548713"/>
                  </a:lnTo>
                  <a:lnTo>
                    <a:pt x="31682" y="548136"/>
                  </a:lnTo>
                  <a:lnTo>
                    <a:pt x="10384" y="499246"/>
                  </a:lnTo>
                  <a:lnTo>
                    <a:pt x="2279" y="448681"/>
                  </a:lnTo>
                  <a:lnTo>
                    <a:pt x="0" y="170017"/>
                  </a:lnTo>
                  <a:lnTo>
                    <a:pt x="315560" y="0"/>
                  </a:lnTo>
                  <a:lnTo>
                    <a:pt x="394343" y="40793"/>
                  </a:lnTo>
                  <a:lnTo>
                    <a:pt x="315931" y="40793"/>
                  </a:lnTo>
                  <a:lnTo>
                    <a:pt x="36268" y="191449"/>
                  </a:lnTo>
                  <a:lnTo>
                    <a:pt x="38352" y="443415"/>
                  </a:lnTo>
                  <a:lnTo>
                    <a:pt x="45312" y="489960"/>
                  </a:lnTo>
                  <a:lnTo>
                    <a:pt x="62018" y="528651"/>
                  </a:lnTo>
                  <a:lnTo>
                    <a:pt x="63090" y="530304"/>
                  </a:lnTo>
                  <a:lnTo>
                    <a:pt x="64046" y="532021"/>
                  </a:lnTo>
                  <a:lnTo>
                    <a:pt x="93048" y="576112"/>
                  </a:lnTo>
                  <a:lnTo>
                    <a:pt x="126337" y="614525"/>
                  </a:lnTo>
                  <a:lnTo>
                    <a:pt x="162703" y="649023"/>
                  </a:lnTo>
                  <a:lnTo>
                    <a:pt x="201754" y="679770"/>
                  </a:lnTo>
                  <a:lnTo>
                    <a:pt x="243491" y="706767"/>
                  </a:lnTo>
                  <a:lnTo>
                    <a:pt x="287912" y="730013"/>
                  </a:lnTo>
                  <a:lnTo>
                    <a:pt x="289530" y="730610"/>
                  </a:lnTo>
                  <a:lnTo>
                    <a:pt x="291107" y="731297"/>
                  </a:lnTo>
                  <a:lnTo>
                    <a:pt x="321737" y="743275"/>
                  </a:lnTo>
                  <a:lnTo>
                    <a:pt x="406220" y="743275"/>
                  </a:lnTo>
                  <a:lnTo>
                    <a:pt x="391058" y="751905"/>
                  </a:lnTo>
                  <a:lnTo>
                    <a:pt x="359913" y="766775"/>
                  </a:lnTo>
                  <a:lnTo>
                    <a:pt x="327615" y="779442"/>
                  </a:lnTo>
                  <a:lnTo>
                    <a:pt x="322067" y="781276"/>
                  </a:lnTo>
                  <a:close/>
                </a:path>
                <a:path w="636905" h="781685">
                  <a:moveTo>
                    <a:pt x="406220" y="743275"/>
                  </a:moveTo>
                  <a:lnTo>
                    <a:pt x="321737" y="743275"/>
                  </a:lnTo>
                  <a:lnTo>
                    <a:pt x="349834" y="731769"/>
                  </a:lnTo>
                  <a:lnTo>
                    <a:pt x="376976" y="718473"/>
                  </a:lnTo>
                  <a:lnTo>
                    <a:pt x="403165" y="703386"/>
                  </a:lnTo>
                  <a:lnTo>
                    <a:pt x="428399" y="686509"/>
                  </a:lnTo>
                  <a:lnTo>
                    <a:pt x="430079" y="685120"/>
                  </a:lnTo>
                  <a:lnTo>
                    <a:pt x="431852" y="683863"/>
                  </a:lnTo>
                  <a:lnTo>
                    <a:pt x="476094" y="648988"/>
                  </a:lnTo>
                  <a:lnTo>
                    <a:pt x="514961" y="611259"/>
                  </a:lnTo>
                  <a:lnTo>
                    <a:pt x="551678" y="566862"/>
                  </a:lnTo>
                  <a:lnTo>
                    <a:pt x="578464" y="523447"/>
                  </a:lnTo>
                  <a:lnTo>
                    <a:pt x="594798" y="482041"/>
                  </a:lnTo>
                  <a:lnTo>
                    <a:pt x="600162" y="443673"/>
                  </a:lnTo>
                  <a:lnTo>
                    <a:pt x="598120" y="186844"/>
                  </a:lnTo>
                  <a:lnTo>
                    <a:pt x="315931" y="40793"/>
                  </a:lnTo>
                  <a:lnTo>
                    <a:pt x="394343" y="40793"/>
                  </a:lnTo>
                  <a:lnTo>
                    <a:pt x="633956" y="164865"/>
                  </a:lnTo>
                  <a:lnTo>
                    <a:pt x="636277" y="443415"/>
                  </a:lnTo>
                  <a:lnTo>
                    <a:pt x="630323" y="488619"/>
                  </a:lnTo>
                  <a:lnTo>
                    <a:pt x="612139" y="536548"/>
                  </a:lnTo>
                  <a:lnTo>
                    <a:pt x="582305" y="586020"/>
                  </a:lnTo>
                  <a:lnTo>
                    <a:pt x="541402" y="635855"/>
                  </a:lnTo>
                  <a:lnTo>
                    <a:pt x="499653" y="676359"/>
                  </a:lnTo>
                  <a:lnTo>
                    <a:pt x="454107" y="712548"/>
                  </a:lnTo>
                  <a:lnTo>
                    <a:pt x="452186" y="713744"/>
                  </a:lnTo>
                  <a:lnTo>
                    <a:pt x="451663" y="714108"/>
                  </a:lnTo>
                  <a:lnTo>
                    <a:pt x="451179" y="714526"/>
                  </a:lnTo>
                  <a:lnTo>
                    <a:pt x="449890" y="715557"/>
                  </a:lnTo>
                  <a:lnTo>
                    <a:pt x="421050" y="734833"/>
                  </a:lnTo>
                  <a:lnTo>
                    <a:pt x="406220" y="743275"/>
                  </a:lnTo>
                  <a:close/>
                </a:path>
                <a:path w="636905" h="781685">
                  <a:moveTo>
                    <a:pt x="318835" y="457985"/>
                  </a:moveTo>
                  <a:lnTo>
                    <a:pt x="263802" y="457985"/>
                  </a:lnTo>
                  <a:lnTo>
                    <a:pt x="440633" y="281136"/>
                  </a:lnTo>
                  <a:lnTo>
                    <a:pt x="456854" y="275665"/>
                  </a:lnTo>
                  <a:lnTo>
                    <a:pt x="459326" y="276134"/>
                  </a:lnTo>
                  <a:lnTo>
                    <a:pt x="473805" y="297453"/>
                  </a:lnTo>
                  <a:lnTo>
                    <a:pt x="473320" y="299935"/>
                  </a:lnTo>
                  <a:lnTo>
                    <a:pt x="471364" y="304707"/>
                  </a:lnTo>
                  <a:lnTo>
                    <a:pt x="469968" y="306816"/>
                  </a:lnTo>
                  <a:lnTo>
                    <a:pt x="318835" y="457985"/>
                  </a:lnTo>
                  <a:close/>
                </a:path>
                <a:path w="636905" h="781685">
                  <a:moveTo>
                    <a:pt x="256172" y="507233"/>
                  </a:moveTo>
                  <a:lnTo>
                    <a:pt x="251603" y="505351"/>
                  </a:lnTo>
                  <a:lnTo>
                    <a:pt x="247028" y="500786"/>
                  </a:lnTo>
                  <a:lnTo>
                    <a:pt x="246313" y="499938"/>
                  </a:lnTo>
                  <a:lnTo>
                    <a:pt x="245673" y="499026"/>
                  </a:lnTo>
                  <a:lnTo>
                    <a:pt x="166267" y="404734"/>
                  </a:lnTo>
                  <a:lnTo>
                    <a:pt x="164732" y="402642"/>
                  </a:lnTo>
                  <a:lnTo>
                    <a:pt x="163658" y="400336"/>
                  </a:lnTo>
                  <a:lnTo>
                    <a:pt x="162434" y="395295"/>
                  </a:lnTo>
                  <a:lnTo>
                    <a:pt x="162330" y="392754"/>
                  </a:lnTo>
                  <a:lnTo>
                    <a:pt x="163141" y="387631"/>
                  </a:lnTo>
                  <a:lnTo>
                    <a:pt x="182603" y="373613"/>
                  </a:lnTo>
                  <a:lnTo>
                    <a:pt x="187724" y="374464"/>
                  </a:lnTo>
                  <a:lnTo>
                    <a:pt x="190104" y="375365"/>
                  </a:lnTo>
                  <a:lnTo>
                    <a:pt x="194503" y="378119"/>
                  </a:lnTo>
                  <a:lnTo>
                    <a:pt x="196353" y="379866"/>
                  </a:lnTo>
                  <a:lnTo>
                    <a:pt x="197854" y="381982"/>
                  </a:lnTo>
                  <a:lnTo>
                    <a:pt x="263802" y="457985"/>
                  </a:lnTo>
                  <a:lnTo>
                    <a:pt x="318835" y="457985"/>
                  </a:lnTo>
                  <a:lnTo>
                    <a:pt x="271554" y="505313"/>
                  </a:lnTo>
                  <a:lnTo>
                    <a:pt x="266968" y="507222"/>
                  </a:lnTo>
                  <a:lnTo>
                    <a:pt x="256172" y="507233"/>
                  </a:lnTo>
                  <a:close/>
                </a:path>
              </a:pathLst>
            </a:custGeom>
            <a:solidFill>
              <a:srgbClr val="79c7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5" name="object 8"/>
          <p:cNvSpPr/>
          <p:nvPr/>
        </p:nvSpPr>
        <p:spPr>
          <a:xfrm>
            <a:off x="7062480" y="3663000"/>
            <a:ext cx="754200" cy="753480"/>
          </a:xfrm>
          <a:custGeom>
            <a:avLst/>
            <a:gdLst>
              <a:gd name="textAreaLeft" fmla="*/ 0 w 754200"/>
              <a:gd name="textAreaRight" fmla="*/ 754560 w 754200"/>
              <a:gd name="textAreaTop" fmla="*/ 0 h 753480"/>
              <a:gd name="textAreaBottom" fmla="*/ 753840 h 753480"/>
            </a:gdLst>
            <a:ahLst/>
            <a:rect l="textAreaLeft" t="textAreaTop" r="textAreaRight" b="textAreaBottom"/>
            <a:pathLst>
              <a:path w="754379" h="753745">
                <a:moveTo>
                  <a:pt x="753833" y="720813"/>
                </a:moveTo>
                <a:lnTo>
                  <a:pt x="751281" y="707859"/>
                </a:lnTo>
                <a:lnTo>
                  <a:pt x="748309" y="702271"/>
                </a:lnTo>
                <a:lnTo>
                  <a:pt x="530301" y="484111"/>
                </a:lnTo>
                <a:lnTo>
                  <a:pt x="535355" y="477520"/>
                </a:lnTo>
                <a:lnTo>
                  <a:pt x="541832" y="468630"/>
                </a:lnTo>
                <a:lnTo>
                  <a:pt x="547992" y="459740"/>
                </a:lnTo>
                <a:lnTo>
                  <a:pt x="553808" y="450850"/>
                </a:lnTo>
                <a:lnTo>
                  <a:pt x="559282" y="440690"/>
                </a:lnTo>
                <a:lnTo>
                  <a:pt x="564388" y="431800"/>
                </a:lnTo>
                <a:lnTo>
                  <a:pt x="581177" y="391160"/>
                </a:lnTo>
                <a:lnTo>
                  <a:pt x="591832" y="347980"/>
                </a:lnTo>
                <a:lnTo>
                  <a:pt x="596125" y="304800"/>
                </a:lnTo>
                <a:lnTo>
                  <a:pt x="596150" y="292100"/>
                </a:lnTo>
                <a:lnTo>
                  <a:pt x="595896" y="284480"/>
                </a:lnTo>
                <a:lnTo>
                  <a:pt x="590473" y="240030"/>
                </a:lnTo>
                <a:lnTo>
                  <a:pt x="578764" y="196850"/>
                </a:lnTo>
                <a:lnTo>
                  <a:pt x="560984" y="157480"/>
                </a:lnTo>
                <a:lnTo>
                  <a:pt x="555625" y="147320"/>
                </a:lnTo>
                <a:lnTo>
                  <a:pt x="530809" y="111760"/>
                </a:lnTo>
                <a:lnTo>
                  <a:pt x="530009" y="110756"/>
                </a:lnTo>
                <a:lnTo>
                  <a:pt x="530009" y="292100"/>
                </a:lnTo>
                <a:lnTo>
                  <a:pt x="529958" y="304800"/>
                </a:lnTo>
                <a:lnTo>
                  <a:pt x="524675" y="347980"/>
                </a:lnTo>
                <a:lnTo>
                  <a:pt x="512787" y="386080"/>
                </a:lnTo>
                <a:lnTo>
                  <a:pt x="510184" y="391160"/>
                </a:lnTo>
                <a:lnTo>
                  <a:pt x="507390" y="397510"/>
                </a:lnTo>
                <a:lnTo>
                  <a:pt x="504431" y="403860"/>
                </a:lnTo>
                <a:lnTo>
                  <a:pt x="501307" y="410210"/>
                </a:lnTo>
                <a:lnTo>
                  <a:pt x="498017" y="415290"/>
                </a:lnTo>
                <a:lnTo>
                  <a:pt x="494550" y="421640"/>
                </a:lnTo>
                <a:lnTo>
                  <a:pt x="490931" y="426720"/>
                </a:lnTo>
                <a:lnTo>
                  <a:pt x="487159" y="431800"/>
                </a:lnTo>
                <a:lnTo>
                  <a:pt x="483222" y="438150"/>
                </a:lnTo>
                <a:lnTo>
                  <a:pt x="461327" y="462280"/>
                </a:lnTo>
                <a:lnTo>
                  <a:pt x="456539" y="467360"/>
                </a:lnTo>
                <a:lnTo>
                  <a:pt x="451599" y="471170"/>
                </a:lnTo>
                <a:lnTo>
                  <a:pt x="446557" y="476250"/>
                </a:lnTo>
                <a:lnTo>
                  <a:pt x="441375" y="480060"/>
                </a:lnTo>
                <a:lnTo>
                  <a:pt x="408000" y="501650"/>
                </a:lnTo>
                <a:lnTo>
                  <a:pt x="402094" y="505460"/>
                </a:lnTo>
                <a:lnTo>
                  <a:pt x="390029" y="510540"/>
                </a:lnTo>
                <a:lnTo>
                  <a:pt x="365023" y="520700"/>
                </a:lnTo>
                <a:lnTo>
                  <a:pt x="319341" y="529590"/>
                </a:lnTo>
                <a:lnTo>
                  <a:pt x="279425" y="529590"/>
                </a:lnTo>
                <a:lnTo>
                  <a:pt x="272796" y="528320"/>
                </a:lnTo>
                <a:lnTo>
                  <a:pt x="266179" y="528320"/>
                </a:lnTo>
                <a:lnTo>
                  <a:pt x="240042" y="523240"/>
                </a:lnTo>
                <a:lnTo>
                  <a:pt x="233616" y="520700"/>
                </a:lnTo>
                <a:lnTo>
                  <a:pt x="227228" y="519430"/>
                </a:lnTo>
                <a:lnTo>
                  <a:pt x="208470" y="511810"/>
                </a:lnTo>
                <a:lnTo>
                  <a:pt x="190360" y="504190"/>
                </a:lnTo>
                <a:lnTo>
                  <a:pt x="184492" y="500380"/>
                </a:lnTo>
                <a:lnTo>
                  <a:pt x="178714" y="497840"/>
                </a:lnTo>
                <a:lnTo>
                  <a:pt x="146291" y="473710"/>
                </a:lnTo>
                <a:lnTo>
                  <a:pt x="141300" y="469900"/>
                </a:lnTo>
                <a:lnTo>
                  <a:pt x="136423" y="464820"/>
                </a:lnTo>
                <a:lnTo>
                  <a:pt x="131699" y="461010"/>
                </a:lnTo>
                <a:lnTo>
                  <a:pt x="127101" y="455930"/>
                </a:lnTo>
                <a:lnTo>
                  <a:pt x="106273" y="429260"/>
                </a:lnTo>
                <a:lnTo>
                  <a:pt x="102565" y="424180"/>
                </a:lnTo>
                <a:lnTo>
                  <a:pt x="99021" y="419100"/>
                </a:lnTo>
                <a:lnTo>
                  <a:pt x="95631" y="412750"/>
                </a:lnTo>
                <a:lnTo>
                  <a:pt x="92417" y="406400"/>
                </a:lnTo>
                <a:lnTo>
                  <a:pt x="89369" y="401320"/>
                </a:lnTo>
                <a:lnTo>
                  <a:pt x="86487" y="394970"/>
                </a:lnTo>
                <a:lnTo>
                  <a:pt x="83781" y="388620"/>
                </a:lnTo>
                <a:lnTo>
                  <a:pt x="81254" y="382270"/>
                </a:lnTo>
                <a:lnTo>
                  <a:pt x="78905" y="377190"/>
                </a:lnTo>
                <a:lnTo>
                  <a:pt x="76733" y="370840"/>
                </a:lnTo>
                <a:lnTo>
                  <a:pt x="74739" y="364490"/>
                </a:lnTo>
                <a:lnTo>
                  <a:pt x="72923" y="356870"/>
                </a:lnTo>
                <a:lnTo>
                  <a:pt x="71297" y="350520"/>
                </a:lnTo>
                <a:lnTo>
                  <a:pt x="65493" y="311150"/>
                </a:lnTo>
                <a:lnTo>
                  <a:pt x="65151" y="292100"/>
                </a:lnTo>
                <a:lnTo>
                  <a:pt x="65417" y="284480"/>
                </a:lnTo>
                <a:lnTo>
                  <a:pt x="71018" y="245110"/>
                </a:lnTo>
                <a:lnTo>
                  <a:pt x="83286" y="207010"/>
                </a:lnTo>
                <a:lnTo>
                  <a:pt x="88798" y="195580"/>
                </a:lnTo>
                <a:lnTo>
                  <a:pt x="91821" y="189230"/>
                </a:lnTo>
                <a:lnTo>
                  <a:pt x="95008" y="182880"/>
                </a:lnTo>
                <a:lnTo>
                  <a:pt x="98361" y="177800"/>
                </a:lnTo>
                <a:lnTo>
                  <a:pt x="101866" y="171450"/>
                </a:lnTo>
                <a:lnTo>
                  <a:pt x="105549" y="166370"/>
                </a:lnTo>
                <a:lnTo>
                  <a:pt x="109385" y="161290"/>
                </a:lnTo>
                <a:lnTo>
                  <a:pt x="113372" y="156210"/>
                </a:lnTo>
                <a:lnTo>
                  <a:pt x="117513" y="151130"/>
                </a:lnTo>
                <a:lnTo>
                  <a:pt x="121793" y="144780"/>
                </a:lnTo>
                <a:lnTo>
                  <a:pt x="126225" y="140970"/>
                </a:lnTo>
                <a:lnTo>
                  <a:pt x="130797" y="135890"/>
                </a:lnTo>
                <a:lnTo>
                  <a:pt x="135509" y="130810"/>
                </a:lnTo>
                <a:lnTo>
                  <a:pt x="140347" y="125730"/>
                </a:lnTo>
                <a:lnTo>
                  <a:pt x="145326" y="121920"/>
                </a:lnTo>
                <a:lnTo>
                  <a:pt x="150418" y="118110"/>
                </a:lnTo>
                <a:lnTo>
                  <a:pt x="155638" y="113030"/>
                </a:lnTo>
                <a:lnTo>
                  <a:pt x="183375" y="95250"/>
                </a:lnTo>
                <a:lnTo>
                  <a:pt x="189230" y="91440"/>
                </a:lnTo>
                <a:lnTo>
                  <a:pt x="201193" y="86360"/>
                </a:lnTo>
                <a:lnTo>
                  <a:pt x="226021" y="76200"/>
                </a:lnTo>
                <a:lnTo>
                  <a:pt x="232384" y="74930"/>
                </a:lnTo>
                <a:lnTo>
                  <a:pt x="238798" y="72390"/>
                </a:lnTo>
                <a:lnTo>
                  <a:pt x="271526" y="66040"/>
                </a:lnTo>
                <a:lnTo>
                  <a:pt x="284797" y="66040"/>
                </a:lnTo>
                <a:lnTo>
                  <a:pt x="291452" y="64770"/>
                </a:lnTo>
                <a:lnTo>
                  <a:pt x="298119" y="64770"/>
                </a:lnTo>
                <a:lnTo>
                  <a:pt x="320929" y="66040"/>
                </a:lnTo>
                <a:lnTo>
                  <a:pt x="365239" y="74930"/>
                </a:lnTo>
                <a:lnTo>
                  <a:pt x="407390" y="92710"/>
                </a:lnTo>
                <a:lnTo>
                  <a:pt x="444944" y="118110"/>
                </a:lnTo>
                <a:lnTo>
                  <a:pt x="466509" y="138430"/>
                </a:lnTo>
                <a:lnTo>
                  <a:pt x="471004" y="142240"/>
                </a:lnTo>
                <a:lnTo>
                  <a:pt x="475373" y="147320"/>
                </a:lnTo>
                <a:lnTo>
                  <a:pt x="479590" y="152400"/>
                </a:lnTo>
                <a:lnTo>
                  <a:pt x="483666" y="158750"/>
                </a:lnTo>
                <a:lnTo>
                  <a:pt x="487578" y="163830"/>
                </a:lnTo>
                <a:lnTo>
                  <a:pt x="491350" y="168910"/>
                </a:lnTo>
                <a:lnTo>
                  <a:pt x="494944" y="175260"/>
                </a:lnTo>
                <a:lnTo>
                  <a:pt x="498386" y="180340"/>
                </a:lnTo>
                <a:lnTo>
                  <a:pt x="501662" y="186690"/>
                </a:lnTo>
                <a:lnTo>
                  <a:pt x="504774" y="191770"/>
                </a:lnTo>
                <a:lnTo>
                  <a:pt x="507707" y="198120"/>
                </a:lnTo>
                <a:lnTo>
                  <a:pt x="510476" y="204470"/>
                </a:lnTo>
                <a:lnTo>
                  <a:pt x="513067" y="210820"/>
                </a:lnTo>
                <a:lnTo>
                  <a:pt x="515480" y="215900"/>
                </a:lnTo>
                <a:lnTo>
                  <a:pt x="524840" y="248920"/>
                </a:lnTo>
                <a:lnTo>
                  <a:pt x="526148" y="255270"/>
                </a:lnTo>
                <a:lnTo>
                  <a:pt x="530009" y="292100"/>
                </a:lnTo>
                <a:lnTo>
                  <a:pt x="530009" y="110756"/>
                </a:lnTo>
                <a:lnTo>
                  <a:pt x="523786" y="102870"/>
                </a:lnTo>
                <a:lnTo>
                  <a:pt x="516470" y="95250"/>
                </a:lnTo>
                <a:lnTo>
                  <a:pt x="508850" y="86360"/>
                </a:lnTo>
                <a:lnTo>
                  <a:pt x="504545" y="82550"/>
                </a:lnTo>
                <a:lnTo>
                  <a:pt x="500100" y="78740"/>
                </a:lnTo>
                <a:lnTo>
                  <a:pt x="490969" y="69850"/>
                </a:lnTo>
                <a:lnTo>
                  <a:pt x="486283" y="66040"/>
                </a:lnTo>
                <a:lnTo>
                  <a:pt x="484682" y="64770"/>
                </a:lnTo>
                <a:lnTo>
                  <a:pt x="476669" y="58420"/>
                </a:lnTo>
                <a:lnTo>
                  <a:pt x="471754" y="55880"/>
                </a:lnTo>
                <a:lnTo>
                  <a:pt x="461708" y="48260"/>
                </a:lnTo>
                <a:lnTo>
                  <a:pt x="456577" y="44450"/>
                </a:lnTo>
                <a:lnTo>
                  <a:pt x="446112" y="39370"/>
                </a:lnTo>
                <a:lnTo>
                  <a:pt x="440791" y="35560"/>
                </a:lnTo>
                <a:lnTo>
                  <a:pt x="429971" y="30480"/>
                </a:lnTo>
                <a:lnTo>
                  <a:pt x="407682" y="20320"/>
                </a:lnTo>
                <a:lnTo>
                  <a:pt x="396252" y="16510"/>
                </a:lnTo>
                <a:lnTo>
                  <a:pt x="390474" y="13970"/>
                </a:lnTo>
                <a:lnTo>
                  <a:pt x="378802" y="10160"/>
                </a:lnTo>
                <a:lnTo>
                  <a:pt x="343065" y="2540"/>
                </a:lnTo>
                <a:lnTo>
                  <a:pt x="337032" y="2540"/>
                </a:lnTo>
                <a:lnTo>
                  <a:pt x="324916" y="0"/>
                </a:lnTo>
                <a:lnTo>
                  <a:pt x="282270" y="0"/>
                </a:lnTo>
                <a:lnTo>
                  <a:pt x="270103" y="1270"/>
                </a:lnTo>
                <a:lnTo>
                  <a:pt x="264045" y="1270"/>
                </a:lnTo>
                <a:lnTo>
                  <a:pt x="251955" y="2540"/>
                </a:lnTo>
                <a:lnTo>
                  <a:pt x="216242" y="10160"/>
                </a:lnTo>
                <a:lnTo>
                  <a:pt x="210388" y="12700"/>
                </a:lnTo>
                <a:lnTo>
                  <a:pt x="198805" y="16510"/>
                </a:lnTo>
                <a:lnTo>
                  <a:pt x="193078" y="19050"/>
                </a:lnTo>
                <a:lnTo>
                  <a:pt x="181749" y="22860"/>
                </a:lnTo>
                <a:lnTo>
                  <a:pt x="159702" y="33020"/>
                </a:lnTo>
                <a:lnTo>
                  <a:pt x="149021" y="39370"/>
                </a:lnTo>
                <a:lnTo>
                  <a:pt x="143764" y="41910"/>
                </a:lnTo>
                <a:lnTo>
                  <a:pt x="133464" y="48260"/>
                </a:lnTo>
                <a:lnTo>
                  <a:pt x="99669" y="74930"/>
                </a:lnTo>
                <a:lnTo>
                  <a:pt x="90728" y="83820"/>
                </a:lnTo>
                <a:lnTo>
                  <a:pt x="86398" y="87630"/>
                </a:lnTo>
                <a:lnTo>
                  <a:pt x="77978" y="96520"/>
                </a:lnTo>
                <a:lnTo>
                  <a:pt x="73914" y="100330"/>
                </a:lnTo>
                <a:lnTo>
                  <a:pt x="66052" y="110490"/>
                </a:lnTo>
                <a:lnTo>
                  <a:pt x="62280" y="115570"/>
                </a:lnTo>
                <a:lnTo>
                  <a:pt x="55003" y="124460"/>
                </a:lnTo>
                <a:lnTo>
                  <a:pt x="51523" y="129540"/>
                </a:lnTo>
                <a:lnTo>
                  <a:pt x="44869" y="139700"/>
                </a:lnTo>
                <a:lnTo>
                  <a:pt x="41706" y="144780"/>
                </a:lnTo>
                <a:lnTo>
                  <a:pt x="35687" y="156210"/>
                </a:lnTo>
                <a:lnTo>
                  <a:pt x="32854" y="161290"/>
                </a:lnTo>
                <a:lnTo>
                  <a:pt x="27495" y="172720"/>
                </a:lnTo>
                <a:lnTo>
                  <a:pt x="24993" y="177800"/>
                </a:lnTo>
                <a:lnTo>
                  <a:pt x="20320" y="189230"/>
                </a:lnTo>
                <a:lnTo>
                  <a:pt x="7696" y="229870"/>
                </a:lnTo>
                <a:lnTo>
                  <a:pt x="533" y="278130"/>
                </a:lnTo>
                <a:lnTo>
                  <a:pt x="0" y="292100"/>
                </a:lnTo>
                <a:lnTo>
                  <a:pt x="114" y="307340"/>
                </a:lnTo>
                <a:lnTo>
                  <a:pt x="4711" y="350520"/>
                </a:lnTo>
                <a:lnTo>
                  <a:pt x="15341" y="392430"/>
                </a:lnTo>
                <a:lnTo>
                  <a:pt x="21678" y="408940"/>
                </a:lnTo>
                <a:lnTo>
                  <a:pt x="26479" y="420370"/>
                </a:lnTo>
                <a:lnTo>
                  <a:pt x="29057" y="425450"/>
                </a:lnTo>
                <a:lnTo>
                  <a:pt x="34544" y="436880"/>
                </a:lnTo>
                <a:lnTo>
                  <a:pt x="37452" y="441960"/>
                </a:lnTo>
                <a:lnTo>
                  <a:pt x="43599" y="453390"/>
                </a:lnTo>
                <a:lnTo>
                  <a:pt x="46824" y="458470"/>
                </a:lnTo>
                <a:lnTo>
                  <a:pt x="53606" y="468630"/>
                </a:lnTo>
                <a:lnTo>
                  <a:pt x="57150" y="472440"/>
                </a:lnTo>
                <a:lnTo>
                  <a:pt x="64528" y="482600"/>
                </a:lnTo>
                <a:lnTo>
                  <a:pt x="68376" y="487680"/>
                </a:lnTo>
                <a:lnTo>
                  <a:pt x="76339" y="496570"/>
                </a:lnTo>
                <a:lnTo>
                  <a:pt x="80467" y="501650"/>
                </a:lnTo>
                <a:lnTo>
                  <a:pt x="116586" y="533400"/>
                </a:lnTo>
                <a:lnTo>
                  <a:pt x="136525" y="547370"/>
                </a:lnTo>
                <a:lnTo>
                  <a:pt x="146913" y="554990"/>
                </a:lnTo>
                <a:lnTo>
                  <a:pt x="162953" y="562610"/>
                </a:lnTo>
                <a:lnTo>
                  <a:pt x="168414" y="566420"/>
                </a:lnTo>
                <a:lnTo>
                  <a:pt x="179514" y="571500"/>
                </a:lnTo>
                <a:lnTo>
                  <a:pt x="185127" y="572770"/>
                </a:lnTo>
                <a:lnTo>
                  <a:pt x="196507" y="577850"/>
                </a:lnTo>
                <a:lnTo>
                  <a:pt x="202260" y="579120"/>
                </a:lnTo>
                <a:lnTo>
                  <a:pt x="213893" y="582930"/>
                </a:lnTo>
                <a:lnTo>
                  <a:pt x="219760" y="585470"/>
                </a:lnTo>
                <a:lnTo>
                  <a:pt x="255562" y="593090"/>
                </a:lnTo>
                <a:lnTo>
                  <a:pt x="267677" y="594360"/>
                </a:lnTo>
                <a:lnTo>
                  <a:pt x="273748" y="594360"/>
                </a:lnTo>
                <a:lnTo>
                  <a:pt x="285915" y="595630"/>
                </a:lnTo>
                <a:lnTo>
                  <a:pt x="309092" y="595630"/>
                </a:lnTo>
                <a:lnTo>
                  <a:pt x="352679" y="590550"/>
                </a:lnTo>
                <a:lnTo>
                  <a:pt x="384632" y="582930"/>
                </a:lnTo>
                <a:lnTo>
                  <a:pt x="415544" y="571500"/>
                </a:lnTo>
                <a:lnTo>
                  <a:pt x="425551" y="566420"/>
                </a:lnTo>
                <a:lnTo>
                  <a:pt x="435394" y="562610"/>
                </a:lnTo>
                <a:lnTo>
                  <a:pt x="445033" y="556260"/>
                </a:lnTo>
                <a:lnTo>
                  <a:pt x="454482" y="551180"/>
                </a:lnTo>
                <a:lnTo>
                  <a:pt x="463715" y="544830"/>
                </a:lnTo>
                <a:lnTo>
                  <a:pt x="472744" y="538480"/>
                </a:lnTo>
                <a:lnTo>
                  <a:pt x="481507" y="532130"/>
                </a:lnTo>
                <a:lnTo>
                  <a:pt x="483895" y="530352"/>
                </a:lnTo>
                <a:lnTo>
                  <a:pt x="703846" y="750176"/>
                </a:lnTo>
                <a:lnTo>
                  <a:pt x="711542" y="753389"/>
                </a:lnTo>
                <a:lnTo>
                  <a:pt x="720572" y="753427"/>
                </a:lnTo>
                <a:lnTo>
                  <a:pt x="727163" y="753402"/>
                </a:lnTo>
                <a:lnTo>
                  <a:pt x="733209" y="751547"/>
                </a:lnTo>
                <a:lnTo>
                  <a:pt x="744169" y="744181"/>
                </a:lnTo>
                <a:lnTo>
                  <a:pt x="748169" y="739292"/>
                </a:lnTo>
                <a:lnTo>
                  <a:pt x="753211" y="727100"/>
                </a:lnTo>
                <a:lnTo>
                  <a:pt x="753833" y="720813"/>
                </a:lnTo>
                <a:close/>
              </a:path>
            </a:pathLst>
          </a:custGeom>
          <a:solidFill>
            <a:srgbClr val="79c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object 9"/>
          <p:cNvSpPr/>
          <p:nvPr/>
        </p:nvSpPr>
        <p:spPr>
          <a:xfrm>
            <a:off x="1417320" y="3636000"/>
            <a:ext cx="799920" cy="815040"/>
          </a:xfrm>
          <a:custGeom>
            <a:avLst/>
            <a:gdLst>
              <a:gd name="textAreaLeft" fmla="*/ 0 w 799920"/>
              <a:gd name="textAreaRight" fmla="*/ 800280 w 799920"/>
              <a:gd name="textAreaTop" fmla="*/ 0 h 815040"/>
              <a:gd name="textAreaBottom" fmla="*/ 815400 h 815040"/>
            </a:gdLst>
            <a:ahLst/>
            <a:rect l="textAreaLeft" t="textAreaTop" r="textAreaRight" b="textAreaBottom"/>
            <a:pathLst>
              <a:path w="800100" h="815339">
                <a:moveTo>
                  <a:pt x="322442" y="613450"/>
                </a:moveTo>
                <a:lnTo>
                  <a:pt x="288772" y="613450"/>
                </a:lnTo>
                <a:lnTo>
                  <a:pt x="288772" y="48670"/>
                </a:lnTo>
                <a:lnTo>
                  <a:pt x="282367" y="43688"/>
                </a:lnTo>
                <a:lnTo>
                  <a:pt x="278107" y="36029"/>
                </a:lnTo>
                <a:lnTo>
                  <a:pt x="278111" y="27252"/>
                </a:lnTo>
                <a:lnTo>
                  <a:pt x="280254" y="16649"/>
                </a:lnTo>
                <a:lnTo>
                  <a:pt x="286091" y="7986"/>
                </a:lnTo>
                <a:lnTo>
                  <a:pt x="294700" y="2159"/>
                </a:lnTo>
                <a:lnTo>
                  <a:pt x="305268" y="16"/>
                </a:lnTo>
                <a:lnTo>
                  <a:pt x="315871" y="2159"/>
                </a:lnTo>
                <a:lnTo>
                  <a:pt x="324492" y="8002"/>
                </a:lnTo>
                <a:lnTo>
                  <a:pt x="330307" y="16665"/>
                </a:lnTo>
                <a:lnTo>
                  <a:pt x="332440" y="27252"/>
                </a:lnTo>
                <a:lnTo>
                  <a:pt x="332440" y="35712"/>
                </a:lnTo>
                <a:lnTo>
                  <a:pt x="328474" y="43157"/>
                </a:lnTo>
                <a:lnTo>
                  <a:pt x="322442" y="48152"/>
                </a:lnTo>
                <a:lnTo>
                  <a:pt x="322442" y="613450"/>
                </a:lnTo>
                <a:close/>
              </a:path>
              <a:path w="800100" h="815339">
                <a:moveTo>
                  <a:pt x="741335" y="567645"/>
                </a:moveTo>
                <a:lnTo>
                  <a:pt x="343259" y="567144"/>
                </a:lnTo>
                <a:lnTo>
                  <a:pt x="359867" y="532703"/>
                </a:lnTo>
                <a:lnTo>
                  <a:pt x="371966" y="494642"/>
                </a:lnTo>
                <a:lnTo>
                  <a:pt x="379952" y="453279"/>
                </a:lnTo>
                <a:lnTo>
                  <a:pt x="384219" y="408932"/>
                </a:lnTo>
                <a:lnTo>
                  <a:pt x="385165" y="361918"/>
                </a:lnTo>
                <a:lnTo>
                  <a:pt x="383185" y="312557"/>
                </a:lnTo>
                <a:lnTo>
                  <a:pt x="378676" y="261165"/>
                </a:lnTo>
                <a:lnTo>
                  <a:pt x="372032" y="208060"/>
                </a:lnTo>
                <a:lnTo>
                  <a:pt x="363651" y="153560"/>
                </a:lnTo>
                <a:lnTo>
                  <a:pt x="353928" y="97984"/>
                </a:lnTo>
                <a:lnTo>
                  <a:pt x="343259" y="41648"/>
                </a:lnTo>
                <a:lnTo>
                  <a:pt x="389670" y="82113"/>
                </a:lnTo>
                <a:lnTo>
                  <a:pt x="432929" y="122572"/>
                </a:lnTo>
                <a:lnTo>
                  <a:pt x="473178" y="163032"/>
                </a:lnTo>
                <a:lnTo>
                  <a:pt x="510558" y="203493"/>
                </a:lnTo>
                <a:lnTo>
                  <a:pt x="545212" y="243954"/>
                </a:lnTo>
                <a:lnTo>
                  <a:pt x="577282" y="284416"/>
                </a:lnTo>
                <a:lnTo>
                  <a:pt x="606909" y="324878"/>
                </a:lnTo>
                <a:lnTo>
                  <a:pt x="634236" y="365340"/>
                </a:lnTo>
                <a:lnTo>
                  <a:pt x="659405" y="405802"/>
                </a:lnTo>
                <a:lnTo>
                  <a:pt x="682557" y="446263"/>
                </a:lnTo>
                <a:lnTo>
                  <a:pt x="703835" y="486725"/>
                </a:lnTo>
                <a:lnTo>
                  <a:pt x="723380" y="527185"/>
                </a:lnTo>
                <a:lnTo>
                  <a:pt x="741335" y="567645"/>
                </a:lnTo>
                <a:close/>
              </a:path>
              <a:path w="800100" h="815339">
                <a:moveTo>
                  <a:pt x="0" y="567982"/>
                </a:moveTo>
                <a:lnTo>
                  <a:pt x="33893" y="537084"/>
                </a:lnTo>
                <a:lnTo>
                  <a:pt x="105056" y="477009"/>
                </a:lnTo>
                <a:lnTo>
                  <a:pt x="140193" y="445258"/>
                </a:lnTo>
                <a:lnTo>
                  <a:pt x="173612" y="410648"/>
                </a:lnTo>
                <a:lnTo>
                  <a:pt x="204246" y="371891"/>
                </a:lnTo>
                <a:lnTo>
                  <a:pt x="231029" y="327702"/>
                </a:lnTo>
                <a:lnTo>
                  <a:pt x="252894" y="276792"/>
                </a:lnTo>
                <a:lnTo>
                  <a:pt x="268775" y="217874"/>
                </a:lnTo>
                <a:lnTo>
                  <a:pt x="268775" y="567648"/>
                </a:lnTo>
                <a:lnTo>
                  <a:pt x="0" y="567982"/>
                </a:lnTo>
                <a:close/>
              </a:path>
              <a:path w="800100" h="815339">
                <a:moveTo>
                  <a:pt x="284618" y="815256"/>
                </a:moveTo>
                <a:lnTo>
                  <a:pt x="190990" y="781216"/>
                </a:lnTo>
                <a:lnTo>
                  <a:pt x="101566" y="712124"/>
                </a:lnTo>
                <a:lnTo>
                  <a:pt x="34557" y="644146"/>
                </a:lnTo>
                <a:lnTo>
                  <a:pt x="8174" y="613450"/>
                </a:lnTo>
                <a:lnTo>
                  <a:pt x="800001" y="613450"/>
                </a:lnTo>
                <a:lnTo>
                  <a:pt x="753220" y="646660"/>
                </a:lnTo>
                <a:lnTo>
                  <a:pt x="632303" y="718827"/>
                </a:lnTo>
                <a:lnTo>
                  <a:pt x="466390" y="788758"/>
                </a:lnTo>
                <a:lnTo>
                  <a:pt x="284618" y="815256"/>
                </a:lnTo>
                <a:close/>
              </a:path>
            </a:pathLst>
          </a:custGeom>
          <a:solidFill>
            <a:srgbClr val="79c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object 10"/>
          <p:cNvSpPr/>
          <p:nvPr/>
        </p:nvSpPr>
        <p:spPr>
          <a:xfrm>
            <a:off x="1015920" y="4642200"/>
            <a:ext cx="2492640" cy="4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2750" spc="134" strike="noStrike">
                <a:solidFill>
                  <a:srgbClr val="4f33c3"/>
                </a:solidFill>
                <a:latin typeface="Calibri"/>
              </a:rPr>
              <a:t>INTUITIVIDADE</a:t>
            </a:r>
            <a:endParaRPr b="0" lang="en-US" sz="2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object 11"/>
          <p:cNvSpPr/>
          <p:nvPr/>
        </p:nvSpPr>
        <p:spPr>
          <a:xfrm>
            <a:off x="1015920" y="5470920"/>
            <a:ext cx="389088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15000"/>
              </a:lnSpc>
              <a:spcBef>
                <a:spcPts val="91"/>
              </a:spcBef>
              <a:buNone/>
            </a:pPr>
            <a:r>
              <a:rPr b="0" lang="en-US" sz="2050" spc="182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8" strike="noStrike">
                <a:solidFill>
                  <a:srgbClr val="4f33c3"/>
                </a:solidFill>
                <a:latin typeface="Calibri"/>
              </a:rPr>
              <a:t>usabilidade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intuitividade </a:t>
            </a:r>
            <a:r>
              <a:rPr b="0" lang="en-US" sz="2050" spc="188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8" strike="noStrike">
                <a:solidFill>
                  <a:srgbClr val="4f33c3"/>
                </a:solidFill>
                <a:latin typeface="Calibri"/>
              </a:rPr>
              <a:t>aplicativos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têm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um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impacto </a:t>
            </a:r>
            <a:r>
              <a:rPr b="0" lang="en-US" sz="2050" spc="111" strike="noStrike">
                <a:solidFill>
                  <a:srgbClr val="4f33c3"/>
                </a:solidFill>
                <a:latin typeface="Calibri"/>
              </a:rPr>
              <a:t>significativo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na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8" strike="noStrike">
                <a:solidFill>
                  <a:srgbClr val="4f33c3"/>
                </a:solidFill>
                <a:latin typeface="Calibri"/>
              </a:rPr>
              <a:t>experiência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do </a:t>
            </a:r>
            <a:r>
              <a:rPr b="0" lang="en-US" sz="2050" spc="77" strike="noStrike">
                <a:solidFill>
                  <a:srgbClr val="4f33c3"/>
                </a:solidFill>
                <a:latin typeface="Calibri"/>
              </a:rPr>
              <a:t>usuário.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72" strike="noStrike">
                <a:solidFill>
                  <a:srgbClr val="4f33c3"/>
                </a:solidFill>
                <a:latin typeface="Calibri"/>
              </a:rPr>
              <a:t>Infelizmente,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3" strike="noStrike">
                <a:solidFill>
                  <a:srgbClr val="4f33c3"/>
                </a:solidFill>
                <a:latin typeface="Calibri"/>
              </a:rPr>
              <a:t>muitas </a:t>
            </a:r>
            <a:r>
              <a:rPr b="0" lang="en-US" sz="2050" spc="188" strike="noStrike">
                <a:solidFill>
                  <a:srgbClr val="4f33c3"/>
                </a:solidFill>
                <a:latin typeface="Calibri"/>
              </a:rPr>
              <a:t>pessoas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sofrem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99" strike="noStrike">
                <a:solidFill>
                  <a:srgbClr val="4f33c3"/>
                </a:solidFill>
                <a:latin typeface="Calibri"/>
              </a:rPr>
              <a:t>com </a:t>
            </a:r>
            <a:r>
              <a:rPr b="0" lang="en-US" sz="2050" spc="128" strike="noStrike">
                <a:solidFill>
                  <a:srgbClr val="4f33c3"/>
                </a:solidFill>
                <a:latin typeface="Calibri"/>
              </a:rPr>
              <a:t>aplicativos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que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3" strike="noStrike">
                <a:solidFill>
                  <a:srgbClr val="4f33c3"/>
                </a:solidFill>
                <a:latin typeface="Calibri"/>
              </a:rPr>
              <a:t>não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são 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intuitivos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8" strike="noStrike">
                <a:solidFill>
                  <a:srgbClr val="4f33c3"/>
                </a:solidFill>
                <a:latin typeface="Calibri"/>
              </a:rPr>
              <a:t>o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suficiente,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tornando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navegação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80" strike="noStrike">
                <a:solidFill>
                  <a:srgbClr val="4f33c3"/>
                </a:solidFill>
                <a:latin typeface="Calibri"/>
              </a:rPr>
              <a:t>execução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de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tarefas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mais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3" strike="noStrike">
                <a:solidFill>
                  <a:srgbClr val="4f33c3"/>
                </a:solidFill>
                <a:latin typeface="Calibri"/>
              </a:rPr>
              <a:t>difíceis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82" strike="noStrike">
                <a:solidFill>
                  <a:srgbClr val="4f33c3"/>
                </a:solidFill>
                <a:latin typeface="Calibri"/>
              </a:rPr>
              <a:t>do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que deveriam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52" strike="noStrike">
                <a:solidFill>
                  <a:srgbClr val="4f33c3"/>
                </a:solidFill>
                <a:latin typeface="Calibri"/>
              </a:rPr>
              <a:t>ser.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12"/>
          <p:cNvSpPr/>
          <p:nvPr/>
        </p:nvSpPr>
        <p:spPr>
          <a:xfrm>
            <a:off x="7068600" y="4636800"/>
            <a:ext cx="4049640" cy="36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2750" spc="219" strike="noStrike">
                <a:solidFill>
                  <a:srgbClr val="4f33c3"/>
                </a:solidFill>
                <a:latin typeface="Calibri"/>
              </a:rPr>
              <a:t>TRANSPARÊNCIA</a:t>
            </a:r>
            <a:endParaRPr b="0" lang="en-US" sz="275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15000"/>
              </a:lnSpc>
              <a:spcBef>
                <a:spcPts val="2679"/>
              </a:spcBef>
              <a:buNone/>
            </a:pPr>
            <a:r>
              <a:rPr b="0" lang="en-US" sz="2050" spc="182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28" strike="noStrike">
                <a:solidFill>
                  <a:srgbClr val="4f33c3"/>
                </a:solidFill>
                <a:latin typeface="Calibri"/>
              </a:rPr>
              <a:t>transparência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é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uma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68" strike="noStrike">
                <a:solidFill>
                  <a:srgbClr val="4f33c3"/>
                </a:solidFill>
                <a:latin typeface="Calibri"/>
              </a:rPr>
              <a:t>das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características</a:t>
            </a:r>
            <a:r>
              <a:rPr b="0" lang="en-US" sz="205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mais</a:t>
            </a:r>
            <a:r>
              <a:rPr b="0" lang="en-US" sz="205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importantes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que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um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aplicativo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68" strike="noStrike">
                <a:solidFill>
                  <a:srgbClr val="4f33c3"/>
                </a:solidFill>
                <a:latin typeface="Calibri"/>
              </a:rPr>
              <a:t>deve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ter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88" strike="noStrike">
                <a:solidFill>
                  <a:srgbClr val="4f33c3"/>
                </a:solidFill>
                <a:latin typeface="Calibri"/>
              </a:rPr>
              <a:t>com </a:t>
            </a:r>
            <a:r>
              <a:rPr b="0" lang="en-US" sz="2050" spc="180" strike="noStrike">
                <a:solidFill>
                  <a:srgbClr val="4f33c3"/>
                </a:solidFill>
                <a:latin typeface="Calibri"/>
              </a:rPr>
              <a:t>seus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usuários. </a:t>
            </a:r>
            <a:r>
              <a:rPr b="0" lang="en-US" sz="2050" spc="267" strike="noStrike">
                <a:solidFill>
                  <a:srgbClr val="4f33c3"/>
                </a:solidFill>
                <a:latin typeface="Calibri"/>
              </a:rPr>
              <a:t>O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aplicativo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8" strike="noStrike">
                <a:solidFill>
                  <a:srgbClr val="4f33c3"/>
                </a:solidFill>
                <a:latin typeface="Calibri"/>
              </a:rPr>
              <a:t>deve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fornecer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informações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claras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e </a:t>
            </a:r>
            <a:r>
              <a:rPr b="0" lang="en-US" sz="2050" spc="162" strike="noStrike">
                <a:solidFill>
                  <a:srgbClr val="4f33c3"/>
                </a:solidFill>
                <a:latin typeface="Calibri"/>
              </a:rPr>
              <a:t>precisas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sobre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94" strike="noStrike">
                <a:solidFill>
                  <a:srgbClr val="4f33c3"/>
                </a:solidFill>
                <a:latin typeface="Calibri"/>
              </a:rPr>
              <a:t>como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ele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83" strike="noStrike">
                <a:solidFill>
                  <a:srgbClr val="4f33c3"/>
                </a:solidFill>
                <a:latin typeface="Calibri"/>
              </a:rPr>
              <a:t>coleta, </a:t>
            </a:r>
            <a:r>
              <a:rPr b="0" lang="en-US" sz="2050" spc="123" strike="noStrike">
                <a:solidFill>
                  <a:srgbClr val="4f33c3"/>
                </a:solidFill>
                <a:latin typeface="Calibri"/>
              </a:rPr>
              <a:t>armazena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usa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82" strike="noStrike">
                <a:solidFill>
                  <a:srgbClr val="4f33c3"/>
                </a:solidFill>
                <a:latin typeface="Calibri"/>
              </a:rPr>
              <a:t>dados</a:t>
            </a:r>
            <a:r>
              <a:rPr b="0" lang="en-US" sz="205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4" strike="noStrike">
                <a:solidFill>
                  <a:srgbClr val="4f33c3"/>
                </a:solidFill>
                <a:latin typeface="Calibri"/>
              </a:rPr>
              <a:t>pessoais </a:t>
            </a:r>
            <a:r>
              <a:rPr b="0" lang="en-US" sz="2050" spc="194" strike="noStrike">
                <a:solidFill>
                  <a:srgbClr val="4f33c3"/>
                </a:solidFill>
                <a:latin typeface="Calibri"/>
              </a:rPr>
              <a:t>dos</a:t>
            </a:r>
            <a:r>
              <a:rPr b="0" lang="en-US" sz="2050" spc="83" strike="noStrike">
                <a:solidFill>
                  <a:srgbClr val="4f33c3"/>
                </a:solidFill>
                <a:latin typeface="Calibri"/>
              </a:rPr>
              <a:t> usuários.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110920" y="965160"/>
            <a:ext cx="8066160" cy="173376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US" sz="5100" spc="324" strike="noStrike">
                <a:solidFill>
                  <a:srgbClr val="4f33c3"/>
                </a:solidFill>
                <a:latin typeface="Calibri"/>
              </a:rPr>
              <a:t>Pilares</a:t>
            </a:r>
            <a:r>
              <a:rPr b="1" lang="en-US" sz="5100" spc="72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1" lang="en-US" sz="5100" spc="474" strike="noStrike">
                <a:solidFill>
                  <a:srgbClr val="4f33c3"/>
                </a:solidFill>
                <a:latin typeface="Calibri"/>
              </a:rPr>
              <a:t>do</a:t>
            </a:r>
            <a:r>
              <a:rPr b="1" lang="en-US" sz="5100" spc="72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1" lang="en-US" sz="5100" spc="469" strike="noStrike">
                <a:solidFill>
                  <a:srgbClr val="4f33c3"/>
                </a:solidFill>
                <a:latin typeface="Calibri"/>
              </a:rPr>
              <a:t>nosso</a:t>
            </a:r>
            <a:r>
              <a:rPr b="1" lang="en-US" sz="5100" spc="72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1" lang="en-US" sz="5100" spc="364" strike="noStrike">
                <a:solidFill>
                  <a:srgbClr val="4f33c3"/>
                </a:solidFill>
                <a:latin typeface="Calibri"/>
              </a:rPr>
              <a:t>software</a:t>
            </a:r>
            <a:endParaRPr b="0" lang="en-US" sz="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object 14"/>
          <p:cNvSpPr/>
          <p:nvPr/>
        </p:nvSpPr>
        <p:spPr>
          <a:xfrm>
            <a:off x="12542760" y="4642200"/>
            <a:ext cx="2167560" cy="4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2750" spc="253" strike="noStrike">
                <a:solidFill>
                  <a:srgbClr val="4f33c3"/>
                </a:solidFill>
                <a:latin typeface="Calibri"/>
              </a:rPr>
              <a:t>SEGURANÇA</a:t>
            </a:r>
            <a:endParaRPr b="0" lang="en-US" sz="2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object 15"/>
          <p:cNvSpPr/>
          <p:nvPr/>
        </p:nvSpPr>
        <p:spPr>
          <a:xfrm>
            <a:off x="12542760" y="5441400"/>
            <a:ext cx="4522680" cy="25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15000"/>
              </a:lnSpc>
              <a:spcBef>
                <a:spcPts val="91"/>
              </a:spcBef>
              <a:buNone/>
            </a:pPr>
            <a:r>
              <a:rPr b="0" lang="en-US" sz="2050" spc="182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8" strike="noStrike">
                <a:solidFill>
                  <a:srgbClr val="4f33c3"/>
                </a:solidFill>
                <a:latin typeface="Calibri"/>
              </a:rPr>
              <a:t>segurança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é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uma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94" strike="noStrike">
                <a:solidFill>
                  <a:srgbClr val="4f33c3"/>
                </a:solidFill>
                <a:latin typeface="Calibri"/>
              </a:rPr>
              <a:t>das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principais </a:t>
            </a:r>
            <a:r>
              <a:rPr b="0" lang="en-US" sz="2050" spc="174" strike="noStrike">
                <a:solidFill>
                  <a:srgbClr val="4f33c3"/>
                </a:solidFill>
                <a:latin typeface="Calibri"/>
              </a:rPr>
              <a:t>preocupações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94" strike="noStrike">
                <a:solidFill>
                  <a:srgbClr val="4f33c3"/>
                </a:solidFill>
                <a:latin typeface="Calibri"/>
              </a:rPr>
              <a:t>dos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17" strike="noStrike">
                <a:solidFill>
                  <a:srgbClr val="4f33c3"/>
                </a:solidFill>
                <a:latin typeface="Calibri"/>
              </a:rPr>
              <a:t>usuários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62" strike="noStrike">
                <a:solidFill>
                  <a:srgbClr val="4f33c3"/>
                </a:solidFill>
                <a:latin typeface="Calibri"/>
              </a:rPr>
              <a:t>de 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aplicativos,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é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responsabilidade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68" strike="noStrike">
                <a:solidFill>
                  <a:srgbClr val="4f33c3"/>
                </a:solidFill>
                <a:latin typeface="Calibri"/>
              </a:rPr>
              <a:t>dos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desenvolvedores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89" strike="noStrike">
                <a:solidFill>
                  <a:srgbClr val="4f33c3"/>
                </a:solidFill>
                <a:latin typeface="Calibri"/>
              </a:rPr>
              <a:t>garantir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que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57" strike="noStrike">
                <a:solidFill>
                  <a:srgbClr val="4f33c3"/>
                </a:solidFill>
                <a:latin typeface="Calibri"/>
              </a:rPr>
              <a:t>seus </a:t>
            </a:r>
            <a:r>
              <a:rPr b="0" lang="en-US" sz="2050" spc="128" strike="noStrike">
                <a:solidFill>
                  <a:srgbClr val="4f33c3"/>
                </a:solidFill>
                <a:latin typeface="Calibri"/>
              </a:rPr>
              <a:t>aplicativos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3" strike="noStrike">
                <a:solidFill>
                  <a:srgbClr val="4f33c3"/>
                </a:solidFill>
                <a:latin typeface="Calibri"/>
              </a:rPr>
              <a:t>sejam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48" strike="noStrike">
                <a:solidFill>
                  <a:srgbClr val="4f33c3"/>
                </a:solidFill>
                <a:latin typeface="Calibri"/>
              </a:rPr>
              <a:t>seguros</a:t>
            </a:r>
            <a:r>
              <a:rPr b="0" lang="en-US" sz="205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e </a:t>
            </a:r>
            <a:r>
              <a:rPr b="0" lang="en-US" sz="2050" spc="137" strike="noStrike">
                <a:solidFill>
                  <a:srgbClr val="4f33c3"/>
                </a:solidFill>
                <a:latin typeface="Calibri"/>
              </a:rPr>
              <a:t>protegidos</a:t>
            </a:r>
            <a:r>
              <a:rPr b="0" lang="en-US" sz="205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contra</a:t>
            </a:r>
            <a:r>
              <a:rPr b="0" lang="en-US" sz="205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050" spc="137" strike="noStrike">
                <a:solidFill>
                  <a:srgbClr val="4f33c3"/>
                </a:solidFill>
                <a:latin typeface="Calibri"/>
              </a:rPr>
              <a:t>possíveis </a:t>
            </a:r>
            <a:r>
              <a:rPr b="0" lang="en-US" sz="2050" spc="134" strike="noStrike">
                <a:solidFill>
                  <a:srgbClr val="4f33c3"/>
                </a:solidFill>
                <a:latin typeface="Calibri"/>
              </a:rPr>
              <a:t>ameaças.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7051680"/>
          </a:xfrm>
          <a:prstGeom prst="rect">
            <a:avLst/>
          </a:prstGeom>
          <a:noFill/>
          <a:ln w="0">
            <a:noFill/>
          </a:ln>
        </p:spPr>
        <p:txBody>
          <a:bodyPr lIns="0" rIns="0" tIns="3698640" bIns="0" anchor="t">
            <a:noAutofit/>
          </a:bodyPr>
          <a:p>
            <a:pPr marL="24213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2000" spc="1449" strike="noStrike">
                <a:solidFill>
                  <a:srgbClr val="ffffff"/>
                </a:solidFill>
                <a:latin typeface="Calibri"/>
              </a:rPr>
              <a:t>Obrigado!</a:t>
            </a:r>
            <a:endParaRPr b="0" lang="en-US" sz="2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2"/>
          <p:cNvGrpSpPr/>
          <p:nvPr/>
        </p:nvGrpSpPr>
        <p:grpSpPr>
          <a:xfrm>
            <a:off x="0" y="0"/>
            <a:ext cx="18287640" cy="10287000"/>
            <a:chOff x="0" y="0"/>
            <a:chExt cx="18287640" cy="10287000"/>
          </a:xfrm>
        </p:grpSpPr>
        <p:pic>
          <p:nvPicPr>
            <p:cNvPr id="141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18287640" cy="1028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2" name="object 4"/>
            <p:cNvSpPr/>
            <p:nvPr/>
          </p:nvSpPr>
          <p:spPr>
            <a:xfrm>
              <a:off x="0" y="7612200"/>
              <a:ext cx="18287640" cy="267480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2674800"/>
                <a:gd name="textAreaBottom" fmla="*/ 2675160 h 2674800"/>
              </a:gdLst>
              <a:ahLst/>
              <a:rect l="textAreaLeft" t="textAreaTop" r="textAreaRight" b="textAreaBottom"/>
              <a:pathLst>
                <a:path w="18288000" h="2675254">
                  <a:moveTo>
                    <a:pt x="18287998" y="2674928"/>
                  </a:moveTo>
                  <a:lnTo>
                    <a:pt x="0" y="2674928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26749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8207640" y="2223360"/>
            <a:ext cx="8504280" cy="5914080"/>
          </a:xfrm>
          <a:prstGeom prst="rect">
            <a:avLst/>
          </a:prstGeom>
          <a:noFill/>
          <a:ln w="0">
            <a:noFill/>
          </a:ln>
        </p:spPr>
        <p:txBody>
          <a:bodyPr lIns="0" rIns="0" tIns="38160" bIns="0" anchor="t">
            <a:noAutofit/>
          </a:bodyPr>
          <a:p>
            <a:pPr marL="12600" algn="ctr">
              <a:lnSpc>
                <a:spcPts val="10500"/>
              </a:lnSpc>
              <a:spcBef>
                <a:spcPts val="300"/>
              </a:spcBef>
              <a:buNone/>
            </a:pPr>
            <a:r>
              <a:rPr b="1" lang="en-US" sz="8800" spc="137" strike="noStrike">
                <a:solidFill>
                  <a:srgbClr val="ffffff"/>
                </a:solidFill>
                <a:latin typeface="Century Gothic"/>
              </a:rPr>
              <a:t>Os</a:t>
            </a:r>
            <a:r>
              <a:rPr b="1" lang="en-US" sz="8800" spc="-36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8800" spc="111" strike="noStrike">
                <a:solidFill>
                  <a:srgbClr val="ffffff"/>
                </a:solidFill>
                <a:latin typeface="Century Gothic"/>
              </a:rPr>
              <a:t>Desafios</a:t>
            </a:r>
            <a:r>
              <a:rPr b="1" lang="en-US" sz="8800" spc="-355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8800" spc="-287" strike="noStrike">
                <a:solidFill>
                  <a:srgbClr val="ffffff"/>
                </a:solidFill>
                <a:latin typeface="Century Gothic"/>
              </a:rPr>
              <a:t>de </a:t>
            </a:r>
            <a:r>
              <a:rPr b="1" lang="en-US" sz="8800" spc="-86" strike="noStrike">
                <a:solidFill>
                  <a:srgbClr val="ffffff"/>
                </a:solidFill>
                <a:latin typeface="Century Gothic"/>
              </a:rPr>
              <a:t>Gerenciamento </a:t>
            </a:r>
            <a:r>
              <a:rPr b="1" lang="en-US" sz="8800" spc="-262" strike="noStrike">
                <a:solidFill>
                  <a:srgbClr val="ffffff"/>
                </a:solidFill>
                <a:latin typeface="Century Gothic"/>
              </a:rPr>
              <a:t>de</a:t>
            </a:r>
            <a:r>
              <a:rPr b="1" lang="en-US" sz="8800" spc="-372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8800" spc="38" strike="noStrike">
                <a:solidFill>
                  <a:srgbClr val="ffffff"/>
                </a:solidFill>
                <a:latin typeface="Century Gothic"/>
              </a:rPr>
              <a:t>Senhas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object 6" descr=""/>
          <p:cNvPicPr/>
          <p:nvPr/>
        </p:nvPicPr>
        <p:blipFill>
          <a:blip r:embed="rId2"/>
          <a:stretch/>
        </p:blipFill>
        <p:spPr>
          <a:xfrm>
            <a:off x="1559160" y="853200"/>
            <a:ext cx="5447520" cy="8569080"/>
          </a:xfrm>
          <a:prstGeom prst="rect">
            <a:avLst/>
          </a:prstGeom>
          <a:ln w="0">
            <a:noFill/>
          </a:ln>
        </p:spPr>
      </p:pic>
      <p:sp>
        <p:nvSpPr>
          <p:cNvPr id="145" name="object 7"/>
          <p:cNvSpPr/>
          <p:nvPr/>
        </p:nvSpPr>
        <p:spPr>
          <a:xfrm>
            <a:off x="9307080" y="8687520"/>
            <a:ext cx="630504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700" spc="143" strike="noStrike">
                <a:solidFill>
                  <a:srgbClr val="4f33c3"/>
                </a:solidFill>
                <a:latin typeface="Calibri"/>
              </a:rPr>
              <a:t>Segurança,</a:t>
            </a:r>
            <a:r>
              <a:rPr b="0" lang="en-US" sz="2700" spc="128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700" spc="168" strike="noStrike">
                <a:solidFill>
                  <a:srgbClr val="4f33c3"/>
                </a:solidFill>
                <a:latin typeface="Calibri"/>
              </a:rPr>
              <a:t>praticidade</a:t>
            </a:r>
            <a:r>
              <a:rPr b="0" lang="en-US" sz="2700" spc="13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700" spc="182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700" spc="128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700" spc="123" strike="noStrike">
                <a:solidFill>
                  <a:srgbClr val="4f33c3"/>
                </a:solidFill>
                <a:latin typeface="Calibri"/>
              </a:rPr>
              <a:t>transparência.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9253800" y="2545920"/>
            <a:ext cx="7253280" cy="8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QUAIS</a:t>
            </a:r>
            <a:r>
              <a:rPr b="1" lang="en-US" sz="2500" spc="-120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SÃO</a:t>
            </a:r>
            <a:r>
              <a:rPr b="1" lang="en-US" sz="2500" spc="-11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OS</a:t>
            </a:r>
            <a:r>
              <a:rPr b="1" lang="en-US" sz="2500" spc="-11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6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PROBLEMAS</a:t>
            </a:r>
            <a:r>
              <a:rPr b="1" lang="en-US" sz="2500" spc="-11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RELACIONADOS</a:t>
            </a:r>
            <a:r>
              <a:rPr b="1" lang="en-US" sz="2500" spc="-11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92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?</a:t>
            </a:r>
            <a:r>
              <a:rPr b="1" lang="en-US" sz="2500" spc="-106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8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E</a:t>
            </a:r>
            <a:r>
              <a:rPr b="1" lang="en-US" sz="2500" spc="89" strike="noStrike">
                <a:solidFill>
                  <a:srgbClr val="79c7cf"/>
                </a:solid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QUEM</a:t>
            </a:r>
            <a:r>
              <a:rPr b="1" lang="en-US" sz="2500" spc="-75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AFETAM?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bject 3"/>
          <p:cNvSpPr/>
          <p:nvPr/>
        </p:nvSpPr>
        <p:spPr>
          <a:xfrm>
            <a:off x="9253800" y="4802040"/>
            <a:ext cx="617688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500" spc="-120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A</a:t>
            </a:r>
            <a:r>
              <a:rPr b="1" lang="en-US" sz="2500" spc="-75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SOLUÇÃO</a:t>
            </a:r>
            <a:r>
              <a:rPr b="1" lang="en-US" sz="2500" spc="-75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ENCONTRADA</a:t>
            </a:r>
            <a:r>
              <a:rPr b="1" lang="en-US" sz="2500" spc="-75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9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PELO</a:t>
            </a:r>
            <a:r>
              <a:rPr b="1" lang="en-US" sz="2500" spc="-75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2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GRUPO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object 4"/>
          <p:cNvSpPr/>
          <p:nvPr/>
        </p:nvSpPr>
        <p:spPr>
          <a:xfrm>
            <a:off x="9253800" y="6941520"/>
            <a:ext cx="564804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OQUE</a:t>
            </a:r>
            <a:r>
              <a:rPr b="1" lang="en-US" sz="2500" spc="-11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NOSSA</a:t>
            </a:r>
            <a:r>
              <a:rPr b="1" lang="en-US" sz="2500" spc="-11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41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APLICAÇÃO</a:t>
            </a:r>
            <a:r>
              <a:rPr b="1" lang="en-US" sz="2500" spc="-11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 </a:t>
            </a:r>
            <a:r>
              <a:rPr b="1" lang="en-US" sz="2500" spc="-12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entury Gothic"/>
              </a:rPr>
              <a:t>OFERECE?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20440" y="1629360"/>
            <a:ext cx="4970880" cy="321588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US" sz="5250" spc="-265" strike="noStrike">
                <a:solidFill>
                  <a:srgbClr val="4f33c3"/>
                </a:solidFill>
                <a:latin typeface="Century Gothic"/>
              </a:rPr>
              <a:t>O</a:t>
            </a:r>
            <a:r>
              <a:rPr b="1" lang="en-US" sz="5250" spc="-216" strike="noStrike">
                <a:solidFill>
                  <a:srgbClr val="4f33c3"/>
                </a:solidFill>
                <a:latin typeface="Century Gothic"/>
              </a:rPr>
              <a:t> </a:t>
            </a:r>
            <a:r>
              <a:rPr b="1" lang="en-US" sz="5250" spc="-52" strike="noStrike">
                <a:solidFill>
                  <a:srgbClr val="4f33c3"/>
                </a:solidFill>
                <a:latin typeface="Century Gothic"/>
              </a:rPr>
              <a:t>que</a:t>
            </a:r>
            <a:r>
              <a:rPr b="1" lang="en-US" sz="5250" spc="-307" strike="noStrike">
                <a:solidFill>
                  <a:srgbClr val="4f33c3"/>
                </a:solidFill>
                <a:latin typeface="Century Gothic"/>
              </a:rPr>
              <a:t> </a:t>
            </a:r>
            <a:r>
              <a:rPr b="1" lang="en-US" sz="5250" spc="-245" strike="noStrike">
                <a:solidFill>
                  <a:srgbClr val="4f33c3"/>
                </a:solidFill>
                <a:latin typeface="Century Gothic"/>
              </a:rPr>
              <a:t>é</a:t>
            </a:r>
            <a:r>
              <a:rPr b="1" lang="en-US" sz="5250" spc="-216" strike="noStrike">
                <a:solidFill>
                  <a:srgbClr val="4f33c3"/>
                </a:solidFill>
                <a:latin typeface="Century Gothic"/>
              </a:rPr>
              <a:t> </a:t>
            </a:r>
            <a:r>
              <a:rPr b="1" lang="en-US" sz="5250" spc="-60" strike="noStrike">
                <a:solidFill>
                  <a:srgbClr val="4f33c3"/>
                </a:solidFill>
                <a:latin typeface="Century Gothic"/>
              </a:rPr>
              <a:t>o </a:t>
            </a:r>
            <a:r>
              <a:rPr b="1" lang="en-US" sz="5250" spc="-52" strike="noStrike">
                <a:solidFill>
                  <a:srgbClr val="4f33c3"/>
                </a:solidFill>
                <a:latin typeface="Century Gothic"/>
              </a:rPr>
              <a:t>gerenciamento </a:t>
            </a:r>
            <a:r>
              <a:rPr b="1" lang="en-US" sz="5250" spc="-126" strike="noStrike">
                <a:solidFill>
                  <a:srgbClr val="4f33c3"/>
                </a:solidFill>
                <a:latin typeface="Century Gothic"/>
              </a:rPr>
              <a:t>de</a:t>
            </a:r>
            <a:r>
              <a:rPr b="1" lang="en-US" sz="5250" spc="-242" strike="noStrike">
                <a:solidFill>
                  <a:srgbClr val="4f33c3"/>
                </a:solidFill>
                <a:latin typeface="Century Gothic"/>
              </a:rPr>
              <a:t> </a:t>
            </a:r>
            <a:r>
              <a:rPr b="1" lang="en-US" sz="5250" spc="-12" strike="noStrike">
                <a:solidFill>
                  <a:srgbClr val="4f33c3"/>
                </a:solidFill>
                <a:latin typeface="Century Gothic"/>
              </a:rPr>
              <a:t>senhas?</a:t>
            </a:r>
            <a:endParaRPr b="0" lang="en-US" sz="5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6"/>
          <p:cNvSpPr/>
          <p:nvPr/>
        </p:nvSpPr>
        <p:spPr>
          <a:xfrm>
            <a:off x="1758240" y="5185800"/>
            <a:ext cx="5250600" cy="29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2800" spc="180" strike="noStrike">
                <a:solidFill>
                  <a:srgbClr val="4f33c3"/>
                </a:solidFill>
                <a:latin typeface="Calibri"/>
              </a:rPr>
              <a:t>Gerenciamento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228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800" spc="128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80" strike="noStrike">
                <a:solidFill>
                  <a:srgbClr val="4f33c3"/>
                </a:solidFill>
                <a:latin typeface="Calibri"/>
              </a:rPr>
              <a:t>senha</a:t>
            </a:r>
            <a:r>
              <a:rPr b="0" lang="en-US" sz="2800" spc="128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94" strike="noStrike">
                <a:solidFill>
                  <a:srgbClr val="4f33c3"/>
                </a:solidFill>
                <a:latin typeface="Calibri"/>
              </a:rPr>
              <a:t>é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o </a:t>
            </a:r>
            <a:r>
              <a:rPr b="0" lang="en-US" sz="2800" spc="154" strike="noStrike">
                <a:solidFill>
                  <a:srgbClr val="4f33c3"/>
                </a:solidFill>
                <a:latin typeface="Calibri"/>
              </a:rPr>
              <a:t>conjunto</a:t>
            </a:r>
            <a:r>
              <a:rPr b="0" lang="en-US" sz="28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228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8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88" strike="noStrike">
                <a:solidFill>
                  <a:srgbClr val="4f33c3"/>
                </a:solidFill>
                <a:latin typeface="Calibri"/>
              </a:rPr>
              <a:t>práticas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94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8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208" strike="noStrike">
                <a:solidFill>
                  <a:srgbClr val="4f33c3"/>
                </a:solidFill>
                <a:latin typeface="Calibri"/>
              </a:rPr>
              <a:t>técnicas </a:t>
            </a:r>
            <a:r>
              <a:rPr b="0" lang="en-US" sz="2800" spc="157" strike="noStrike">
                <a:solidFill>
                  <a:srgbClr val="4f33c3"/>
                </a:solidFill>
                <a:latin typeface="Calibri"/>
              </a:rPr>
              <a:t>para</a:t>
            </a:r>
            <a:r>
              <a:rPr b="0" lang="en-US" sz="28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54" strike="noStrike">
                <a:solidFill>
                  <a:srgbClr val="4f33c3"/>
                </a:solidFill>
                <a:latin typeface="Calibri"/>
              </a:rPr>
              <a:t>proteger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62" strike="noStrike">
                <a:solidFill>
                  <a:srgbClr val="4f33c3"/>
                </a:solidFill>
                <a:latin typeface="Calibri"/>
              </a:rPr>
              <a:t>informações pessoais,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57" strike="noStrike">
                <a:solidFill>
                  <a:srgbClr val="4f33c3"/>
                </a:solidFill>
                <a:latin typeface="Calibri"/>
              </a:rPr>
              <a:t>envolvendo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68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800" spc="128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82" strike="noStrike">
                <a:solidFill>
                  <a:srgbClr val="4f33c3"/>
                </a:solidFill>
                <a:latin typeface="Calibri"/>
              </a:rPr>
              <a:t>criação </a:t>
            </a:r>
            <a:r>
              <a:rPr b="0" lang="en-US" sz="2800" spc="228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99" strike="noStrike">
                <a:solidFill>
                  <a:srgbClr val="4f33c3"/>
                </a:solidFill>
                <a:latin typeface="Calibri"/>
              </a:rPr>
              <a:t>senhas</a:t>
            </a:r>
            <a:r>
              <a:rPr b="0" lang="en-US" sz="28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89" strike="noStrike">
                <a:solidFill>
                  <a:srgbClr val="4f33c3"/>
                </a:solidFill>
                <a:latin typeface="Calibri"/>
              </a:rPr>
              <a:t>fortes, </a:t>
            </a:r>
            <a:r>
              <a:rPr b="0" lang="en-US" sz="2800" spc="162" strike="noStrike">
                <a:solidFill>
                  <a:srgbClr val="4f33c3"/>
                </a:solidFill>
                <a:latin typeface="Calibri"/>
              </a:rPr>
              <a:t>armazenamento</a:t>
            </a:r>
            <a:r>
              <a:rPr b="0" lang="en-US" sz="2800" spc="13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68" strike="noStrike">
                <a:solidFill>
                  <a:srgbClr val="4f33c3"/>
                </a:solidFill>
                <a:latin typeface="Calibri"/>
              </a:rPr>
              <a:t>seguro</a:t>
            </a:r>
            <a:r>
              <a:rPr b="0" lang="en-US" sz="2800" spc="13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143" strike="noStrike">
                <a:solidFill>
                  <a:srgbClr val="4f33c3"/>
                </a:solidFill>
                <a:latin typeface="Calibri"/>
              </a:rPr>
              <a:t>e </a:t>
            </a:r>
            <a:r>
              <a:rPr b="0" lang="en-US" sz="2800" spc="148" strike="noStrike">
                <a:solidFill>
                  <a:srgbClr val="4f33c3"/>
                </a:solidFill>
                <a:latin typeface="Calibri"/>
              </a:rPr>
              <a:t>atualização</a:t>
            </a:r>
            <a:r>
              <a:rPr b="0" lang="en-US" sz="2800" spc="128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800" spc="58" strike="noStrike">
                <a:solidFill>
                  <a:srgbClr val="4f33c3"/>
                </a:solidFill>
                <a:latin typeface="Calibri"/>
              </a:rPr>
              <a:t>regular.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object 2" descr=""/>
          <p:cNvPicPr/>
          <p:nvPr/>
        </p:nvPicPr>
        <p:blipFill>
          <a:blip r:embed="rId1"/>
          <a:stretch/>
        </p:blipFill>
        <p:spPr>
          <a:xfrm>
            <a:off x="11706120" y="2115000"/>
            <a:ext cx="5403960" cy="527148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674440" y="3980520"/>
            <a:ext cx="6999840" cy="28198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>
              <a:lnSpc>
                <a:spcPct val="100000"/>
              </a:lnSpc>
              <a:spcBef>
                <a:spcPts val="119"/>
              </a:spcBef>
              <a:buNone/>
            </a:pPr>
            <a:r>
              <a:rPr b="1" lang="en-US" sz="9200" spc="-1" strike="noStrike">
                <a:solidFill>
                  <a:srgbClr val="ffffff"/>
                </a:solidFill>
                <a:latin typeface="Century Gothic"/>
              </a:rPr>
              <a:t>Público</a:t>
            </a:r>
            <a:r>
              <a:rPr b="1" lang="en-US" sz="9200" spc="-415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9200" spc="-55" strike="noStrike">
                <a:solidFill>
                  <a:srgbClr val="ffffff"/>
                </a:solidFill>
                <a:latin typeface="Century Gothic"/>
              </a:rPr>
              <a:t>Alvo</a:t>
            </a:r>
            <a:endParaRPr b="0" lang="en-US" sz="9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object 2"/>
          <p:cNvGrpSpPr/>
          <p:nvPr/>
        </p:nvGrpSpPr>
        <p:grpSpPr>
          <a:xfrm>
            <a:off x="0" y="4939920"/>
            <a:ext cx="18287640" cy="5346720"/>
            <a:chOff x="0" y="4939920"/>
            <a:chExt cx="18287640" cy="5346720"/>
          </a:xfrm>
        </p:grpSpPr>
        <p:pic>
          <p:nvPicPr>
            <p:cNvPr id="154" name="object 3" descr=""/>
            <p:cNvPicPr/>
            <p:nvPr/>
          </p:nvPicPr>
          <p:blipFill>
            <a:blip r:embed="rId1"/>
            <a:stretch/>
          </p:blipFill>
          <p:spPr>
            <a:xfrm>
              <a:off x="0" y="4939920"/>
              <a:ext cx="18287640" cy="5346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object 4" descr=""/>
            <p:cNvPicPr/>
            <p:nvPr/>
          </p:nvPicPr>
          <p:blipFill>
            <a:blip r:embed="rId2"/>
            <a:stretch/>
          </p:blipFill>
          <p:spPr>
            <a:xfrm>
              <a:off x="0" y="5141520"/>
              <a:ext cx="555264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object 5" descr=""/>
            <p:cNvPicPr/>
            <p:nvPr/>
          </p:nvPicPr>
          <p:blipFill>
            <a:blip r:embed="rId3"/>
            <a:stretch/>
          </p:blipFill>
          <p:spPr>
            <a:xfrm>
              <a:off x="4387680" y="5607000"/>
              <a:ext cx="894960" cy="117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object 6" descr=""/>
            <p:cNvPicPr/>
            <p:nvPr/>
          </p:nvPicPr>
          <p:blipFill>
            <a:blip r:embed="rId4"/>
            <a:stretch/>
          </p:blipFill>
          <p:spPr>
            <a:xfrm>
              <a:off x="12739320" y="5143680"/>
              <a:ext cx="554832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object 7" descr=""/>
            <p:cNvPicPr/>
            <p:nvPr/>
          </p:nvPicPr>
          <p:blipFill>
            <a:blip r:embed="rId5"/>
            <a:stretch/>
          </p:blipFill>
          <p:spPr>
            <a:xfrm>
              <a:off x="17055360" y="5754240"/>
              <a:ext cx="894960" cy="117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9" name="object 8" descr=""/>
            <p:cNvPicPr/>
            <p:nvPr/>
          </p:nvPicPr>
          <p:blipFill>
            <a:blip r:embed="rId6"/>
            <a:stretch/>
          </p:blipFill>
          <p:spPr>
            <a:xfrm>
              <a:off x="6546240" y="5143680"/>
              <a:ext cx="5466960" cy="5142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9" descr=""/>
            <p:cNvPicPr/>
            <p:nvPr/>
          </p:nvPicPr>
          <p:blipFill>
            <a:blip r:embed="rId7"/>
            <a:stretch/>
          </p:blipFill>
          <p:spPr>
            <a:xfrm>
              <a:off x="10796400" y="5707080"/>
              <a:ext cx="894960" cy="1266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1" name="object 10" descr=""/>
          <p:cNvPicPr/>
          <p:nvPr/>
        </p:nvPicPr>
        <p:blipFill>
          <a:blip r:embed="rId8"/>
          <a:stretch/>
        </p:blipFill>
        <p:spPr>
          <a:xfrm>
            <a:off x="8085960" y="398160"/>
            <a:ext cx="8122320" cy="397152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5745240" cy="5364360"/>
          </a:xfrm>
          <a:prstGeom prst="rect">
            <a:avLst/>
          </a:prstGeom>
          <a:noFill/>
          <a:ln w="0">
            <a:noFill/>
          </a:ln>
        </p:spPr>
        <p:txBody>
          <a:bodyPr lIns="0" rIns="0" tIns="455760" bIns="0" anchor="t">
            <a:noAutofit/>
          </a:bodyPr>
          <a:p>
            <a:pPr algn="ctr">
              <a:lnSpc>
                <a:spcPct val="100000"/>
              </a:lnSpc>
              <a:spcBef>
                <a:spcPts val="3589"/>
              </a:spcBef>
              <a:buNone/>
            </a:pPr>
            <a:r>
              <a:rPr b="1" lang="en-US" sz="6350" spc="-12" strike="noStrike">
                <a:solidFill>
                  <a:srgbClr val="785ee6"/>
                </a:solidFill>
                <a:latin typeface="Open Sans"/>
              </a:rPr>
              <a:t>Personas</a:t>
            </a:r>
            <a:endParaRPr b="0" lang="en-US" sz="6350" spc="-1" strike="noStrike">
              <a:solidFill>
                <a:srgbClr val="000000"/>
              </a:solidFill>
              <a:latin typeface="Calibri"/>
            </a:endParaRPr>
          </a:p>
          <a:p>
            <a:pPr marL="12240" algn="ctr">
              <a:lnSpc>
                <a:spcPct val="115000"/>
              </a:lnSpc>
              <a:spcBef>
                <a:spcPts val="1106"/>
              </a:spcBef>
              <a:buNone/>
            </a:pP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De</a:t>
            </a:r>
            <a:r>
              <a:rPr b="0" lang="en-US" sz="3100" spc="-10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acordo</a:t>
            </a:r>
            <a:r>
              <a:rPr b="0" lang="en-US" sz="3100" spc="-10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com</a:t>
            </a:r>
            <a:r>
              <a:rPr b="0" lang="en-US" sz="3100" spc="-10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as</a:t>
            </a:r>
            <a:r>
              <a:rPr b="0" lang="en-US" sz="3100" spc="-10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entrevistas</a:t>
            </a:r>
            <a:r>
              <a:rPr b="0" lang="en-US" sz="3100" spc="-10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52" strike="noStrike">
                <a:solidFill>
                  <a:srgbClr val="785ee6"/>
                </a:solidFill>
                <a:latin typeface="Open Sans"/>
              </a:rPr>
              <a:t>e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pesquisas</a:t>
            </a:r>
            <a:r>
              <a:rPr b="0" lang="en-US" sz="3100" spc="-18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realizadas</a:t>
            </a:r>
            <a:r>
              <a:rPr b="0" lang="en-US" sz="3100" spc="-18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21" strike="noStrike">
                <a:solidFill>
                  <a:srgbClr val="785ee6"/>
                </a:solidFill>
                <a:latin typeface="Open Sans"/>
              </a:rPr>
              <a:t>pelo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grupo,</a:t>
            </a:r>
            <a:r>
              <a:rPr b="0" lang="en-US" sz="3100" spc="-5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32" strike="noStrike">
                <a:solidFill>
                  <a:srgbClr val="785ee6"/>
                </a:solidFill>
                <a:latin typeface="Open Sans"/>
              </a:rPr>
              <a:t>observa-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se</a:t>
            </a:r>
            <a:r>
              <a:rPr b="0" lang="en-US" sz="3100" spc="-52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que</a:t>
            </a:r>
            <a:r>
              <a:rPr b="0" lang="en-US" sz="3100" spc="-5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52" strike="noStrike">
                <a:solidFill>
                  <a:srgbClr val="785ee6"/>
                </a:solidFill>
                <a:latin typeface="Open Sans"/>
              </a:rPr>
              <a:t>o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público</a:t>
            </a:r>
            <a:r>
              <a:rPr b="0" lang="en-US" sz="3100" spc="-114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alvo</a:t>
            </a:r>
            <a:r>
              <a:rPr b="0" lang="en-US" sz="3100" spc="-111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atingido</a:t>
            </a:r>
            <a:r>
              <a:rPr b="0" lang="en-US" sz="3100" spc="-111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pode</a:t>
            </a:r>
            <a:r>
              <a:rPr b="0" lang="en-US" sz="3100" spc="-111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26" strike="noStrike">
                <a:solidFill>
                  <a:srgbClr val="785ee6"/>
                </a:solidFill>
                <a:latin typeface="Open Sans"/>
              </a:rPr>
              <a:t>ser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definido</a:t>
            </a:r>
            <a:r>
              <a:rPr b="0" lang="en-US" sz="3100" spc="-8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por</a:t>
            </a:r>
            <a:r>
              <a:rPr b="0" lang="en-US" sz="3100" spc="-7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3</a:t>
            </a:r>
            <a:r>
              <a:rPr b="0" lang="en-US" sz="3100" spc="-80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2" strike="noStrike">
                <a:solidFill>
                  <a:srgbClr val="785ee6"/>
                </a:solidFill>
                <a:latin typeface="Open Sans"/>
              </a:rPr>
              <a:t>personas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essenciais</a:t>
            </a:r>
            <a:r>
              <a:rPr b="0" lang="en-US" sz="3100" spc="-14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para</a:t>
            </a:r>
            <a:r>
              <a:rPr b="0" lang="en-US" sz="3100" spc="-14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1" strike="noStrike">
                <a:solidFill>
                  <a:srgbClr val="785ee6"/>
                </a:solidFill>
                <a:latin typeface="Open Sans"/>
              </a:rPr>
              <a:t>definição</a:t>
            </a:r>
            <a:r>
              <a:rPr b="0" lang="en-US" sz="3100" spc="-145" strike="noStrike">
                <a:solidFill>
                  <a:srgbClr val="785ee6"/>
                </a:solidFill>
                <a:latin typeface="Open Sans"/>
              </a:rPr>
              <a:t> </a:t>
            </a:r>
            <a:r>
              <a:rPr b="0" lang="en-US" sz="3100" spc="-26" strike="noStrike">
                <a:solidFill>
                  <a:srgbClr val="785ee6"/>
                </a:solidFill>
                <a:latin typeface="Open Sans"/>
              </a:rPr>
              <a:t>dos </a:t>
            </a:r>
            <a:r>
              <a:rPr b="0" lang="en-US" sz="3100" spc="-12" strike="noStrike">
                <a:solidFill>
                  <a:srgbClr val="785ee6"/>
                </a:solidFill>
                <a:latin typeface="Open Sans"/>
              </a:rPr>
              <a:t>problemas: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2"/>
          <p:cNvSpPr/>
          <p:nvPr/>
        </p:nvSpPr>
        <p:spPr>
          <a:xfrm>
            <a:off x="8905680" y="0"/>
            <a:ext cx="9381600" cy="10286640"/>
          </a:xfrm>
          <a:custGeom>
            <a:avLst/>
            <a:gdLst>
              <a:gd name="textAreaLeft" fmla="*/ 0 w 9381600"/>
              <a:gd name="textAreaRight" fmla="*/ 9381960 w 938160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9382125" h="10287000">
                <a:moveTo>
                  <a:pt x="938212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382123" y="0"/>
                </a:lnTo>
                <a:lnTo>
                  <a:pt x="9382123" y="10286999"/>
                </a:lnTo>
                <a:close/>
              </a:path>
            </a:pathLst>
          </a:custGeom>
          <a:solidFill>
            <a:srgbClr val="4f33c3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4800" y="276840"/>
            <a:ext cx="5159520" cy="2012040"/>
          </a:xfrm>
          <a:prstGeom prst="rect">
            <a:avLst/>
          </a:prstGeom>
          <a:noFill/>
          <a:ln w="0">
            <a:noFill/>
          </a:ln>
        </p:spPr>
        <p:txBody>
          <a:bodyPr lIns="0" rIns="0" tIns="33120" bIns="0" anchor="t">
            <a:noAutofit/>
          </a:bodyPr>
          <a:p>
            <a:pPr marL="12600">
              <a:lnSpc>
                <a:spcPts val="7790"/>
              </a:lnSpc>
              <a:spcBef>
                <a:spcPts val="261"/>
              </a:spcBef>
              <a:buNone/>
            </a:pPr>
            <a:r>
              <a:rPr b="1" lang="en-US" sz="6550" spc="503" strike="noStrike">
                <a:solidFill>
                  <a:srgbClr val="4f33c3"/>
                </a:solidFill>
                <a:latin typeface="Calibri"/>
              </a:rPr>
              <a:t>Problemas </a:t>
            </a:r>
            <a:r>
              <a:rPr b="1" lang="en-US" sz="6550" spc="554" strike="noStrike">
                <a:solidFill>
                  <a:srgbClr val="4f33c3"/>
                </a:solidFill>
                <a:latin typeface="Calibri"/>
              </a:rPr>
              <a:t>Encontrados</a:t>
            </a:r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4"/>
          <p:cNvSpPr/>
          <p:nvPr/>
        </p:nvSpPr>
        <p:spPr>
          <a:xfrm>
            <a:off x="604800" y="2979360"/>
            <a:ext cx="7206840" cy="29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4050" spc="389" strike="noStrike">
                <a:solidFill>
                  <a:srgbClr val="79c7cf"/>
                </a:solidFill>
                <a:latin typeface="Calibri"/>
              </a:rPr>
              <a:t>A</a:t>
            </a:r>
            <a:r>
              <a:rPr b="1" lang="en-US" sz="4050" spc="52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4050" spc="242" strike="noStrike">
                <a:solidFill>
                  <a:srgbClr val="79c7cf"/>
                </a:solidFill>
                <a:latin typeface="Calibri"/>
              </a:rPr>
              <a:t>partir</a:t>
            </a:r>
            <a:r>
              <a:rPr b="1" lang="en-US" sz="4050" spc="58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4050" spc="418" strike="noStrike">
                <a:solidFill>
                  <a:srgbClr val="79c7cf"/>
                </a:solidFill>
                <a:latin typeface="Calibri"/>
              </a:rPr>
              <a:t>de</a:t>
            </a:r>
            <a:r>
              <a:rPr b="1" lang="en-US" sz="4050" spc="52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4050" spc="259" strike="noStrike">
                <a:solidFill>
                  <a:srgbClr val="79c7cf"/>
                </a:solidFill>
                <a:latin typeface="Calibri"/>
              </a:rPr>
              <a:t>fevereiro</a:t>
            </a:r>
            <a:r>
              <a:rPr b="1" lang="en-US" sz="4050" spc="58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4050" spc="418" strike="noStrike">
                <a:solidFill>
                  <a:srgbClr val="79c7cf"/>
                </a:solidFill>
                <a:latin typeface="Calibri"/>
              </a:rPr>
              <a:t>de</a:t>
            </a:r>
            <a:r>
              <a:rPr b="1" lang="en-US" sz="4050" spc="58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4050" spc="403" strike="noStrike">
                <a:solidFill>
                  <a:srgbClr val="79c7cf"/>
                </a:solidFill>
                <a:latin typeface="Calibri"/>
              </a:rPr>
              <a:t>2023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12600" indent="84960">
              <a:lnSpc>
                <a:spcPct val="118000"/>
              </a:lnSpc>
              <a:spcBef>
                <a:spcPts val="4144"/>
              </a:spcBef>
              <a:buNone/>
              <a:tabLst>
                <a:tab algn="l" pos="0"/>
              </a:tabLst>
            </a:pPr>
            <a:r>
              <a:rPr b="0" lang="en-US" sz="2500" spc="253" strike="noStrike">
                <a:solidFill>
                  <a:srgbClr val="4f33c3"/>
                </a:solidFill>
                <a:latin typeface="Calibri"/>
              </a:rPr>
              <a:t>As</a:t>
            </a:r>
            <a:r>
              <a:rPr b="0" lang="en-US" sz="25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208" strike="noStrike">
                <a:solidFill>
                  <a:srgbClr val="4f33c3"/>
                </a:solidFill>
                <a:latin typeface="Calibri"/>
              </a:rPr>
              <a:t>pesquisas</a:t>
            </a:r>
            <a:r>
              <a:rPr b="0" lang="en-US" sz="25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43" strike="noStrike">
                <a:solidFill>
                  <a:srgbClr val="4f33c3"/>
                </a:solidFill>
                <a:latin typeface="Calibri"/>
              </a:rPr>
              <a:t>realizadas</a:t>
            </a:r>
            <a:r>
              <a:rPr b="0" lang="en-US" sz="25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57" strike="noStrike">
                <a:solidFill>
                  <a:srgbClr val="4f33c3"/>
                </a:solidFill>
                <a:latin typeface="Calibri"/>
              </a:rPr>
              <a:t>pelo</a:t>
            </a:r>
            <a:r>
              <a:rPr b="0" lang="en-US" sz="25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68" strike="noStrike">
                <a:solidFill>
                  <a:srgbClr val="4f33c3"/>
                </a:solidFill>
                <a:latin typeface="Calibri"/>
              </a:rPr>
              <a:t>grupo</a:t>
            </a:r>
            <a:r>
              <a:rPr b="0" lang="en-US" sz="25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57" strike="noStrike">
                <a:solidFill>
                  <a:srgbClr val="4f33c3"/>
                </a:solidFill>
                <a:latin typeface="Calibri"/>
              </a:rPr>
              <a:t>apontaram </a:t>
            </a:r>
            <a:r>
              <a:rPr b="0" lang="en-US" sz="2500" spc="199" strike="noStrike">
                <a:solidFill>
                  <a:srgbClr val="4f33c3"/>
                </a:solidFill>
                <a:latin typeface="Calibri"/>
              </a:rPr>
              <a:t>que</a:t>
            </a:r>
            <a:r>
              <a:rPr b="0" lang="en-US" sz="250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62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23" strike="noStrike">
                <a:solidFill>
                  <a:srgbClr val="4f33c3"/>
                </a:solidFill>
                <a:latin typeface="Calibri"/>
              </a:rPr>
              <a:t>maioria</a:t>
            </a:r>
            <a:r>
              <a:rPr b="0" lang="en-US" sz="250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242" strike="noStrike">
                <a:solidFill>
                  <a:srgbClr val="4f33c3"/>
                </a:solidFill>
                <a:latin typeface="Calibri"/>
              </a:rPr>
              <a:t>dos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74" strike="noStrike">
                <a:solidFill>
                  <a:srgbClr val="4f33c3"/>
                </a:solidFill>
                <a:latin typeface="Calibri"/>
              </a:rPr>
              <a:t>entrevistados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68" strike="noStrike">
                <a:solidFill>
                  <a:srgbClr val="4f33c3"/>
                </a:solidFill>
                <a:latin typeface="Calibri"/>
              </a:rPr>
              <a:t>sofrem</a:t>
            </a:r>
            <a:r>
              <a:rPr b="0" lang="en-US" sz="2500" spc="10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242" strike="noStrike">
                <a:solidFill>
                  <a:srgbClr val="4f33c3"/>
                </a:solidFill>
                <a:latin typeface="Calibri"/>
              </a:rPr>
              <a:t>com </a:t>
            </a:r>
            <a:r>
              <a:rPr b="0" lang="en-US" sz="2500" spc="182" strike="noStrike">
                <a:solidFill>
                  <a:srgbClr val="4f33c3"/>
                </a:solidFill>
                <a:latin typeface="Calibri"/>
              </a:rPr>
              <a:t>problemas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233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74" strike="noStrike">
                <a:solidFill>
                  <a:srgbClr val="4f33c3"/>
                </a:solidFill>
                <a:latin typeface="Calibri"/>
              </a:rPr>
              <a:t>gerenciamento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233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43" strike="noStrike">
                <a:solidFill>
                  <a:srgbClr val="4f33c3"/>
                </a:solidFill>
                <a:latin typeface="Calibri"/>
              </a:rPr>
              <a:t>senhas,</a:t>
            </a:r>
            <a:r>
              <a:rPr b="0" lang="en-US" sz="2500" spc="111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500" spc="134" strike="noStrike">
                <a:solidFill>
                  <a:srgbClr val="4f33c3"/>
                </a:solidFill>
                <a:latin typeface="Calibri"/>
              </a:rPr>
              <a:t>tais </a:t>
            </a:r>
            <a:r>
              <a:rPr b="0" lang="en-US" sz="2500" spc="154" strike="noStrike">
                <a:solidFill>
                  <a:srgbClr val="4f33c3"/>
                </a:solidFill>
                <a:latin typeface="Calibri"/>
              </a:rPr>
              <a:t>como: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object 5"/>
          <p:cNvSpPr/>
          <p:nvPr/>
        </p:nvSpPr>
        <p:spPr>
          <a:xfrm>
            <a:off x="16713000" y="5581800"/>
            <a:ext cx="151740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3800" indent="-511920">
              <a:lnSpc>
                <a:spcPct val="115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1750" spc="117" strike="noStrike">
                <a:solidFill>
                  <a:srgbClr val="4f33c3"/>
                </a:solidFill>
                <a:latin typeface="Calibri"/>
              </a:rPr>
              <a:t>Esquecimento </a:t>
            </a:r>
            <a:r>
              <a:rPr b="0" lang="en-US" sz="1750" spc="194" strike="noStrike">
                <a:solidFill>
                  <a:srgbClr val="4f33c3"/>
                </a:solidFill>
                <a:latin typeface="Calibri"/>
              </a:rPr>
              <a:t>60%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object 6"/>
          <p:cNvSpPr/>
          <p:nvPr/>
        </p:nvSpPr>
        <p:spPr>
          <a:xfrm>
            <a:off x="9131400" y="5077080"/>
            <a:ext cx="11948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78000" indent="-365760">
              <a:lnSpc>
                <a:spcPct val="115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1750" spc="109" strike="noStrike">
                <a:solidFill>
                  <a:srgbClr val="4f33c3"/>
                </a:solidFill>
                <a:latin typeface="Calibri"/>
              </a:rPr>
              <a:t>Vazamento 25%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object 7"/>
          <p:cNvSpPr/>
          <p:nvPr/>
        </p:nvSpPr>
        <p:spPr>
          <a:xfrm>
            <a:off x="10814400" y="1612800"/>
            <a:ext cx="12772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48920" indent="-437040">
              <a:lnSpc>
                <a:spcPct val="115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1750" spc="94" strike="noStrike">
                <a:solidFill>
                  <a:srgbClr val="4f33c3"/>
                </a:solidFill>
                <a:latin typeface="Calibri"/>
              </a:rPr>
              <a:t>Insegurança </a:t>
            </a:r>
            <a:r>
              <a:rPr b="0" lang="en-US" sz="1750" spc="-26" strike="noStrike">
                <a:solidFill>
                  <a:srgbClr val="4f33c3"/>
                </a:solidFill>
                <a:latin typeface="Calibri"/>
              </a:rPr>
              <a:t>15%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9" name="object 8"/>
          <p:cNvGrpSpPr/>
          <p:nvPr/>
        </p:nvGrpSpPr>
        <p:grpSpPr>
          <a:xfrm>
            <a:off x="10743480" y="2076120"/>
            <a:ext cx="5673240" cy="5660640"/>
            <a:chOff x="10743480" y="2076120"/>
            <a:chExt cx="5673240" cy="5660640"/>
          </a:xfrm>
        </p:grpSpPr>
        <p:sp>
          <p:nvSpPr>
            <p:cNvPr id="170" name="object 9"/>
            <p:cNvSpPr/>
            <p:nvPr/>
          </p:nvSpPr>
          <p:spPr>
            <a:xfrm>
              <a:off x="11800080" y="2085480"/>
              <a:ext cx="4616640" cy="5651280"/>
            </a:xfrm>
            <a:custGeom>
              <a:avLst/>
              <a:gdLst>
                <a:gd name="textAreaLeft" fmla="*/ 0 w 4616640"/>
                <a:gd name="textAreaRight" fmla="*/ 4617000 w 4616640"/>
                <a:gd name="textAreaTop" fmla="*/ 0 h 5651280"/>
                <a:gd name="textAreaBottom" fmla="*/ 5651640 h 5651280"/>
              </a:gdLst>
              <a:ahLst/>
              <a:rect l="textAreaLeft" t="textAreaTop" r="textAreaRight" b="textAreaBottom"/>
              <a:pathLst>
                <a:path w="4617084" h="5651500">
                  <a:moveTo>
                    <a:pt x="4237372" y="4241800"/>
                  </a:moveTo>
                  <a:lnTo>
                    <a:pt x="1876112" y="4241800"/>
                  </a:lnTo>
                  <a:lnTo>
                    <a:pt x="1897215" y="4229100"/>
                  </a:lnTo>
                  <a:lnTo>
                    <a:pt x="1981326" y="4229100"/>
                  </a:lnTo>
                  <a:lnTo>
                    <a:pt x="2002255" y="4216400"/>
                  </a:lnTo>
                  <a:lnTo>
                    <a:pt x="2064722" y="4216400"/>
                  </a:lnTo>
                  <a:lnTo>
                    <a:pt x="2085428" y="4203700"/>
                  </a:lnTo>
                  <a:lnTo>
                    <a:pt x="2106063" y="4203700"/>
                  </a:lnTo>
                  <a:lnTo>
                    <a:pt x="2126621" y="4191000"/>
                  </a:lnTo>
                  <a:lnTo>
                    <a:pt x="2167506" y="4191000"/>
                  </a:lnTo>
                  <a:lnTo>
                    <a:pt x="2187826" y="4178300"/>
                  </a:lnTo>
                  <a:lnTo>
                    <a:pt x="2208050" y="4178300"/>
                  </a:lnTo>
                  <a:lnTo>
                    <a:pt x="2228178" y="4165600"/>
                  </a:lnTo>
                  <a:lnTo>
                    <a:pt x="2248211" y="4165600"/>
                  </a:lnTo>
                  <a:lnTo>
                    <a:pt x="2287955" y="4140200"/>
                  </a:lnTo>
                  <a:lnTo>
                    <a:pt x="2307657" y="4140200"/>
                  </a:lnTo>
                  <a:lnTo>
                    <a:pt x="2327246" y="4127500"/>
                  </a:lnTo>
                  <a:lnTo>
                    <a:pt x="2346714" y="4127500"/>
                  </a:lnTo>
                  <a:lnTo>
                    <a:pt x="2404333" y="4089400"/>
                  </a:lnTo>
                  <a:lnTo>
                    <a:pt x="2423270" y="4089400"/>
                  </a:lnTo>
                  <a:lnTo>
                    <a:pt x="2479197" y="4051300"/>
                  </a:lnTo>
                  <a:lnTo>
                    <a:pt x="2497536" y="4038600"/>
                  </a:lnTo>
                  <a:lnTo>
                    <a:pt x="2515711" y="4038600"/>
                  </a:lnTo>
                  <a:lnTo>
                    <a:pt x="2551571" y="4013200"/>
                  </a:lnTo>
                  <a:lnTo>
                    <a:pt x="2586744" y="3987800"/>
                  </a:lnTo>
                  <a:lnTo>
                    <a:pt x="2621195" y="3962400"/>
                  </a:lnTo>
                  <a:lnTo>
                    <a:pt x="2654901" y="3937000"/>
                  </a:lnTo>
                  <a:lnTo>
                    <a:pt x="2687827" y="3911600"/>
                  </a:lnTo>
                  <a:lnTo>
                    <a:pt x="2719944" y="3886200"/>
                  </a:lnTo>
                  <a:lnTo>
                    <a:pt x="2751223" y="3860800"/>
                  </a:lnTo>
                  <a:lnTo>
                    <a:pt x="2766543" y="3835400"/>
                  </a:lnTo>
                  <a:lnTo>
                    <a:pt x="2781640" y="3822700"/>
                  </a:lnTo>
                  <a:lnTo>
                    <a:pt x="2796514" y="3810000"/>
                  </a:lnTo>
                  <a:lnTo>
                    <a:pt x="2811164" y="3797300"/>
                  </a:lnTo>
                  <a:lnTo>
                    <a:pt x="2825585" y="3784600"/>
                  </a:lnTo>
                  <a:lnTo>
                    <a:pt x="2839770" y="3759200"/>
                  </a:lnTo>
                  <a:lnTo>
                    <a:pt x="2853719" y="3746500"/>
                  </a:lnTo>
                  <a:lnTo>
                    <a:pt x="2867431" y="3733800"/>
                  </a:lnTo>
                  <a:lnTo>
                    <a:pt x="2880904" y="3721100"/>
                  </a:lnTo>
                  <a:lnTo>
                    <a:pt x="2894127" y="3695700"/>
                  </a:lnTo>
                  <a:lnTo>
                    <a:pt x="2907102" y="3683000"/>
                  </a:lnTo>
                  <a:lnTo>
                    <a:pt x="2919828" y="3670300"/>
                  </a:lnTo>
                  <a:lnTo>
                    <a:pt x="2932300" y="3644900"/>
                  </a:lnTo>
                  <a:lnTo>
                    <a:pt x="2944513" y="3632200"/>
                  </a:lnTo>
                  <a:lnTo>
                    <a:pt x="2956467" y="3619500"/>
                  </a:lnTo>
                  <a:lnTo>
                    <a:pt x="2968161" y="3594100"/>
                  </a:lnTo>
                  <a:lnTo>
                    <a:pt x="2979592" y="3581400"/>
                  </a:lnTo>
                  <a:lnTo>
                    <a:pt x="2990753" y="3556000"/>
                  </a:lnTo>
                  <a:lnTo>
                    <a:pt x="3001645" y="3543300"/>
                  </a:lnTo>
                  <a:lnTo>
                    <a:pt x="3012267" y="3517900"/>
                  </a:lnTo>
                  <a:lnTo>
                    <a:pt x="3022614" y="3505200"/>
                  </a:lnTo>
                  <a:lnTo>
                    <a:pt x="3032682" y="3492500"/>
                  </a:lnTo>
                  <a:lnTo>
                    <a:pt x="3042471" y="3467100"/>
                  </a:lnTo>
                  <a:lnTo>
                    <a:pt x="3051981" y="3454400"/>
                  </a:lnTo>
                  <a:lnTo>
                    <a:pt x="3061208" y="3429000"/>
                  </a:lnTo>
                  <a:lnTo>
                    <a:pt x="3070149" y="3416300"/>
                  </a:lnTo>
                  <a:lnTo>
                    <a:pt x="3078802" y="3390900"/>
                  </a:lnTo>
                  <a:lnTo>
                    <a:pt x="3087167" y="3378200"/>
                  </a:lnTo>
                  <a:lnTo>
                    <a:pt x="3095241" y="3352800"/>
                  </a:lnTo>
                  <a:lnTo>
                    <a:pt x="3103021" y="3327400"/>
                  </a:lnTo>
                  <a:lnTo>
                    <a:pt x="3110506" y="3314700"/>
                  </a:lnTo>
                  <a:lnTo>
                    <a:pt x="3117696" y="3289300"/>
                  </a:lnTo>
                  <a:lnTo>
                    <a:pt x="3124590" y="3276600"/>
                  </a:lnTo>
                  <a:lnTo>
                    <a:pt x="3131183" y="3251200"/>
                  </a:lnTo>
                  <a:lnTo>
                    <a:pt x="3137475" y="3238500"/>
                  </a:lnTo>
                  <a:lnTo>
                    <a:pt x="3143466" y="3213100"/>
                  </a:lnTo>
                  <a:lnTo>
                    <a:pt x="3149154" y="3187700"/>
                  </a:lnTo>
                  <a:lnTo>
                    <a:pt x="3154535" y="3175000"/>
                  </a:lnTo>
                  <a:lnTo>
                    <a:pt x="3159609" y="3149600"/>
                  </a:lnTo>
                  <a:lnTo>
                    <a:pt x="3164376" y="3124200"/>
                  </a:lnTo>
                  <a:lnTo>
                    <a:pt x="3168839" y="3111500"/>
                  </a:lnTo>
                  <a:lnTo>
                    <a:pt x="3172990" y="3086100"/>
                  </a:lnTo>
                  <a:lnTo>
                    <a:pt x="3176831" y="3073400"/>
                  </a:lnTo>
                  <a:lnTo>
                    <a:pt x="3180360" y="3048000"/>
                  </a:lnTo>
                  <a:lnTo>
                    <a:pt x="3183579" y="3022600"/>
                  </a:lnTo>
                  <a:lnTo>
                    <a:pt x="3186484" y="3009900"/>
                  </a:lnTo>
                  <a:lnTo>
                    <a:pt x="3189076" y="2984500"/>
                  </a:lnTo>
                  <a:lnTo>
                    <a:pt x="3191354" y="2959100"/>
                  </a:lnTo>
                  <a:lnTo>
                    <a:pt x="3193320" y="2946400"/>
                  </a:lnTo>
                  <a:lnTo>
                    <a:pt x="3194970" y="2921000"/>
                  </a:lnTo>
                  <a:lnTo>
                    <a:pt x="3196305" y="2895600"/>
                  </a:lnTo>
                  <a:lnTo>
                    <a:pt x="3197324" y="2882900"/>
                  </a:lnTo>
                  <a:lnTo>
                    <a:pt x="3198028" y="2857500"/>
                  </a:lnTo>
                  <a:lnTo>
                    <a:pt x="3198417" y="2832100"/>
                  </a:lnTo>
                  <a:lnTo>
                    <a:pt x="3198366" y="2806700"/>
                  </a:lnTo>
                  <a:lnTo>
                    <a:pt x="3198244" y="2794000"/>
                  </a:lnTo>
                  <a:lnTo>
                    <a:pt x="3197685" y="2768600"/>
                  </a:lnTo>
                  <a:lnTo>
                    <a:pt x="3196811" y="2755900"/>
                  </a:lnTo>
                  <a:lnTo>
                    <a:pt x="3195621" y="2730500"/>
                  </a:lnTo>
                  <a:lnTo>
                    <a:pt x="3194115" y="2705100"/>
                  </a:lnTo>
                  <a:lnTo>
                    <a:pt x="3192296" y="2692400"/>
                  </a:lnTo>
                  <a:lnTo>
                    <a:pt x="3190162" y="2667000"/>
                  </a:lnTo>
                  <a:lnTo>
                    <a:pt x="3187713" y="2641600"/>
                  </a:lnTo>
                  <a:lnTo>
                    <a:pt x="3184949" y="2628900"/>
                  </a:lnTo>
                  <a:lnTo>
                    <a:pt x="3181874" y="2603500"/>
                  </a:lnTo>
                  <a:lnTo>
                    <a:pt x="3178488" y="2578100"/>
                  </a:lnTo>
                  <a:lnTo>
                    <a:pt x="3174791" y="2565400"/>
                  </a:lnTo>
                  <a:lnTo>
                    <a:pt x="3170782" y="2540000"/>
                  </a:lnTo>
                  <a:lnTo>
                    <a:pt x="3166463" y="2527300"/>
                  </a:lnTo>
                  <a:lnTo>
                    <a:pt x="3161837" y="2501900"/>
                  </a:lnTo>
                  <a:lnTo>
                    <a:pt x="3156902" y="2476500"/>
                  </a:lnTo>
                  <a:lnTo>
                    <a:pt x="3151661" y="2463800"/>
                  </a:lnTo>
                  <a:lnTo>
                    <a:pt x="3146113" y="2438400"/>
                  </a:lnTo>
                  <a:lnTo>
                    <a:pt x="3140263" y="2413000"/>
                  </a:lnTo>
                  <a:lnTo>
                    <a:pt x="3134110" y="2400300"/>
                  </a:lnTo>
                  <a:lnTo>
                    <a:pt x="3127654" y="2374900"/>
                  </a:lnTo>
                  <a:lnTo>
                    <a:pt x="3120898" y="2362200"/>
                  </a:lnTo>
                  <a:lnTo>
                    <a:pt x="3113845" y="2336800"/>
                  </a:lnTo>
                  <a:lnTo>
                    <a:pt x="3106495" y="2324100"/>
                  </a:lnTo>
                  <a:lnTo>
                    <a:pt x="3098849" y="2298700"/>
                  </a:lnTo>
                  <a:lnTo>
                    <a:pt x="3090908" y="2273300"/>
                  </a:lnTo>
                  <a:lnTo>
                    <a:pt x="3082678" y="2260600"/>
                  </a:lnTo>
                  <a:lnTo>
                    <a:pt x="3074158" y="2235200"/>
                  </a:lnTo>
                  <a:lnTo>
                    <a:pt x="3065348" y="2222500"/>
                  </a:lnTo>
                  <a:lnTo>
                    <a:pt x="3056251" y="2197100"/>
                  </a:lnTo>
                  <a:lnTo>
                    <a:pt x="3046872" y="2184400"/>
                  </a:lnTo>
                  <a:lnTo>
                    <a:pt x="3037211" y="2159000"/>
                  </a:lnTo>
                  <a:lnTo>
                    <a:pt x="3027268" y="2146300"/>
                  </a:lnTo>
                  <a:lnTo>
                    <a:pt x="3017048" y="2120900"/>
                  </a:lnTo>
                  <a:lnTo>
                    <a:pt x="3006555" y="2108200"/>
                  </a:lnTo>
                  <a:lnTo>
                    <a:pt x="2995788" y="2095500"/>
                  </a:lnTo>
                  <a:lnTo>
                    <a:pt x="2984748" y="2070100"/>
                  </a:lnTo>
                  <a:lnTo>
                    <a:pt x="2973439" y="2057400"/>
                  </a:lnTo>
                  <a:lnTo>
                    <a:pt x="2961867" y="2032000"/>
                  </a:lnTo>
                  <a:lnTo>
                    <a:pt x="2950032" y="2019300"/>
                  </a:lnTo>
                  <a:lnTo>
                    <a:pt x="2937933" y="2006600"/>
                  </a:lnTo>
                  <a:lnTo>
                    <a:pt x="2925578" y="1981200"/>
                  </a:lnTo>
                  <a:lnTo>
                    <a:pt x="2912971" y="1968500"/>
                  </a:lnTo>
                  <a:lnTo>
                    <a:pt x="2900112" y="1955800"/>
                  </a:lnTo>
                  <a:lnTo>
                    <a:pt x="2887001" y="1930400"/>
                  </a:lnTo>
                  <a:lnTo>
                    <a:pt x="2873642" y="1917700"/>
                  </a:lnTo>
                  <a:lnTo>
                    <a:pt x="2860043" y="1905000"/>
                  </a:lnTo>
                  <a:lnTo>
                    <a:pt x="2846204" y="1879600"/>
                  </a:lnTo>
                  <a:lnTo>
                    <a:pt x="2832123" y="1866900"/>
                  </a:lnTo>
                  <a:lnTo>
                    <a:pt x="2817810" y="1854200"/>
                  </a:lnTo>
                  <a:lnTo>
                    <a:pt x="2803269" y="1841500"/>
                  </a:lnTo>
                  <a:lnTo>
                    <a:pt x="2788499" y="1828800"/>
                  </a:lnTo>
                  <a:lnTo>
                    <a:pt x="2773502" y="1803400"/>
                  </a:lnTo>
                  <a:lnTo>
                    <a:pt x="2742849" y="1778000"/>
                  </a:lnTo>
                  <a:lnTo>
                    <a:pt x="2711339" y="1752600"/>
                  </a:lnTo>
                  <a:lnTo>
                    <a:pt x="2679001" y="1727200"/>
                  </a:lnTo>
                  <a:lnTo>
                    <a:pt x="2645862" y="1701800"/>
                  </a:lnTo>
                  <a:lnTo>
                    <a:pt x="2611952" y="1676400"/>
                  </a:lnTo>
                  <a:lnTo>
                    <a:pt x="2577300" y="1651000"/>
                  </a:lnTo>
                  <a:lnTo>
                    <a:pt x="2541940" y="1625600"/>
                  </a:lnTo>
                  <a:lnTo>
                    <a:pt x="2487634" y="1587500"/>
                  </a:lnTo>
                  <a:lnTo>
                    <a:pt x="2469214" y="1587500"/>
                  </a:lnTo>
                  <a:lnTo>
                    <a:pt x="2413042" y="1549400"/>
                  </a:lnTo>
                  <a:lnTo>
                    <a:pt x="2394034" y="1536700"/>
                  </a:lnTo>
                  <a:lnTo>
                    <a:pt x="2374889" y="1536700"/>
                  </a:lnTo>
                  <a:lnTo>
                    <a:pt x="2336197" y="1511300"/>
                  </a:lnTo>
                  <a:lnTo>
                    <a:pt x="2316667" y="1511300"/>
                  </a:lnTo>
                  <a:lnTo>
                    <a:pt x="2297018" y="1498600"/>
                  </a:lnTo>
                  <a:lnTo>
                    <a:pt x="2277249" y="1498600"/>
                  </a:lnTo>
                  <a:lnTo>
                    <a:pt x="2237390" y="1473200"/>
                  </a:lnTo>
                  <a:lnTo>
                    <a:pt x="2217308" y="1473200"/>
                  </a:lnTo>
                  <a:lnTo>
                    <a:pt x="2197123" y="1460500"/>
                  </a:lnTo>
                  <a:lnTo>
                    <a:pt x="2176845" y="1460500"/>
                  </a:lnTo>
                  <a:lnTo>
                    <a:pt x="2156483" y="1447800"/>
                  </a:lnTo>
                  <a:lnTo>
                    <a:pt x="2115509" y="1447800"/>
                  </a:lnTo>
                  <a:lnTo>
                    <a:pt x="2094905" y="1435100"/>
                  </a:lnTo>
                  <a:lnTo>
                    <a:pt x="2053503" y="1435100"/>
                  </a:lnTo>
                  <a:lnTo>
                    <a:pt x="2032704" y="1422400"/>
                  </a:lnTo>
                  <a:lnTo>
                    <a:pt x="1990944" y="1422400"/>
                  </a:lnTo>
                  <a:lnTo>
                    <a:pt x="1969993" y="1409700"/>
                  </a:lnTo>
                  <a:lnTo>
                    <a:pt x="1843547" y="1409700"/>
                  </a:lnTo>
                  <a:lnTo>
                    <a:pt x="1822400" y="1397000"/>
                  </a:lnTo>
                  <a:lnTo>
                    <a:pt x="1780076" y="1397000"/>
                  </a:lnTo>
                  <a:lnTo>
                    <a:pt x="1780076" y="0"/>
                  </a:lnTo>
                  <a:lnTo>
                    <a:pt x="2117912" y="0"/>
                  </a:lnTo>
                  <a:lnTo>
                    <a:pt x="2159907" y="12700"/>
                  </a:lnTo>
                  <a:lnTo>
                    <a:pt x="2201809" y="12700"/>
                  </a:lnTo>
                  <a:lnTo>
                    <a:pt x="2243616" y="25400"/>
                  </a:lnTo>
                  <a:lnTo>
                    <a:pt x="2285329" y="25400"/>
                  </a:lnTo>
                  <a:lnTo>
                    <a:pt x="2368399" y="50800"/>
                  </a:lnTo>
                  <a:lnTo>
                    <a:pt x="2409737" y="50800"/>
                  </a:lnTo>
                  <a:lnTo>
                    <a:pt x="2853258" y="190500"/>
                  </a:lnTo>
                  <a:lnTo>
                    <a:pt x="2892316" y="215900"/>
                  </a:lnTo>
                  <a:lnTo>
                    <a:pt x="2969699" y="241300"/>
                  </a:lnTo>
                  <a:lnTo>
                    <a:pt x="3007989" y="266700"/>
                  </a:lnTo>
                  <a:lnTo>
                    <a:pt x="3046006" y="279400"/>
                  </a:lnTo>
                  <a:lnTo>
                    <a:pt x="3083749" y="304800"/>
                  </a:lnTo>
                  <a:lnTo>
                    <a:pt x="3121203" y="317500"/>
                  </a:lnTo>
                  <a:lnTo>
                    <a:pt x="3195189" y="368300"/>
                  </a:lnTo>
                  <a:lnTo>
                    <a:pt x="3231721" y="381000"/>
                  </a:lnTo>
                  <a:lnTo>
                    <a:pt x="3267931" y="406400"/>
                  </a:lnTo>
                  <a:lnTo>
                    <a:pt x="3339332" y="457200"/>
                  </a:lnTo>
                  <a:lnTo>
                    <a:pt x="3374523" y="469900"/>
                  </a:lnTo>
                  <a:lnTo>
                    <a:pt x="3409361" y="495300"/>
                  </a:lnTo>
                  <a:lnTo>
                    <a:pt x="3477923" y="546100"/>
                  </a:lnTo>
                  <a:lnTo>
                    <a:pt x="3544986" y="596900"/>
                  </a:lnTo>
                  <a:lnTo>
                    <a:pt x="3610463" y="647700"/>
                  </a:lnTo>
                  <a:lnTo>
                    <a:pt x="3642601" y="685800"/>
                  </a:lnTo>
                  <a:lnTo>
                    <a:pt x="3674325" y="711200"/>
                  </a:lnTo>
                  <a:lnTo>
                    <a:pt x="3705621" y="736600"/>
                  </a:lnTo>
                  <a:lnTo>
                    <a:pt x="3736488" y="762000"/>
                  </a:lnTo>
                  <a:lnTo>
                    <a:pt x="3766926" y="800100"/>
                  </a:lnTo>
                  <a:lnTo>
                    <a:pt x="3796921" y="825500"/>
                  </a:lnTo>
                  <a:lnTo>
                    <a:pt x="3826460" y="850900"/>
                  </a:lnTo>
                  <a:lnTo>
                    <a:pt x="3855543" y="889000"/>
                  </a:lnTo>
                  <a:lnTo>
                    <a:pt x="3884170" y="914400"/>
                  </a:lnTo>
                  <a:lnTo>
                    <a:pt x="3912330" y="952500"/>
                  </a:lnTo>
                  <a:lnTo>
                    <a:pt x="3940010" y="977900"/>
                  </a:lnTo>
                  <a:lnTo>
                    <a:pt x="3967208" y="1016000"/>
                  </a:lnTo>
                  <a:lnTo>
                    <a:pt x="3993925" y="1041400"/>
                  </a:lnTo>
                  <a:lnTo>
                    <a:pt x="4020149" y="1079500"/>
                  </a:lnTo>
                  <a:lnTo>
                    <a:pt x="4045869" y="1117600"/>
                  </a:lnTo>
                  <a:lnTo>
                    <a:pt x="4071083" y="1143000"/>
                  </a:lnTo>
                  <a:lnTo>
                    <a:pt x="4095793" y="1181100"/>
                  </a:lnTo>
                  <a:lnTo>
                    <a:pt x="4119989" y="1219200"/>
                  </a:lnTo>
                  <a:lnTo>
                    <a:pt x="4143659" y="1257300"/>
                  </a:lnTo>
                  <a:lnTo>
                    <a:pt x="4166801" y="1282700"/>
                  </a:lnTo>
                  <a:lnTo>
                    <a:pt x="4189417" y="1320800"/>
                  </a:lnTo>
                  <a:lnTo>
                    <a:pt x="4211497" y="1358900"/>
                  </a:lnTo>
                  <a:lnTo>
                    <a:pt x="4233030" y="1397000"/>
                  </a:lnTo>
                  <a:lnTo>
                    <a:pt x="4254018" y="1435100"/>
                  </a:lnTo>
                  <a:lnTo>
                    <a:pt x="4274458" y="1473200"/>
                  </a:lnTo>
                  <a:lnTo>
                    <a:pt x="4294345" y="1511300"/>
                  </a:lnTo>
                  <a:lnTo>
                    <a:pt x="4313668" y="1549400"/>
                  </a:lnTo>
                  <a:lnTo>
                    <a:pt x="4332426" y="1587500"/>
                  </a:lnTo>
                  <a:lnTo>
                    <a:pt x="4350620" y="1625600"/>
                  </a:lnTo>
                  <a:lnTo>
                    <a:pt x="4368240" y="1663700"/>
                  </a:lnTo>
                  <a:lnTo>
                    <a:pt x="4385281" y="1701800"/>
                  </a:lnTo>
                  <a:lnTo>
                    <a:pt x="4401742" y="1739900"/>
                  </a:lnTo>
                  <a:lnTo>
                    <a:pt x="4417622" y="1778000"/>
                  </a:lnTo>
                  <a:lnTo>
                    <a:pt x="4432916" y="1816100"/>
                  </a:lnTo>
                  <a:lnTo>
                    <a:pt x="4447616" y="1854200"/>
                  </a:lnTo>
                  <a:lnTo>
                    <a:pt x="4461722" y="1892300"/>
                  </a:lnTo>
                  <a:lnTo>
                    <a:pt x="4475233" y="1930400"/>
                  </a:lnTo>
                  <a:lnTo>
                    <a:pt x="4488145" y="1981200"/>
                  </a:lnTo>
                  <a:lnTo>
                    <a:pt x="4500451" y="2019300"/>
                  </a:lnTo>
                  <a:lnTo>
                    <a:pt x="4512151" y="2057400"/>
                  </a:lnTo>
                  <a:lnTo>
                    <a:pt x="4523244" y="2095500"/>
                  </a:lnTo>
                  <a:lnTo>
                    <a:pt x="4533729" y="2133600"/>
                  </a:lnTo>
                  <a:lnTo>
                    <a:pt x="4543597" y="2184400"/>
                  </a:lnTo>
                  <a:lnTo>
                    <a:pt x="4552850" y="2222500"/>
                  </a:lnTo>
                  <a:lnTo>
                    <a:pt x="4561487" y="2260600"/>
                  </a:lnTo>
                  <a:lnTo>
                    <a:pt x="4569505" y="2298700"/>
                  </a:lnTo>
                  <a:lnTo>
                    <a:pt x="4576901" y="2349500"/>
                  </a:lnTo>
                  <a:lnTo>
                    <a:pt x="4583673" y="2387600"/>
                  </a:lnTo>
                  <a:lnTo>
                    <a:pt x="4589822" y="2425700"/>
                  </a:lnTo>
                  <a:lnTo>
                    <a:pt x="4595347" y="2476500"/>
                  </a:lnTo>
                  <a:lnTo>
                    <a:pt x="4600244" y="2514600"/>
                  </a:lnTo>
                  <a:lnTo>
                    <a:pt x="4604513" y="2552700"/>
                  </a:lnTo>
                  <a:lnTo>
                    <a:pt x="4608153" y="2603500"/>
                  </a:lnTo>
                  <a:lnTo>
                    <a:pt x="4611165" y="2641600"/>
                  </a:lnTo>
                  <a:lnTo>
                    <a:pt x="4613545" y="2679700"/>
                  </a:lnTo>
                  <a:lnTo>
                    <a:pt x="4615294" y="2730500"/>
                  </a:lnTo>
                  <a:lnTo>
                    <a:pt x="4616412" y="2768600"/>
                  </a:lnTo>
                  <a:lnTo>
                    <a:pt x="4616900" y="2806700"/>
                  </a:lnTo>
                  <a:lnTo>
                    <a:pt x="4616756" y="2857500"/>
                  </a:lnTo>
                  <a:lnTo>
                    <a:pt x="4615980" y="2895600"/>
                  </a:lnTo>
                  <a:lnTo>
                    <a:pt x="4614572" y="2933700"/>
                  </a:lnTo>
                  <a:lnTo>
                    <a:pt x="4612533" y="2984500"/>
                  </a:lnTo>
                  <a:lnTo>
                    <a:pt x="4609862" y="3022600"/>
                  </a:lnTo>
                  <a:lnTo>
                    <a:pt x="4606562" y="3060700"/>
                  </a:lnTo>
                  <a:lnTo>
                    <a:pt x="4602632" y="3111500"/>
                  </a:lnTo>
                  <a:lnTo>
                    <a:pt x="4598074" y="3149600"/>
                  </a:lnTo>
                  <a:lnTo>
                    <a:pt x="4592890" y="3187700"/>
                  </a:lnTo>
                  <a:lnTo>
                    <a:pt x="4587079" y="3225800"/>
                  </a:lnTo>
                  <a:lnTo>
                    <a:pt x="4580642" y="3276600"/>
                  </a:lnTo>
                  <a:lnTo>
                    <a:pt x="4573582" y="3314700"/>
                  </a:lnTo>
                  <a:lnTo>
                    <a:pt x="4565901" y="3352800"/>
                  </a:lnTo>
                  <a:lnTo>
                    <a:pt x="4557599" y="3403600"/>
                  </a:lnTo>
                  <a:lnTo>
                    <a:pt x="4548677" y="3441700"/>
                  </a:lnTo>
                  <a:lnTo>
                    <a:pt x="4539140" y="3479800"/>
                  </a:lnTo>
                  <a:lnTo>
                    <a:pt x="4528990" y="3517900"/>
                  </a:lnTo>
                  <a:lnTo>
                    <a:pt x="4518228" y="3568700"/>
                  </a:lnTo>
                  <a:lnTo>
                    <a:pt x="4506854" y="3606800"/>
                  </a:lnTo>
                  <a:lnTo>
                    <a:pt x="4494872" y="3644900"/>
                  </a:lnTo>
                  <a:lnTo>
                    <a:pt x="4482289" y="3683000"/>
                  </a:lnTo>
                  <a:lnTo>
                    <a:pt x="4469104" y="3721100"/>
                  </a:lnTo>
                  <a:lnTo>
                    <a:pt x="4455317" y="3759200"/>
                  </a:lnTo>
                  <a:lnTo>
                    <a:pt x="4440936" y="3810000"/>
                  </a:lnTo>
                  <a:lnTo>
                    <a:pt x="4425966" y="3848100"/>
                  </a:lnTo>
                  <a:lnTo>
                    <a:pt x="4410406" y="3886200"/>
                  </a:lnTo>
                  <a:lnTo>
                    <a:pt x="4394257" y="3924300"/>
                  </a:lnTo>
                  <a:lnTo>
                    <a:pt x="4377526" y="3962400"/>
                  </a:lnTo>
                  <a:lnTo>
                    <a:pt x="4360220" y="4000500"/>
                  </a:lnTo>
                  <a:lnTo>
                    <a:pt x="4342339" y="4038600"/>
                  </a:lnTo>
                  <a:lnTo>
                    <a:pt x="4323884" y="4076700"/>
                  </a:lnTo>
                  <a:lnTo>
                    <a:pt x="4304863" y="4114800"/>
                  </a:lnTo>
                  <a:lnTo>
                    <a:pt x="4285284" y="4152900"/>
                  </a:lnTo>
                  <a:lnTo>
                    <a:pt x="4265148" y="4191000"/>
                  </a:lnTo>
                  <a:lnTo>
                    <a:pt x="4244453" y="4229100"/>
                  </a:lnTo>
                  <a:lnTo>
                    <a:pt x="4237372" y="4241800"/>
                  </a:lnTo>
                  <a:close/>
                </a:path>
                <a:path w="4617084" h="5651500">
                  <a:moveTo>
                    <a:pt x="2432050" y="5588000"/>
                  </a:moveTo>
                  <a:lnTo>
                    <a:pt x="1131483" y="5588000"/>
                  </a:lnTo>
                  <a:lnTo>
                    <a:pt x="728129" y="5461000"/>
                  </a:lnTo>
                  <a:lnTo>
                    <a:pt x="688931" y="5435600"/>
                  </a:lnTo>
                  <a:lnTo>
                    <a:pt x="611290" y="5410200"/>
                  </a:lnTo>
                  <a:lnTo>
                    <a:pt x="572846" y="5384800"/>
                  </a:lnTo>
                  <a:lnTo>
                    <a:pt x="534673" y="5372100"/>
                  </a:lnTo>
                  <a:lnTo>
                    <a:pt x="496784" y="5346700"/>
                  </a:lnTo>
                  <a:lnTo>
                    <a:pt x="459181" y="5334000"/>
                  </a:lnTo>
                  <a:lnTo>
                    <a:pt x="421864" y="5308600"/>
                  </a:lnTo>
                  <a:lnTo>
                    <a:pt x="384850" y="5295900"/>
                  </a:lnTo>
                  <a:lnTo>
                    <a:pt x="311776" y="5245100"/>
                  </a:lnTo>
                  <a:lnTo>
                    <a:pt x="275718" y="5232400"/>
                  </a:lnTo>
                  <a:lnTo>
                    <a:pt x="204623" y="5181600"/>
                  </a:lnTo>
                  <a:lnTo>
                    <a:pt x="134930" y="5130800"/>
                  </a:lnTo>
                  <a:lnTo>
                    <a:pt x="66702" y="5080000"/>
                  </a:lnTo>
                  <a:lnTo>
                    <a:pt x="0" y="5029200"/>
                  </a:lnTo>
                  <a:lnTo>
                    <a:pt x="890037" y="3924300"/>
                  </a:lnTo>
                  <a:lnTo>
                    <a:pt x="906618" y="3937000"/>
                  </a:lnTo>
                  <a:lnTo>
                    <a:pt x="940352" y="3962400"/>
                  </a:lnTo>
                  <a:lnTo>
                    <a:pt x="974841" y="3987800"/>
                  </a:lnTo>
                  <a:lnTo>
                    <a:pt x="1010037" y="4013200"/>
                  </a:lnTo>
                  <a:lnTo>
                    <a:pt x="1064116" y="4051300"/>
                  </a:lnTo>
                  <a:lnTo>
                    <a:pt x="1082465" y="4051300"/>
                  </a:lnTo>
                  <a:lnTo>
                    <a:pt x="1138433" y="4089400"/>
                  </a:lnTo>
                  <a:lnTo>
                    <a:pt x="1157376" y="4089400"/>
                  </a:lnTo>
                  <a:lnTo>
                    <a:pt x="1215033" y="4127500"/>
                  </a:lnTo>
                  <a:lnTo>
                    <a:pt x="1234505" y="4127500"/>
                  </a:lnTo>
                  <a:lnTo>
                    <a:pt x="1254104" y="4140200"/>
                  </a:lnTo>
                  <a:lnTo>
                    <a:pt x="1273820" y="4140200"/>
                  </a:lnTo>
                  <a:lnTo>
                    <a:pt x="1313576" y="4165600"/>
                  </a:lnTo>
                  <a:lnTo>
                    <a:pt x="1333616" y="4165600"/>
                  </a:lnTo>
                  <a:lnTo>
                    <a:pt x="1353758" y="4178300"/>
                  </a:lnTo>
                  <a:lnTo>
                    <a:pt x="1373989" y="4178300"/>
                  </a:lnTo>
                  <a:lnTo>
                    <a:pt x="1394310" y="4191000"/>
                  </a:lnTo>
                  <a:lnTo>
                    <a:pt x="1435215" y="4191000"/>
                  </a:lnTo>
                  <a:lnTo>
                    <a:pt x="1455780" y="4203700"/>
                  </a:lnTo>
                  <a:lnTo>
                    <a:pt x="1476417" y="4203700"/>
                  </a:lnTo>
                  <a:lnTo>
                    <a:pt x="1497126" y="4216400"/>
                  </a:lnTo>
                  <a:lnTo>
                    <a:pt x="1559605" y="4216400"/>
                  </a:lnTo>
                  <a:lnTo>
                    <a:pt x="1580539" y="4229100"/>
                  </a:lnTo>
                  <a:lnTo>
                    <a:pt x="1664664" y="4229100"/>
                  </a:lnTo>
                  <a:lnTo>
                    <a:pt x="1685774" y="4241800"/>
                  </a:lnTo>
                  <a:lnTo>
                    <a:pt x="4237372" y="4241800"/>
                  </a:lnTo>
                  <a:lnTo>
                    <a:pt x="4223210" y="4267200"/>
                  </a:lnTo>
                  <a:lnTo>
                    <a:pt x="4201428" y="4305300"/>
                  </a:lnTo>
                  <a:lnTo>
                    <a:pt x="4179106" y="4330700"/>
                  </a:lnTo>
                  <a:lnTo>
                    <a:pt x="4156244" y="4368800"/>
                  </a:lnTo>
                  <a:lnTo>
                    <a:pt x="4132856" y="4406900"/>
                  </a:lnTo>
                  <a:lnTo>
                    <a:pt x="4108948" y="4445000"/>
                  </a:lnTo>
                  <a:lnTo>
                    <a:pt x="4084522" y="4470400"/>
                  </a:lnTo>
                  <a:lnTo>
                    <a:pt x="4059576" y="4508500"/>
                  </a:lnTo>
                  <a:lnTo>
                    <a:pt x="4034122" y="4546600"/>
                  </a:lnTo>
                  <a:lnTo>
                    <a:pt x="4008173" y="4572000"/>
                  </a:lnTo>
                  <a:lnTo>
                    <a:pt x="3981727" y="4610100"/>
                  </a:lnTo>
                  <a:lnTo>
                    <a:pt x="3954785" y="4648200"/>
                  </a:lnTo>
                  <a:lnTo>
                    <a:pt x="3927359" y="4673600"/>
                  </a:lnTo>
                  <a:lnTo>
                    <a:pt x="3899462" y="4711700"/>
                  </a:lnTo>
                  <a:lnTo>
                    <a:pt x="3871092" y="4737100"/>
                  </a:lnTo>
                  <a:lnTo>
                    <a:pt x="3842251" y="4775200"/>
                  </a:lnTo>
                  <a:lnTo>
                    <a:pt x="3812951" y="4800600"/>
                  </a:lnTo>
                  <a:lnTo>
                    <a:pt x="3783204" y="4826000"/>
                  </a:lnTo>
                  <a:lnTo>
                    <a:pt x="3753011" y="4864100"/>
                  </a:lnTo>
                  <a:lnTo>
                    <a:pt x="3722372" y="4889500"/>
                  </a:lnTo>
                  <a:lnTo>
                    <a:pt x="3691302" y="4914900"/>
                  </a:lnTo>
                  <a:lnTo>
                    <a:pt x="3659814" y="4940300"/>
                  </a:lnTo>
                  <a:lnTo>
                    <a:pt x="3627906" y="4978400"/>
                  </a:lnTo>
                  <a:lnTo>
                    <a:pt x="3595579" y="5003800"/>
                  </a:lnTo>
                  <a:lnTo>
                    <a:pt x="3529727" y="5054600"/>
                  </a:lnTo>
                  <a:lnTo>
                    <a:pt x="3462317" y="5105400"/>
                  </a:lnTo>
                  <a:lnTo>
                    <a:pt x="3393409" y="5156200"/>
                  </a:lnTo>
                  <a:lnTo>
                    <a:pt x="3323064" y="5207000"/>
                  </a:lnTo>
                  <a:lnTo>
                    <a:pt x="3287368" y="5219700"/>
                  </a:lnTo>
                  <a:lnTo>
                    <a:pt x="3214995" y="5270500"/>
                  </a:lnTo>
                  <a:lnTo>
                    <a:pt x="3178317" y="5283200"/>
                  </a:lnTo>
                  <a:lnTo>
                    <a:pt x="3104044" y="5334000"/>
                  </a:lnTo>
                  <a:lnTo>
                    <a:pt x="3066464" y="5346700"/>
                  </a:lnTo>
                  <a:lnTo>
                    <a:pt x="3028590" y="5372100"/>
                  </a:lnTo>
                  <a:lnTo>
                    <a:pt x="2990438" y="5384800"/>
                  </a:lnTo>
                  <a:lnTo>
                    <a:pt x="2952025" y="5410200"/>
                  </a:lnTo>
                  <a:lnTo>
                    <a:pt x="2835238" y="5448300"/>
                  </a:lnTo>
                  <a:lnTo>
                    <a:pt x="2795833" y="5473700"/>
                  </a:lnTo>
                  <a:lnTo>
                    <a:pt x="2432050" y="5588000"/>
                  </a:lnTo>
                  <a:close/>
                </a:path>
                <a:path w="4617084" h="5651500">
                  <a:moveTo>
                    <a:pt x="2307843" y="5613400"/>
                  </a:moveTo>
                  <a:lnTo>
                    <a:pt x="1255721" y="5613400"/>
                  </a:lnTo>
                  <a:lnTo>
                    <a:pt x="1172757" y="5588000"/>
                  </a:lnTo>
                  <a:lnTo>
                    <a:pt x="2390777" y="5588000"/>
                  </a:lnTo>
                  <a:lnTo>
                    <a:pt x="2307843" y="5613400"/>
                  </a:lnTo>
                  <a:close/>
                </a:path>
                <a:path w="4617084" h="5651500">
                  <a:moveTo>
                    <a:pt x="2224437" y="5626100"/>
                  </a:moveTo>
                  <a:lnTo>
                    <a:pt x="1339135" y="5626100"/>
                  </a:lnTo>
                  <a:lnTo>
                    <a:pt x="1297375" y="5613400"/>
                  </a:lnTo>
                  <a:lnTo>
                    <a:pt x="2266199" y="5613400"/>
                  </a:lnTo>
                  <a:lnTo>
                    <a:pt x="2224437" y="5626100"/>
                  </a:lnTo>
                  <a:close/>
                </a:path>
                <a:path w="4617084" h="5651500">
                  <a:moveTo>
                    <a:pt x="2140638" y="5638800"/>
                  </a:moveTo>
                  <a:lnTo>
                    <a:pt x="1422960" y="5638800"/>
                  </a:lnTo>
                  <a:lnTo>
                    <a:pt x="1381003" y="5626100"/>
                  </a:lnTo>
                  <a:lnTo>
                    <a:pt x="2182578" y="5626100"/>
                  </a:lnTo>
                  <a:lnTo>
                    <a:pt x="2140638" y="5638800"/>
                  </a:lnTo>
                  <a:close/>
                </a:path>
                <a:path w="4617084" h="5651500">
                  <a:moveTo>
                    <a:pt x="2014355" y="5651500"/>
                  </a:moveTo>
                  <a:lnTo>
                    <a:pt x="1549251" y="5651500"/>
                  </a:lnTo>
                  <a:lnTo>
                    <a:pt x="1507084" y="5638800"/>
                  </a:lnTo>
                  <a:lnTo>
                    <a:pt x="2056518" y="5638800"/>
                  </a:lnTo>
                  <a:lnTo>
                    <a:pt x="2014355" y="5651500"/>
                  </a:lnTo>
                  <a:close/>
                </a:path>
              </a:pathLst>
            </a:custGeom>
            <a:solidFill>
              <a:srgbClr val="785e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1" name="object 10"/>
            <p:cNvSpPr/>
            <p:nvPr/>
          </p:nvSpPr>
          <p:spPr>
            <a:xfrm>
              <a:off x="10743480" y="3132720"/>
              <a:ext cx="2003040" cy="4075200"/>
            </a:xfrm>
            <a:custGeom>
              <a:avLst/>
              <a:gdLst>
                <a:gd name="textAreaLeft" fmla="*/ 0 w 2003040"/>
                <a:gd name="textAreaRight" fmla="*/ 2003400 w 2003040"/>
                <a:gd name="textAreaTop" fmla="*/ 0 h 4075200"/>
                <a:gd name="textAreaBottom" fmla="*/ 4075560 h 4075200"/>
              </a:gdLst>
              <a:ahLst/>
              <a:rect l="textAreaLeft" t="textAreaTop" r="textAreaRight" b="textAreaBottom"/>
              <a:pathLst>
                <a:path w="2003425" h="4075429">
                  <a:moveTo>
                    <a:pt x="1169348" y="4075130"/>
                  </a:moveTo>
                  <a:lnTo>
                    <a:pt x="1111766" y="4032170"/>
                  </a:lnTo>
                  <a:lnTo>
                    <a:pt x="1055291" y="3987766"/>
                  </a:lnTo>
                  <a:lnTo>
                    <a:pt x="999959" y="3941946"/>
                  </a:lnTo>
                  <a:lnTo>
                    <a:pt x="945805" y="3894741"/>
                  </a:lnTo>
                  <a:lnTo>
                    <a:pt x="892863" y="3846177"/>
                  </a:lnTo>
                  <a:lnTo>
                    <a:pt x="841168" y="3796289"/>
                  </a:lnTo>
                  <a:lnTo>
                    <a:pt x="790752" y="3745109"/>
                  </a:lnTo>
                  <a:lnTo>
                    <a:pt x="741650" y="3692669"/>
                  </a:lnTo>
                  <a:lnTo>
                    <a:pt x="693890" y="3639002"/>
                  </a:lnTo>
                  <a:lnTo>
                    <a:pt x="647506" y="3584141"/>
                  </a:lnTo>
                  <a:lnTo>
                    <a:pt x="602524" y="3528126"/>
                  </a:lnTo>
                  <a:lnTo>
                    <a:pt x="558976" y="3470989"/>
                  </a:lnTo>
                  <a:lnTo>
                    <a:pt x="516889" y="3412767"/>
                  </a:lnTo>
                  <a:lnTo>
                    <a:pt x="476289" y="3353498"/>
                  </a:lnTo>
                  <a:lnTo>
                    <a:pt x="437203" y="3293220"/>
                  </a:lnTo>
                  <a:lnTo>
                    <a:pt x="399657" y="3231972"/>
                  </a:lnTo>
                  <a:lnTo>
                    <a:pt x="363673" y="3169792"/>
                  </a:lnTo>
                  <a:lnTo>
                    <a:pt x="329276" y="3106720"/>
                  </a:lnTo>
                  <a:lnTo>
                    <a:pt x="296486" y="3042799"/>
                  </a:lnTo>
                  <a:lnTo>
                    <a:pt x="265326" y="2978068"/>
                  </a:lnTo>
                  <a:lnTo>
                    <a:pt x="235814" y="2912568"/>
                  </a:lnTo>
                  <a:lnTo>
                    <a:pt x="207970" y="2846342"/>
                  </a:lnTo>
                  <a:lnTo>
                    <a:pt x="181813" y="2779432"/>
                  </a:lnTo>
                  <a:lnTo>
                    <a:pt x="157359" y="2711882"/>
                  </a:lnTo>
                  <a:lnTo>
                    <a:pt x="134622" y="2643733"/>
                  </a:lnTo>
                  <a:lnTo>
                    <a:pt x="113618" y="2575031"/>
                  </a:lnTo>
                  <a:lnTo>
                    <a:pt x="94417" y="2506023"/>
                  </a:lnTo>
                  <a:lnTo>
                    <a:pt x="76865" y="2436142"/>
                  </a:lnTo>
                  <a:lnTo>
                    <a:pt x="61136" y="2366043"/>
                  </a:lnTo>
                  <a:lnTo>
                    <a:pt x="47187" y="2295569"/>
                  </a:lnTo>
                  <a:lnTo>
                    <a:pt x="35028" y="2224765"/>
                  </a:lnTo>
                  <a:lnTo>
                    <a:pt x="24667" y="2153676"/>
                  </a:lnTo>
                  <a:lnTo>
                    <a:pt x="16108" y="2082346"/>
                  </a:lnTo>
                  <a:lnTo>
                    <a:pt x="9358" y="2010823"/>
                  </a:lnTo>
                  <a:lnTo>
                    <a:pt x="4421" y="1939151"/>
                  </a:lnTo>
                  <a:lnTo>
                    <a:pt x="1302" y="1867379"/>
                  </a:lnTo>
                  <a:lnTo>
                    <a:pt x="0" y="1795549"/>
                  </a:lnTo>
                  <a:lnTo>
                    <a:pt x="517" y="1723710"/>
                  </a:lnTo>
                  <a:lnTo>
                    <a:pt x="2855" y="1651907"/>
                  </a:lnTo>
                  <a:lnTo>
                    <a:pt x="7009" y="1580186"/>
                  </a:lnTo>
                  <a:lnTo>
                    <a:pt x="12978" y="1508593"/>
                  </a:lnTo>
                  <a:lnTo>
                    <a:pt x="20759" y="1437175"/>
                  </a:lnTo>
                  <a:lnTo>
                    <a:pt x="30345" y="1365977"/>
                  </a:lnTo>
                  <a:lnTo>
                    <a:pt x="41731" y="1295044"/>
                  </a:lnTo>
                  <a:lnTo>
                    <a:pt x="54908" y="1224422"/>
                  </a:lnTo>
                  <a:lnTo>
                    <a:pt x="69870" y="1154156"/>
                  </a:lnTo>
                  <a:lnTo>
                    <a:pt x="86608" y="1084292"/>
                  </a:lnTo>
                  <a:lnTo>
                    <a:pt x="105109" y="1014874"/>
                  </a:lnTo>
                  <a:lnTo>
                    <a:pt x="125361" y="945947"/>
                  </a:lnTo>
                  <a:lnTo>
                    <a:pt x="147353" y="877554"/>
                  </a:lnTo>
                  <a:lnTo>
                    <a:pt x="171069" y="809741"/>
                  </a:lnTo>
                  <a:lnTo>
                    <a:pt x="196496" y="742550"/>
                  </a:lnTo>
                  <a:lnTo>
                    <a:pt x="223614" y="676024"/>
                  </a:lnTo>
                  <a:lnTo>
                    <a:pt x="252409" y="610206"/>
                  </a:lnTo>
                  <a:lnTo>
                    <a:pt x="282862" y="545139"/>
                  </a:lnTo>
                  <a:lnTo>
                    <a:pt x="314952" y="480863"/>
                  </a:lnTo>
                  <a:lnTo>
                    <a:pt x="348660" y="417421"/>
                  </a:lnTo>
                  <a:lnTo>
                    <a:pt x="383963" y="354853"/>
                  </a:lnTo>
                  <a:lnTo>
                    <a:pt x="420840" y="293198"/>
                  </a:lnTo>
                  <a:lnTo>
                    <a:pt x="459265" y="232498"/>
                  </a:lnTo>
                  <a:lnTo>
                    <a:pt x="499214" y="172789"/>
                  </a:lnTo>
                  <a:lnTo>
                    <a:pt x="540664" y="114112"/>
                  </a:lnTo>
                  <a:lnTo>
                    <a:pt x="583587" y="56503"/>
                  </a:lnTo>
                  <a:lnTo>
                    <a:pt x="627954" y="0"/>
                  </a:lnTo>
                  <a:lnTo>
                    <a:pt x="1732379" y="890037"/>
                  </a:lnTo>
                  <a:lnTo>
                    <a:pt x="1710188" y="918297"/>
                  </a:lnTo>
                  <a:lnTo>
                    <a:pt x="1688733" y="947093"/>
                  </a:lnTo>
                  <a:lnTo>
                    <a:pt x="1648035" y="1006286"/>
                  </a:lnTo>
                  <a:lnTo>
                    <a:pt x="1610382" y="1067463"/>
                  </a:lnTo>
                  <a:lnTo>
                    <a:pt x="1575878" y="1130469"/>
                  </a:lnTo>
                  <a:lnTo>
                    <a:pt x="1544605" y="1195140"/>
                  </a:lnTo>
                  <a:lnTo>
                    <a:pt x="1516650" y="1261313"/>
                  </a:lnTo>
                  <a:lnTo>
                    <a:pt x="1492077" y="1328815"/>
                  </a:lnTo>
                  <a:lnTo>
                    <a:pt x="1470956" y="1397475"/>
                  </a:lnTo>
                  <a:lnTo>
                    <a:pt x="1453336" y="1467116"/>
                  </a:lnTo>
                  <a:lnTo>
                    <a:pt x="1439266" y="1537560"/>
                  </a:lnTo>
                  <a:lnTo>
                    <a:pt x="1428779" y="1608625"/>
                  </a:lnTo>
                  <a:lnTo>
                    <a:pt x="1421906" y="1680131"/>
                  </a:lnTo>
                  <a:lnTo>
                    <a:pt x="1418660" y="1751893"/>
                  </a:lnTo>
                  <a:lnTo>
                    <a:pt x="1418401" y="1787801"/>
                  </a:lnTo>
                  <a:lnTo>
                    <a:pt x="1419053" y="1823727"/>
                  </a:lnTo>
                  <a:lnTo>
                    <a:pt x="1423079" y="1895449"/>
                  </a:lnTo>
                  <a:lnTo>
                    <a:pt x="1430735" y="1966876"/>
                  </a:lnTo>
                  <a:lnTo>
                    <a:pt x="1441994" y="2037823"/>
                  </a:lnTo>
                  <a:lnTo>
                    <a:pt x="1456833" y="2108109"/>
                  </a:lnTo>
                  <a:lnTo>
                    <a:pt x="1475209" y="2177554"/>
                  </a:lnTo>
                  <a:lnTo>
                    <a:pt x="1497080" y="2245979"/>
                  </a:lnTo>
                  <a:lnTo>
                    <a:pt x="1522386" y="2313209"/>
                  </a:lnTo>
                  <a:lnTo>
                    <a:pt x="1551064" y="2379072"/>
                  </a:lnTo>
                  <a:lnTo>
                    <a:pt x="1583038" y="2443399"/>
                  </a:lnTo>
                  <a:lnTo>
                    <a:pt x="1618112" y="2505819"/>
                  </a:lnTo>
                  <a:lnTo>
                    <a:pt x="1656545" y="2566787"/>
                  </a:lnTo>
                  <a:lnTo>
                    <a:pt x="1697889" y="2625532"/>
                  </a:lnTo>
                  <a:lnTo>
                    <a:pt x="1742153" y="2682109"/>
                  </a:lnTo>
                  <a:lnTo>
                    <a:pt x="1789227" y="2736372"/>
                  </a:lnTo>
                  <a:lnTo>
                    <a:pt x="1838985" y="2788183"/>
                  </a:lnTo>
                  <a:lnTo>
                    <a:pt x="1891303" y="2837407"/>
                  </a:lnTo>
                  <a:lnTo>
                    <a:pt x="1946047" y="2883921"/>
                  </a:lnTo>
                  <a:lnTo>
                    <a:pt x="2003075" y="2927603"/>
                  </a:lnTo>
                  <a:lnTo>
                    <a:pt x="1169348" y="4075130"/>
                  </a:lnTo>
                  <a:close/>
                </a:path>
              </a:pathLst>
            </a:custGeom>
            <a:solidFill>
              <a:srgbClr val="a677e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2" name="object 11"/>
            <p:cNvSpPr/>
            <p:nvPr/>
          </p:nvSpPr>
          <p:spPr>
            <a:xfrm>
              <a:off x="11285280" y="2076120"/>
              <a:ext cx="2295000" cy="2003040"/>
            </a:xfrm>
            <a:custGeom>
              <a:avLst/>
              <a:gdLst>
                <a:gd name="textAreaLeft" fmla="*/ 0 w 2295000"/>
                <a:gd name="textAreaRight" fmla="*/ 2295360 w 2295000"/>
                <a:gd name="textAreaTop" fmla="*/ 0 h 2003040"/>
                <a:gd name="textAreaBottom" fmla="*/ 2003400 h 2003040"/>
              </a:gdLst>
              <a:ahLst/>
              <a:rect l="textAreaLeft" t="textAreaTop" r="textAreaRight" b="textAreaBottom"/>
              <a:pathLst>
                <a:path w="2295525" h="2003425">
                  <a:moveTo>
                    <a:pt x="1147527" y="2003115"/>
                  </a:moveTo>
                  <a:lnTo>
                    <a:pt x="0" y="1169388"/>
                  </a:lnTo>
                  <a:lnTo>
                    <a:pt x="28403" y="1130977"/>
                  </a:lnTo>
                  <a:lnTo>
                    <a:pt x="57428" y="1093075"/>
                  </a:lnTo>
                  <a:lnTo>
                    <a:pt x="87074" y="1055684"/>
                  </a:lnTo>
                  <a:lnTo>
                    <a:pt x="117342" y="1018802"/>
                  </a:lnTo>
                  <a:lnTo>
                    <a:pt x="148231" y="982431"/>
                  </a:lnTo>
                  <a:lnTo>
                    <a:pt x="179741" y="946569"/>
                  </a:lnTo>
                  <a:lnTo>
                    <a:pt x="211872" y="911217"/>
                  </a:lnTo>
                  <a:lnTo>
                    <a:pt x="244593" y="876410"/>
                  </a:lnTo>
                  <a:lnTo>
                    <a:pt x="277870" y="842182"/>
                  </a:lnTo>
                  <a:lnTo>
                    <a:pt x="311705" y="808534"/>
                  </a:lnTo>
                  <a:lnTo>
                    <a:pt x="346098" y="775466"/>
                  </a:lnTo>
                  <a:lnTo>
                    <a:pt x="381047" y="742976"/>
                  </a:lnTo>
                  <a:lnTo>
                    <a:pt x="416553" y="711066"/>
                  </a:lnTo>
                  <a:lnTo>
                    <a:pt x="452617" y="679736"/>
                  </a:lnTo>
                  <a:lnTo>
                    <a:pt x="489202" y="649016"/>
                  </a:lnTo>
                  <a:lnTo>
                    <a:pt x="526272" y="618936"/>
                  </a:lnTo>
                  <a:lnTo>
                    <a:pt x="563828" y="589498"/>
                  </a:lnTo>
                  <a:lnTo>
                    <a:pt x="601868" y="560700"/>
                  </a:lnTo>
                  <a:lnTo>
                    <a:pt x="640394" y="532543"/>
                  </a:lnTo>
                  <a:lnTo>
                    <a:pt x="679404" y="505028"/>
                  </a:lnTo>
                  <a:lnTo>
                    <a:pt x="718900" y="478153"/>
                  </a:lnTo>
                  <a:lnTo>
                    <a:pt x="758842" y="451945"/>
                  </a:lnTo>
                  <a:lnTo>
                    <a:pt x="799190" y="426431"/>
                  </a:lnTo>
                  <a:lnTo>
                    <a:pt x="839944" y="401610"/>
                  </a:lnTo>
                  <a:lnTo>
                    <a:pt x="881105" y="377482"/>
                  </a:lnTo>
                  <a:lnTo>
                    <a:pt x="922673" y="354048"/>
                  </a:lnTo>
                  <a:lnTo>
                    <a:pt x="964647" y="331308"/>
                  </a:lnTo>
                  <a:lnTo>
                    <a:pt x="1007028" y="309261"/>
                  </a:lnTo>
                  <a:lnTo>
                    <a:pt x="1049772" y="287929"/>
                  </a:lnTo>
                  <a:lnTo>
                    <a:pt x="1092839" y="267334"/>
                  </a:lnTo>
                  <a:lnTo>
                    <a:pt x="1136229" y="247474"/>
                  </a:lnTo>
                  <a:lnTo>
                    <a:pt x="1179940" y="228352"/>
                  </a:lnTo>
                  <a:lnTo>
                    <a:pt x="1223973" y="209965"/>
                  </a:lnTo>
                  <a:lnTo>
                    <a:pt x="1268329" y="192316"/>
                  </a:lnTo>
                  <a:lnTo>
                    <a:pt x="1313007" y="175402"/>
                  </a:lnTo>
                  <a:lnTo>
                    <a:pt x="1357963" y="159242"/>
                  </a:lnTo>
                  <a:lnTo>
                    <a:pt x="1403152" y="143850"/>
                  </a:lnTo>
                  <a:lnTo>
                    <a:pt x="1448575" y="129228"/>
                  </a:lnTo>
                  <a:lnTo>
                    <a:pt x="1494231" y="115375"/>
                  </a:lnTo>
                  <a:lnTo>
                    <a:pt x="1540120" y="102291"/>
                  </a:lnTo>
                  <a:lnTo>
                    <a:pt x="1586243" y="89977"/>
                  </a:lnTo>
                  <a:lnTo>
                    <a:pt x="1632599" y="78431"/>
                  </a:lnTo>
                  <a:lnTo>
                    <a:pt x="1679143" y="67666"/>
                  </a:lnTo>
                  <a:lnTo>
                    <a:pt x="1725828" y="57692"/>
                  </a:lnTo>
                  <a:lnTo>
                    <a:pt x="1772655" y="48510"/>
                  </a:lnTo>
                  <a:lnTo>
                    <a:pt x="1819622" y="40118"/>
                  </a:lnTo>
                  <a:lnTo>
                    <a:pt x="1866731" y="32518"/>
                  </a:lnTo>
                  <a:lnTo>
                    <a:pt x="1913981" y="25710"/>
                  </a:lnTo>
                  <a:lnTo>
                    <a:pt x="1961372" y="19692"/>
                  </a:lnTo>
                  <a:lnTo>
                    <a:pt x="2008859" y="14472"/>
                  </a:lnTo>
                  <a:lnTo>
                    <a:pt x="2056392" y="10054"/>
                  </a:lnTo>
                  <a:lnTo>
                    <a:pt x="2103973" y="6438"/>
                  </a:lnTo>
                  <a:lnTo>
                    <a:pt x="2151601" y="3625"/>
                  </a:lnTo>
                  <a:lnTo>
                    <a:pt x="2199277" y="1614"/>
                  </a:lnTo>
                  <a:lnTo>
                    <a:pt x="2247000" y="405"/>
                  </a:lnTo>
                  <a:lnTo>
                    <a:pt x="2294770" y="0"/>
                  </a:lnTo>
                  <a:lnTo>
                    <a:pt x="2294913" y="1418421"/>
                  </a:lnTo>
                  <a:lnTo>
                    <a:pt x="2247046" y="1419225"/>
                  </a:lnTo>
                  <a:lnTo>
                    <a:pt x="2199370" y="1421629"/>
                  </a:lnTo>
                  <a:lnTo>
                    <a:pt x="2151882" y="1425632"/>
                  </a:lnTo>
                  <a:lnTo>
                    <a:pt x="2104584" y="1431234"/>
                  </a:lnTo>
                  <a:lnTo>
                    <a:pt x="2057476" y="1438436"/>
                  </a:lnTo>
                  <a:lnTo>
                    <a:pt x="2010556" y="1447237"/>
                  </a:lnTo>
                  <a:lnTo>
                    <a:pt x="1963826" y="1457637"/>
                  </a:lnTo>
                  <a:lnTo>
                    <a:pt x="1917470" y="1469592"/>
                  </a:lnTo>
                  <a:lnTo>
                    <a:pt x="1871671" y="1483058"/>
                  </a:lnTo>
                  <a:lnTo>
                    <a:pt x="1826430" y="1498035"/>
                  </a:lnTo>
                  <a:lnTo>
                    <a:pt x="1781746" y="1514523"/>
                  </a:lnTo>
                  <a:lnTo>
                    <a:pt x="1737620" y="1532522"/>
                  </a:lnTo>
                  <a:lnTo>
                    <a:pt x="1694051" y="1552032"/>
                  </a:lnTo>
                  <a:lnTo>
                    <a:pt x="1651040" y="1573052"/>
                  </a:lnTo>
                  <a:lnTo>
                    <a:pt x="1608755" y="1595498"/>
                  </a:lnTo>
                  <a:lnTo>
                    <a:pt x="1567364" y="1619282"/>
                  </a:lnTo>
                  <a:lnTo>
                    <a:pt x="1526869" y="1644405"/>
                  </a:lnTo>
                  <a:lnTo>
                    <a:pt x="1487268" y="1670868"/>
                  </a:lnTo>
                  <a:lnTo>
                    <a:pt x="1448562" y="1698669"/>
                  </a:lnTo>
                  <a:lnTo>
                    <a:pt x="1410752" y="1727810"/>
                  </a:lnTo>
                  <a:lnTo>
                    <a:pt x="1373836" y="1758290"/>
                  </a:lnTo>
                  <a:lnTo>
                    <a:pt x="1337958" y="1789985"/>
                  </a:lnTo>
                  <a:lnTo>
                    <a:pt x="1303263" y="1822774"/>
                  </a:lnTo>
                  <a:lnTo>
                    <a:pt x="1269750" y="1856656"/>
                  </a:lnTo>
                  <a:lnTo>
                    <a:pt x="1237420" y="1891631"/>
                  </a:lnTo>
                  <a:lnTo>
                    <a:pt x="1206273" y="1927699"/>
                  </a:lnTo>
                  <a:lnTo>
                    <a:pt x="1176308" y="1964861"/>
                  </a:lnTo>
                  <a:lnTo>
                    <a:pt x="1147527" y="2003115"/>
                  </a:lnTo>
                  <a:close/>
                </a:path>
              </a:pathLst>
            </a:custGeom>
            <a:solidFill>
              <a:srgbClr val="ca93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173" name="object 12" descr=""/>
          <p:cNvPicPr/>
          <p:nvPr/>
        </p:nvPicPr>
        <p:blipFill>
          <a:blip r:embed="rId1"/>
          <a:stretch/>
        </p:blipFill>
        <p:spPr>
          <a:xfrm>
            <a:off x="502560" y="6651360"/>
            <a:ext cx="149760" cy="149760"/>
          </a:xfrm>
          <a:prstGeom prst="rect">
            <a:avLst/>
          </a:prstGeom>
          <a:ln w="0">
            <a:noFill/>
          </a:ln>
        </p:spPr>
      </p:pic>
      <p:sp>
        <p:nvSpPr>
          <p:cNvPr id="174" name="object 13"/>
          <p:cNvSpPr/>
          <p:nvPr/>
        </p:nvSpPr>
        <p:spPr>
          <a:xfrm>
            <a:off x="855000" y="6275160"/>
            <a:ext cx="7768800" cy="34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75120" algn="ctr">
              <a:lnSpc>
                <a:spcPct val="116000"/>
              </a:lnSpc>
              <a:spcBef>
                <a:spcPts val="96"/>
              </a:spcBef>
              <a:buNone/>
            </a:pPr>
            <a:r>
              <a:rPr b="1" lang="en-US" sz="3200" spc="-100" strike="noStrike">
                <a:solidFill>
                  <a:srgbClr val="4f33c3"/>
                </a:solidFill>
                <a:latin typeface="Gill Sans MT"/>
              </a:rPr>
              <a:t>Esquecimento</a:t>
            </a:r>
            <a:r>
              <a:rPr b="1" lang="en-US" sz="3200" spc="-165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35" strike="noStrike">
                <a:solidFill>
                  <a:srgbClr val="4f33c3"/>
                </a:solidFill>
                <a:latin typeface="Gill Sans MT"/>
              </a:rPr>
              <a:t>de</a:t>
            </a:r>
            <a:r>
              <a:rPr b="1" lang="en-US" sz="3200" spc="-225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86" strike="noStrike">
                <a:solidFill>
                  <a:srgbClr val="4f33c3"/>
                </a:solidFill>
                <a:latin typeface="Gill Sans MT"/>
              </a:rPr>
              <a:t>Logins </a:t>
            </a:r>
            <a:r>
              <a:rPr b="1" lang="en-US" sz="3200" spc="-160" strike="noStrike">
                <a:solidFill>
                  <a:srgbClr val="4f33c3"/>
                </a:solidFill>
                <a:latin typeface="Gill Sans MT"/>
              </a:rPr>
              <a:t>Vazamento</a:t>
            </a:r>
            <a:r>
              <a:rPr b="1" lang="en-US" sz="3200" spc="-140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35" strike="noStrike">
                <a:solidFill>
                  <a:srgbClr val="4f33c3"/>
                </a:solidFill>
                <a:latin typeface="Gill Sans MT"/>
              </a:rPr>
              <a:t>de</a:t>
            </a:r>
            <a:r>
              <a:rPr b="1" lang="en-US" sz="3200" spc="-140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12" strike="noStrike">
                <a:solidFill>
                  <a:srgbClr val="4f33c3"/>
                </a:solidFill>
                <a:latin typeface="Gill Sans MT"/>
              </a:rPr>
              <a:t>Senhas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2240" algn="ctr">
              <a:lnSpc>
                <a:spcPct val="116000"/>
              </a:lnSpc>
              <a:buNone/>
            </a:pPr>
            <a:r>
              <a:rPr b="1" lang="en-US" sz="3200" spc="-72" strike="noStrike">
                <a:solidFill>
                  <a:srgbClr val="4f33c3"/>
                </a:solidFill>
                <a:latin typeface="Gill Sans MT"/>
              </a:rPr>
              <a:t>Insegurança</a:t>
            </a:r>
            <a:r>
              <a:rPr b="1" lang="en-US" sz="3200" spc="-140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211" strike="noStrike">
                <a:solidFill>
                  <a:srgbClr val="4f33c3"/>
                </a:solidFill>
                <a:latin typeface="Gill Sans MT"/>
              </a:rPr>
              <a:t>com</a:t>
            </a:r>
            <a:r>
              <a:rPr b="1" lang="en-US" sz="3200" spc="-137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160" strike="noStrike">
                <a:solidFill>
                  <a:srgbClr val="4f33c3"/>
                </a:solidFill>
                <a:latin typeface="Gill Sans MT"/>
              </a:rPr>
              <a:t>o</a:t>
            </a:r>
            <a:r>
              <a:rPr b="1" lang="en-US" sz="3200" spc="-137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165" strike="noStrike">
                <a:solidFill>
                  <a:srgbClr val="4f33c3"/>
                </a:solidFill>
                <a:latin typeface="Gill Sans MT"/>
              </a:rPr>
              <a:t>Armazenamento </a:t>
            </a:r>
            <a:r>
              <a:rPr b="1" lang="en-US" sz="3200" spc="-26" strike="noStrike">
                <a:solidFill>
                  <a:srgbClr val="4f33c3"/>
                </a:solidFill>
                <a:latin typeface="Gill Sans MT"/>
              </a:rPr>
              <a:t>Falta</a:t>
            </a:r>
            <a:r>
              <a:rPr b="1" lang="en-US" sz="3200" spc="-225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35" strike="noStrike">
                <a:solidFill>
                  <a:srgbClr val="4f33c3"/>
                </a:solidFill>
                <a:latin typeface="Gill Sans MT"/>
              </a:rPr>
              <a:t>de</a:t>
            </a:r>
            <a:r>
              <a:rPr b="1" lang="en-US" sz="3200" spc="-222" strike="noStrike">
                <a:solidFill>
                  <a:srgbClr val="4f33c3"/>
                </a:solidFill>
                <a:latin typeface="Gill Sans MT"/>
              </a:rPr>
              <a:t> </a:t>
            </a:r>
            <a:r>
              <a:rPr b="1" lang="en-US" sz="3200" spc="-12" strike="noStrike">
                <a:solidFill>
                  <a:srgbClr val="4f33c3"/>
                </a:solidFill>
                <a:latin typeface="Gill Sans MT"/>
              </a:rPr>
              <a:t>autossuficiência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object 14" descr=""/>
          <p:cNvPicPr/>
          <p:nvPr/>
        </p:nvPicPr>
        <p:blipFill>
          <a:blip r:embed="rId2"/>
          <a:stretch/>
        </p:blipFill>
        <p:spPr>
          <a:xfrm>
            <a:off x="502560" y="7326000"/>
            <a:ext cx="149760" cy="149760"/>
          </a:xfrm>
          <a:prstGeom prst="rect">
            <a:avLst/>
          </a:prstGeom>
          <a:ln w="0">
            <a:noFill/>
          </a:ln>
        </p:spPr>
      </p:pic>
      <p:pic>
        <p:nvPicPr>
          <p:cNvPr id="176" name="object 15" descr=""/>
          <p:cNvPicPr/>
          <p:nvPr/>
        </p:nvPicPr>
        <p:blipFill>
          <a:blip r:embed="rId3"/>
          <a:stretch/>
        </p:blipFill>
        <p:spPr>
          <a:xfrm>
            <a:off x="502560" y="8001000"/>
            <a:ext cx="149760" cy="149760"/>
          </a:xfrm>
          <a:prstGeom prst="rect">
            <a:avLst/>
          </a:prstGeom>
          <a:ln w="0">
            <a:noFill/>
          </a:ln>
        </p:spPr>
      </p:pic>
      <p:pic>
        <p:nvPicPr>
          <p:cNvPr id="177" name="object 16" descr=""/>
          <p:cNvPicPr/>
          <p:nvPr/>
        </p:nvPicPr>
        <p:blipFill>
          <a:blip r:embed="rId4"/>
          <a:stretch/>
        </p:blipFill>
        <p:spPr>
          <a:xfrm>
            <a:off x="502560" y="8676000"/>
            <a:ext cx="149760" cy="1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f3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object 3" descr=""/>
          <p:cNvPicPr/>
          <p:nvPr/>
        </p:nvPicPr>
        <p:blipFill>
          <a:blip r:embed="rId1"/>
          <a:stretch/>
        </p:blipFill>
        <p:spPr>
          <a:xfrm>
            <a:off x="7574400" y="2021400"/>
            <a:ext cx="3138480" cy="6237720"/>
          </a:xfrm>
          <a:prstGeom prst="rect">
            <a:avLst/>
          </a:prstGeom>
          <a:ln w="0">
            <a:noFill/>
          </a:ln>
        </p:spPr>
      </p:pic>
      <p:sp>
        <p:nvSpPr>
          <p:cNvPr id="180" name="object 4"/>
          <p:cNvSpPr/>
          <p:nvPr/>
        </p:nvSpPr>
        <p:spPr>
          <a:xfrm>
            <a:off x="1015920" y="3133080"/>
            <a:ext cx="4934880" cy="37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  <a:buNone/>
            </a:pPr>
            <a:r>
              <a:rPr b="0" lang="en-US" sz="5350" spc="284" strike="noStrike">
                <a:solidFill>
                  <a:srgbClr val="ffffff"/>
                </a:solidFill>
                <a:latin typeface="Calibri"/>
              </a:rPr>
              <a:t>Software</a:t>
            </a:r>
            <a:r>
              <a:rPr b="0" lang="en-US" sz="5350" spc="22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5350" spc="423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n-US" sz="5350" spc="333" strike="noStrike">
                <a:solidFill>
                  <a:srgbClr val="ffffff"/>
                </a:solidFill>
                <a:latin typeface="Calibri"/>
              </a:rPr>
              <a:t>Gerenciamento </a:t>
            </a:r>
            <a:r>
              <a:rPr b="0" lang="en-US" sz="5350" spc="449" strike="noStrike">
                <a:solidFill>
                  <a:srgbClr val="ffffff"/>
                </a:solidFill>
                <a:latin typeface="Calibri"/>
              </a:rPr>
              <a:t>de</a:t>
            </a:r>
            <a:r>
              <a:rPr b="0" lang="en-US" sz="5350" spc="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5350" spc="304" strike="noStrike">
                <a:solidFill>
                  <a:srgbClr val="ffffff"/>
                </a:solidFill>
                <a:latin typeface="Calibri"/>
              </a:rPr>
              <a:t>Informações Privadas</a:t>
            </a:r>
            <a:endParaRPr b="0" lang="en-US" sz="5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object 5"/>
          <p:cNvSpPr/>
          <p:nvPr/>
        </p:nvSpPr>
        <p:spPr>
          <a:xfrm>
            <a:off x="11990880" y="4847040"/>
            <a:ext cx="4806000" cy="37800"/>
          </a:xfrm>
          <a:custGeom>
            <a:avLst/>
            <a:gdLst>
              <a:gd name="textAreaLeft" fmla="*/ 0 w 4806000"/>
              <a:gd name="textAreaRight" fmla="*/ 4806360 w 4806000"/>
              <a:gd name="textAreaTop" fmla="*/ 0 h 37800"/>
              <a:gd name="textAreaBottom" fmla="*/ 38160 h 37800"/>
            </a:gdLst>
            <a:ahLst/>
            <a:rect l="textAreaLeft" t="textAreaTop" r="textAreaRight" b="textAreaBottom"/>
            <a:pathLst>
              <a:path w="4806315" h="38100">
                <a:moveTo>
                  <a:pt x="4806061" y="0"/>
                </a:moveTo>
                <a:lnTo>
                  <a:pt x="1210741" y="0"/>
                </a:lnTo>
                <a:lnTo>
                  <a:pt x="0" y="0"/>
                </a:lnTo>
                <a:lnTo>
                  <a:pt x="0" y="38100"/>
                </a:lnTo>
                <a:lnTo>
                  <a:pt x="1210741" y="38100"/>
                </a:lnTo>
                <a:lnTo>
                  <a:pt x="4806061" y="38100"/>
                </a:lnTo>
                <a:lnTo>
                  <a:pt x="4806061" y="0"/>
                </a:lnTo>
                <a:close/>
              </a:path>
            </a:pathLst>
          </a:custGeom>
          <a:solidFill>
            <a:srgbClr val="79c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859120" y="3201120"/>
            <a:ext cx="49507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15000"/>
              </a:lnSpc>
              <a:spcBef>
                <a:spcPts val="99"/>
              </a:spcBef>
              <a:buNone/>
            </a:pPr>
            <a:r>
              <a:rPr b="1" lang="en-US" sz="3200" spc="23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Ferramenta</a:t>
            </a:r>
            <a:r>
              <a:rPr b="1" lang="en-US" sz="3200" spc="4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8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que</a:t>
            </a:r>
            <a:r>
              <a:rPr b="1" lang="en-US" sz="3200" spc="4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1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ajuda</a:t>
            </a:r>
            <a:r>
              <a:rPr b="1" lang="en-US" sz="3200" spc="4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19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a</a:t>
            </a:r>
            <a:r>
              <a:rPr b="1" lang="en-US" sz="3200" spc="199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19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armazenar</a:t>
            </a:r>
            <a:r>
              <a:rPr b="1" lang="en-US" sz="3200" spc="194" strike="noStrike">
                <a:solidFill>
                  <a:srgbClr val="79c7cf"/>
                </a:solidFill>
                <a:latin typeface="Calibri"/>
              </a:rPr>
              <a:t>,</a:t>
            </a:r>
            <a:r>
              <a:rPr b="0" lang="en-US" sz="3200" spc="32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Times New Roman"/>
              </a:rPr>
              <a:t> </a:t>
            </a:r>
            <a:r>
              <a:rPr b="1" lang="en-US" sz="3200" spc="194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organizar</a:t>
            </a:r>
            <a:r>
              <a:rPr b="1" lang="en-US" sz="3200" spc="4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3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e</a:t>
            </a:r>
            <a:r>
              <a:rPr b="1" lang="en-US" sz="3200" spc="239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233" strike="noStrike">
                <a:solidFill>
                  <a:srgbClr val="79c7cf"/>
                </a:solidFill>
                <a:latin typeface="Calibri"/>
              </a:rPr>
              <a:t>proteger</a:t>
            </a:r>
            <a:r>
              <a:rPr b="1" lang="en-US" sz="3200" spc="43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287" strike="noStrike">
                <a:solidFill>
                  <a:srgbClr val="79c7cf"/>
                </a:solidFill>
                <a:latin typeface="Calibri"/>
              </a:rPr>
              <a:t>senhas</a:t>
            </a:r>
            <a:r>
              <a:rPr b="1" lang="en-US" sz="3200" spc="43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287" strike="noStrike">
                <a:solidFill>
                  <a:srgbClr val="79c7cf"/>
                </a:solidFill>
                <a:latin typeface="Calibri"/>
              </a:rPr>
              <a:t>e</a:t>
            </a:r>
            <a:r>
              <a:rPr b="1" lang="en-US" sz="3200" spc="43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222" strike="noStrike">
                <a:solidFill>
                  <a:srgbClr val="79c7cf"/>
                </a:solidFill>
                <a:latin typeface="Calibri"/>
              </a:rPr>
              <a:t>outras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object 7"/>
          <p:cNvSpPr/>
          <p:nvPr/>
        </p:nvSpPr>
        <p:spPr>
          <a:xfrm>
            <a:off x="17179200" y="5409000"/>
            <a:ext cx="7920" cy="37800"/>
          </a:xfrm>
          <a:custGeom>
            <a:avLst/>
            <a:gdLst>
              <a:gd name="textAreaLeft" fmla="*/ 0 w 7920"/>
              <a:gd name="textAreaRight" fmla="*/ 8280 w 7920"/>
              <a:gd name="textAreaTop" fmla="*/ 0 h 37800"/>
              <a:gd name="textAreaBottom" fmla="*/ 38160 h 37800"/>
            </a:gdLst>
            <a:ahLst/>
            <a:rect l="textAreaLeft" t="textAreaTop" r="textAreaRight" b="textAreaBottom"/>
            <a:pathLst>
              <a:path w="8255" h="38100">
                <a:moveTo>
                  <a:pt x="7936" y="38099"/>
                </a:moveTo>
                <a:lnTo>
                  <a:pt x="0" y="38099"/>
                </a:lnTo>
                <a:lnTo>
                  <a:pt x="0" y="0"/>
                </a:lnTo>
                <a:lnTo>
                  <a:pt x="7936" y="0"/>
                </a:lnTo>
                <a:lnTo>
                  <a:pt x="7936" y="38099"/>
                </a:lnTo>
                <a:close/>
              </a:path>
            </a:pathLst>
          </a:custGeom>
          <a:solidFill>
            <a:srgbClr val="79c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8"/>
          <p:cNvSpPr/>
          <p:nvPr/>
        </p:nvSpPr>
        <p:spPr>
          <a:xfrm>
            <a:off x="16660080" y="5970960"/>
            <a:ext cx="7920" cy="37800"/>
          </a:xfrm>
          <a:custGeom>
            <a:avLst/>
            <a:gdLst>
              <a:gd name="textAreaLeft" fmla="*/ 0 w 7920"/>
              <a:gd name="textAreaRight" fmla="*/ 8280 w 7920"/>
              <a:gd name="textAreaTop" fmla="*/ 0 h 37800"/>
              <a:gd name="textAreaBottom" fmla="*/ 38160 h 37800"/>
            </a:gdLst>
            <a:ahLst/>
            <a:rect l="textAreaLeft" t="textAreaTop" r="textAreaRight" b="textAreaBottom"/>
            <a:pathLst>
              <a:path w="8255" h="38100">
                <a:moveTo>
                  <a:pt x="7966" y="38099"/>
                </a:moveTo>
                <a:lnTo>
                  <a:pt x="0" y="38099"/>
                </a:lnTo>
                <a:lnTo>
                  <a:pt x="0" y="0"/>
                </a:lnTo>
                <a:lnTo>
                  <a:pt x="7966" y="0"/>
                </a:lnTo>
                <a:lnTo>
                  <a:pt x="7966" y="38099"/>
                </a:lnTo>
                <a:close/>
              </a:path>
            </a:pathLst>
          </a:custGeom>
          <a:solidFill>
            <a:srgbClr val="79c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9"/>
          <p:cNvSpPr/>
          <p:nvPr/>
        </p:nvSpPr>
        <p:spPr>
          <a:xfrm>
            <a:off x="11859120" y="4887000"/>
            <a:ext cx="534060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5000"/>
              </a:lnSpc>
              <a:spcBef>
                <a:spcPts val="99"/>
              </a:spcBef>
              <a:buNone/>
            </a:pPr>
            <a:r>
              <a:rPr b="1" lang="en-US" sz="3200" spc="25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informações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1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confidenciais,</a:t>
            </a:r>
            <a:r>
              <a:rPr b="1" lang="en-US" sz="3200" spc="219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3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como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9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nomes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31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de</a:t>
            </a:r>
            <a:r>
              <a:rPr b="1" lang="en-US" sz="3200" spc="4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157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usuário</a:t>
            </a:r>
            <a:r>
              <a:rPr b="1" lang="en-US" sz="3200" spc="157" strike="noStrike">
                <a:solidFill>
                  <a:srgbClr val="79c7cf"/>
                </a:solidFill>
                <a:latin typeface="Calibri"/>
              </a:rPr>
              <a:t>, </a:t>
            </a:r>
            <a:r>
              <a:rPr b="1" lang="en-US" sz="3200" spc="25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números</a:t>
            </a:r>
            <a:r>
              <a:rPr b="1" lang="en-US" sz="3200" spc="32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31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de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67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cartão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9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de</a:t>
            </a:r>
            <a:r>
              <a:rPr b="1" lang="en-US" sz="3200" spc="293" strike="noStrike">
                <a:solidFill>
                  <a:srgbClr val="79c7cf"/>
                </a:solidFill>
                <a:latin typeface="Calibri"/>
              </a:rPr>
              <a:t> </a:t>
            </a:r>
            <a:r>
              <a:rPr b="1" lang="en-US" sz="3200" spc="259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crédito</a:t>
            </a:r>
            <a:r>
              <a:rPr b="1" lang="en-US" sz="3200" spc="32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287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e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307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dados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31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de</a:t>
            </a:r>
            <a:r>
              <a:rPr b="1" lang="en-US" sz="3200" spc="38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 </a:t>
            </a:r>
            <a:r>
              <a:rPr b="1" lang="en-US" sz="3200" spc="10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lo</a:t>
            </a:r>
            <a:r>
              <a:rPr b="1" lang="en-US" sz="3200" spc="103" strike="noStrike">
                <a:solidFill>
                  <a:srgbClr val="79c7cf"/>
                </a:solidFill>
                <a:latin typeface="Calibri"/>
              </a:rPr>
              <a:t>g</a:t>
            </a:r>
            <a:r>
              <a:rPr b="1" lang="en-US" sz="3200" spc="103" strike="noStrike" u="heavy">
                <a:solidFill>
                  <a:srgbClr val="79c7cf"/>
                </a:solidFill>
                <a:uFill>
                  <a:solidFill>
                    <a:srgbClr val="79c7cf"/>
                  </a:solidFill>
                </a:uFill>
                <a:latin typeface="Calibri"/>
              </a:rPr>
              <a:t>in.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2"/>
          <p:cNvSpPr/>
          <p:nvPr/>
        </p:nvSpPr>
        <p:spPr>
          <a:xfrm>
            <a:off x="0" y="3157560"/>
            <a:ext cx="18287640" cy="712440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7124400"/>
              <a:gd name="textAreaBottom" fmla="*/ 7124760 h 7124400"/>
            </a:gdLst>
            <a:ahLst/>
            <a:rect l="textAreaLeft" t="textAreaTop" r="textAreaRight" b="textAreaBottom"/>
            <a:pathLst>
              <a:path w="18288000" h="7124700">
                <a:moveTo>
                  <a:pt x="18287998" y="7124699"/>
                </a:moveTo>
                <a:lnTo>
                  <a:pt x="0" y="71246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7124699"/>
                </a:lnTo>
                <a:close/>
              </a:path>
            </a:pathLst>
          </a:custGeom>
          <a:solidFill>
            <a:srgbClr val="fbfafe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object 3" descr=""/>
          <p:cNvPicPr/>
          <p:nvPr/>
        </p:nvPicPr>
        <p:blipFill>
          <a:blip r:embed="rId1"/>
          <a:stretch/>
        </p:blipFill>
        <p:spPr>
          <a:xfrm>
            <a:off x="1032120" y="3947760"/>
            <a:ext cx="4718520" cy="553500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248080" y="1107000"/>
            <a:ext cx="779220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6150" spc="364" strike="noStrike">
                <a:solidFill>
                  <a:srgbClr val="4f33c3"/>
                </a:solidFill>
                <a:latin typeface="Calibri"/>
              </a:rPr>
              <a:t>Requisitos</a:t>
            </a:r>
            <a:r>
              <a:rPr b="0" lang="en-US" sz="6150" spc="242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6150" spc="494" strike="noStrike">
                <a:solidFill>
                  <a:srgbClr val="4f33c3"/>
                </a:solidFill>
                <a:latin typeface="Calibri"/>
              </a:rPr>
              <a:t>do</a:t>
            </a:r>
            <a:r>
              <a:rPr b="0" lang="en-US" sz="6150" spc="242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6150" spc="299" strike="noStrike">
                <a:solidFill>
                  <a:srgbClr val="4f33c3"/>
                </a:solidFill>
                <a:latin typeface="Calibri"/>
              </a:rPr>
              <a:t>projeto</a:t>
            </a:r>
            <a:endParaRPr b="0" lang="en-US" sz="61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5"/>
          <p:cNvSpPr/>
          <p:nvPr/>
        </p:nvSpPr>
        <p:spPr>
          <a:xfrm>
            <a:off x="7664400" y="4411800"/>
            <a:ext cx="60721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300" spc="117" strike="noStrike">
                <a:solidFill>
                  <a:srgbClr val="4f33c3"/>
                </a:solidFill>
                <a:latin typeface="Calibri"/>
              </a:rPr>
              <a:t>Software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23" strike="noStrike">
                <a:solidFill>
                  <a:srgbClr val="4f33c3"/>
                </a:solidFill>
                <a:latin typeface="Calibri"/>
              </a:rPr>
              <a:t>para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09" strike="noStrike">
                <a:solidFill>
                  <a:srgbClr val="4f33c3"/>
                </a:solidFill>
                <a:latin typeface="Calibri"/>
              </a:rPr>
              <a:t>armazenar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57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17" strike="noStrike">
                <a:solidFill>
                  <a:srgbClr val="4f33c3"/>
                </a:solidFill>
                <a:latin typeface="Calibri"/>
              </a:rPr>
              <a:t>gerenciar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03" strike="noStrike">
                <a:solidFill>
                  <a:srgbClr val="4f33c3"/>
                </a:solidFill>
                <a:latin typeface="Calibri"/>
              </a:rPr>
              <a:t>senhas.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object 6"/>
          <p:cNvSpPr/>
          <p:nvPr/>
        </p:nvSpPr>
        <p:spPr>
          <a:xfrm>
            <a:off x="7056720" y="4407120"/>
            <a:ext cx="387000" cy="4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700" spc="24" strike="noStrike">
                <a:solidFill>
                  <a:srgbClr val="79c7cf"/>
                </a:solidFill>
                <a:latin typeface="Calibri"/>
              </a:rPr>
              <a:t>01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7"/>
          <p:cNvSpPr/>
          <p:nvPr/>
        </p:nvSpPr>
        <p:spPr>
          <a:xfrm>
            <a:off x="6950160" y="5395320"/>
            <a:ext cx="8389440" cy="32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26480" indent="-646920">
              <a:lnSpc>
                <a:spcPct val="100000"/>
              </a:lnSpc>
              <a:spcBef>
                <a:spcPts val="99"/>
              </a:spcBef>
              <a:buClr>
                <a:srgbClr val="79c7cf"/>
              </a:buClr>
              <a:buSzPct val="117000"/>
              <a:buFont typeface="Calibri"/>
              <a:buAutoNum type="arabicPeriod" startAt="2"/>
              <a:tabLst>
                <a:tab algn="l" pos="726480"/>
                <a:tab algn="l" pos="727200"/>
              </a:tabLst>
            </a:pPr>
            <a:r>
              <a:rPr b="0" lang="en-US" sz="2300" spc="194" strike="noStrike">
                <a:solidFill>
                  <a:srgbClr val="4f33c3"/>
                </a:solidFill>
                <a:latin typeface="Calibri"/>
              </a:rPr>
              <a:t>Capacidade</a:t>
            </a:r>
            <a:r>
              <a:rPr b="0" lang="en-US" sz="23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88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3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03" strike="noStrike">
                <a:solidFill>
                  <a:srgbClr val="4f33c3"/>
                </a:solidFill>
                <a:latin typeface="Calibri"/>
              </a:rPr>
              <a:t>criar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54" strike="noStrike">
                <a:solidFill>
                  <a:srgbClr val="4f33c3"/>
                </a:solidFill>
                <a:latin typeface="Calibri"/>
              </a:rPr>
              <a:t>senhas</a:t>
            </a:r>
            <a:r>
              <a:rPr b="0" lang="en-US" sz="23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17" strike="noStrike">
                <a:solidFill>
                  <a:srgbClr val="4f33c3"/>
                </a:solidFill>
                <a:latin typeface="Calibri"/>
              </a:rPr>
              <a:t>fortes</a:t>
            </a:r>
            <a:r>
              <a:rPr b="0" lang="en-US" sz="23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57" strike="noStrike">
                <a:solidFill>
                  <a:srgbClr val="4f33c3"/>
                </a:solidFill>
                <a:latin typeface="Calibri"/>
              </a:rPr>
              <a:t>e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03" strike="noStrike">
                <a:solidFill>
                  <a:srgbClr val="4f33c3"/>
                </a:solidFill>
                <a:latin typeface="Calibri"/>
              </a:rPr>
              <a:t>seguras.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726480"/>
                <a:tab algn="l" pos="72720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726480" indent="-650880">
              <a:lnSpc>
                <a:spcPct val="100000"/>
              </a:lnSpc>
              <a:buClr>
                <a:srgbClr val="79c7cf"/>
              </a:buClr>
              <a:buSzPct val="117000"/>
              <a:buFont typeface="Calibri"/>
              <a:buAutoNum type="arabicPeriod" startAt="2"/>
              <a:tabLst>
                <a:tab algn="l" pos="726480"/>
                <a:tab algn="l" pos="727200"/>
              </a:tabLst>
            </a:pPr>
            <a:r>
              <a:rPr b="0" lang="en-US" sz="2300" spc="188" strike="noStrike">
                <a:solidFill>
                  <a:srgbClr val="4f33c3"/>
                </a:solidFill>
                <a:latin typeface="Calibri"/>
              </a:rPr>
              <a:t>Foco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09" strike="noStrike">
                <a:solidFill>
                  <a:srgbClr val="4f33c3"/>
                </a:solidFill>
                <a:latin typeface="Calibri"/>
              </a:rPr>
              <a:t>na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11" strike="noStrike">
                <a:solidFill>
                  <a:srgbClr val="4f33c3"/>
                </a:solidFill>
                <a:latin typeface="Calibri"/>
              </a:rPr>
              <a:t>segurança,</a:t>
            </a:r>
            <a:r>
              <a:rPr b="0" lang="en-US" sz="230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28" strike="noStrike">
                <a:solidFill>
                  <a:srgbClr val="4f33c3"/>
                </a:solidFill>
                <a:latin typeface="Calibri"/>
              </a:rPr>
              <a:t>armazenando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88" strike="noStrike">
                <a:solidFill>
                  <a:srgbClr val="4f33c3"/>
                </a:solidFill>
                <a:latin typeface="Calibri"/>
              </a:rPr>
              <a:t>os</a:t>
            </a:r>
            <a:r>
              <a:rPr b="0" lang="en-US" sz="2300" spc="10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88" strike="noStrike">
                <a:solidFill>
                  <a:srgbClr val="4f33c3"/>
                </a:solidFill>
                <a:latin typeface="Calibri"/>
              </a:rPr>
              <a:t>dados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11" strike="noStrike">
                <a:solidFill>
                  <a:srgbClr val="4f33c3"/>
                </a:solidFill>
                <a:latin typeface="Calibri"/>
              </a:rPr>
              <a:t>encriptados.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726480"/>
                <a:tab algn="l" pos="72720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726480" indent="-658440">
              <a:lnSpc>
                <a:spcPct val="100000"/>
              </a:lnSpc>
              <a:buClr>
                <a:srgbClr val="79c7cf"/>
              </a:buClr>
              <a:buSzPct val="117000"/>
              <a:buFont typeface="Calibri"/>
              <a:buAutoNum type="arabicPeriod" startAt="2"/>
              <a:tabLst>
                <a:tab algn="l" pos="726480"/>
                <a:tab algn="l" pos="727200"/>
              </a:tabLst>
            </a:pPr>
            <a:r>
              <a:rPr b="0" lang="en-US" sz="2300" spc="143" strike="noStrike">
                <a:solidFill>
                  <a:srgbClr val="4f33c3"/>
                </a:solidFill>
                <a:latin typeface="Calibri"/>
              </a:rPr>
              <a:t>Simplicidade</a:t>
            </a:r>
            <a:r>
              <a:rPr b="0" lang="en-US" sz="23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82" strike="noStrike">
                <a:solidFill>
                  <a:srgbClr val="4f33c3"/>
                </a:solidFill>
                <a:latin typeface="Calibri"/>
              </a:rPr>
              <a:t>em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11" strike="noStrike">
                <a:solidFill>
                  <a:srgbClr val="4f33c3"/>
                </a:solidFill>
                <a:latin typeface="Calibri"/>
              </a:rPr>
              <a:t>guardar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37" strike="noStrike">
                <a:solidFill>
                  <a:srgbClr val="4f33c3"/>
                </a:solidFill>
                <a:latin typeface="Calibri"/>
              </a:rPr>
              <a:t>informações</a:t>
            </a:r>
            <a:r>
              <a:rPr b="0" lang="en-US" sz="23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97" strike="noStrike">
                <a:solidFill>
                  <a:srgbClr val="4f33c3"/>
                </a:solidFill>
                <a:latin typeface="Calibri"/>
              </a:rPr>
              <a:t>privadas.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726480"/>
                <a:tab algn="l" pos="72720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726480" indent="-655200">
              <a:lnSpc>
                <a:spcPct val="100000"/>
              </a:lnSpc>
              <a:spcBef>
                <a:spcPts val="6"/>
              </a:spcBef>
              <a:buClr>
                <a:srgbClr val="79c7cf"/>
              </a:buClr>
              <a:buSzPct val="117000"/>
              <a:buFont typeface="Calibri"/>
              <a:buAutoNum type="arabicPeriod" startAt="2"/>
              <a:tabLst>
                <a:tab algn="l" pos="726480"/>
                <a:tab algn="l" pos="727200"/>
              </a:tabLst>
            </a:pPr>
            <a:r>
              <a:rPr b="0" lang="en-US" sz="2300" spc="134" strike="noStrike">
                <a:solidFill>
                  <a:srgbClr val="4f33c3"/>
                </a:solidFill>
                <a:latin typeface="Calibri"/>
              </a:rPr>
              <a:t>A</a:t>
            </a:r>
            <a:r>
              <a:rPr b="0" lang="en-US" sz="2300" spc="134" strike="noStrike" u="sng">
                <a:solidFill>
                  <a:srgbClr val="4f33c3"/>
                </a:solidFill>
                <a:uFillTx/>
                <a:latin typeface="Calibri"/>
                <a:hlinkClick r:id="rId2"/>
              </a:rPr>
              <a:t>utossuficiência</a:t>
            </a:r>
            <a:r>
              <a:rPr b="0" lang="en-US" sz="2300" spc="11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199" strike="noStrike">
                <a:solidFill>
                  <a:srgbClr val="4f33c3"/>
                </a:solidFill>
                <a:latin typeface="Calibri"/>
              </a:rPr>
              <a:t>dos</a:t>
            </a:r>
            <a:r>
              <a:rPr b="0" lang="en-US" sz="2300" spc="12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300" spc="77" strike="noStrike">
                <a:solidFill>
                  <a:srgbClr val="4f33c3"/>
                </a:solidFill>
                <a:latin typeface="Calibri"/>
              </a:rPr>
              <a:t>usuários.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object 2" descr=""/>
          <p:cNvPicPr/>
          <p:nvPr/>
        </p:nvPicPr>
        <p:blipFill>
          <a:blip r:embed="rId1"/>
          <a:stretch/>
        </p:blipFill>
        <p:spPr>
          <a:xfrm>
            <a:off x="7759440" y="3494520"/>
            <a:ext cx="3478320" cy="3339720"/>
          </a:xfrm>
          <a:prstGeom prst="rect">
            <a:avLst/>
          </a:prstGeom>
          <a:ln w="0">
            <a:noFill/>
          </a:ln>
        </p:spPr>
      </p:pic>
      <p:sp>
        <p:nvSpPr>
          <p:cNvPr id="193" name="object 3"/>
          <p:cNvSpPr/>
          <p:nvPr/>
        </p:nvSpPr>
        <p:spPr>
          <a:xfrm>
            <a:off x="13343760" y="3494520"/>
            <a:ext cx="2792520" cy="3428640"/>
          </a:xfrm>
          <a:custGeom>
            <a:avLst/>
            <a:gdLst>
              <a:gd name="textAreaLeft" fmla="*/ 0 w 2792520"/>
              <a:gd name="textAreaRight" fmla="*/ 2792880 w 2792520"/>
              <a:gd name="textAreaTop" fmla="*/ 0 h 3428640"/>
              <a:gd name="textAreaBottom" fmla="*/ 3429000 h 3428640"/>
            </a:gdLst>
            <a:ahLst/>
            <a:rect l="textAreaLeft" t="textAreaTop" r="textAreaRight" b="textAreaBottom"/>
            <a:pathLst>
              <a:path w="2792730" h="3429000">
                <a:moveTo>
                  <a:pt x="1437685" y="3428999"/>
                </a:moveTo>
                <a:lnTo>
                  <a:pt x="1388856" y="3428999"/>
                </a:lnTo>
                <a:lnTo>
                  <a:pt x="1345149" y="3416299"/>
                </a:lnTo>
                <a:lnTo>
                  <a:pt x="1301874" y="3390899"/>
                </a:lnTo>
                <a:lnTo>
                  <a:pt x="1216617" y="3365499"/>
                </a:lnTo>
                <a:lnTo>
                  <a:pt x="1213135" y="3352799"/>
                </a:lnTo>
                <a:lnTo>
                  <a:pt x="1201095" y="3352799"/>
                </a:lnTo>
                <a:lnTo>
                  <a:pt x="1153881" y="3327399"/>
                </a:lnTo>
                <a:lnTo>
                  <a:pt x="1015477" y="3251199"/>
                </a:lnTo>
                <a:lnTo>
                  <a:pt x="925908" y="3200399"/>
                </a:lnTo>
                <a:lnTo>
                  <a:pt x="838499" y="3149599"/>
                </a:lnTo>
                <a:lnTo>
                  <a:pt x="795605" y="3111499"/>
                </a:lnTo>
                <a:lnTo>
                  <a:pt x="753331" y="3086099"/>
                </a:lnTo>
                <a:lnTo>
                  <a:pt x="711758" y="3047999"/>
                </a:lnTo>
                <a:lnTo>
                  <a:pt x="670885" y="3022599"/>
                </a:lnTo>
                <a:lnTo>
                  <a:pt x="630714" y="2984499"/>
                </a:lnTo>
                <a:lnTo>
                  <a:pt x="591243" y="2959099"/>
                </a:lnTo>
                <a:lnTo>
                  <a:pt x="552474" y="2920999"/>
                </a:lnTo>
                <a:lnTo>
                  <a:pt x="514405" y="2882899"/>
                </a:lnTo>
                <a:lnTo>
                  <a:pt x="477037" y="2844799"/>
                </a:lnTo>
                <a:lnTo>
                  <a:pt x="440370" y="2806699"/>
                </a:lnTo>
                <a:lnTo>
                  <a:pt x="406301" y="2768599"/>
                </a:lnTo>
                <a:lnTo>
                  <a:pt x="373236" y="2743199"/>
                </a:lnTo>
                <a:lnTo>
                  <a:pt x="341173" y="2705099"/>
                </a:lnTo>
                <a:lnTo>
                  <a:pt x="310113" y="2666999"/>
                </a:lnTo>
                <a:lnTo>
                  <a:pt x="280056" y="2628899"/>
                </a:lnTo>
                <a:lnTo>
                  <a:pt x="251002" y="2578099"/>
                </a:lnTo>
                <a:lnTo>
                  <a:pt x="222951" y="2539999"/>
                </a:lnTo>
                <a:lnTo>
                  <a:pt x="195902" y="2501899"/>
                </a:lnTo>
                <a:lnTo>
                  <a:pt x="169856" y="2463799"/>
                </a:lnTo>
                <a:lnTo>
                  <a:pt x="144813" y="2412999"/>
                </a:lnTo>
                <a:lnTo>
                  <a:pt x="139035" y="2412999"/>
                </a:lnTo>
                <a:lnTo>
                  <a:pt x="137301" y="2400299"/>
                </a:lnTo>
                <a:lnTo>
                  <a:pt x="133998" y="2400299"/>
                </a:lnTo>
                <a:lnTo>
                  <a:pt x="107277" y="2349499"/>
                </a:lnTo>
                <a:lnTo>
                  <a:pt x="83698" y="2298699"/>
                </a:lnTo>
                <a:lnTo>
                  <a:pt x="63259" y="2247899"/>
                </a:lnTo>
                <a:lnTo>
                  <a:pt x="45960" y="2197099"/>
                </a:lnTo>
                <a:lnTo>
                  <a:pt x="31917" y="2133599"/>
                </a:lnTo>
                <a:lnTo>
                  <a:pt x="21242" y="2082799"/>
                </a:lnTo>
                <a:lnTo>
                  <a:pt x="13937" y="2019299"/>
                </a:lnTo>
                <a:lnTo>
                  <a:pt x="10001" y="1968499"/>
                </a:lnTo>
                <a:lnTo>
                  <a:pt x="0" y="736599"/>
                </a:lnTo>
                <a:lnTo>
                  <a:pt x="5973" y="736599"/>
                </a:lnTo>
                <a:lnTo>
                  <a:pt x="1384783" y="0"/>
                </a:lnTo>
                <a:lnTo>
                  <a:pt x="1390077" y="0"/>
                </a:lnTo>
                <a:lnTo>
                  <a:pt x="1731956" y="177799"/>
                </a:lnTo>
                <a:lnTo>
                  <a:pt x="1386412" y="177799"/>
                </a:lnTo>
                <a:lnTo>
                  <a:pt x="159159" y="838199"/>
                </a:lnTo>
                <a:lnTo>
                  <a:pt x="168481" y="1968499"/>
                </a:lnTo>
                <a:lnTo>
                  <a:pt x="172042" y="2019299"/>
                </a:lnTo>
                <a:lnTo>
                  <a:pt x="178342" y="2057399"/>
                </a:lnTo>
                <a:lnTo>
                  <a:pt x="187380" y="2108199"/>
                </a:lnTo>
                <a:lnTo>
                  <a:pt x="199157" y="2146299"/>
                </a:lnTo>
                <a:lnTo>
                  <a:pt x="213580" y="2197099"/>
                </a:lnTo>
                <a:lnTo>
                  <a:pt x="230554" y="2235199"/>
                </a:lnTo>
                <a:lnTo>
                  <a:pt x="250081" y="2285999"/>
                </a:lnTo>
                <a:lnTo>
                  <a:pt x="272159" y="2324099"/>
                </a:lnTo>
                <a:lnTo>
                  <a:pt x="275591" y="2324099"/>
                </a:lnTo>
                <a:lnTo>
                  <a:pt x="278832" y="2336799"/>
                </a:lnTo>
                <a:lnTo>
                  <a:pt x="281882" y="2336799"/>
                </a:lnTo>
                <a:lnTo>
                  <a:pt x="284740" y="2349499"/>
                </a:lnTo>
                <a:lnTo>
                  <a:pt x="310259" y="2387599"/>
                </a:lnTo>
                <a:lnTo>
                  <a:pt x="336890" y="2425699"/>
                </a:lnTo>
                <a:lnTo>
                  <a:pt x="364632" y="2463799"/>
                </a:lnTo>
                <a:lnTo>
                  <a:pt x="393484" y="2514599"/>
                </a:lnTo>
                <a:lnTo>
                  <a:pt x="423447" y="2552699"/>
                </a:lnTo>
                <a:lnTo>
                  <a:pt x="454522" y="2590799"/>
                </a:lnTo>
                <a:lnTo>
                  <a:pt x="486707" y="2628899"/>
                </a:lnTo>
                <a:lnTo>
                  <a:pt x="520003" y="2666999"/>
                </a:lnTo>
                <a:lnTo>
                  <a:pt x="554411" y="2705099"/>
                </a:lnTo>
                <a:lnTo>
                  <a:pt x="588601" y="2730499"/>
                </a:lnTo>
                <a:lnTo>
                  <a:pt x="623442" y="2768599"/>
                </a:lnTo>
                <a:lnTo>
                  <a:pt x="658935" y="2806699"/>
                </a:lnTo>
                <a:lnTo>
                  <a:pt x="695078" y="2832099"/>
                </a:lnTo>
                <a:lnTo>
                  <a:pt x="731874" y="2870199"/>
                </a:lnTo>
                <a:lnTo>
                  <a:pt x="769320" y="2895599"/>
                </a:lnTo>
                <a:lnTo>
                  <a:pt x="807418" y="2933699"/>
                </a:lnTo>
                <a:lnTo>
                  <a:pt x="846167" y="2959099"/>
                </a:lnTo>
                <a:lnTo>
                  <a:pt x="925544" y="3009899"/>
                </a:lnTo>
                <a:lnTo>
                  <a:pt x="966024" y="3035299"/>
                </a:lnTo>
                <a:lnTo>
                  <a:pt x="1007006" y="3073399"/>
                </a:lnTo>
                <a:lnTo>
                  <a:pt x="1048491" y="3098799"/>
                </a:lnTo>
                <a:lnTo>
                  <a:pt x="1090479" y="3111499"/>
                </a:lnTo>
                <a:lnTo>
                  <a:pt x="1175962" y="3162299"/>
                </a:lnTo>
                <a:lnTo>
                  <a:pt x="1263456" y="3213099"/>
                </a:lnTo>
                <a:lnTo>
                  <a:pt x="1284228" y="3213099"/>
                </a:lnTo>
                <a:lnTo>
                  <a:pt x="1411890" y="3263899"/>
                </a:lnTo>
                <a:lnTo>
                  <a:pt x="1782464" y="3263899"/>
                </a:lnTo>
                <a:lnTo>
                  <a:pt x="1671098" y="3327399"/>
                </a:lnTo>
                <a:lnTo>
                  <a:pt x="1625540" y="3352799"/>
                </a:lnTo>
                <a:lnTo>
                  <a:pt x="1579419" y="3365499"/>
                </a:lnTo>
                <a:lnTo>
                  <a:pt x="1532737" y="3390899"/>
                </a:lnTo>
                <a:lnTo>
                  <a:pt x="1485492" y="3403599"/>
                </a:lnTo>
                <a:lnTo>
                  <a:pt x="1437685" y="3428999"/>
                </a:lnTo>
                <a:close/>
              </a:path>
              <a:path w="2792730" h="3429000">
                <a:moveTo>
                  <a:pt x="1782464" y="3263899"/>
                </a:moveTo>
                <a:lnTo>
                  <a:pt x="1411890" y="3263899"/>
                </a:lnTo>
                <a:lnTo>
                  <a:pt x="1457210" y="3251199"/>
                </a:lnTo>
                <a:lnTo>
                  <a:pt x="1501977" y="3225799"/>
                </a:lnTo>
                <a:lnTo>
                  <a:pt x="1546190" y="3213099"/>
                </a:lnTo>
                <a:lnTo>
                  <a:pt x="1632954" y="3162299"/>
                </a:lnTo>
                <a:lnTo>
                  <a:pt x="1675505" y="3149599"/>
                </a:lnTo>
                <a:lnTo>
                  <a:pt x="1758947" y="3098799"/>
                </a:lnTo>
                <a:lnTo>
                  <a:pt x="1840173" y="3047999"/>
                </a:lnTo>
                <a:lnTo>
                  <a:pt x="1879956" y="3009899"/>
                </a:lnTo>
                <a:lnTo>
                  <a:pt x="1891323" y="3009899"/>
                </a:lnTo>
                <a:lnTo>
                  <a:pt x="1897238" y="2997199"/>
                </a:lnTo>
                <a:lnTo>
                  <a:pt x="1903307" y="2997199"/>
                </a:lnTo>
                <a:lnTo>
                  <a:pt x="1945959" y="2971799"/>
                </a:lnTo>
                <a:lnTo>
                  <a:pt x="1987852" y="2933699"/>
                </a:lnTo>
                <a:lnTo>
                  <a:pt x="2028984" y="2908299"/>
                </a:lnTo>
                <a:lnTo>
                  <a:pt x="2069357" y="2870199"/>
                </a:lnTo>
                <a:lnTo>
                  <a:pt x="2108969" y="2832099"/>
                </a:lnTo>
                <a:lnTo>
                  <a:pt x="2147822" y="2793999"/>
                </a:lnTo>
                <a:lnTo>
                  <a:pt x="2185915" y="2755899"/>
                </a:lnTo>
                <a:lnTo>
                  <a:pt x="2223248" y="2717799"/>
                </a:lnTo>
                <a:lnTo>
                  <a:pt x="2259821" y="2679699"/>
                </a:lnTo>
                <a:lnTo>
                  <a:pt x="2301534" y="2641599"/>
                </a:lnTo>
                <a:lnTo>
                  <a:pt x="2340930" y="2590799"/>
                </a:lnTo>
                <a:lnTo>
                  <a:pt x="2377980" y="2552699"/>
                </a:lnTo>
                <a:lnTo>
                  <a:pt x="2412654" y="2501899"/>
                </a:lnTo>
                <a:lnTo>
                  <a:pt x="2444923" y="2451099"/>
                </a:lnTo>
                <a:lnTo>
                  <a:pt x="2474757" y="2412999"/>
                </a:lnTo>
                <a:lnTo>
                  <a:pt x="2502125" y="2362199"/>
                </a:lnTo>
                <a:lnTo>
                  <a:pt x="2526999" y="2324099"/>
                </a:lnTo>
                <a:lnTo>
                  <a:pt x="2549349" y="2273299"/>
                </a:lnTo>
                <a:lnTo>
                  <a:pt x="2569145" y="2235199"/>
                </a:lnTo>
                <a:lnTo>
                  <a:pt x="2586357" y="2184399"/>
                </a:lnTo>
                <a:lnTo>
                  <a:pt x="2600956" y="2146299"/>
                </a:lnTo>
                <a:lnTo>
                  <a:pt x="2612912" y="2108199"/>
                </a:lnTo>
                <a:lnTo>
                  <a:pt x="2622195" y="2070099"/>
                </a:lnTo>
                <a:lnTo>
                  <a:pt x="2628776" y="2019299"/>
                </a:lnTo>
                <a:lnTo>
                  <a:pt x="2632625" y="1981199"/>
                </a:lnTo>
                <a:lnTo>
                  <a:pt x="2633712" y="1943099"/>
                </a:lnTo>
                <a:lnTo>
                  <a:pt x="2624752" y="812799"/>
                </a:lnTo>
                <a:lnTo>
                  <a:pt x="1386412" y="177799"/>
                </a:lnTo>
                <a:lnTo>
                  <a:pt x="1731956" y="177799"/>
                </a:lnTo>
                <a:lnTo>
                  <a:pt x="2782011" y="723899"/>
                </a:lnTo>
                <a:lnTo>
                  <a:pt x="2792193" y="1943099"/>
                </a:lnTo>
                <a:lnTo>
                  <a:pt x="2791280" y="1981199"/>
                </a:lnTo>
                <a:lnTo>
                  <a:pt x="2787898" y="2031999"/>
                </a:lnTo>
                <a:lnTo>
                  <a:pt x="2782073" y="2070099"/>
                </a:lnTo>
                <a:lnTo>
                  <a:pt x="2773827" y="2108199"/>
                </a:lnTo>
                <a:lnTo>
                  <a:pt x="2763184" y="2158999"/>
                </a:lnTo>
                <a:lnTo>
                  <a:pt x="2750168" y="2197099"/>
                </a:lnTo>
                <a:lnTo>
                  <a:pt x="2734803" y="2247899"/>
                </a:lnTo>
                <a:lnTo>
                  <a:pt x="2717113" y="2285999"/>
                </a:lnTo>
                <a:lnTo>
                  <a:pt x="2697121" y="2336799"/>
                </a:lnTo>
                <a:lnTo>
                  <a:pt x="2674852" y="2374899"/>
                </a:lnTo>
                <a:lnTo>
                  <a:pt x="2650328" y="2425699"/>
                </a:lnTo>
                <a:lnTo>
                  <a:pt x="2623575" y="2463799"/>
                </a:lnTo>
                <a:lnTo>
                  <a:pt x="2594615" y="2514599"/>
                </a:lnTo>
                <a:lnTo>
                  <a:pt x="2563472" y="2565399"/>
                </a:lnTo>
                <a:lnTo>
                  <a:pt x="2530171" y="2603499"/>
                </a:lnTo>
                <a:lnTo>
                  <a:pt x="2494734" y="2654299"/>
                </a:lnTo>
                <a:lnTo>
                  <a:pt x="2457187" y="2705099"/>
                </a:lnTo>
                <a:lnTo>
                  <a:pt x="2417552" y="2743199"/>
                </a:lnTo>
                <a:lnTo>
                  <a:pt x="2375853" y="2793999"/>
                </a:lnTo>
                <a:lnTo>
                  <a:pt x="2340544" y="2832099"/>
                </a:lnTo>
                <a:lnTo>
                  <a:pt x="2304569" y="2870199"/>
                </a:lnTo>
                <a:lnTo>
                  <a:pt x="2267927" y="2908299"/>
                </a:lnTo>
                <a:lnTo>
                  <a:pt x="2230619" y="2933699"/>
                </a:lnTo>
                <a:lnTo>
                  <a:pt x="2192645" y="2971799"/>
                </a:lnTo>
                <a:lnTo>
                  <a:pt x="2154004" y="3009899"/>
                </a:lnTo>
                <a:lnTo>
                  <a:pt x="2114696" y="3035299"/>
                </a:lnTo>
                <a:lnTo>
                  <a:pt x="2074722" y="3073399"/>
                </a:lnTo>
                <a:lnTo>
                  <a:pt x="2034082" y="3098799"/>
                </a:lnTo>
                <a:lnTo>
                  <a:pt x="1992775" y="3136899"/>
                </a:lnTo>
                <a:lnTo>
                  <a:pt x="1979923" y="3136899"/>
                </a:lnTo>
                <a:lnTo>
                  <a:pt x="1974266" y="3149599"/>
                </a:lnTo>
                <a:lnTo>
                  <a:pt x="1890457" y="3200399"/>
                </a:lnTo>
                <a:lnTo>
                  <a:pt x="1804400" y="3251199"/>
                </a:lnTo>
                <a:lnTo>
                  <a:pt x="1782464" y="3263899"/>
                </a:lnTo>
                <a:close/>
              </a:path>
              <a:path w="2792730" h="3429000">
                <a:moveTo>
                  <a:pt x="2031307" y="1219199"/>
                </a:moveTo>
                <a:lnTo>
                  <a:pt x="1955913" y="1219199"/>
                </a:lnTo>
                <a:lnTo>
                  <a:pt x="1966244" y="1206499"/>
                </a:lnTo>
                <a:lnTo>
                  <a:pt x="2020951" y="1206499"/>
                </a:lnTo>
                <a:lnTo>
                  <a:pt x="2031307" y="1219199"/>
                </a:lnTo>
                <a:close/>
              </a:path>
              <a:path w="2792730" h="3429000">
                <a:moveTo>
                  <a:pt x="2050005" y="1231899"/>
                </a:moveTo>
                <a:lnTo>
                  <a:pt x="1937286" y="1231899"/>
                </a:lnTo>
                <a:lnTo>
                  <a:pt x="1941635" y="1219199"/>
                </a:lnTo>
                <a:lnTo>
                  <a:pt x="2045636" y="1219199"/>
                </a:lnTo>
                <a:lnTo>
                  <a:pt x="2050005" y="1231899"/>
                </a:lnTo>
                <a:close/>
              </a:path>
              <a:path w="2792730" h="3429000">
                <a:moveTo>
                  <a:pt x="1397721" y="2006599"/>
                </a:moveTo>
                <a:lnTo>
                  <a:pt x="1157651" y="2006599"/>
                </a:lnTo>
                <a:lnTo>
                  <a:pt x="1933265" y="1231899"/>
                </a:lnTo>
                <a:lnTo>
                  <a:pt x="2058017" y="1231899"/>
                </a:lnTo>
                <a:lnTo>
                  <a:pt x="2061562" y="1244599"/>
                </a:lnTo>
                <a:lnTo>
                  <a:pt x="2067805" y="1244599"/>
                </a:lnTo>
                <a:lnTo>
                  <a:pt x="2070444" y="1257299"/>
                </a:lnTo>
                <a:lnTo>
                  <a:pt x="2074755" y="1269999"/>
                </a:lnTo>
                <a:lnTo>
                  <a:pt x="2076386" y="1269999"/>
                </a:lnTo>
                <a:lnTo>
                  <a:pt x="2078601" y="1282699"/>
                </a:lnTo>
                <a:lnTo>
                  <a:pt x="2079163" y="1282699"/>
                </a:lnTo>
                <a:lnTo>
                  <a:pt x="2079197" y="1295399"/>
                </a:lnTo>
                <a:lnTo>
                  <a:pt x="2078668" y="1308099"/>
                </a:lnTo>
                <a:lnTo>
                  <a:pt x="2076519" y="1308099"/>
                </a:lnTo>
                <a:lnTo>
                  <a:pt x="2074920" y="1320799"/>
                </a:lnTo>
                <a:lnTo>
                  <a:pt x="2070670" y="1333499"/>
                </a:lnTo>
                <a:lnTo>
                  <a:pt x="2068061" y="1333499"/>
                </a:lnTo>
                <a:lnTo>
                  <a:pt x="2061874" y="1346199"/>
                </a:lnTo>
                <a:lnTo>
                  <a:pt x="2054411" y="1346199"/>
                </a:lnTo>
                <a:lnTo>
                  <a:pt x="1397721" y="2006599"/>
                </a:lnTo>
                <a:close/>
              </a:path>
              <a:path w="2792730" h="3429000">
                <a:moveTo>
                  <a:pt x="834087" y="1650999"/>
                </a:moveTo>
                <a:lnTo>
                  <a:pt x="757999" y="1650999"/>
                </a:lnTo>
                <a:lnTo>
                  <a:pt x="768264" y="1638299"/>
                </a:lnTo>
                <a:lnTo>
                  <a:pt x="823540" y="1638299"/>
                </a:lnTo>
                <a:lnTo>
                  <a:pt x="834087" y="1650999"/>
                </a:lnTo>
                <a:close/>
              </a:path>
              <a:path w="2792730" h="3429000">
                <a:moveTo>
                  <a:pt x="853111" y="1663699"/>
                </a:moveTo>
                <a:lnTo>
                  <a:pt x="743995" y="1663699"/>
                </a:lnTo>
                <a:lnTo>
                  <a:pt x="753145" y="1650999"/>
                </a:lnTo>
                <a:lnTo>
                  <a:pt x="848672" y="1650999"/>
                </a:lnTo>
                <a:lnTo>
                  <a:pt x="853111" y="1663699"/>
                </a:lnTo>
                <a:close/>
              </a:path>
              <a:path w="2792730" h="3429000">
                <a:moveTo>
                  <a:pt x="864989" y="1676399"/>
                </a:moveTo>
                <a:lnTo>
                  <a:pt x="732109" y="1676399"/>
                </a:lnTo>
                <a:lnTo>
                  <a:pt x="739788" y="1663699"/>
                </a:lnTo>
                <a:lnTo>
                  <a:pt x="861310" y="1663699"/>
                </a:lnTo>
                <a:lnTo>
                  <a:pt x="864989" y="1676399"/>
                </a:lnTo>
                <a:close/>
              </a:path>
              <a:path w="2792730" h="3429000">
                <a:moveTo>
                  <a:pt x="1202075" y="2209799"/>
                </a:moveTo>
                <a:lnTo>
                  <a:pt x="1093718" y="2209799"/>
                </a:lnTo>
                <a:lnTo>
                  <a:pt x="1087507" y="2197099"/>
                </a:lnTo>
                <a:lnTo>
                  <a:pt x="1080903" y="2197099"/>
                </a:lnTo>
                <a:lnTo>
                  <a:pt x="1078094" y="2184399"/>
                </a:lnTo>
                <a:lnTo>
                  <a:pt x="729635" y="1777999"/>
                </a:lnTo>
                <a:lnTo>
                  <a:pt x="726300" y="1765299"/>
                </a:lnTo>
                <a:lnTo>
                  <a:pt x="723443" y="1765299"/>
                </a:lnTo>
                <a:lnTo>
                  <a:pt x="718686" y="1752599"/>
                </a:lnTo>
                <a:lnTo>
                  <a:pt x="716831" y="1752599"/>
                </a:lnTo>
                <a:lnTo>
                  <a:pt x="714172" y="1739899"/>
                </a:lnTo>
                <a:lnTo>
                  <a:pt x="713392" y="1739899"/>
                </a:lnTo>
                <a:lnTo>
                  <a:pt x="712933" y="1727199"/>
                </a:lnTo>
                <a:lnTo>
                  <a:pt x="713259" y="1714499"/>
                </a:lnTo>
                <a:lnTo>
                  <a:pt x="715019" y="1701799"/>
                </a:lnTo>
                <a:lnTo>
                  <a:pt x="716437" y="1701799"/>
                </a:lnTo>
                <a:lnTo>
                  <a:pt x="720348" y="1689099"/>
                </a:lnTo>
                <a:lnTo>
                  <a:pt x="722803" y="1689099"/>
                </a:lnTo>
                <a:lnTo>
                  <a:pt x="728712" y="1676399"/>
                </a:lnTo>
                <a:lnTo>
                  <a:pt x="868250" y="1676399"/>
                </a:lnTo>
                <a:lnTo>
                  <a:pt x="1157651" y="2006599"/>
                </a:lnTo>
                <a:lnTo>
                  <a:pt x="1397721" y="2006599"/>
                </a:lnTo>
                <a:lnTo>
                  <a:pt x="1208291" y="2197099"/>
                </a:lnTo>
                <a:lnTo>
                  <a:pt x="1202075" y="2209799"/>
                </a:lnTo>
                <a:close/>
              </a:path>
              <a:path w="2792730" h="3429000">
                <a:moveTo>
                  <a:pt x="1188244" y="2222499"/>
                </a:moveTo>
                <a:lnTo>
                  <a:pt x="1107517" y="2222499"/>
                </a:lnTo>
                <a:lnTo>
                  <a:pt x="1100388" y="2209799"/>
                </a:lnTo>
                <a:lnTo>
                  <a:pt x="1195393" y="2209799"/>
                </a:lnTo>
                <a:lnTo>
                  <a:pt x="1188244" y="2222499"/>
                </a:lnTo>
                <a:close/>
              </a:path>
            </a:pathLst>
          </a:custGeom>
          <a:solidFill>
            <a:srgbClr val="79c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4" name="object 4"/>
          <p:cNvGrpSpPr/>
          <p:nvPr/>
        </p:nvGrpSpPr>
        <p:grpSpPr>
          <a:xfrm>
            <a:off x="1441080" y="3504240"/>
            <a:ext cx="4356360" cy="3383640"/>
            <a:chOff x="1441080" y="3504240"/>
            <a:chExt cx="4356360" cy="3383640"/>
          </a:xfrm>
        </p:grpSpPr>
        <p:pic>
          <p:nvPicPr>
            <p:cNvPr id="195" name="object 5" descr=""/>
            <p:cNvPicPr/>
            <p:nvPr/>
          </p:nvPicPr>
          <p:blipFill>
            <a:blip r:embed="rId2"/>
            <a:stretch/>
          </p:blipFill>
          <p:spPr>
            <a:xfrm>
              <a:off x="1441080" y="3504240"/>
              <a:ext cx="4356360" cy="338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" name="object 6"/>
            <p:cNvSpPr/>
            <p:nvPr/>
          </p:nvSpPr>
          <p:spPr>
            <a:xfrm>
              <a:off x="3574440" y="4931280"/>
              <a:ext cx="89280" cy="195660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1956600"/>
                <a:gd name="textAreaBottom" fmla="*/ 1956960 h 1956600"/>
              </a:gdLst>
              <a:ahLst/>
              <a:rect l="textAreaLeft" t="textAreaTop" r="textAreaRight" b="textAreaBottom"/>
              <a:pathLst>
                <a:path w="89535" h="1957070">
                  <a:moveTo>
                    <a:pt x="44636" y="1956774"/>
                  </a:moveTo>
                  <a:lnTo>
                    <a:pt x="27401" y="1953236"/>
                  </a:lnTo>
                  <a:lnTo>
                    <a:pt x="13197" y="1943631"/>
                  </a:lnTo>
                  <a:lnTo>
                    <a:pt x="3554" y="1929470"/>
                  </a:lnTo>
                  <a:lnTo>
                    <a:pt x="0" y="1912268"/>
                  </a:lnTo>
                  <a:lnTo>
                    <a:pt x="0" y="44561"/>
                  </a:lnTo>
                  <a:lnTo>
                    <a:pt x="3554" y="27361"/>
                  </a:lnTo>
                  <a:lnTo>
                    <a:pt x="13197" y="13181"/>
                  </a:lnTo>
                  <a:lnTo>
                    <a:pt x="27401" y="3550"/>
                  </a:lnTo>
                  <a:lnTo>
                    <a:pt x="44636" y="0"/>
                  </a:lnTo>
                  <a:lnTo>
                    <a:pt x="61884" y="3546"/>
                  </a:lnTo>
                  <a:lnTo>
                    <a:pt x="76086" y="13170"/>
                  </a:lnTo>
                  <a:lnTo>
                    <a:pt x="85723" y="27349"/>
                  </a:lnTo>
                  <a:lnTo>
                    <a:pt x="89273" y="44560"/>
                  </a:lnTo>
                  <a:lnTo>
                    <a:pt x="89273" y="1912268"/>
                  </a:lnTo>
                  <a:lnTo>
                    <a:pt x="85723" y="1929470"/>
                  </a:lnTo>
                  <a:lnTo>
                    <a:pt x="76086" y="1943631"/>
                  </a:lnTo>
                  <a:lnTo>
                    <a:pt x="61884" y="1953236"/>
                  </a:lnTo>
                  <a:lnTo>
                    <a:pt x="44636" y="1956774"/>
                  </a:lnTo>
                  <a:close/>
                </a:path>
              </a:pathLst>
            </a:custGeom>
            <a:solidFill>
              <a:srgbClr val="79c7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640" y="-473400"/>
            <a:ext cx="18270360" cy="2676960"/>
          </a:xfrm>
          <a:prstGeom prst="rect">
            <a:avLst/>
          </a:prstGeom>
          <a:noFill/>
          <a:ln w="0">
            <a:noFill/>
          </a:ln>
        </p:spPr>
        <p:txBody>
          <a:bodyPr lIns="0" rIns="0" tIns="959040" bIns="0" anchor="t">
            <a:noAutofit/>
          </a:bodyPr>
          <a:p>
            <a:pPr marL="52578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8000" spc="593" strike="noStrike">
                <a:solidFill>
                  <a:srgbClr val="4f33c3"/>
                </a:solidFill>
                <a:latin typeface="Calibri"/>
              </a:rPr>
              <a:t>Funcionalidade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bject 8"/>
          <p:cNvSpPr/>
          <p:nvPr/>
        </p:nvSpPr>
        <p:spPr>
          <a:xfrm>
            <a:off x="1478520" y="7131240"/>
            <a:ext cx="4136040" cy="18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650" spc="182" strike="noStrike">
                <a:solidFill>
                  <a:srgbClr val="4f33c3"/>
                </a:solidFill>
                <a:latin typeface="Calibri"/>
              </a:rPr>
              <a:t>Armazenar</a:t>
            </a: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12240" algn="ctr">
              <a:lnSpc>
                <a:spcPct val="116000"/>
              </a:lnSpc>
              <a:spcBef>
                <a:spcPts val="2166"/>
              </a:spcBef>
              <a:buNone/>
            </a:pPr>
            <a:r>
              <a:rPr b="0" lang="en-US" sz="2100" spc="182" strike="noStrike">
                <a:solidFill>
                  <a:srgbClr val="4f33c3"/>
                </a:solidFill>
                <a:latin typeface="Calibri"/>
              </a:rPr>
              <a:t>Capacidade</a:t>
            </a:r>
            <a:r>
              <a:rPr b="0" lang="en-US" sz="2100" spc="77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74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armazenar </a:t>
            </a:r>
            <a:r>
              <a:rPr b="0" lang="en-US" sz="2100" spc="103" strike="noStrike">
                <a:solidFill>
                  <a:srgbClr val="4f33c3"/>
                </a:solidFill>
                <a:latin typeface="Calibri"/>
              </a:rPr>
              <a:t>qualquer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17" strike="noStrike">
                <a:solidFill>
                  <a:srgbClr val="4f33c3"/>
                </a:solidFill>
                <a:latin typeface="Calibri"/>
              </a:rPr>
              <a:t>informação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74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43" strike="noStrike">
                <a:solidFill>
                  <a:srgbClr val="4f33c3"/>
                </a:solidFill>
                <a:latin typeface="Calibri"/>
              </a:rPr>
              <a:t>senhas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e </a:t>
            </a:r>
            <a:r>
              <a:rPr b="0" lang="en-US" sz="2100" spc="97" strike="noStrike">
                <a:solidFill>
                  <a:srgbClr val="4f33c3"/>
                </a:solidFill>
                <a:latin typeface="Calibri"/>
              </a:rPr>
              <a:t>logins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11" strike="noStrike">
                <a:solidFill>
                  <a:srgbClr val="4f33c3"/>
                </a:solidFill>
                <a:latin typeface="Calibri"/>
              </a:rPr>
              <a:t>requisitada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11" strike="noStrike">
                <a:solidFill>
                  <a:srgbClr val="4f33c3"/>
                </a:solidFill>
                <a:latin typeface="Calibri"/>
              </a:rPr>
              <a:t>pelo</a:t>
            </a:r>
            <a:r>
              <a:rPr b="0" lang="en-US" sz="2100" spc="94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69" strike="noStrike">
                <a:solidFill>
                  <a:srgbClr val="4f33c3"/>
                </a:solidFill>
                <a:latin typeface="Calibri"/>
              </a:rPr>
              <a:t>cliente.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object 9"/>
          <p:cNvSpPr/>
          <p:nvPr/>
        </p:nvSpPr>
        <p:spPr>
          <a:xfrm>
            <a:off x="7037640" y="7131240"/>
            <a:ext cx="4212720" cy="14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650" spc="199" strike="noStrike">
                <a:solidFill>
                  <a:srgbClr val="4f33c3"/>
                </a:solidFill>
                <a:latin typeface="Calibri"/>
              </a:rPr>
              <a:t>Gerenciar</a:t>
            </a: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12600" algn="ctr">
              <a:lnSpc>
                <a:spcPct val="116000"/>
              </a:lnSpc>
              <a:spcBef>
                <a:spcPts val="2166"/>
              </a:spcBef>
              <a:buNone/>
            </a:pPr>
            <a:r>
              <a:rPr b="0" lang="en-US" sz="2100" spc="123" strike="noStrike">
                <a:solidFill>
                  <a:srgbClr val="4f33c3"/>
                </a:solidFill>
                <a:latin typeface="Calibri"/>
              </a:rPr>
              <a:t>Possibilidade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68" strike="noStrike">
                <a:solidFill>
                  <a:srgbClr val="4f33c3"/>
                </a:solidFill>
                <a:latin typeface="Calibri"/>
              </a:rPr>
              <a:t>do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97" strike="noStrike">
                <a:solidFill>
                  <a:srgbClr val="4f33c3"/>
                </a:solidFill>
                <a:latin typeface="Calibri"/>
              </a:rPr>
              <a:t>usuário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89" strike="noStrike">
                <a:solidFill>
                  <a:srgbClr val="4f33c3"/>
                </a:solidFill>
                <a:latin typeface="Calibri"/>
              </a:rPr>
              <a:t>controlar </a:t>
            </a:r>
            <a:r>
              <a:rPr b="0" lang="en-US" sz="2100" spc="157" strike="noStrike">
                <a:solidFill>
                  <a:srgbClr val="4f33c3"/>
                </a:solidFill>
                <a:latin typeface="Calibri"/>
              </a:rPr>
              <a:t>suas</a:t>
            </a:r>
            <a:r>
              <a:rPr b="0" lang="en-US" sz="210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97" strike="noStrike">
                <a:solidFill>
                  <a:srgbClr val="4f33c3"/>
                </a:solidFill>
                <a:latin typeface="Calibri"/>
              </a:rPr>
              <a:t>informações.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object 10"/>
          <p:cNvSpPr/>
          <p:nvPr/>
        </p:nvSpPr>
        <p:spPr>
          <a:xfrm>
            <a:off x="12654360" y="7131240"/>
            <a:ext cx="4174200" cy="14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650" spc="202" strike="noStrike">
                <a:solidFill>
                  <a:srgbClr val="4f33c3"/>
                </a:solidFill>
                <a:latin typeface="Calibri"/>
              </a:rPr>
              <a:t>Assegurar</a:t>
            </a:r>
            <a:endParaRPr b="0" lang="en-US" sz="2650" spc="-1" strike="noStrike">
              <a:solidFill>
                <a:srgbClr val="000000"/>
              </a:solidFill>
              <a:latin typeface="Calibri"/>
            </a:endParaRPr>
          </a:p>
          <a:p>
            <a:pPr marL="12600" algn="ctr">
              <a:lnSpc>
                <a:spcPct val="116000"/>
              </a:lnSpc>
              <a:spcBef>
                <a:spcPts val="2166"/>
              </a:spcBef>
              <a:buNone/>
            </a:pPr>
            <a:r>
              <a:rPr b="0" lang="en-US" sz="2100" spc="143" strike="noStrike">
                <a:solidFill>
                  <a:srgbClr val="4f33c3"/>
                </a:solidFill>
                <a:latin typeface="Calibri"/>
              </a:rPr>
              <a:t>Segurança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97" strike="noStrike">
                <a:solidFill>
                  <a:srgbClr val="4f33c3"/>
                </a:solidFill>
                <a:latin typeface="Calibri"/>
              </a:rPr>
              <a:t>na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89" strike="noStrike">
                <a:solidFill>
                  <a:srgbClr val="4f33c3"/>
                </a:solidFill>
                <a:latin typeface="Calibri"/>
              </a:rPr>
              <a:t>hora </a:t>
            </a:r>
            <a:r>
              <a:rPr b="0" lang="en-US" sz="2100" spc="174" strike="noStrike">
                <a:solidFill>
                  <a:srgbClr val="4f33c3"/>
                </a:solidFill>
                <a:latin typeface="Calibri"/>
              </a:rPr>
              <a:t>de</a:t>
            </a:r>
            <a:r>
              <a:rPr b="0" lang="en-US" sz="2100" spc="83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97" strike="noStrike">
                <a:solidFill>
                  <a:srgbClr val="4f33c3"/>
                </a:solidFill>
                <a:latin typeface="Calibri"/>
              </a:rPr>
              <a:t>gravar</a:t>
            </a:r>
            <a:r>
              <a:rPr b="0" lang="en-US" sz="2100" spc="89" strike="noStrike">
                <a:solidFill>
                  <a:srgbClr val="4f33c3"/>
                </a:solidFill>
                <a:latin typeface="Calibri"/>
              </a:rPr>
              <a:t> </a:t>
            </a:r>
            <a:r>
              <a:rPr b="0" lang="en-US" sz="2100" spc="137" strike="noStrike">
                <a:solidFill>
                  <a:srgbClr val="4f33c3"/>
                </a:solidFill>
                <a:latin typeface="Calibri"/>
              </a:rPr>
              <a:t>suas </a:t>
            </a:r>
            <a:r>
              <a:rPr b="0" lang="en-US" sz="2100" spc="97" strike="noStrike">
                <a:solidFill>
                  <a:srgbClr val="4f33c3"/>
                </a:solidFill>
                <a:latin typeface="Calibri"/>
              </a:rPr>
              <a:t>informações.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33c3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33c3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33c3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Collabora_Office/22.05.11.1$Linux_X86_64 LibreOffice_project/20d7735c21eeee208536f98c641ca6ba8da95606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2023-04-19T01:16:11Z</dcterms:created>
  <dc:creator>Felipe Nébias</dc:creator>
  <dc:description/>
  <cp:keywords>DAFgdEvMRvA BAE3yA56mqg</cp:keywords>
  <dc:language>en-US</dc:language>
  <cp:lastModifiedBy/>
  <dcterms:modified xsi:type="dcterms:W3CDTF">2023-04-19T01:18:27Z</dcterms:modified>
  <cp:revision>1</cp:revision>
  <dc:subject/>
  <dc:title>Os Desafios de Gerenciamento de Senhas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2023-04-19T00:00:00Z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Canva</vt:lpwstr>
  </property>
</Properties>
</file>