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83D228-1432-4E74-B69A-203D39D31282}">
  <a:tblStyle styleId="{9D83D228-1432-4E74-B69A-203D39D312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4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Google Shape;33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6" name="Google Shape;33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22f86b3d9e5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22f86b3d9e5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g22f86b3d9e5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Google Shape;3900;g22f86b3d9e5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5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22f86b3d9e5_4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22f86b3d9e5_4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3" name="Shape 4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" name="Google Shape;4094;g22f86b3d9e5_4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5" name="Google Shape;4095;g22f86b3d9e5_4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0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af0cc7b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af0cc7b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7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" name="Google Shape;4198;g22f86b3d9e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9" name="Google Shape;4199;g22f86b3d9e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4" name="Shape 4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5" name="Google Shape;4205;g22f86b3d9e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6" name="Google Shape;4206;g22f86b3d9e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1" name="Shape 4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2" name="Google Shape;4212;g89156866df_0_4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3" name="Google Shape;4213;g89156866df_0_4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7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eab431bc16_2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9" name="Google Shape;3429;geab431bc16_2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3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22f86b3d9e5_0_3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22f86b3d9e5_0_3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5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geab431bc16_2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7" name="Google Shape;3607;geab431bc16_2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6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g22f86b3d9e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8" name="Google Shape;3628;g22f86b3d9e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6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22f86b3d9e5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22f86b3d9e5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89156866df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7" name="Google Shape;3667;g89156866df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2" name="Shape 3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3" name="Google Shape;3763;g89156866d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4" name="Google Shape;3764;g89156866d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6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g89156866df_0_2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8" name="Google Shape;3888;g89156866df_0_2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958873" y="911683"/>
            <a:ext cx="3230700" cy="15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Font typeface="Boogaloo"/>
              <a:buNone/>
              <a:defRPr b="1" sz="5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211279" y="2470475"/>
            <a:ext cx="27279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17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475424" y="3570987"/>
            <a:ext cx="159461" cy="179490"/>
          </a:xfrm>
          <a:custGeom>
            <a:rect b="b" l="l" r="r" t="t"/>
            <a:pathLst>
              <a:path extrusionOk="0" h="2079" w="1847">
                <a:moveTo>
                  <a:pt x="918" y="0"/>
                </a:moveTo>
                <a:cubicBezTo>
                  <a:pt x="802" y="0"/>
                  <a:pt x="706" y="348"/>
                  <a:pt x="687" y="812"/>
                </a:cubicBezTo>
                <a:cubicBezTo>
                  <a:pt x="290" y="831"/>
                  <a:pt x="0" y="928"/>
                  <a:pt x="0" y="1044"/>
                </a:cubicBezTo>
                <a:cubicBezTo>
                  <a:pt x="0" y="1150"/>
                  <a:pt x="290" y="1247"/>
                  <a:pt x="687" y="1276"/>
                </a:cubicBezTo>
                <a:cubicBezTo>
                  <a:pt x="706" y="1740"/>
                  <a:pt x="802" y="2078"/>
                  <a:pt x="918" y="2078"/>
                </a:cubicBezTo>
                <a:cubicBezTo>
                  <a:pt x="1034" y="2078"/>
                  <a:pt x="1131" y="1740"/>
                  <a:pt x="1150" y="1276"/>
                </a:cubicBezTo>
                <a:cubicBezTo>
                  <a:pt x="1547" y="1247"/>
                  <a:pt x="1846" y="1150"/>
                  <a:pt x="1846" y="1044"/>
                </a:cubicBezTo>
                <a:cubicBezTo>
                  <a:pt x="1846" y="928"/>
                  <a:pt x="1547" y="831"/>
                  <a:pt x="1150" y="812"/>
                </a:cubicBezTo>
                <a:cubicBezTo>
                  <a:pt x="1131" y="348"/>
                  <a:pt x="1034" y="0"/>
                  <a:pt x="9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4994601">
            <a:off x="2597098" y="4824693"/>
            <a:ext cx="84522" cy="71485"/>
          </a:xfrm>
          <a:custGeom>
            <a:rect b="b" l="l" r="r" t="t"/>
            <a:pathLst>
              <a:path extrusionOk="0" h="828" w="979">
                <a:moveTo>
                  <a:pt x="423" y="0"/>
                </a:moveTo>
                <a:cubicBezTo>
                  <a:pt x="195" y="0"/>
                  <a:pt x="1" y="180"/>
                  <a:pt x="1" y="414"/>
                </a:cubicBezTo>
                <a:cubicBezTo>
                  <a:pt x="10" y="607"/>
                  <a:pt x="146" y="77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4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4994601">
            <a:off x="2006608" y="2187868"/>
            <a:ext cx="84522" cy="71485"/>
          </a:xfrm>
          <a:custGeom>
            <a:rect b="b" l="l" r="r" t="t"/>
            <a:pathLst>
              <a:path extrusionOk="0" h="828" w="979">
                <a:moveTo>
                  <a:pt x="423" y="0"/>
                </a:moveTo>
                <a:cubicBezTo>
                  <a:pt x="195" y="0"/>
                  <a:pt x="1" y="181"/>
                  <a:pt x="1" y="423"/>
                </a:cubicBezTo>
                <a:cubicBezTo>
                  <a:pt x="1" y="617"/>
                  <a:pt x="146" y="78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5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4994601">
            <a:off x="1711703" y="2358965"/>
            <a:ext cx="39800" cy="34102"/>
          </a:xfrm>
          <a:custGeom>
            <a:rect b="b" l="l" r="r" t="t"/>
            <a:pathLst>
              <a:path extrusionOk="0" h="395" w="461">
                <a:moveTo>
                  <a:pt x="207" y="1"/>
                </a:moveTo>
                <a:cubicBezTo>
                  <a:pt x="95" y="1"/>
                  <a:pt x="0" y="83"/>
                  <a:pt x="0" y="197"/>
                </a:cubicBezTo>
                <a:cubicBezTo>
                  <a:pt x="0" y="294"/>
                  <a:pt x="68" y="371"/>
                  <a:pt x="155" y="390"/>
                </a:cubicBezTo>
                <a:cubicBezTo>
                  <a:pt x="169" y="393"/>
                  <a:pt x="183" y="394"/>
                  <a:pt x="197" y="394"/>
                </a:cubicBezTo>
                <a:cubicBezTo>
                  <a:pt x="421" y="394"/>
                  <a:pt x="461" y="31"/>
                  <a:pt x="242" y="4"/>
                </a:cubicBezTo>
                <a:cubicBezTo>
                  <a:pt x="230" y="2"/>
                  <a:pt x="218" y="1"/>
                  <a:pt x="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4994601">
            <a:off x="1373550" y="2500092"/>
            <a:ext cx="40664" cy="34275"/>
          </a:xfrm>
          <a:custGeom>
            <a:rect b="b" l="l" r="r" t="t"/>
            <a:pathLst>
              <a:path extrusionOk="0" h="397" w="471">
                <a:moveTo>
                  <a:pt x="197" y="1"/>
                </a:moveTo>
                <a:cubicBezTo>
                  <a:pt x="90" y="1"/>
                  <a:pt x="1" y="89"/>
                  <a:pt x="1" y="199"/>
                </a:cubicBezTo>
                <a:cubicBezTo>
                  <a:pt x="1" y="296"/>
                  <a:pt x="68" y="373"/>
                  <a:pt x="165" y="392"/>
                </a:cubicBezTo>
                <a:cubicBezTo>
                  <a:pt x="179" y="395"/>
                  <a:pt x="193" y="396"/>
                  <a:pt x="205" y="396"/>
                </a:cubicBezTo>
                <a:cubicBezTo>
                  <a:pt x="423" y="396"/>
                  <a:pt x="470" y="33"/>
                  <a:pt x="242" y="6"/>
                </a:cubicBezTo>
                <a:cubicBezTo>
                  <a:pt x="227" y="2"/>
                  <a:pt x="212" y="1"/>
                  <a:pt x="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4994601">
            <a:off x="2493028" y="4610194"/>
            <a:ext cx="56031" cy="47916"/>
          </a:xfrm>
          <a:custGeom>
            <a:rect b="b" l="l" r="r" t="t"/>
            <a:pathLst>
              <a:path extrusionOk="0" h="555" w="649">
                <a:moveTo>
                  <a:pt x="278" y="1"/>
                </a:moveTo>
                <a:cubicBezTo>
                  <a:pt x="128" y="1"/>
                  <a:pt x="0" y="124"/>
                  <a:pt x="0" y="278"/>
                </a:cubicBezTo>
                <a:cubicBezTo>
                  <a:pt x="0" y="404"/>
                  <a:pt x="87" y="520"/>
                  <a:pt x="222" y="549"/>
                </a:cubicBezTo>
                <a:cubicBezTo>
                  <a:pt x="242" y="552"/>
                  <a:pt x="260" y="554"/>
                  <a:pt x="278" y="554"/>
                </a:cubicBezTo>
                <a:cubicBezTo>
                  <a:pt x="580" y="554"/>
                  <a:pt x="648" y="44"/>
                  <a:pt x="338" y="7"/>
                </a:cubicBezTo>
                <a:cubicBezTo>
                  <a:pt x="318" y="3"/>
                  <a:pt x="298" y="1"/>
                  <a:pt x="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278113" y="4085890"/>
            <a:ext cx="108523" cy="121905"/>
          </a:xfrm>
          <a:custGeom>
            <a:rect b="b" l="l" r="r" t="t"/>
            <a:pathLst>
              <a:path extrusionOk="0" h="1412" w="1257">
                <a:moveTo>
                  <a:pt x="628" y="1"/>
                </a:moveTo>
                <a:cubicBezTo>
                  <a:pt x="551" y="1"/>
                  <a:pt x="483" y="242"/>
                  <a:pt x="474" y="552"/>
                </a:cubicBezTo>
                <a:cubicBezTo>
                  <a:pt x="203" y="571"/>
                  <a:pt x="0" y="629"/>
                  <a:pt x="0" y="706"/>
                </a:cubicBezTo>
                <a:cubicBezTo>
                  <a:pt x="0" y="784"/>
                  <a:pt x="203" y="851"/>
                  <a:pt x="474" y="871"/>
                </a:cubicBezTo>
                <a:cubicBezTo>
                  <a:pt x="483" y="1180"/>
                  <a:pt x="551" y="1412"/>
                  <a:pt x="628" y="1412"/>
                </a:cubicBezTo>
                <a:cubicBezTo>
                  <a:pt x="706" y="1412"/>
                  <a:pt x="773" y="1170"/>
                  <a:pt x="793" y="871"/>
                </a:cubicBezTo>
                <a:cubicBezTo>
                  <a:pt x="1063" y="842"/>
                  <a:pt x="1256" y="784"/>
                  <a:pt x="1256" y="706"/>
                </a:cubicBezTo>
                <a:cubicBezTo>
                  <a:pt x="1256" y="629"/>
                  <a:pt x="1063" y="571"/>
                  <a:pt x="793" y="552"/>
                </a:cubicBezTo>
                <a:cubicBezTo>
                  <a:pt x="773" y="233"/>
                  <a:pt x="706" y="1"/>
                  <a:pt x="6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8141391">
            <a:off x="7251977" y="1861306"/>
            <a:ext cx="84520" cy="71484"/>
          </a:xfrm>
          <a:custGeom>
            <a:rect b="b" l="l" r="r" t="t"/>
            <a:pathLst>
              <a:path extrusionOk="0" h="828" w="979">
                <a:moveTo>
                  <a:pt x="423" y="0"/>
                </a:moveTo>
                <a:cubicBezTo>
                  <a:pt x="195" y="0"/>
                  <a:pt x="1" y="180"/>
                  <a:pt x="1" y="414"/>
                </a:cubicBezTo>
                <a:cubicBezTo>
                  <a:pt x="10" y="607"/>
                  <a:pt x="146" y="77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4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8141391">
            <a:off x="7864764" y="2875924"/>
            <a:ext cx="84520" cy="71484"/>
          </a:xfrm>
          <a:custGeom>
            <a:rect b="b" l="l" r="r" t="t"/>
            <a:pathLst>
              <a:path extrusionOk="0" h="828" w="979">
                <a:moveTo>
                  <a:pt x="423" y="0"/>
                </a:moveTo>
                <a:cubicBezTo>
                  <a:pt x="195" y="0"/>
                  <a:pt x="1" y="181"/>
                  <a:pt x="1" y="423"/>
                </a:cubicBezTo>
                <a:cubicBezTo>
                  <a:pt x="1" y="617"/>
                  <a:pt x="146" y="78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5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8141391">
            <a:off x="7272224" y="2107598"/>
            <a:ext cx="39800" cy="34102"/>
          </a:xfrm>
          <a:custGeom>
            <a:rect b="b" l="l" r="r" t="t"/>
            <a:pathLst>
              <a:path extrusionOk="0" h="395" w="461">
                <a:moveTo>
                  <a:pt x="207" y="1"/>
                </a:moveTo>
                <a:cubicBezTo>
                  <a:pt x="95" y="1"/>
                  <a:pt x="0" y="83"/>
                  <a:pt x="0" y="197"/>
                </a:cubicBezTo>
                <a:cubicBezTo>
                  <a:pt x="0" y="294"/>
                  <a:pt x="68" y="371"/>
                  <a:pt x="155" y="390"/>
                </a:cubicBezTo>
                <a:cubicBezTo>
                  <a:pt x="169" y="393"/>
                  <a:pt x="183" y="394"/>
                  <a:pt x="197" y="394"/>
                </a:cubicBezTo>
                <a:cubicBezTo>
                  <a:pt x="421" y="394"/>
                  <a:pt x="461" y="31"/>
                  <a:pt x="242" y="4"/>
                </a:cubicBezTo>
                <a:cubicBezTo>
                  <a:pt x="230" y="2"/>
                  <a:pt x="218" y="1"/>
                  <a:pt x="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-8141391">
            <a:off x="7445762" y="1785437"/>
            <a:ext cx="40663" cy="34274"/>
          </a:xfrm>
          <a:custGeom>
            <a:rect b="b" l="l" r="r" t="t"/>
            <a:pathLst>
              <a:path extrusionOk="0" h="397" w="471">
                <a:moveTo>
                  <a:pt x="197" y="1"/>
                </a:moveTo>
                <a:cubicBezTo>
                  <a:pt x="90" y="1"/>
                  <a:pt x="1" y="89"/>
                  <a:pt x="1" y="199"/>
                </a:cubicBezTo>
                <a:cubicBezTo>
                  <a:pt x="1" y="296"/>
                  <a:pt x="68" y="373"/>
                  <a:pt x="165" y="392"/>
                </a:cubicBezTo>
                <a:cubicBezTo>
                  <a:pt x="179" y="395"/>
                  <a:pt x="193" y="396"/>
                  <a:pt x="205" y="396"/>
                </a:cubicBezTo>
                <a:cubicBezTo>
                  <a:pt x="423" y="396"/>
                  <a:pt x="470" y="33"/>
                  <a:pt x="242" y="6"/>
                </a:cubicBezTo>
                <a:cubicBezTo>
                  <a:pt x="227" y="2"/>
                  <a:pt x="212" y="1"/>
                  <a:pt x="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-8141391">
            <a:off x="8359209" y="2493258"/>
            <a:ext cx="56030" cy="47915"/>
          </a:xfrm>
          <a:custGeom>
            <a:rect b="b" l="l" r="r" t="t"/>
            <a:pathLst>
              <a:path extrusionOk="0" h="555" w="649">
                <a:moveTo>
                  <a:pt x="278" y="1"/>
                </a:moveTo>
                <a:cubicBezTo>
                  <a:pt x="128" y="1"/>
                  <a:pt x="0" y="124"/>
                  <a:pt x="0" y="278"/>
                </a:cubicBezTo>
                <a:cubicBezTo>
                  <a:pt x="0" y="404"/>
                  <a:pt x="87" y="520"/>
                  <a:pt x="222" y="549"/>
                </a:cubicBezTo>
                <a:cubicBezTo>
                  <a:pt x="242" y="552"/>
                  <a:pt x="260" y="554"/>
                  <a:pt x="278" y="554"/>
                </a:cubicBezTo>
                <a:cubicBezTo>
                  <a:pt x="580" y="554"/>
                  <a:pt x="648" y="44"/>
                  <a:pt x="338" y="7"/>
                </a:cubicBezTo>
                <a:cubicBezTo>
                  <a:pt x="318" y="3"/>
                  <a:pt x="298" y="1"/>
                  <a:pt x="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6938487" y="4664791"/>
            <a:ext cx="108523" cy="121819"/>
          </a:xfrm>
          <a:custGeom>
            <a:rect b="b" l="l" r="r" t="t"/>
            <a:pathLst>
              <a:path extrusionOk="0" h="1411" w="1257">
                <a:moveTo>
                  <a:pt x="628" y="0"/>
                </a:moveTo>
                <a:cubicBezTo>
                  <a:pt x="551" y="0"/>
                  <a:pt x="483" y="232"/>
                  <a:pt x="474" y="551"/>
                </a:cubicBezTo>
                <a:cubicBezTo>
                  <a:pt x="203" y="570"/>
                  <a:pt x="0" y="628"/>
                  <a:pt x="0" y="706"/>
                </a:cubicBezTo>
                <a:cubicBezTo>
                  <a:pt x="0" y="783"/>
                  <a:pt x="203" y="850"/>
                  <a:pt x="474" y="860"/>
                </a:cubicBezTo>
                <a:cubicBezTo>
                  <a:pt x="483" y="1179"/>
                  <a:pt x="551" y="1411"/>
                  <a:pt x="628" y="1411"/>
                </a:cubicBezTo>
                <a:cubicBezTo>
                  <a:pt x="706" y="1411"/>
                  <a:pt x="773" y="1169"/>
                  <a:pt x="793" y="860"/>
                </a:cubicBezTo>
                <a:cubicBezTo>
                  <a:pt x="1063" y="850"/>
                  <a:pt x="1257" y="783"/>
                  <a:pt x="1257" y="706"/>
                </a:cubicBezTo>
                <a:cubicBezTo>
                  <a:pt x="1257" y="628"/>
                  <a:pt x="1063" y="561"/>
                  <a:pt x="793" y="551"/>
                </a:cubicBezTo>
                <a:cubicBezTo>
                  <a:pt x="773" y="232"/>
                  <a:pt x="706" y="0"/>
                  <a:pt x="6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-189635" y="-102774"/>
            <a:ext cx="9033785" cy="5212137"/>
            <a:chOff x="-189635" y="-116524"/>
            <a:chExt cx="9033785" cy="5212137"/>
          </a:xfrm>
        </p:grpSpPr>
        <p:sp>
          <p:nvSpPr>
            <p:cNvPr id="25" name="Google Shape;25;p2"/>
            <p:cNvSpPr/>
            <p:nvPr/>
          </p:nvSpPr>
          <p:spPr>
            <a:xfrm flipH="1" rot="-159001">
              <a:off x="991741" y="3451153"/>
              <a:ext cx="908832" cy="908434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1009874">
              <a:off x="7736191" y="-4356"/>
              <a:ext cx="909220" cy="908822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" name="Google Shape;27;p2"/>
            <p:cNvGrpSpPr/>
            <p:nvPr/>
          </p:nvGrpSpPr>
          <p:grpSpPr>
            <a:xfrm rot="572271">
              <a:off x="-80726" y="1087142"/>
              <a:ext cx="1064565" cy="1403349"/>
              <a:chOff x="4308246" y="3238442"/>
              <a:chExt cx="1673600" cy="22062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rect b="b" l="l" r="r" t="t"/>
                <a:pathLst>
                  <a:path extrusionOk="0" h="32432" w="43171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rect b="b" l="l" r="r" t="t"/>
                <a:pathLst>
                  <a:path extrusionOk="0" h="88248" w="66944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rect b="b" l="l" r="r" t="t"/>
                <a:pathLst>
                  <a:path extrusionOk="0" h="17254" w="11842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" name="Google Shape;31;p2"/>
            <p:cNvSpPr/>
            <p:nvPr/>
          </p:nvSpPr>
          <p:spPr>
            <a:xfrm rot="-1550640">
              <a:off x="379500" y="462853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 rot="1882907">
              <a:off x="8221030" y="1381433"/>
              <a:ext cx="537260" cy="480691"/>
              <a:chOff x="1949642" y="2454226"/>
              <a:chExt cx="705425" cy="63115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 flipH="1" rot="-1882907">
              <a:off x="783455" y="2559245"/>
              <a:ext cx="537260" cy="480691"/>
              <a:chOff x="1765141" y="3262282"/>
              <a:chExt cx="705425" cy="63115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1845141" y="3537657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765141" y="3412207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981516" y="3262282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187016" y="3292182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303391" y="3480782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 rot="1076189">
              <a:off x="4342386" y="451907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1550640">
              <a:off x="1007900" y="8078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42659" y="75527"/>
            <a:ext cx="9051492" cy="4677161"/>
            <a:chOff x="50436" y="-319265"/>
            <a:chExt cx="9051492" cy="4677161"/>
          </a:xfrm>
        </p:grpSpPr>
        <p:sp>
          <p:nvSpPr>
            <p:cNvPr id="47" name="Google Shape;47;p2"/>
            <p:cNvSpPr/>
            <p:nvPr/>
          </p:nvSpPr>
          <p:spPr>
            <a:xfrm>
              <a:off x="1711756" y="-259608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71824" y="262488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134333" y="4274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4317" y="2392881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4075" y="6659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5800" y="3345774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0436" y="-147925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43562" y="-10845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03051" y="-31926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34130" y="3598553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50174" y="2728988"/>
              <a:ext cx="57303" cy="56326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797120" y="24581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2"/>
            <p:cNvGrpSpPr/>
            <p:nvPr/>
          </p:nvGrpSpPr>
          <p:grpSpPr>
            <a:xfrm>
              <a:off x="1251177" y="856329"/>
              <a:ext cx="5720049" cy="3501566"/>
              <a:chOff x="1090527" y="1035417"/>
              <a:chExt cx="5720049" cy="3501566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2273465" y="1347105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882935" y="1035417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769181" y="4079462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090527" y="4480145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>
              <a:off x="8040139" y="106597"/>
              <a:ext cx="1061789" cy="629687"/>
              <a:chOff x="4784639" y="1400472"/>
              <a:chExt cx="1061789" cy="629687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5760386" y="14004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784639" y="19897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419903" y="17213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227161" y="15984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6737556" y="-23364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553999" y="30717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368594" y="3448561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13049" y="3922740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 rot="-1543230">
            <a:off x="7638421" y="3906530"/>
            <a:ext cx="537219" cy="480654"/>
            <a:chOff x="1949642" y="2454226"/>
            <a:chExt cx="705425" cy="631150"/>
          </a:xfrm>
        </p:grpSpPr>
        <p:sp>
          <p:nvSpPr>
            <p:cNvPr id="74" name="Google Shape;74;p2"/>
            <p:cNvSpPr/>
            <p:nvPr/>
          </p:nvSpPr>
          <p:spPr>
            <a:xfrm>
              <a:off x="2029642" y="2729601"/>
              <a:ext cx="496450" cy="355775"/>
            </a:xfrm>
            <a:custGeom>
              <a:rect b="b" l="l" r="r" t="t"/>
              <a:pathLst>
                <a:path extrusionOk="0" h="14231" w="19858">
                  <a:moveTo>
                    <a:pt x="9446" y="1"/>
                  </a:moveTo>
                  <a:cubicBezTo>
                    <a:pt x="6797" y="1"/>
                    <a:pt x="4281" y="1112"/>
                    <a:pt x="2910" y="3565"/>
                  </a:cubicBezTo>
                  <a:cubicBezTo>
                    <a:pt x="1456" y="5092"/>
                    <a:pt x="510" y="7056"/>
                    <a:pt x="292" y="9166"/>
                  </a:cubicBezTo>
                  <a:cubicBezTo>
                    <a:pt x="1" y="11420"/>
                    <a:pt x="1601" y="13457"/>
                    <a:pt x="3856" y="13675"/>
                  </a:cubicBezTo>
                  <a:cubicBezTo>
                    <a:pt x="4071" y="13710"/>
                    <a:pt x="4280" y="13726"/>
                    <a:pt x="4482" y="13726"/>
                  </a:cubicBezTo>
                  <a:cubicBezTo>
                    <a:pt x="5986" y="13726"/>
                    <a:pt x="7147" y="12836"/>
                    <a:pt x="8365" y="12002"/>
                  </a:cubicBezTo>
                  <a:cubicBezTo>
                    <a:pt x="8917" y="11597"/>
                    <a:pt x="9396" y="11434"/>
                    <a:pt x="9829" y="11434"/>
                  </a:cubicBezTo>
                  <a:cubicBezTo>
                    <a:pt x="11339" y="11434"/>
                    <a:pt x="12294" y="13417"/>
                    <a:pt x="13821" y="14039"/>
                  </a:cubicBezTo>
                  <a:cubicBezTo>
                    <a:pt x="14131" y="14171"/>
                    <a:pt x="14449" y="14231"/>
                    <a:pt x="14768" y="14231"/>
                  </a:cubicBezTo>
                  <a:cubicBezTo>
                    <a:pt x="16914" y="14231"/>
                    <a:pt x="19104" y="11520"/>
                    <a:pt x="19421" y="9747"/>
                  </a:cubicBezTo>
                  <a:cubicBezTo>
                    <a:pt x="19858" y="7347"/>
                    <a:pt x="18476" y="4874"/>
                    <a:pt x="16875" y="3201"/>
                  </a:cubicBezTo>
                  <a:cubicBezTo>
                    <a:pt x="14969" y="1148"/>
                    <a:pt x="12139" y="1"/>
                    <a:pt x="9446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49642" y="2604151"/>
              <a:ext cx="189125" cy="170100"/>
            </a:xfrm>
            <a:custGeom>
              <a:rect b="b" l="l" r="r" t="t"/>
              <a:pathLst>
                <a:path extrusionOk="0" h="6804" w="7565">
                  <a:moveTo>
                    <a:pt x="4292" y="0"/>
                  </a:moveTo>
                  <a:cubicBezTo>
                    <a:pt x="1673" y="0"/>
                    <a:pt x="1" y="2910"/>
                    <a:pt x="1237" y="5237"/>
                  </a:cubicBezTo>
                  <a:cubicBezTo>
                    <a:pt x="1793" y="6269"/>
                    <a:pt x="2825" y="6803"/>
                    <a:pt x="3849" y="6803"/>
                  </a:cubicBezTo>
                  <a:cubicBezTo>
                    <a:pt x="4702" y="6803"/>
                    <a:pt x="5549" y="6433"/>
                    <a:pt x="6110" y="5674"/>
                  </a:cubicBezTo>
                  <a:cubicBezTo>
                    <a:pt x="7565" y="3710"/>
                    <a:pt x="7056" y="218"/>
                    <a:pt x="4292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166017" y="2454226"/>
              <a:ext cx="170975" cy="203825"/>
            </a:xfrm>
            <a:custGeom>
              <a:rect b="b" l="l" r="r" t="t"/>
              <a:pathLst>
                <a:path extrusionOk="0" h="8153" w="6839">
                  <a:moveTo>
                    <a:pt x="2882" y="1"/>
                  </a:moveTo>
                  <a:cubicBezTo>
                    <a:pt x="1275" y="1"/>
                    <a:pt x="16" y="1712"/>
                    <a:pt x="74" y="3379"/>
                  </a:cubicBezTo>
                  <a:cubicBezTo>
                    <a:pt x="1" y="4106"/>
                    <a:pt x="1" y="4906"/>
                    <a:pt x="74" y="5634"/>
                  </a:cubicBezTo>
                  <a:cubicBezTo>
                    <a:pt x="219" y="6725"/>
                    <a:pt x="874" y="7597"/>
                    <a:pt x="1892" y="8034"/>
                  </a:cubicBezTo>
                  <a:cubicBezTo>
                    <a:pt x="2104" y="8116"/>
                    <a:pt x="2315" y="8153"/>
                    <a:pt x="2524" y="8153"/>
                  </a:cubicBezTo>
                  <a:cubicBezTo>
                    <a:pt x="3609" y="8153"/>
                    <a:pt x="4628" y="7165"/>
                    <a:pt x="5238" y="6434"/>
                  </a:cubicBezTo>
                  <a:cubicBezTo>
                    <a:pt x="6838" y="4470"/>
                    <a:pt x="6329" y="1633"/>
                    <a:pt x="4220" y="397"/>
                  </a:cubicBezTo>
                  <a:cubicBezTo>
                    <a:pt x="3761" y="122"/>
                    <a:pt x="3310" y="1"/>
                    <a:pt x="2882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371517" y="2484126"/>
              <a:ext cx="163675" cy="195625"/>
            </a:xfrm>
            <a:custGeom>
              <a:rect b="b" l="l" r="r" t="t"/>
              <a:pathLst>
                <a:path extrusionOk="0" h="7825" w="6547">
                  <a:moveTo>
                    <a:pt x="2982" y="1"/>
                  </a:moveTo>
                  <a:cubicBezTo>
                    <a:pt x="1818" y="146"/>
                    <a:pt x="946" y="1092"/>
                    <a:pt x="946" y="2256"/>
                  </a:cubicBezTo>
                  <a:cubicBezTo>
                    <a:pt x="436" y="3128"/>
                    <a:pt x="146" y="4147"/>
                    <a:pt x="73" y="5165"/>
                  </a:cubicBezTo>
                  <a:cubicBezTo>
                    <a:pt x="0" y="6110"/>
                    <a:pt x="436" y="6983"/>
                    <a:pt x="1237" y="7565"/>
                  </a:cubicBezTo>
                  <a:cubicBezTo>
                    <a:pt x="1536" y="7750"/>
                    <a:pt x="1880" y="7824"/>
                    <a:pt x="2239" y="7824"/>
                  </a:cubicBezTo>
                  <a:cubicBezTo>
                    <a:pt x="3014" y="7824"/>
                    <a:pt x="3864" y="7477"/>
                    <a:pt x="4510" y="7129"/>
                  </a:cubicBezTo>
                  <a:cubicBezTo>
                    <a:pt x="6473" y="5892"/>
                    <a:pt x="6546" y="3056"/>
                    <a:pt x="5310" y="1310"/>
                  </a:cubicBezTo>
                  <a:cubicBezTo>
                    <a:pt x="4801" y="510"/>
                    <a:pt x="3928" y="1"/>
                    <a:pt x="2982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87892" y="2672726"/>
              <a:ext cx="167175" cy="158800"/>
            </a:xfrm>
            <a:custGeom>
              <a:rect b="b" l="l" r="r" t="t"/>
              <a:pathLst>
                <a:path extrusionOk="0" h="6352" w="6687">
                  <a:moveTo>
                    <a:pt x="3661" y="0"/>
                  </a:moveTo>
                  <a:cubicBezTo>
                    <a:pt x="2882" y="0"/>
                    <a:pt x="2029" y="306"/>
                    <a:pt x="1673" y="967"/>
                  </a:cubicBezTo>
                  <a:lnTo>
                    <a:pt x="1673" y="1112"/>
                  </a:lnTo>
                  <a:cubicBezTo>
                    <a:pt x="1091" y="1621"/>
                    <a:pt x="727" y="2276"/>
                    <a:pt x="509" y="2931"/>
                  </a:cubicBezTo>
                  <a:cubicBezTo>
                    <a:pt x="0" y="4531"/>
                    <a:pt x="1091" y="6131"/>
                    <a:pt x="2691" y="6349"/>
                  </a:cubicBezTo>
                  <a:cubicBezTo>
                    <a:pt x="2732" y="6350"/>
                    <a:pt x="2773" y="6351"/>
                    <a:pt x="2813" y="6351"/>
                  </a:cubicBezTo>
                  <a:cubicBezTo>
                    <a:pt x="4940" y="6351"/>
                    <a:pt x="6686" y="4490"/>
                    <a:pt x="6401" y="2349"/>
                  </a:cubicBezTo>
                  <a:cubicBezTo>
                    <a:pt x="6183" y="1330"/>
                    <a:pt x="5528" y="530"/>
                    <a:pt x="4582" y="167"/>
                  </a:cubicBezTo>
                  <a:cubicBezTo>
                    <a:pt x="4320" y="57"/>
                    <a:pt x="3997" y="0"/>
                    <a:pt x="3661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1"/>
          <p:cNvSpPr txBox="1"/>
          <p:nvPr>
            <p:ph hasCustomPrompt="1" type="title"/>
          </p:nvPr>
        </p:nvSpPr>
        <p:spPr>
          <a:xfrm>
            <a:off x="2747013" y="2072450"/>
            <a:ext cx="3656400" cy="15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1" name="Google Shape;481;p11"/>
          <p:cNvSpPr txBox="1"/>
          <p:nvPr>
            <p:ph idx="1" type="body"/>
          </p:nvPr>
        </p:nvSpPr>
        <p:spPr>
          <a:xfrm>
            <a:off x="3088563" y="3380775"/>
            <a:ext cx="29733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5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82" name="Google Shape;482;p11"/>
          <p:cNvGrpSpPr/>
          <p:nvPr/>
        </p:nvGrpSpPr>
        <p:grpSpPr>
          <a:xfrm>
            <a:off x="-172724" y="-689716"/>
            <a:ext cx="9795122" cy="6076169"/>
            <a:chOff x="-172724" y="-689716"/>
            <a:chExt cx="9795122" cy="6076169"/>
          </a:xfrm>
        </p:grpSpPr>
        <p:sp>
          <p:nvSpPr>
            <p:cNvPr id="483" name="Google Shape;483;p11"/>
            <p:cNvSpPr/>
            <p:nvPr/>
          </p:nvSpPr>
          <p:spPr>
            <a:xfrm flipH="1" rot="-5200005">
              <a:off x="1807670" y="-231731"/>
              <a:ext cx="1071750" cy="921022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11"/>
            <p:cNvGrpSpPr/>
            <p:nvPr/>
          </p:nvGrpSpPr>
          <p:grpSpPr>
            <a:xfrm rot="1588373">
              <a:off x="8210931" y="297450"/>
              <a:ext cx="588363" cy="452603"/>
              <a:chOff x="6361045" y="100950"/>
              <a:chExt cx="705425" cy="631150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6441045" y="376325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6361045" y="250875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6577420" y="100950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6782920" y="130850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6899295" y="319450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" name="Google Shape;490;p11"/>
            <p:cNvSpPr/>
            <p:nvPr/>
          </p:nvSpPr>
          <p:spPr>
            <a:xfrm>
              <a:off x="8424002" y="2523664"/>
              <a:ext cx="1198396" cy="696058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 rot="-981702">
              <a:off x="7071949" y="3186803"/>
              <a:ext cx="578667" cy="41860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2" name="Google Shape;492;p11"/>
            <p:cNvGrpSpPr/>
            <p:nvPr/>
          </p:nvGrpSpPr>
          <p:grpSpPr>
            <a:xfrm rot="-924191">
              <a:off x="7855162" y="3740163"/>
              <a:ext cx="1084499" cy="1241476"/>
              <a:chOff x="4410546" y="2700695"/>
              <a:chExt cx="2349538" cy="2634484"/>
            </a:xfrm>
          </p:grpSpPr>
          <p:sp>
            <p:nvSpPr>
              <p:cNvPr id="493" name="Google Shape;493;p11"/>
              <p:cNvSpPr/>
              <p:nvPr/>
            </p:nvSpPr>
            <p:spPr>
              <a:xfrm rot="-1186779">
                <a:off x="5050281" y="3134521"/>
                <a:ext cx="1077668" cy="812223"/>
              </a:xfrm>
              <a:custGeom>
                <a:rect b="b" l="l" r="r" t="t"/>
                <a:pathLst>
                  <a:path extrusionOk="0" h="32432" w="43171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 rot="-1186779">
                <a:off x="4749761" y="2912901"/>
                <a:ext cx="1671108" cy="2210073"/>
              </a:xfrm>
              <a:custGeom>
                <a:rect b="b" l="l" r="r" t="t"/>
                <a:pathLst>
                  <a:path extrusionOk="0" h="88248" w="66944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 rot="-1186779">
                <a:off x="5374932" y="3374283"/>
                <a:ext cx="295609" cy="432107"/>
              </a:xfrm>
              <a:custGeom>
                <a:rect b="b" l="l" r="r" t="t"/>
                <a:pathLst>
                  <a:path extrusionOk="0" h="17254" w="11842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6" name="Google Shape;496;p11"/>
            <p:cNvSpPr/>
            <p:nvPr/>
          </p:nvSpPr>
          <p:spPr>
            <a:xfrm rot="957806">
              <a:off x="53030" y="4121797"/>
              <a:ext cx="661226" cy="478214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 rot="1926556">
              <a:off x="6374281" y="4603567"/>
              <a:ext cx="384258" cy="327032"/>
            </a:xfrm>
            <a:custGeom>
              <a:rect b="b" l="l" r="r" t="t"/>
              <a:pathLst>
                <a:path extrusionOk="0" h="14124" w="14288">
                  <a:moveTo>
                    <a:pt x="9083" y="1"/>
                  </a:moveTo>
                  <a:cubicBezTo>
                    <a:pt x="8676" y="1"/>
                    <a:pt x="8259" y="59"/>
                    <a:pt x="7835" y="180"/>
                  </a:cubicBezTo>
                  <a:cubicBezTo>
                    <a:pt x="6222" y="656"/>
                    <a:pt x="5453" y="2489"/>
                    <a:pt x="5782" y="3992"/>
                  </a:cubicBezTo>
                  <a:cubicBezTo>
                    <a:pt x="5379" y="3442"/>
                    <a:pt x="4756" y="3039"/>
                    <a:pt x="4096" y="2856"/>
                  </a:cubicBezTo>
                  <a:lnTo>
                    <a:pt x="4096" y="2892"/>
                  </a:lnTo>
                  <a:cubicBezTo>
                    <a:pt x="4007" y="2882"/>
                    <a:pt x="3918" y="2877"/>
                    <a:pt x="3830" y="2877"/>
                  </a:cubicBezTo>
                  <a:cubicBezTo>
                    <a:pt x="1777" y="2877"/>
                    <a:pt x="1" y="5668"/>
                    <a:pt x="247" y="7988"/>
                  </a:cubicBezTo>
                  <a:cubicBezTo>
                    <a:pt x="467" y="9968"/>
                    <a:pt x="2080" y="11581"/>
                    <a:pt x="4096" y="12681"/>
                  </a:cubicBezTo>
                  <a:lnTo>
                    <a:pt x="4096" y="12717"/>
                  </a:lnTo>
                  <a:cubicBezTo>
                    <a:pt x="5804" y="13618"/>
                    <a:pt x="7801" y="14124"/>
                    <a:pt x="9420" y="14124"/>
                  </a:cubicBezTo>
                  <a:cubicBezTo>
                    <a:pt x="9712" y="14124"/>
                    <a:pt x="9992" y="14107"/>
                    <a:pt x="10255" y="14074"/>
                  </a:cubicBezTo>
                  <a:cubicBezTo>
                    <a:pt x="10512" y="14037"/>
                    <a:pt x="10695" y="13817"/>
                    <a:pt x="10695" y="13561"/>
                  </a:cubicBezTo>
                  <a:cubicBezTo>
                    <a:pt x="12491" y="12571"/>
                    <a:pt x="13334" y="9748"/>
                    <a:pt x="13774" y="7878"/>
                  </a:cubicBezTo>
                  <a:cubicBezTo>
                    <a:pt x="14288" y="5825"/>
                    <a:pt x="14031" y="3259"/>
                    <a:pt x="12565" y="1646"/>
                  </a:cubicBezTo>
                  <a:cubicBezTo>
                    <a:pt x="11612" y="609"/>
                    <a:pt x="10402" y="1"/>
                    <a:pt x="9083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 rot="875270">
              <a:off x="3946321" y="-584984"/>
              <a:ext cx="935780" cy="813418"/>
            </a:xfrm>
            <a:custGeom>
              <a:rect b="b" l="l" r="r" t="t"/>
              <a:pathLst>
                <a:path extrusionOk="0" h="26427" w="26579">
                  <a:moveTo>
                    <a:pt x="20640" y="5003"/>
                  </a:moveTo>
                  <a:cubicBezTo>
                    <a:pt x="20676" y="5077"/>
                    <a:pt x="20713" y="5187"/>
                    <a:pt x="20713" y="5260"/>
                  </a:cubicBezTo>
                  <a:cubicBezTo>
                    <a:pt x="20787" y="5482"/>
                    <a:pt x="20995" y="5605"/>
                    <a:pt x="21212" y="5605"/>
                  </a:cubicBezTo>
                  <a:cubicBezTo>
                    <a:pt x="21317" y="5605"/>
                    <a:pt x="21424" y="5576"/>
                    <a:pt x="21520" y="5517"/>
                  </a:cubicBezTo>
                  <a:cubicBezTo>
                    <a:pt x="21776" y="5407"/>
                    <a:pt x="22033" y="5260"/>
                    <a:pt x="22290" y="5150"/>
                  </a:cubicBezTo>
                  <a:lnTo>
                    <a:pt x="22290" y="5150"/>
                  </a:lnTo>
                  <a:cubicBezTo>
                    <a:pt x="22253" y="5553"/>
                    <a:pt x="22180" y="5956"/>
                    <a:pt x="22070" y="6323"/>
                  </a:cubicBezTo>
                  <a:cubicBezTo>
                    <a:pt x="22000" y="6671"/>
                    <a:pt x="22260" y="6986"/>
                    <a:pt x="22600" y="6986"/>
                  </a:cubicBezTo>
                  <a:cubicBezTo>
                    <a:pt x="22619" y="6986"/>
                    <a:pt x="22637" y="6985"/>
                    <a:pt x="22656" y="6983"/>
                  </a:cubicBezTo>
                  <a:cubicBezTo>
                    <a:pt x="22978" y="6929"/>
                    <a:pt x="23300" y="6895"/>
                    <a:pt x="23622" y="6895"/>
                  </a:cubicBezTo>
                  <a:cubicBezTo>
                    <a:pt x="23740" y="6895"/>
                    <a:pt x="23858" y="6900"/>
                    <a:pt x="23976" y="6910"/>
                  </a:cubicBezTo>
                  <a:cubicBezTo>
                    <a:pt x="23243" y="7203"/>
                    <a:pt x="22509" y="7460"/>
                    <a:pt x="21740" y="7606"/>
                  </a:cubicBezTo>
                  <a:lnTo>
                    <a:pt x="21740" y="7643"/>
                  </a:lnTo>
                  <a:cubicBezTo>
                    <a:pt x="21666" y="7643"/>
                    <a:pt x="21593" y="7679"/>
                    <a:pt x="21556" y="7716"/>
                  </a:cubicBezTo>
                  <a:cubicBezTo>
                    <a:pt x="21300" y="7423"/>
                    <a:pt x="21006" y="7203"/>
                    <a:pt x="20676" y="7020"/>
                  </a:cubicBezTo>
                  <a:cubicBezTo>
                    <a:pt x="20676" y="6910"/>
                    <a:pt x="20603" y="6800"/>
                    <a:pt x="20530" y="6690"/>
                  </a:cubicBezTo>
                  <a:lnTo>
                    <a:pt x="20273" y="6433"/>
                  </a:lnTo>
                  <a:cubicBezTo>
                    <a:pt x="20457" y="5993"/>
                    <a:pt x="20566" y="5480"/>
                    <a:pt x="20640" y="5003"/>
                  </a:cubicBezTo>
                  <a:close/>
                  <a:moveTo>
                    <a:pt x="18770" y="7496"/>
                  </a:moveTo>
                  <a:cubicBezTo>
                    <a:pt x="18843" y="7570"/>
                    <a:pt x="18953" y="7643"/>
                    <a:pt x="19063" y="7643"/>
                  </a:cubicBezTo>
                  <a:cubicBezTo>
                    <a:pt x="23976" y="8376"/>
                    <a:pt x="18733" y="16001"/>
                    <a:pt x="17120" y="17724"/>
                  </a:cubicBezTo>
                  <a:cubicBezTo>
                    <a:pt x="15006" y="19951"/>
                    <a:pt x="11049" y="22048"/>
                    <a:pt x="7534" y="22048"/>
                  </a:cubicBezTo>
                  <a:cubicBezTo>
                    <a:pt x="6477" y="22048"/>
                    <a:pt x="5461" y="21859"/>
                    <a:pt x="4546" y="21427"/>
                  </a:cubicBezTo>
                  <a:cubicBezTo>
                    <a:pt x="2640" y="20511"/>
                    <a:pt x="4949" y="18421"/>
                    <a:pt x="7332" y="16771"/>
                  </a:cubicBezTo>
                  <a:cubicBezTo>
                    <a:pt x="7589" y="16845"/>
                    <a:pt x="7882" y="16955"/>
                    <a:pt x="8139" y="17065"/>
                  </a:cubicBezTo>
                  <a:cubicBezTo>
                    <a:pt x="8762" y="17358"/>
                    <a:pt x="9092" y="18054"/>
                    <a:pt x="9715" y="18311"/>
                  </a:cubicBezTo>
                  <a:cubicBezTo>
                    <a:pt x="9787" y="18347"/>
                    <a:pt x="9858" y="18363"/>
                    <a:pt x="9926" y="18363"/>
                  </a:cubicBezTo>
                  <a:cubicBezTo>
                    <a:pt x="10207" y="18363"/>
                    <a:pt x="10427" y="18086"/>
                    <a:pt x="10338" y="17761"/>
                  </a:cubicBezTo>
                  <a:cubicBezTo>
                    <a:pt x="10155" y="16991"/>
                    <a:pt x="9129" y="16441"/>
                    <a:pt x="8432" y="16185"/>
                  </a:cubicBezTo>
                  <a:lnTo>
                    <a:pt x="8249" y="16148"/>
                  </a:lnTo>
                  <a:cubicBezTo>
                    <a:pt x="9165" y="15561"/>
                    <a:pt x="9972" y="15048"/>
                    <a:pt x="10485" y="14755"/>
                  </a:cubicBezTo>
                  <a:cubicBezTo>
                    <a:pt x="10998" y="14902"/>
                    <a:pt x="11438" y="15122"/>
                    <a:pt x="11841" y="15415"/>
                  </a:cubicBezTo>
                  <a:cubicBezTo>
                    <a:pt x="12318" y="15781"/>
                    <a:pt x="12575" y="16368"/>
                    <a:pt x="13051" y="16735"/>
                  </a:cubicBezTo>
                  <a:cubicBezTo>
                    <a:pt x="13151" y="16834"/>
                    <a:pt x="13269" y="16877"/>
                    <a:pt x="13384" y="16877"/>
                  </a:cubicBezTo>
                  <a:cubicBezTo>
                    <a:pt x="13691" y="16877"/>
                    <a:pt x="13971" y="16569"/>
                    <a:pt x="13784" y="16221"/>
                  </a:cubicBezTo>
                  <a:cubicBezTo>
                    <a:pt x="13568" y="15285"/>
                    <a:pt x="12327" y="14314"/>
                    <a:pt x="11241" y="14314"/>
                  </a:cubicBezTo>
                  <a:cubicBezTo>
                    <a:pt x="11221" y="14314"/>
                    <a:pt x="11201" y="14314"/>
                    <a:pt x="11182" y="14315"/>
                  </a:cubicBezTo>
                  <a:cubicBezTo>
                    <a:pt x="12098" y="13618"/>
                    <a:pt x="12905" y="12849"/>
                    <a:pt x="13674" y="12005"/>
                  </a:cubicBezTo>
                  <a:cubicBezTo>
                    <a:pt x="14041" y="12262"/>
                    <a:pt x="14408" y="12519"/>
                    <a:pt x="14738" y="12775"/>
                  </a:cubicBezTo>
                  <a:cubicBezTo>
                    <a:pt x="15104" y="13179"/>
                    <a:pt x="15434" y="13618"/>
                    <a:pt x="15691" y="14095"/>
                  </a:cubicBezTo>
                  <a:cubicBezTo>
                    <a:pt x="15804" y="14219"/>
                    <a:pt x="15948" y="14274"/>
                    <a:pt x="16089" y="14274"/>
                  </a:cubicBezTo>
                  <a:cubicBezTo>
                    <a:pt x="16407" y="14274"/>
                    <a:pt x="16709" y="13999"/>
                    <a:pt x="16607" y="13618"/>
                  </a:cubicBezTo>
                  <a:cubicBezTo>
                    <a:pt x="16314" y="12519"/>
                    <a:pt x="15141" y="11859"/>
                    <a:pt x="14078" y="11602"/>
                  </a:cubicBezTo>
                  <a:lnTo>
                    <a:pt x="14518" y="11089"/>
                  </a:lnTo>
                  <a:cubicBezTo>
                    <a:pt x="15801" y="9769"/>
                    <a:pt x="17084" y="7899"/>
                    <a:pt x="18770" y="7496"/>
                  </a:cubicBezTo>
                  <a:close/>
                  <a:moveTo>
                    <a:pt x="2823" y="20950"/>
                  </a:moveTo>
                  <a:cubicBezTo>
                    <a:pt x="3043" y="21574"/>
                    <a:pt x="3483" y="22087"/>
                    <a:pt x="4069" y="22417"/>
                  </a:cubicBezTo>
                  <a:cubicBezTo>
                    <a:pt x="4509" y="22674"/>
                    <a:pt x="5059" y="22857"/>
                    <a:pt x="5573" y="22967"/>
                  </a:cubicBezTo>
                  <a:cubicBezTo>
                    <a:pt x="5573" y="23737"/>
                    <a:pt x="5536" y="24397"/>
                    <a:pt x="5059" y="24946"/>
                  </a:cubicBezTo>
                  <a:cubicBezTo>
                    <a:pt x="4766" y="24433"/>
                    <a:pt x="4509" y="23847"/>
                    <a:pt x="4326" y="23297"/>
                  </a:cubicBezTo>
                  <a:cubicBezTo>
                    <a:pt x="4267" y="23062"/>
                    <a:pt x="4045" y="22898"/>
                    <a:pt x="3808" y="22898"/>
                  </a:cubicBezTo>
                  <a:cubicBezTo>
                    <a:pt x="3748" y="22898"/>
                    <a:pt x="3688" y="22908"/>
                    <a:pt x="3630" y="22930"/>
                  </a:cubicBezTo>
                  <a:cubicBezTo>
                    <a:pt x="3373" y="23040"/>
                    <a:pt x="3116" y="23150"/>
                    <a:pt x="2860" y="23260"/>
                  </a:cubicBezTo>
                  <a:cubicBezTo>
                    <a:pt x="2896" y="22967"/>
                    <a:pt x="2970" y="22674"/>
                    <a:pt x="3043" y="22417"/>
                  </a:cubicBezTo>
                  <a:cubicBezTo>
                    <a:pt x="3190" y="22124"/>
                    <a:pt x="3080" y="21830"/>
                    <a:pt x="2786" y="21684"/>
                  </a:cubicBezTo>
                  <a:cubicBezTo>
                    <a:pt x="2530" y="21500"/>
                    <a:pt x="2236" y="21317"/>
                    <a:pt x="1980" y="21097"/>
                  </a:cubicBezTo>
                  <a:cubicBezTo>
                    <a:pt x="2273" y="21024"/>
                    <a:pt x="2530" y="20987"/>
                    <a:pt x="2823" y="20950"/>
                  </a:cubicBezTo>
                  <a:close/>
                  <a:moveTo>
                    <a:pt x="20069" y="0"/>
                  </a:moveTo>
                  <a:cubicBezTo>
                    <a:pt x="19913" y="0"/>
                    <a:pt x="19757" y="57"/>
                    <a:pt x="19650" y="164"/>
                  </a:cubicBezTo>
                  <a:cubicBezTo>
                    <a:pt x="17854" y="1814"/>
                    <a:pt x="17157" y="4710"/>
                    <a:pt x="18660" y="6543"/>
                  </a:cubicBezTo>
                  <a:cubicBezTo>
                    <a:pt x="17854" y="6690"/>
                    <a:pt x="17084" y="7093"/>
                    <a:pt x="16497" y="7679"/>
                  </a:cubicBezTo>
                  <a:cubicBezTo>
                    <a:pt x="13894" y="10062"/>
                    <a:pt x="11695" y="12812"/>
                    <a:pt x="8579" y="14572"/>
                  </a:cubicBezTo>
                  <a:cubicBezTo>
                    <a:pt x="7149" y="15378"/>
                    <a:pt x="3116" y="17834"/>
                    <a:pt x="2786" y="20144"/>
                  </a:cubicBezTo>
                  <a:cubicBezTo>
                    <a:pt x="2689" y="20139"/>
                    <a:pt x="2592" y="20137"/>
                    <a:pt x="2495" y="20137"/>
                  </a:cubicBezTo>
                  <a:cubicBezTo>
                    <a:pt x="1895" y="20137"/>
                    <a:pt x="1296" y="20222"/>
                    <a:pt x="697" y="20254"/>
                  </a:cubicBezTo>
                  <a:cubicBezTo>
                    <a:pt x="147" y="20291"/>
                    <a:pt x="0" y="21024"/>
                    <a:pt x="477" y="21244"/>
                  </a:cubicBezTo>
                  <a:cubicBezTo>
                    <a:pt x="990" y="21610"/>
                    <a:pt x="1503" y="21977"/>
                    <a:pt x="1980" y="22417"/>
                  </a:cubicBezTo>
                  <a:cubicBezTo>
                    <a:pt x="1870" y="22930"/>
                    <a:pt x="1797" y="23443"/>
                    <a:pt x="1650" y="23920"/>
                  </a:cubicBezTo>
                  <a:cubicBezTo>
                    <a:pt x="1525" y="24263"/>
                    <a:pt x="1745" y="24738"/>
                    <a:pt x="2106" y="24738"/>
                  </a:cubicBezTo>
                  <a:cubicBezTo>
                    <a:pt x="2170" y="24738"/>
                    <a:pt x="2238" y="24723"/>
                    <a:pt x="2310" y="24690"/>
                  </a:cubicBezTo>
                  <a:cubicBezTo>
                    <a:pt x="2713" y="24507"/>
                    <a:pt x="3116" y="24360"/>
                    <a:pt x="3520" y="24213"/>
                  </a:cubicBezTo>
                  <a:cubicBezTo>
                    <a:pt x="3776" y="24836"/>
                    <a:pt x="4106" y="25423"/>
                    <a:pt x="4363" y="26046"/>
                  </a:cubicBezTo>
                  <a:cubicBezTo>
                    <a:pt x="4438" y="26296"/>
                    <a:pt x="4649" y="26427"/>
                    <a:pt x="4880" y="26427"/>
                  </a:cubicBezTo>
                  <a:cubicBezTo>
                    <a:pt x="4988" y="26427"/>
                    <a:pt x="5101" y="26398"/>
                    <a:pt x="5206" y="26340"/>
                  </a:cubicBezTo>
                  <a:cubicBezTo>
                    <a:pt x="6416" y="25570"/>
                    <a:pt x="6672" y="24433"/>
                    <a:pt x="6709" y="23113"/>
                  </a:cubicBezTo>
                  <a:cubicBezTo>
                    <a:pt x="8359" y="23077"/>
                    <a:pt x="10008" y="22820"/>
                    <a:pt x="11585" y="22344"/>
                  </a:cubicBezTo>
                  <a:cubicBezTo>
                    <a:pt x="14628" y="21464"/>
                    <a:pt x="17267" y="19374"/>
                    <a:pt x="19210" y="16918"/>
                  </a:cubicBezTo>
                  <a:cubicBezTo>
                    <a:pt x="20493" y="15231"/>
                    <a:pt x="22656" y="11162"/>
                    <a:pt x="21996" y="8669"/>
                  </a:cubicBezTo>
                  <a:cubicBezTo>
                    <a:pt x="23463" y="8376"/>
                    <a:pt x="24892" y="7863"/>
                    <a:pt x="26175" y="7130"/>
                  </a:cubicBezTo>
                  <a:cubicBezTo>
                    <a:pt x="26579" y="6836"/>
                    <a:pt x="26469" y="6213"/>
                    <a:pt x="25992" y="6103"/>
                  </a:cubicBezTo>
                  <a:cubicBezTo>
                    <a:pt x="25076" y="5920"/>
                    <a:pt x="24196" y="5810"/>
                    <a:pt x="23279" y="5810"/>
                  </a:cubicBezTo>
                  <a:cubicBezTo>
                    <a:pt x="23279" y="5333"/>
                    <a:pt x="23353" y="4893"/>
                    <a:pt x="23463" y="4453"/>
                  </a:cubicBezTo>
                  <a:cubicBezTo>
                    <a:pt x="23636" y="4078"/>
                    <a:pt x="23332" y="3703"/>
                    <a:pt x="22981" y="3703"/>
                  </a:cubicBezTo>
                  <a:cubicBezTo>
                    <a:pt x="22885" y="3703"/>
                    <a:pt x="22787" y="3731"/>
                    <a:pt x="22693" y="3793"/>
                  </a:cubicBezTo>
                  <a:cubicBezTo>
                    <a:pt x="22326" y="3977"/>
                    <a:pt x="21923" y="4160"/>
                    <a:pt x="21556" y="4343"/>
                  </a:cubicBezTo>
                  <a:cubicBezTo>
                    <a:pt x="21300" y="3757"/>
                    <a:pt x="21153" y="3134"/>
                    <a:pt x="21080" y="2510"/>
                  </a:cubicBezTo>
                  <a:cubicBezTo>
                    <a:pt x="21041" y="2203"/>
                    <a:pt x="20801" y="2047"/>
                    <a:pt x="20566" y="2047"/>
                  </a:cubicBezTo>
                  <a:cubicBezTo>
                    <a:pt x="20352" y="2047"/>
                    <a:pt x="20142" y="2175"/>
                    <a:pt x="20090" y="2437"/>
                  </a:cubicBezTo>
                  <a:cubicBezTo>
                    <a:pt x="19833" y="3500"/>
                    <a:pt x="19687" y="4527"/>
                    <a:pt x="19577" y="5590"/>
                  </a:cubicBezTo>
                  <a:cubicBezTo>
                    <a:pt x="18880" y="4710"/>
                    <a:pt x="18770" y="3500"/>
                    <a:pt x="19320" y="2547"/>
                  </a:cubicBezTo>
                  <a:cubicBezTo>
                    <a:pt x="19577" y="1960"/>
                    <a:pt x="19943" y="1447"/>
                    <a:pt x="20457" y="1007"/>
                  </a:cubicBezTo>
                  <a:cubicBezTo>
                    <a:pt x="20713" y="751"/>
                    <a:pt x="20676" y="311"/>
                    <a:pt x="20383" y="91"/>
                  </a:cubicBezTo>
                  <a:cubicBezTo>
                    <a:pt x="20291" y="30"/>
                    <a:pt x="20180" y="0"/>
                    <a:pt x="2006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 rot="4072288">
              <a:off x="1782789" y="4393170"/>
              <a:ext cx="935804" cy="813336"/>
            </a:xfrm>
            <a:custGeom>
              <a:rect b="b" l="l" r="r" t="t"/>
              <a:pathLst>
                <a:path extrusionOk="0" h="26427" w="26579">
                  <a:moveTo>
                    <a:pt x="20640" y="5003"/>
                  </a:moveTo>
                  <a:cubicBezTo>
                    <a:pt x="20676" y="5077"/>
                    <a:pt x="20713" y="5187"/>
                    <a:pt x="20713" y="5260"/>
                  </a:cubicBezTo>
                  <a:cubicBezTo>
                    <a:pt x="20787" y="5482"/>
                    <a:pt x="20995" y="5605"/>
                    <a:pt x="21212" y="5605"/>
                  </a:cubicBezTo>
                  <a:cubicBezTo>
                    <a:pt x="21317" y="5605"/>
                    <a:pt x="21424" y="5576"/>
                    <a:pt x="21520" y="5517"/>
                  </a:cubicBezTo>
                  <a:cubicBezTo>
                    <a:pt x="21776" y="5407"/>
                    <a:pt x="22033" y="5260"/>
                    <a:pt x="22290" y="5150"/>
                  </a:cubicBezTo>
                  <a:lnTo>
                    <a:pt x="22290" y="5150"/>
                  </a:lnTo>
                  <a:cubicBezTo>
                    <a:pt x="22253" y="5553"/>
                    <a:pt x="22180" y="5956"/>
                    <a:pt x="22070" y="6323"/>
                  </a:cubicBezTo>
                  <a:cubicBezTo>
                    <a:pt x="22000" y="6671"/>
                    <a:pt x="22260" y="6986"/>
                    <a:pt x="22600" y="6986"/>
                  </a:cubicBezTo>
                  <a:cubicBezTo>
                    <a:pt x="22619" y="6986"/>
                    <a:pt x="22637" y="6985"/>
                    <a:pt x="22656" y="6983"/>
                  </a:cubicBezTo>
                  <a:cubicBezTo>
                    <a:pt x="22978" y="6929"/>
                    <a:pt x="23300" y="6895"/>
                    <a:pt x="23622" y="6895"/>
                  </a:cubicBezTo>
                  <a:cubicBezTo>
                    <a:pt x="23740" y="6895"/>
                    <a:pt x="23858" y="6900"/>
                    <a:pt x="23976" y="6910"/>
                  </a:cubicBezTo>
                  <a:cubicBezTo>
                    <a:pt x="23243" y="7203"/>
                    <a:pt x="22509" y="7460"/>
                    <a:pt x="21740" y="7606"/>
                  </a:cubicBezTo>
                  <a:lnTo>
                    <a:pt x="21740" y="7643"/>
                  </a:lnTo>
                  <a:cubicBezTo>
                    <a:pt x="21666" y="7643"/>
                    <a:pt x="21593" y="7679"/>
                    <a:pt x="21556" y="7716"/>
                  </a:cubicBezTo>
                  <a:cubicBezTo>
                    <a:pt x="21300" y="7423"/>
                    <a:pt x="21006" y="7203"/>
                    <a:pt x="20676" y="7020"/>
                  </a:cubicBezTo>
                  <a:cubicBezTo>
                    <a:pt x="20676" y="6910"/>
                    <a:pt x="20603" y="6800"/>
                    <a:pt x="20530" y="6690"/>
                  </a:cubicBezTo>
                  <a:lnTo>
                    <a:pt x="20273" y="6433"/>
                  </a:lnTo>
                  <a:cubicBezTo>
                    <a:pt x="20457" y="5993"/>
                    <a:pt x="20566" y="5480"/>
                    <a:pt x="20640" y="5003"/>
                  </a:cubicBezTo>
                  <a:close/>
                  <a:moveTo>
                    <a:pt x="18770" y="7496"/>
                  </a:moveTo>
                  <a:cubicBezTo>
                    <a:pt x="18843" y="7570"/>
                    <a:pt x="18953" y="7643"/>
                    <a:pt x="19063" y="7643"/>
                  </a:cubicBezTo>
                  <a:cubicBezTo>
                    <a:pt x="23976" y="8376"/>
                    <a:pt x="18733" y="16001"/>
                    <a:pt x="17120" y="17724"/>
                  </a:cubicBezTo>
                  <a:cubicBezTo>
                    <a:pt x="15006" y="19951"/>
                    <a:pt x="11049" y="22048"/>
                    <a:pt x="7534" y="22048"/>
                  </a:cubicBezTo>
                  <a:cubicBezTo>
                    <a:pt x="6477" y="22048"/>
                    <a:pt x="5461" y="21859"/>
                    <a:pt x="4546" y="21427"/>
                  </a:cubicBezTo>
                  <a:cubicBezTo>
                    <a:pt x="2640" y="20511"/>
                    <a:pt x="4949" y="18421"/>
                    <a:pt x="7332" y="16771"/>
                  </a:cubicBezTo>
                  <a:cubicBezTo>
                    <a:pt x="7589" y="16845"/>
                    <a:pt x="7882" y="16955"/>
                    <a:pt x="8139" y="17065"/>
                  </a:cubicBezTo>
                  <a:cubicBezTo>
                    <a:pt x="8762" y="17358"/>
                    <a:pt x="9092" y="18054"/>
                    <a:pt x="9715" y="18311"/>
                  </a:cubicBezTo>
                  <a:cubicBezTo>
                    <a:pt x="9787" y="18347"/>
                    <a:pt x="9858" y="18363"/>
                    <a:pt x="9926" y="18363"/>
                  </a:cubicBezTo>
                  <a:cubicBezTo>
                    <a:pt x="10207" y="18363"/>
                    <a:pt x="10427" y="18086"/>
                    <a:pt x="10338" y="17761"/>
                  </a:cubicBezTo>
                  <a:cubicBezTo>
                    <a:pt x="10155" y="16991"/>
                    <a:pt x="9129" y="16441"/>
                    <a:pt x="8432" y="16185"/>
                  </a:cubicBezTo>
                  <a:lnTo>
                    <a:pt x="8249" y="16148"/>
                  </a:lnTo>
                  <a:cubicBezTo>
                    <a:pt x="9165" y="15561"/>
                    <a:pt x="9972" y="15048"/>
                    <a:pt x="10485" y="14755"/>
                  </a:cubicBezTo>
                  <a:cubicBezTo>
                    <a:pt x="10998" y="14902"/>
                    <a:pt x="11438" y="15122"/>
                    <a:pt x="11841" y="15415"/>
                  </a:cubicBezTo>
                  <a:cubicBezTo>
                    <a:pt x="12318" y="15781"/>
                    <a:pt x="12575" y="16368"/>
                    <a:pt x="13051" y="16735"/>
                  </a:cubicBezTo>
                  <a:cubicBezTo>
                    <a:pt x="13151" y="16834"/>
                    <a:pt x="13269" y="16877"/>
                    <a:pt x="13384" y="16877"/>
                  </a:cubicBezTo>
                  <a:cubicBezTo>
                    <a:pt x="13691" y="16877"/>
                    <a:pt x="13971" y="16569"/>
                    <a:pt x="13784" y="16221"/>
                  </a:cubicBezTo>
                  <a:cubicBezTo>
                    <a:pt x="13568" y="15285"/>
                    <a:pt x="12327" y="14314"/>
                    <a:pt x="11241" y="14314"/>
                  </a:cubicBezTo>
                  <a:cubicBezTo>
                    <a:pt x="11221" y="14314"/>
                    <a:pt x="11201" y="14314"/>
                    <a:pt x="11182" y="14315"/>
                  </a:cubicBezTo>
                  <a:cubicBezTo>
                    <a:pt x="12098" y="13618"/>
                    <a:pt x="12905" y="12849"/>
                    <a:pt x="13674" y="12005"/>
                  </a:cubicBezTo>
                  <a:cubicBezTo>
                    <a:pt x="14041" y="12262"/>
                    <a:pt x="14408" y="12519"/>
                    <a:pt x="14738" y="12775"/>
                  </a:cubicBezTo>
                  <a:cubicBezTo>
                    <a:pt x="15104" y="13179"/>
                    <a:pt x="15434" y="13618"/>
                    <a:pt x="15691" y="14095"/>
                  </a:cubicBezTo>
                  <a:cubicBezTo>
                    <a:pt x="15804" y="14219"/>
                    <a:pt x="15948" y="14274"/>
                    <a:pt x="16089" y="14274"/>
                  </a:cubicBezTo>
                  <a:cubicBezTo>
                    <a:pt x="16407" y="14274"/>
                    <a:pt x="16709" y="13999"/>
                    <a:pt x="16607" y="13618"/>
                  </a:cubicBezTo>
                  <a:cubicBezTo>
                    <a:pt x="16314" y="12519"/>
                    <a:pt x="15141" y="11859"/>
                    <a:pt x="14078" y="11602"/>
                  </a:cubicBezTo>
                  <a:lnTo>
                    <a:pt x="14518" y="11089"/>
                  </a:lnTo>
                  <a:cubicBezTo>
                    <a:pt x="15801" y="9769"/>
                    <a:pt x="17084" y="7899"/>
                    <a:pt x="18770" y="7496"/>
                  </a:cubicBezTo>
                  <a:close/>
                  <a:moveTo>
                    <a:pt x="2823" y="20950"/>
                  </a:moveTo>
                  <a:cubicBezTo>
                    <a:pt x="3043" y="21574"/>
                    <a:pt x="3483" y="22087"/>
                    <a:pt x="4069" y="22417"/>
                  </a:cubicBezTo>
                  <a:cubicBezTo>
                    <a:pt x="4509" y="22674"/>
                    <a:pt x="5059" y="22857"/>
                    <a:pt x="5573" y="22967"/>
                  </a:cubicBezTo>
                  <a:cubicBezTo>
                    <a:pt x="5573" y="23737"/>
                    <a:pt x="5536" y="24397"/>
                    <a:pt x="5059" y="24946"/>
                  </a:cubicBezTo>
                  <a:cubicBezTo>
                    <a:pt x="4766" y="24433"/>
                    <a:pt x="4509" y="23847"/>
                    <a:pt x="4326" y="23297"/>
                  </a:cubicBezTo>
                  <a:cubicBezTo>
                    <a:pt x="4267" y="23062"/>
                    <a:pt x="4045" y="22898"/>
                    <a:pt x="3808" y="22898"/>
                  </a:cubicBezTo>
                  <a:cubicBezTo>
                    <a:pt x="3748" y="22898"/>
                    <a:pt x="3688" y="22908"/>
                    <a:pt x="3630" y="22930"/>
                  </a:cubicBezTo>
                  <a:cubicBezTo>
                    <a:pt x="3373" y="23040"/>
                    <a:pt x="3116" y="23150"/>
                    <a:pt x="2860" y="23260"/>
                  </a:cubicBezTo>
                  <a:cubicBezTo>
                    <a:pt x="2896" y="22967"/>
                    <a:pt x="2970" y="22674"/>
                    <a:pt x="3043" y="22417"/>
                  </a:cubicBezTo>
                  <a:cubicBezTo>
                    <a:pt x="3190" y="22124"/>
                    <a:pt x="3080" y="21830"/>
                    <a:pt x="2786" y="21684"/>
                  </a:cubicBezTo>
                  <a:cubicBezTo>
                    <a:pt x="2530" y="21500"/>
                    <a:pt x="2236" y="21317"/>
                    <a:pt x="1980" y="21097"/>
                  </a:cubicBezTo>
                  <a:cubicBezTo>
                    <a:pt x="2273" y="21024"/>
                    <a:pt x="2530" y="20987"/>
                    <a:pt x="2823" y="20950"/>
                  </a:cubicBezTo>
                  <a:close/>
                  <a:moveTo>
                    <a:pt x="20069" y="0"/>
                  </a:moveTo>
                  <a:cubicBezTo>
                    <a:pt x="19913" y="0"/>
                    <a:pt x="19757" y="57"/>
                    <a:pt x="19650" y="164"/>
                  </a:cubicBezTo>
                  <a:cubicBezTo>
                    <a:pt x="17854" y="1814"/>
                    <a:pt x="17157" y="4710"/>
                    <a:pt x="18660" y="6543"/>
                  </a:cubicBezTo>
                  <a:cubicBezTo>
                    <a:pt x="17854" y="6690"/>
                    <a:pt x="17084" y="7093"/>
                    <a:pt x="16497" y="7679"/>
                  </a:cubicBezTo>
                  <a:cubicBezTo>
                    <a:pt x="13894" y="10062"/>
                    <a:pt x="11695" y="12812"/>
                    <a:pt x="8579" y="14572"/>
                  </a:cubicBezTo>
                  <a:cubicBezTo>
                    <a:pt x="7149" y="15378"/>
                    <a:pt x="3116" y="17834"/>
                    <a:pt x="2786" y="20144"/>
                  </a:cubicBezTo>
                  <a:cubicBezTo>
                    <a:pt x="2689" y="20139"/>
                    <a:pt x="2592" y="20137"/>
                    <a:pt x="2495" y="20137"/>
                  </a:cubicBezTo>
                  <a:cubicBezTo>
                    <a:pt x="1895" y="20137"/>
                    <a:pt x="1296" y="20222"/>
                    <a:pt x="697" y="20254"/>
                  </a:cubicBezTo>
                  <a:cubicBezTo>
                    <a:pt x="147" y="20291"/>
                    <a:pt x="0" y="21024"/>
                    <a:pt x="477" y="21244"/>
                  </a:cubicBezTo>
                  <a:cubicBezTo>
                    <a:pt x="990" y="21610"/>
                    <a:pt x="1503" y="21977"/>
                    <a:pt x="1980" y="22417"/>
                  </a:cubicBezTo>
                  <a:cubicBezTo>
                    <a:pt x="1870" y="22930"/>
                    <a:pt x="1797" y="23443"/>
                    <a:pt x="1650" y="23920"/>
                  </a:cubicBezTo>
                  <a:cubicBezTo>
                    <a:pt x="1525" y="24263"/>
                    <a:pt x="1745" y="24738"/>
                    <a:pt x="2106" y="24738"/>
                  </a:cubicBezTo>
                  <a:cubicBezTo>
                    <a:pt x="2170" y="24738"/>
                    <a:pt x="2238" y="24723"/>
                    <a:pt x="2310" y="24690"/>
                  </a:cubicBezTo>
                  <a:cubicBezTo>
                    <a:pt x="2713" y="24507"/>
                    <a:pt x="3116" y="24360"/>
                    <a:pt x="3520" y="24213"/>
                  </a:cubicBezTo>
                  <a:cubicBezTo>
                    <a:pt x="3776" y="24836"/>
                    <a:pt x="4106" y="25423"/>
                    <a:pt x="4363" y="26046"/>
                  </a:cubicBezTo>
                  <a:cubicBezTo>
                    <a:pt x="4438" y="26296"/>
                    <a:pt x="4649" y="26427"/>
                    <a:pt x="4880" y="26427"/>
                  </a:cubicBezTo>
                  <a:cubicBezTo>
                    <a:pt x="4988" y="26427"/>
                    <a:pt x="5101" y="26398"/>
                    <a:pt x="5206" y="26340"/>
                  </a:cubicBezTo>
                  <a:cubicBezTo>
                    <a:pt x="6416" y="25570"/>
                    <a:pt x="6672" y="24433"/>
                    <a:pt x="6709" y="23113"/>
                  </a:cubicBezTo>
                  <a:cubicBezTo>
                    <a:pt x="8359" y="23077"/>
                    <a:pt x="10008" y="22820"/>
                    <a:pt x="11585" y="22344"/>
                  </a:cubicBezTo>
                  <a:cubicBezTo>
                    <a:pt x="14628" y="21464"/>
                    <a:pt x="17267" y="19374"/>
                    <a:pt x="19210" y="16918"/>
                  </a:cubicBezTo>
                  <a:cubicBezTo>
                    <a:pt x="20493" y="15231"/>
                    <a:pt x="22656" y="11162"/>
                    <a:pt x="21996" y="8669"/>
                  </a:cubicBezTo>
                  <a:cubicBezTo>
                    <a:pt x="23463" y="8376"/>
                    <a:pt x="24892" y="7863"/>
                    <a:pt x="26175" y="7130"/>
                  </a:cubicBezTo>
                  <a:cubicBezTo>
                    <a:pt x="26579" y="6836"/>
                    <a:pt x="26469" y="6213"/>
                    <a:pt x="25992" y="6103"/>
                  </a:cubicBezTo>
                  <a:cubicBezTo>
                    <a:pt x="25076" y="5920"/>
                    <a:pt x="24196" y="5810"/>
                    <a:pt x="23279" y="5810"/>
                  </a:cubicBezTo>
                  <a:cubicBezTo>
                    <a:pt x="23279" y="5333"/>
                    <a:pt x="23353" y="4893"/>
                    <a:pt x="23463" y="4453"/>
                  </a:cubicBezTo>
                  <a:cubicBezTo>
                    <a:pt x="23636" y="4078"/>
                    <a:pt x="23332" y="3703"/>
                    <a:pt x="22981" y="3703"/>
                  </a:cubicBezTo>
                  <a:cubicBezTo>
                    <a:pt x="22885" y="3703"/>
                    <a:pt x="22787" y="3731"/>
                    <a:pt x="22693" y="3793"/>
                  </a:cubicBezTo>
                  <a:cubicBezTo>
                    <a:pt x="22326" y="3977"/>
                    <a:pt x="21923" y="4160"/>
                    <a:pt x="21556" y="4343"/>
                  </a:cubicBezTo>
                  <a:cubicBezTo>
                    <a:pt x="21300" y="3757"/>
                    <a:pt x="21153" y="3134"/>
                    <a:pt x="21080" y="2510"/>
                  </a:cubicBezTo>
                  <a:cubicBezTo>
                    <a:pt x="21041" y="2203"/>
                    <a:pt x="20801" y="2047"/>
                    <a:pt x="20566" y="2047"/>
                  </a:cubicBezTo>
                  <a:cubicBezTo>
                    <a:pt x="20352" y="2047"/>
                    <a:pt x="20142" y="2175"/>
                    <a:pt x="20090" y="2437"/>
                  </a:cubicBezTo>
                  <a:cubicBezTo>
                    <a:pt x="19833" y="3500"/>
                    <a:pt x="19687" y="4527"/>
                    <a:pt x="19577" y="5590"/>
                  </a:cubicBezTo>
                  <a:cubicBezTo>
                    <a:pt x="18880" y="4710"/>
                    <a:pt x="18770" y="3500"/>
                    <a:pt x="19320" y="2547"/>
                  </a:cubicBezTo>
                  <a:cubicBezTo>
                    <a:pt x="19577" y="1960"/>
                    <a:pt x="19943" y="1447"/>
                    <a:pt x="20457" y="1007"/>
                  </a:cubicBezTo>
                  <a:cubicBezTo>
                    <a:pt x="20713" y="751"/>
                    <a:pt x="20676" y="311"/>
                    <a:pt x="20383" y="91"/>
                  </a:cubicBezTo>
                  <a:cubicBezTo>
                    <a:pt x="20291" y="30"/>
                    <a:pt x="20180" y="0"/>
                    <a:pt x="2006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 rot="-6767560">
              <a:off x="180665" y="2279723"/>
              <a:ext cx="1192033" cy="1024461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 rot="1498248">
              <a:off x="6891672" y="218723"/>
              <a:ext cx="411961" cy="297959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 rot="-1675197">
              <a:off x="-54704" y="67928"/>
              <a:ext cx="1062295" cy="76838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11"/>
          <p:cNvGrpSpPr/>
          <p:nvPr/>
        </p:nvGrpSpPr>
        <p:grpSpPr>
          <a:xfrm>
            <a:off x="446359" y="39369"/>
            <a:ext cx="8666091" cy="4855022"/>
            <a:chOff x="316135" y="-264498"/>
            <a:chExt cx="8666091" cy="4855022"/>
          </a:xfrm>
        </p:grpSpPr>
        <p:sp>
          <p:nvSpPr>
            <p:cNvPr id="504" name="Google Shape;504;p11"/>
            <p:cNvSpPr/>
            <p:nvPr/>
          </p:nvSpPr>
          <p:spPr>
            <a:xfrm>
              <a:off x="2881793" y="619730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2586974" y="3408459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6972358" y="682723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126267" y="1556956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55475" y="147981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746050" y="4446024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79311" y="3380963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3919852" y="-44624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980287" y="3948473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191451" y="158628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4316005" y="40343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036224" y="4389713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6" name="Google Shape;516;p11"/>
            <p:cNvGrpSpPr/>
            <p:nvPr/>
          </p:nvGrpSpPr>
          <p:grpSpPr>
            <a:xfrm>
              <a:off x="316135" y="-264498"/>
              <a:ext cx="6119149" cy="2972679"/>
              <a:chOff x="155485" y="-85410"/>
              <a:chExt cx="6119149" cy="2972679"/>
            </a:xfrm>
          </p:grpSpPr>
          <p:sp>
            <p:nvSpPr>
              <p:cNvPr id="517" name="Google Shape;517;p11"/>
              <p:cNvSpPr/>
              <p:nvPr/>
            </p:nvSpPr>
            <p:spPr>
              <a:xfrm>
                <a:off x="1207315" y="829880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155485" y="112794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6234117" y="-85410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1611581" y="2846612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2225515" y="1768070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2" name="Google Shape;522;p11"/>
            <p:cNvSpPr/>
            <p:nvPr/>
          </p:nvSpPr>
          <p:spPr>
            <a:xfrm>
              <a:off x="8675403" y="656054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7182231" y="2303073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1201199" y="999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 rot="-1241947">
              <a:off x="8708908" y="3229596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 rot="-1241947">
              <a:off x="8935752" y="3901589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">
    <p:bg>
      <p:bgPr>
        <a:solidFill>
          <a:schemeClr val="lt2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3"/>
          <p:cNvSpPr txBox="1"/>
          <p:nvPr>
            <p:ph type="title"/>
          </p:nvPr>
        </p:nvSpPr>
        <p:spPr>
          <a:xfrm>
            <a:off x="714150" y="543000"/>
            <a:ext cx="77157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0" name="Google Shape;530;p13"/>
          <p:cNvSpPr txBox="1"/>
          <p:nvPr>
            <p:ph idx="2" type="title"/>
          </p:nvPr>
        </p:nvSpPr>
        <p:spPr>
          <a:xfrm>
            <a:off x="725675" y="2571762"/>
            <a:ext cx="15660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1" name="Google Shape;531;p13"/>
          <p:cNvSpPr txBox="1"/>
          <p:nvPr>
            <p:ph idx="1" type="subTitle"/>
          </p:nvPr>
        </p:nvSpPr>
        <p:spPr>
          <a:xfrm>
            <a:off x="713030" y="3370776"/>
            <a:ext cx="15915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32" name="Google Shape;532;p13"/>
          <p:cNvSpPr txBox="1"/>
          <p:nvPr>
            <p:ph idx="3" type="title"/>
          </p:nvPr>
        </p:nvSpPr>
        <p:spPr>
          <a:xfrm>
            <a:off x="2767825" y="2571762"/>
            <a:ext cx="15660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3" name="Google Shape;533;p13"/>
          <p:cNvSpPr txBox="1"/>
          <p:nvPr>
            <p:ph idx="4" type="subTitle"/>
          </p:nvPr>
        </p:nvSpPr>
        <p:spPr>
          <a:xfrm>
            <a:off x="2755179" y="3370776"/>
            <a:ext cx="15915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34" name="Google Shape;534;p13"/>
          <p:cNvSpPr txBox="1"/>
          <p:nvPr>
            <p:ph idx="5" type="title"/>
          </p:nvPr>
        </p:nvSpPr>
        <p:spPr>
          <a:xfrm>
            <a:off x="4809975" y="2571750"/>
            <a:ext cx="15660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5" name="Google Shape;535;p13"/>
          <p:cNvSpPr txBox="1"/>
          <p:nvPr>
            <p:ph idx="6" type="subTitle"/>
          </p:nvPr>
        </p:nvSpPr>
        <p:spPr>
          <a:xfrm>
            <a:off x="4797328" y="3370776"/>
            <a:ext cx="15915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36" name="Google Shape;536;p13"/>
          <p:cNvSpPr txBox="1"/>
          <p:nvPr>
            <p:ph idx="7" type="title"/>
          </p:nvPr>
        </p:nvSpPr>
        <p:spPr>
          <a:xfrm>
            <a:off x="6852125" y="2571761"/>
            <a:ext cx="15660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7" name="Google Shape;537;p13"/>
          <p:cNvSpPr txBox="1"/>
          <p:nvPr>
            <p:ph idx="8" type="subTitle"/>
          </p:nvPr>
        </p:nvSpPr>
        <p:spPr>
          <a:xfrm>
            <a:off x="6839477" y="3370776"/>
            <a:ext cx="15915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538" name="Google Shape;538;p13"/>
          <p:cNvGrpSpPr/>
          <p:nvPr/>
        </p:nvGrpSpPr>
        <p:grpSpPr>
          <a:xfrm>
            <a:off x="93025" y="2"/>
            <a:ext cx="9000909" cy="4948865"/>
            <a:chOff x="84356" y="323263"/>
            <a:chExt cx="9000909" cy="4948865"/>
          </a:xfrm>
        </p:grpSpPr>
        <p:sp>
          <p:nvSpPr>
            <p:cNvPr id="539" name="Google Shape;539;p13"/>
            <p:cNvSpPr/>
            <p:nvPr/>
          </p:nvSpPr>
          <p:spPr>
            <a:xfrm>
              <a:off x="4462864" y="3771975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8495690" y="1499146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8888147" y="367400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1437431" y="461921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84356" y="1539277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2948472" y="487044"/>
              <a:ext cx="152378" cy="171529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6607731" y="2422614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33"/>
                    <a:pt x="464" y="552"/>
                  </a:cubicBezTo>
                  <a:cubicBezTo>
                    <a:pt x="194" y="571"/>
                    <a:pt x="0" y="629"/>
                    <a:pt x="0" y="706"/>
                  </a:cubicBezTo>
                  <a:cubicBezTo>
                    <a:pt x="0" y="784"/>
                    <a:pt x="194" y="851"/>
                    <a:pt x="46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80"/>
                    <a:pt x="783" y="871"/>
                  </a:cubicBezTo>
                  <a:cubicBezTo>
                    <a:pt x="1054" y="851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8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546478" y="719265"/>
              <a:ext cx="103759" cy="117379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7786603" y="984304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554030" y="492867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2113654" y="4859099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1649140" y="203581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7819042" y="461914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3968299" y="2747071"/>
              <a:ext cx="38218" cy="32358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1563672" y="5226729"/>
              <a:ext cx="53819" cy="45400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3"/>
            <p:cNvGrpSpPr/>
            <p:nvPr/>
          </p:nvGrpSpPr>
          <p:grpSpPr>
            <a:xfrm>
              <a:off x="392851" y="4204616"/>
              <a:ext cx="143836" cy="601160"/>
              <a:chOff x="2010820" y="3265823"/>
              <a:chExt cx="132299" cy="552943"/>
            </a:xfrm>
          </p:grpSpPr>
          <p:sp>
            <p:nvSpPr>
              <p:cNvPr id="555" name="Google Shape;555;p13"/>
              <p:cNvSpPr/>
              <p:nvPr/>
            </p:nvSpPr>
            <p:spPr>
              <a:xfrm>
                <a:off x="2010820" y="3265823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" name="Google Shape;557;p13"/>
            <p:cNvGrpSpPr/>
            <p:nvPr/>
          </p:nvGrpSpPr>
          <p:grpSpPr>
            <a:xfrm>
              <a:off x="8350765" y="4293961"/>
              <a:ext cx="676349" cy="741003"/>
              <a:chOff x="2093844" y="3348002"/>
              <a:chExt cx="622101" cy="681570"/>
            </a:xfrm>
          </p:grpSpPr>
          <p:sp>
            <p:nvSpPr>
              <p:cNvPr id="558" name="Google Shape;558;p13"/>
              <p:cNvSpPr/>
              <p:nvPr/>
            </p:nvSpPr>
            <p:spPr>
              <a:xfrm>
                <a:off x="2641615" y="3966706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2452704" y="3348002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2" name="Google Shape;562;p13"/>
            <p:cNvSpPr/>
            <p:nvPr/>
          </p:nvSpPr>
          <p:spPr>
            <a:xfrm>
              <a:off x="8938535" y="208973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8542360" y="34481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269260" y="3533900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2531076" y="234726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3887492" y="165572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199537" y="2240193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4219626" y="60299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7201092" y="32326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4706504" y="1026286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6933937" y="156271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098365" y="450238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972793" y="503495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4651677" y="2005209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13"/>
          <p:cNvGrpSpPr/>
          <p:nvPr/>
        </p:nvGrpSpPr>
        <p:grpSpPr>
          <a:xfrm>
            <a:off x="166294" y="-374555"/>
            <a:ext cx="9306854" cy="4894627"/>
            <a:chOff x="166294" y="-388306"/>
            <a:chExt cx="9306854" cy="4894627"/>
          </a:xfrm>
        </p:grpSpPr>
        <p:sp>
          <p:nvSpPr>
            <p:cNvPr id="577" name="Google Shape;577;p13"/>
            <p:cNvSpPr/>
            <p:nvPr/>
          </p:nvSpPr>
          <p:spPr>
            <a:xfrm>
              <a:off x="8564002" y="2012166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" name="Google Shape;578;p13"/>
            <p:cNvGrpSpPr/>
            <p:nvPr/>
          </p:nvGrpSpPr>
          <p:grpSpPr>
            <a:xfrm rot="1882907">
              <a:off x="252155" y="2075033"/>
              <a:ext cx="537260" cy="480691"/>
              <a:chOff x="-6581419" y="5810799"/>
              <a:chExt cx="705425" cy="631150"/>
            </a:xfrm>
          </p:grpSpPr>
          <p:sp>
            <p:nvSpPr>
              <p:cNvPr id="579" name="Google Shape;579;p13"/>
              <p:cNvSpPr/>
              <p:nvPr/>
            </p:nvSpPr>
            <p:spPr>
              <a:xfrm>
                <a:off x="-6501419" y="6086174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-6581419" y="5960724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-6365044" y="5810799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-6159544" y="5840699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-6043169" y="6029299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13"/>
            <p:cNvGrpSpPr/>
            <p:nvPr/>
          </p:nvGrpSpPr>
          <p:grpSpPr>
            <a:xfrm rot="1882907">
              <a:off x="4382752" y="-297349"/>
              <a:ext cx="497534" cy="527555"/>
              <a:chOff x="-3480818" y="3205856"/>
              <a:chExt cx="653266" cy="692683"/>
            </a:xfrm>
          </p:grpSpPr>
          <p:sp>
            <p:nvSpPr>
              <p:cNvPr id="585" name="Google Shape;585;p13"/>
              <p:cNvSpPr/>
              <p:nvPr/>
            </p:nvSpPr>
            <p:spPr>
              <a:xfrm rot="-5176049">
                <a:off x="-3269456" y="3401782"/>
                <a:ext cx="496461" cy="355783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 rot="-5176049">
                <a:off x="-3348825" y="3713586"/>
                <a:ext cx="189129" cy="170104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 rot="-5176049">
                <a:off x="-3459043" y="3481206"/>
                <a:ext cx="170979" cy="203829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 rot="-5176049">
                <a:off x="-3445800" y="3303425"/>
                <a:ext cx="163678" cy="195629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3"/>
              <p:cNvSpPr/>
              <p:nvPr/>
            </p:nvSpPr>
            <p:spPr>
              <a:xfrm rot="-5176049">
                <a:off x="-3270038" y="3215035"/>
                <a:ext cx="167179" cy="158803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0" name="Google Shape;590;p13"/>
            <p:cNvGrpSpPr/>
            <p:nvPr/>
          </p:nvGrpSpPr>
          <p:grpSpPr>
            <a:xfrm flipH="1" rot="-1882907">
              <a:off x="8298417" y="401483"/>
              <a:ext cx="537260" cy="480691"/>
              <a:chOff x="-8133973" y="5981794"/>
              <a:chExt cx="705425" cy="631150"/>
            </a:xfrm>
          </p:grpSpPr>
          <p:sp>
            <p:nvSpPr>
              <p:cNvPr id="591" name="Google Shape;591;p13"/>
              <p:cNvSpPr/>
              <p:nvPr/>
            </p:nvSpPr>
            <p:spPr>
              <a:xfrm>
                <a:off x="-8053973" y="6257169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-8133973" y="6131719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-7917598" y="5981794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-7712098" y="6011694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-7595723" y="6200294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" name="Google Shape;596;p13"/>
            <p:cNvSpPr/>
            <p:nvPr/>
          </p:nvSpPr>
          <p:spPr>
            <a:xfrm rot="1076189">
              <a:off x="4420861" y="4058699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 rot="-1550640">
              <a:off x="786588" y="61003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2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4"/>
          <p:cNvSpPr txBox="1"/>
          <p:nvPr>
            <p:ph type="title"/>
          </p:nvPr>
        </p:nvSpPr>
        <p:spPr>
          <a:xfrm>
            <a:off x="713500" y="543000"/>
            <a:ext cx="77100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0" name="Google Shape;600;p14"/>
          <p:cNvSpPr txBox="1"/>
          <p:nvPr>
            <p:ph hasCustomPrompt="1" idx="2" type="title"/>
          </p:nvPr>
        </p:nvSpPr>
        <p:spPr>
          <a:xfrm>
            <a:off x="746115" y="1474356"/>
            <a:ext cx="17454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1" name="Google Shape;601;p14"/>
          <p:cNvSpPr txBox="1"/>
          <p:nvPr>
            <p:ph idx="1" type="subTitle"/>
          </p:nvPr>
        </p:nvSpPr>
        <p:spPr>
          <a:xfrm>
            <a:off x="746115" y="2039120"/>
            <a:ext cx="17454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14"/>
          <p:cNvSpPr txBox="1"/>
          <p:nvPr>
            <p:ph idx="3" type="subTitle"/>
          </p:nvPr>
        </p:nvSpPr>
        <p:spPr>
          <a:xfrm>
            <a:off x="746115" y="2402650"/>
            <a:ext cx="17454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14"/>
          <p:cNvSpPr txBox="1"/>
          <p:nvPr>
            <p:ph hasCustomPrompt="1" idx="4" type="title"/>
          </p:nvPr>
        </p:nvSpPr>
        <p:spPr>
          <a:xfrm>
            <a:off x="2668909" y="1484956"/>
            <a:ext cx="17949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/>
          <p:nvPr>
            <p:ph idx="5" type="subTitle"/>
          </p:nvPr>
        </p:nvSpPr>
        <p:spPr>
          <a:xfrm>
            <a:off x="2657509" y="2039120"/>
            <a:ext cx="18177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5" name="Google Shape;605;p14"/>
          <p:cNvSpPr txBox="1"/>
          <p:nvPr>
            <p:ph idx="6" type="subTitle"/>
          </p:nvPr>
        </p:nvSpPr>
        <p:spPr>
          <a:xfrm>
            <a:off x="2668909" y="2402650"/>
            <a:ext cx="17949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6" name="Google Shape;606;p14"/>
          <p:cNvSpPr txBox="1"/>
          <p:nvPr>
            <p:ph hasCustomPrompt="1" idx="7" type="title"/>
          </p:nvPr>
        </p:nvSpPr>
        <p:spPr>
          <a:xfrm>
            <a:off x="4631638" y="1479656"/>
            <a:ext cx="17949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/>
          <p:nvPr>
            <p:ph idx="8" type="subTitle"/>
          </p:nvPr>
        </p:nvSpPr>
        <p:spPr>
          <a:xfrm>
            <a:off x="4620238" y="2039120"/>
            <a:ext cx="18177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8" name="Google Shape;608;p14"/>
          <p:cNvSpPr txBox="1"/>
          <p:nvPr>
            <p:ph idx="9" type="subTitle"/>
          </p:nvPr>
        </p:nvSpPr>
        <p:spPr>
          <a:xfrm>
            <a:off x="4631638" y="2402650"/>
            <a:ext cx="17949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9" name="Google Shape;609;p14"/>
          <p:cNvSpPr txBox="1"/>
          <p:nvPr>
            <p:ph hasCustomPrompt="1" idx="13" type="title"/>
          </p:nvPr>
        </p:nvSpPr>
        <p:spPr>
          <a:xfrm>
            <a:off x="6592505" y="1483056"/>
            <a:ext cx="18177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/>
          <p:nvPr>
            <p:ph idx="14" type="subTitle"/>
          </p:nvPr>
        </p:nvSpPr>
        <p:spPr>
          <a:xfrm>
            <a:off x="6592505" y="2039120"/>
            <a:ext cx="18177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1" name="Google Shape;611;p14"/>
          <p:cNvSpPr txBox="1"/>
          <p:nvPr>
            <p:ph idx="15" type="subTitle"/>
          </p:nvPr>
        </p:nvSpPr>
        <p:spPr>
          <a:xfrm>
            <a:off x="6603905" y="2402650"/>
            <a:ext cx="17949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2" name="Google Shape;612;p14"/>
          <p:cNvSpPr/>
          <p:nvPr/>
        </p:nvSpPr>
        <p:spPr>
          <a:xfrm>
            <a:off x="-3500" y="4608300"/>
            <a:ext cx="9144000" cy="6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CD"/>
              </a:solidFill>
            </a:endParaRPr>
          </a:p>
        </p:txBody>
      </p:sp>
      <p:grpSp>
        <p:nvGrpSpPr>
          <p:cNvPr id="613" name="Google Shape;613;p14"/>
          <p:cNvGrpSpPr/>
          <p:nvPr/>
        </p:nvGrpSpPr>
        <p:grpSpPr>
          <a:xfrm>
            <a:off x="198024" y="57740"/>
            <a:ext cx="8747940" cy="4299937"/>
            <a:chOff x="205800" y="-337052"/>
            <a:chExt cx="8747940" cy="4299937"/>
          </a:xfrm>
        </p:grpSpPr>
        <p:sp>
          <p:nvSpPr>
            <p:cNvPr id="614" name="Google Shape;614;p14"/>
            <p:cNvSpPr/>
            <p:nvPr/>
          </p:nvSpPr>
          <p:spPr>
            <a:xfrm>
              <a:off x="371824" y="262488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6675333" y="69761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 rot="2022055">
              <a:off x="799540" y="610444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355475" y="147981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205800" y="3747974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431436" y="309275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838615" y="1007426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3643562" y="-33705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545851" y="-9066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2434130" y="3598553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1816774" y="3186188"/>
              <a:ext cx="57303" cy="56326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8797120" y="24581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6" name="Google Shape;626;p14"/>
            <p:cNvGrpSpPr/>
            <p:nvPr/>
          </p:nvGrpSpPr>
          <p:grpSpPr>
            <a:xfrm>
              <a:off x="2281585" y="322929"/>
              <a:ext cx="6359974" cy="3465702"/>
              <a:chOff x="2120935" y="502017"/>
              <a:chExt cx="6359974" cy="3465702"/>
            </a:xfrm>
          </p:grpSpPr>
          <p:sp>
            <p:nvSpPr>
              <p:cNvPr id="627" name="Google Shape;627;p14"/>
              <p:cNvSpPr/>
              <p:nvPr/>
            </p:nvSpPr>
            <p:spPr>
              <a:xfrm>
                <a:off x="2273465" y="1347105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2120935" y="502017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8440392" y="1170665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6997781" y="3927062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1" name="Google Shape;631;p14"/>
            <p:cNvGrpSpPr/>
            <p:nvPr/>
          </p:nvGrpSpPr>
          <p:grpSpPr>
            <a:xfrm>
              <a:off x="4501311" y="427454"/>
              <a:ext cx="4215487" cy="801163"/>
              <a:chOff x="1245811" y="1721329"/>
              <a:chExt cx="4215487" cy="801163"/>
            </a:xfrm>
          </p:grpSpPr>
          <p:sp>
            <p:nvSpPr>
              <p:cNvPr id="632" name="Google Shape;632;p14"/>
              <p:cNvSpPr/>
              <p:nvPr/>
            </p:nvSpPr>
            <p:spPr>
              <a:xfrm>
                <a:off x="1245811" y="2437697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4332181" y="209047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4"/>
              <p:cNvSpPr/>
              <p:nvPr/>
            </p:nvSpPr>
            <p:spPr>
              <a:xfrm>
                <a:off x="5419903" y="17213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4"/>
              <p:cNvSpPr/>
              <p:nvPr/>
            </p:nvSpPr>
            <p:spPr>
              <a:xfrm>
                <a:off x="4922361" y="19032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6" name="Google Shape;636;p14"/>
            <p:cNvSpPr/>
            <p:nvPr/>
          </p:nvSpPr>
          <p:spPr>
            <a:xfrm>
              <a:off x="6966156" y="-175764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4553999" y="30717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8368594" y="3448561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8913049" y="3922740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14"/>
          <p:cNvGrpSpPr/>
          <p:nvPr/>
        </p:nvGrpSpPr>
        <p:grpSpPr>
          <a:xfrm>
            <a:off x="56042" y="-296683"/>
            <a:ext cx="9274133" cy="4007036"/>
            <a:chOff x="76142" y="-310434"/>
            <a:chExt cx="9274133" cy="4007036"/>
          </a:xfrm>
        </p:grpSpPr>
        <p:sp>
          <p:nvSpPr>
            <p:cNvPr id="641" name="Google Shape;641;p14"/>
            <p:cNvSpPr/>
            <p:nvPr/>
          </p:nvSpPr>
          <p:spPr>
            <a:xfrm flipH="1" rot="-159001">
              <a:off x="1408616" y="-289910"/>
              <a:ext cx="908832" cy="908434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 rot="-1009874">
              <a:off x="8202578" y="-198256"/>
              <a:ext cx="909220" cy="908822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3" name="Google Shape;643;p14"/>
            <p:cNvGrpSpPr/>
            <p:nvPr/>
          </p:nvGrpSpPr>
          <p:grpSpPr>
            <a:xfrm rot="1882907">
              <a:off x="8727155" y="1640583"/>
              <a:ext cx="537260" cy="480691"/>
              <a:chOff x="2694164" y="2398663"/>
              <a:chExt cx="705425" cy="631150"/>
            </a:xfrm>
          </p:grpSpPr>
          <p:sp>
            <p:nvSpPr>
              <p:cNvPr id="644" name="Google Shape;644;p14"/>
              <p:cNvSpPr/>
              <p:nvPr/>
            </p:nvSpPr>
            <p:spPr>
              <a:xfrm>
                <a:off x="2774164" y="2674038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2694164" y="2548588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4"/>
              <p:cNvSpPr/>
              <p:nvPr/>
            </p:nvSpPr>
            <p:spPr>
              <a:xfrm>
                <a:off x="2910539" y="2398663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4"/>
              <p:cNvSpPr/>
              <p:nvPr/>
            </p:nvSpPr>
            <p:spPr>
              <a:xfrm>
                <a:off x="3116039" y="2428563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>
                <a:off x="3232414" y="2617163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14"/>
            <p:cNvGrpSpPr/>
            <p:nvPr/>
          </p:nvGrpSpPr>
          <p:grpSpPr>
            <a:xfrm flipH="1" rot="-1882907">
              <a:off x="2311033" y="3098358"/>
              <a:ext cx="537260" cy="494530"/>
              <a:chOff x="426166" y="4909718"/>
              <a:chExt cx="705425" cy="649320"/>
            </a:xfrm>
          </p:grpSpPr>
          <p:sp>
            <p:nvSpPr>
              <p:cNvPr id="650" name="Google Shape;650;p14"/>
              <p:cNvSpPr/>
              <p:nvPr/>
            </p:nvSpPr>
            <p:spPr>
              <a:xfrm>
                <a:off x="476377" y="520326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426166" y="505964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642541" y="490971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818252" y="495778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964416" y="512821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5" name="Google Shape;655;p14"/>
            <p:cNvSpPr/>
            <p:nvPr/>
          </p:nvSpPr>
          <p:spPr>
            <a:xfrm rot="1076189">
              <a:off x="6289486" y="3043799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 rot="-1550640">
              <a:off x="137375" y="120210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bg>
      <p:bgPr>
        <a:solidFill>
          <a:schemeClr val="lt2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5"/>
          <p:cNvSpPr txBox="1"/>
          <p:nvPr>
            <p:ph type="title"/>
          </p:nvPr>
        </p:nvSpPr>
        <p:spPr>
          <a:xfrm>
            <a:off x="716611" y="895600"/>
            <a:ext cx="5206500" cy="17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800"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59" name="Google Shape;659;p15"/>
          <p:cNvSpPr txBox="1"/>
          <p:nvPr>
            <p:ph idx="1" type="subTitle"/>
          </p:nvPr>
        </p:nvSpPr>
        <p:spPr>
          <a:xfrm>
            <a:off x="716611" y="2807975"/>
            <a:ext cx="31746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000600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000600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000600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000600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000600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000600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000600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700">
                <a:solidFill>
                  <a:srgbClr val="000600"/>
                </a:solidFill>
              </a:defRPr>
            </a:lvl9pPr>
          </a:lstStyle>
          <a:p/>
        </p:txBody>
      </p:sp>
      <p:grpSp>
        <p:nvGrpSpPr>
          <p:cNvPr id="660" name="Google Shape;660;p15"/>
          <p:cNvGrpSpPr/>
          <p:nvPr/>
        </p:nvGrpSpPr>
        <p:grpSpPr>
          <a:xfrm>
            <a:off x="36192" y="13741"/>
            <a:ext cx="9691526" cy="4930497"/>
            <a:chOff x="36192" y="-9"/>
            <a:chExt cx="9691526" cy="4930497"/>
          </a:xfrm>
        </p:grpSpPr>
        <p:sp>
          <p:nvSpPr>
            <p:cNvPr id="661" name="Google Shape;661;p15"/>
            <p:cNvSpPr/>
            <p:nvPr/>
          </p:nvSpPr>
          <p:spPr>
            <a:xfrm>
              <a:off x="8138127" y="-9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 rot="422608">
              <a:off x="8616305" y="3820361"/>
              <a:ext cx="1071098" cy="723469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 rot="-1550640">
              <a:off x="4342375" y="148560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4" name="Google Shape;664;p15"/>
            <p:cNvGrpSpPr/>
            <p:nvPr/>
          </p:nvGrpSpPr>
          <p:grpSpPr>
            <a:xfrm rot="1882907">
              <a:off x="1147780" y="2669608"/>
              <a:ext cx="537260" cy="480691"/>
              <a:chOff x="-5170951" y="5864911"/>
              <a:chExt cx="705425" cy="631150"/>
            </a:xfrm>
          </p:grpSpPr>
          <p:sp>
            <p:nvSpPr>
              <p:cNvPr id="665" name="Google Shape;665;p15"/>
              <p:cNvSpPr/>
              <p:nvPr/>
            </p:nvSpPr>
            <p:spPr>
              <a:xfrm>
                <a:off x="-5090951" y="6140286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5"/>
              <p:cNvSpPr/>
              <p:nvPr/>
            </p:nvSpPr>
            <p:spPr>
              <a:xfrm>
                <a:off x="-5170951" y="6014836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5"/>
              <p:cNvSpPr/>
              <p:nvPr/>
            </p:nvSpPr>
            <p:spPr>
              <a:xfrm>
                <a:off x="-4954576" y="5864911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-4749076" y="5894811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-4632701" y="6083411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0" name="Google Shape;670;p15"/>
            <p:cNvGrpSpPr/>
            <p:nvPr/>
          </p:nvGrpSpPr>
          <p:grpSpPr>
            <a:xfrm rot="1882907">
              <a:off x="2214569" y="4299367"/>
              <a:ext cx="497534" cy="541159"/>
              <a:chOff x="-2763636" y="9839624"/>
              <a:chExt cx="653266" cy="710545"/>
            </a:xfrm>
          </p:grpSpPr>
          <p:sp>
            <p:nvSpPr>
              <p:cNvPr id="671" name="Google Shape;671;p15"/>
              <p:cNvSpPr/>
              <p:nvPr/>
            </p:nvSpPr>
            <p:spPr>
              <a:xfrm rot="-5176049">
                <a:off x="-2552274" y="10053413"/>
                <a:ext cx="496461" cy="355783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5"/>
              <p:cNvSpPr/>
              <p:nvPr/>
            </p:nvSpPr>
            <p:spPr>
              <a:xfrm rot="-5176049">
                <a:off x="-2631643" y="10365217"/>
                <a:ext cx="189129" cy="170104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 rot="-5176049">
                <a:off x="-2741861" y="10132837"/>
                <a:ext cx="170979" cy="203829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 rot="-5176049">
                <a:off x="-2699333" y="9937194"/>
                <a:ext cx="163678" cy="195629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 rot="-5176049">
                <a:off x="-2523571" y="9848804"/>
                <a:ext cx="167179" cy="158803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6" name="Google Shape;676;p15"/>
            <p:cNvGrpSpPr/>
            <p:nvPr/>
          </p:nvGrpSpPr>
          <p:grpSpPr>
            <a:xfrm flipH="1" rot="-1882907">
              <a:off x="7504930" y="1521158"/>
              <a:ext cx="537260" cy="480691"/>
              <a:chOff x="-6478968" y="6694343"/>
              <a:chExt cx="705425" cy="631150"/>
            </a:xfrm>
          </p:grpSpPr>
          <p:sp>
            <p:nvSpPr>
              <p:cNvPr id="677" name="Google Shape;677;p15"/>
              <p:cNvSpPr/>
              <p:nvPr/>
            </p:nvSpPr>
            <p:spPr>
              <a:xfrm>
                <a:off x="-6398968" y="6969718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-6478968" y="6844268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-6262593" y="6694343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-6057093" y="6724243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-5940718" y="6912843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2" name="Google Shape;682;p15"/>
            <p:cNvSpPr/>
            <p:nvPr/>
          </p:nvSpPr>
          <p:spPr>
            <a:xfrm rot="1076189">
              <a:off x="4460761" y="337032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 rot="-1550640">
              <a:off x="97425" y="166359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15"/>
          <p:cNvGrpSpPr/>
          <p:nvPr/>
        </p:nvGrpSpPr>
        <p:grpSpPr>
          <a:xfrm>
            <a:off x="79500" y="36398"/>
            <a:ext cx="8957938" cy="5013790"/>
            <a:chOff x="84356" y="297671"/>
            <a:chExt cx="8957938" cy="5013790"/>
          </a:xfrm>
        </p:grpSpPr>
        <p:sp>
          <p:nvSpPr>
            <p:cNvPr id="685" name="Google Shape;685;p15"/>
            <p:cNvSpPr/>
            <p:nvPr/>
          </p:nvSpPr>
          <p:spPr>
            <a:xfrm>
              <a:off x="8722681" y="4915857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462864" y="4914975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8495690" y="1499146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8235385" y="431463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1268406" y="297671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84356" y="1158277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2948472" y="487044"/>
              <a:ext cx="152378" cy="171529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1219602" y="4037846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1681403" y="953115"/>
              <a:ext cx="103759" cy="117379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 flipH="1">
              <a:off x="7890370" y="984311"/>
              <a:ext cx="103850" cy="116550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8403260" y="285988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1232476" y="1884329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2075530" y="370235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2113654" y="4859099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7461983" y="4557068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7702736" y="5215015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7819042" y="461914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1563672" y="5226729"/>
              <a:ext cx="53819" cy="45400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3" name="Google Shape;703;p15"/>
            <p:cNvGrpSpPr/>
            <p:nvPr/>
          </p:nvGrpSpPr>
          <p:grpSpPr>
            <a:xfrm>
              <a:off x="2873517" y="2853066"/>
              <a:ext cx="5697149" cy="2038723"/>
              <a:chOff x="-2944095" y="2022676"/>
              <a:chExt cx="5240204" cy="1875205"/>
            </a:xfrm>
          </p:grpSpPr>
          <p:sp>
            <p:nvSpPr>
              <p:cNvPr id="704" name="Google Shape;704;p15"/>
              <p:cNvSpPr/>
              <p:nvPr/>
            </p:nvSpPr>
            <p:spPr>
              <a:xfrm>
                <a:off x="-28892" y="2022676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-2944095" y="3348002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1630498" y="2541264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8" name="Google Shape;708;p15"/>
            <p:cNvSpPr/>
            <p:nvPr/>
          </p:nvSpPr>
          <p:spPr>
            <a:xfrm>
              <a:off x="8938535" y="208973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8775835" y="37496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29435" y="274332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650260" y="3533900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2624467" y="101606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132017" y="1181786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2232537" y="55641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429540" y="671338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5567023" y="629756"/>
              <a:ext cx="152474" cy="128982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6548717" y="87731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4967454" y="1026286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7314937" y="110551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112115" y="385651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3254656" y="453325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 flipH="1">
              <a:off x="5650404" y="4333827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 flipH="1">
              <a:off x="6194468" y="4630246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4" name="Google Shape;724;p15"/>
            <p:cNvGrpSpPr/>
            <p:nvPr/>
          </p:nvGrpSpPr>
          <p:grpSpPr>
            <a:xfrm>
              <a:off x="231742" y="2767416"/>
              <a:ext cx="7516621" cy="2544045"/>
              <a:chOff x="1862633" y="1943895"/>
              <a:chExt cx="6913743" cy="2339997"/>
            </a:xfrm>
          </p:grpSpPr>
          <p:sp>
            <p:nvSpPr>
              <p:cNvPr id="725" name="Google Shape;725;p15"/>
              <p:cNvSpPr/>
              <p:nvPr/>
            </p:nvSpPr>
            <p:spPr>
              <a:xfrm>
                <a:off x="1862633" y="4221026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8702045" y="1943895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bg>
      <p:bgPr>
        <a:solidFill>
          <a:schemeClr val="accent1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16"/>
          <p:cNvGrpSpPr/>
          <p:nvPr/>
        </p:nvGrpSpPr>
        <p:grpSpPr>
          <a:xfrm>
            <a:off x="93025" y="139953"/>
            <a:ext cx="8957938" cy="5003560"/>
            <a:chOff x="84356" y="461914"/>
            <a:chExt cx="8957938" cy="5003560"/>
          </a:xfrm>
        </p:grpSpPr>
        <p:sp>
          <p:nvSpPr>
            <p:cNvPr id="732" name="Google Shape;732;p16"/>
            <p:cNvSpPr/>
            <p:nvPr/>
          </p:nvSpPr>
          <p:spPr>
            <a:xfrm>
              <a:off x="2280394" y="2583244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4539064" y="4838775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495690" y="1499146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7495547" y="831588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1437431" y="461921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84356" y="1539277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948472" y="487044"/>
              <a:ext cx="152378" cy="171529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1219602" y="4037846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546478" y="719265"/>
              <a:ext cx="103759" cy="117379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7542228" y="1446954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109460" y="266288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092276" y="353786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5466454" y="4630499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058762" y="37350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1877740" y="363601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7461983" y="4545818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7702736" y="5215015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7819042" y="461914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1563672" y="5226729"/>
              <a:ext cx="53819" cy="45400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1" name="Google Shape;751;p16"/>
            <p:cNvGrpSpPr/>
            <p:nvPr/>
          </p:nvGrpSpPr>
          <p:grpSpPr>
            <a:xfrm>
              <a:off x="384142" y="4522561"/>
              <a:ext cx="2832721" cy="369227"/>
              <a:chOff x="2002810" y="3558267"/>
              <a:chExt cx="2605520" cy="339613"/>
            </a:xfrm>
          </p:grpSpPr>
          <p:sp>
            <p:nvSpPr>
              <p:cNvPr id="752" name="Google Shape;752;p16"/>
              <p:cNvSpPr/>
              <p:nvPr/>
            </p:nvSpPr>
            <p:spPr>
              <a:xfrm>
                <a:off x="4533999" y="3616265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7" name="Google Shape;757;p16"/>
            <p:cNvGrpSpPr/>
            <p:nvPr/>
          </p:nvGrpSpPr>
          <p:grpSpPr>
            <a:xfrm>
              <a:off x="7269392" y="3767838"/>
              <a:ext cx="1376721" cy="657526"/>
              <a:chOff x="1099204" y="2864077"/>
              <a:chExt cx="1266300" cy="604788"/>
            </a:xfrm>
          </p:grpSpPr>
          <p:sp>
            <p:nvSpPr>
              <p:cNvPr id="758" name="Google Shape;758;p16"/>
              <p:cNvSpPr/>
              <p:nvPr/>
            </p:nvSpPr>
            <p:spPr>
              <a:xfrm>
                <a:off x="2291173" y="3406000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1099204" y="2864077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1763709" y="288051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1" name="Google Shape;761;p16"/>
            <p:cNvSpPr/>
            <p:nvPr/>
          </p:nvSpPr>
          <p:spPr>
            <a:xfrm>
              <a:off x="8938535" y="208973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8646110" y="30673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896347" y="149813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5368510" y="56492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778476" y="234726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20617" y="108772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1801817" y="1244911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1897487" y="15813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1716465" y="148231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4219626" y="83159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6919542" y="66441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706504" y="1026286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5603787" y="1444293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6228840" y="1238301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2896356" y="53490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16"/>
          <p:cNvGrpSpPr/>
          <p:nvPr/>
        </p:nvGrpSpPr>
        <p:grpSpPr>
          <a:xfrm>
            <a:off x="-8" y="13741"/>
            <a:ext cx="9047281" cy="5137623"/>
            <a:chOff x="-8" y="-9"/>
            <a:chExt cx="9047281" cy="5137623"/>
          </a:xfrm>
        </p:grpSpPr>
        <p:sp>
          <p:nvSpPr>
            <p:cNvPr id="778" name="Google Shape;778;p16"/>
            <p:cNvSpPr/>
            <p:nvPr/>
          </p:nvSpPr>
          <p:spPr>
            <a:xfrm>
              <a:off x="8138127" y="-9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 rot="422608">
              <a:off x="7805380" y="4147136"/>
              <a:ext cx="1071098" cy="723469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 rot="-1550640">
              <a:off x="61225" y="467053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1" name="Google Shape;781;p16"/>
            <p:cNvGrpSpPr/>
            <p:nvPr/>
          </p:nvGrpSpPr>
          <p:grpSpPr>
            <a:xfrm rot="1882907">
              <a:off x="665780" y="2599945"/>
              <a:ext cx="537260" cy="480691"/>
              <a:chOff x="-5758872" y="6116383"/>
              <a:chExt cx="705425" cy="631150"/>
            </a:xfrm>
          </p:grpSpPr>
          <p:sp>
            <p:nvSpPr>
              <p:cNvPr id="782" name="Google Shape;782;p16"/>
              <p:cNvSpPr/>
              <p:nvPr/>
            </p:nvSpPr>
            <p:spPr>
              <a:xfrm>
                <a:off x="-5678872" y="6391758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-5758872" y="6266308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>
                <a:off x="-5542497" y="6116383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>
                <a:off x="-5336997" y="6146283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-5220622" y="6334883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7" name="Google Shape;787;p16"/>
            <p:cNvGrpSpPr/>
            <p:nvPr/>
          </p:nvGrpSpPr>
          <p:grpSpPr>
            <a:xfrm rot="1882907">
              <a:off x="2214569" y="4299367"/>
              <a:ext cx="497534" cy="541159"/>
              <a:chOff x="-2763636" y="9839624"/>
              <a:chExt cx="653266" cy="710545"/>
            </a:xfrm>
          </p:grpSpPr>
          <p:sp>
            <p:nvSpPr>
              <p:cNvPr id="788" name="Google Shape;788;p16"/>
              <p:cNvSpPr/>
              <p:nvPr/>
            </p:nvSpPr>
            <p:spPr>
              <a:xfrm rot="-5176049">
                <a:off x="-2552274" y="10053413"/>
                <a:ext cx="496461" cy="355783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 rot="-5176049">
                <a:off x="-2631643" y="10365217"/>
                <a:ext cx="189129" cy="170104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 rot="-5176049">
                <a:off x="-2741861" y="10132837"/>
                <a:ext cx="170979" cy="203829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 rot="-5176049">
                <a:off x="-2699333" y="9937194"/>
                <a:ext cx="163678" cy="195629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 rot="-5176049">
                <a:off x="-2523571" y="9848804"/>
                <a:ext cx="167179" cy="158803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3" name="Google Shape;793;p16"/>
            <p:cNvGrpSpPr/>
            <p:nvPr/>
          </p:nvGrpSpPr>
          <p:grpSpPr>
            <a:xfrm flipH="1" rot="-1882907">
              <a:off x="7894755" y="2011245"/>
              <a:ext cx="537260" cy="480691"/>
              <a:chOff x="-6580847" y="7510235"/>
              <a:chExt cx="705425" cy="631150"/>
            </a:xfrm>
          </p:grpSpPr>
          <p:sp>
            <p:nvSpPr>
              <p:cNvPr id="794" name="Google Shape;794;p16"/>
              <p:cNvSpPr/>
              <p:nvPr/>
            </p:nvSpPr>
            <p:spPr>
              <a:xfrm>
                <a:off x="-6500847" y="7785610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-6580847" y="7660160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-6364472" y="7510235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-6158972" y="7540135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-6042597" y="7728735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9" name="Google Shape;799;p16"/>
            <p:cNvSpPr/>
            <p:nvPr/>
          </p:nvSpPr>
          <p:spPr>
            <a:xfrm rot="1076189">
              <a:off x="6587186" y="296972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 rot="-1550640">
              <a:off x="1187950" y="102968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16"/>
          <p:cNvSpPr txBox="1"/>
          <p:nvPr>
            <p:ph hasCustomPrompt="1" type="title"/>
          </p:nvPr>
        </p:nvSpPr>
        <p:spPr>
          <a:xfrm>
            <a:off x="1099500" y="906754"/>
            <a:ext cx="6945600" cy="4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02" name="Google Shape;802;p16"/>
          <p:cNvSpPr txBox="1"/>
          <p:nvPr>
            <p:ph idx="1" type="subTitle"/>
          </p:nvPr>
        </p:nvSpPr>
        <p:spPr>
          <a:xfrm>
            <a:off x="1099800" y="1343648"/>
            <a:ext cx="69456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/>
        </p:txBody>
      </p:sp>
      <p:sp>
        <p:nvSpPr>
          <p:cNvPr id="803" name="Google Shape;803;p16"/>
          <p:cNvSpPr txBox="1"/>
          <p:nvPr>
            <p:ph hasCustomPrompt="1" idx="2" type="title"/>
          </p:nvPr>
        </p:nvSpPr>
        <p:spPr>
          <a:xfrm>
            <a:off x="1099950" y="2148091"/>
            <a:ext cx="69456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04" name="Google Shape;804;p16"/>
          <p:cNvSpPr txBox="1"/>
          <p:nvPr>
            <p:ph idx="3" type="subTitle"/>
          </p:nvPr>
        </p:nvSpPr>
        <p:spPr>
          <a:xfrm>
            <a:off x="1099350" y="3848483"/>
            <a:ext cx="69456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/>
        </p:txBody>
      </p:sp>
      <p:sp>
        <p:nvSpPr>
          <p:cNvPr id="805" name="Google Shape;805;p16"/>
          <p:cNvSpPr txBox="1"/>
          <p:nvPr>
            <p:ph hasCustomPrompt="1" idx="4" type="title"/>
          </p:nvPr>
        </p:nvSpPr>
        <p:spPr>
          <a:xfrm>
            <a:off x="1099200" y="3393289"/>
            <a:ext cx="6945600" cy="4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06" name="Google Shape;806;p16"/>
          <p:cNvSpPr txBox="1"/>
          <p:nvPr>
            <p:ph idx="5" type="subTitle"/>
          </p:nvPr>
        </p:nvSpPr>
        <p:spPr>
          <a:xfrm>
            <a:off x="1144494" y="2582301"/>
            <a:ext cx="68565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bg>
      <p:bgPr>
        <a:solidFill>
          <a:schemeClr val="lt2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7"/>
          <p:cNvSpPr txBox="1"/>
          <p:nvPr>
            <p:ph type="title"/>
          </p:nvPr>
        </p:nvSpPr>
        <p:spPr>
          <a:xfrm>
            <a:off x="717000" y="543000"/>
            <a:ext cx="7710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09" name="Google Shape;809;p17"/>
          <p:cNvSpPr txBox="1"/>
          <p:nvPr>
            <p:ph idx="1" type="subTitle"/>
          </p:nvPr>
        </p:nvSpPr>
        <p:spPr>
          <a:xfrm>
            <a:off x="1997650" y="1077725"/>
            <a:ext cx="5151000" cy="6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0" name="Google Shape;810;p17"/>
          <p:cNvSpPr txBox="1"/>
          <p:nvPr>
            <p:ph idx="2" type="subTitle"/>
          </p:nvPr>
        </p:nvSpPr>
        <p:spPr>
          <a:xfrm>
            <a:off x="1051926" y="3935975"/>
            <a:ext cx="31626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11" name="Google Shape;811;p17"/>
          <p:cNvSpPr txBox="1"/>
          <p:nvPr>
            <p:ph idx="3" type="subTitle"/>
          </p:nvPr>
        </p:nvSpPr>
        <p:spPr>
          <a:xfrm>
            <a:off x="4922346" y="3936125"/>
            <a:ext cx="31626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12" name="Google Shape;812;p17"/>
          <p:cNvSpPr txBox="1"/>
          <p:nvPr>
            <p:ph hasCustomPrompt="1" idx="4" type="title"/>
          </p:nvPr>
        </p:nvSpPr>
        <p:spPr>
          <a:xfrm>
            <a:off x="3155023" y="2698067"/>
            <a:ext cx="10458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17"/>
          <p:cNvSpPr txBox="1"/>
          <p:nvPr>
            <p:ph hasCustomPrompt="1" idx="5" type="title"/>
          </p:nvPr>
        </p:nvSpPr>
        <p:spPr>
          <a:xfrm>
            <a:off x="4936484" y="2698067"/>
            <a:ext cx="10458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5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14" name="Google Shape;814;p17"/>
          <p:cNvGrpSpPr/>
          <p:nvPr/>
        </p:nvGrpSpPr>
        <p:grpSpPr>
          <a:xfrm>
            <a:off x="48986" y="92163"/>
            <a:ext cx="9046032" cy="4945746"/>
            <a:chOff x="384142" y="582645"/>
            <a:chExt cx="8261971" cy="4517075"/>
          </a:xfrm>
        </p:grpSpPr>
        <p:sp>
          <p:nvSpPr>
            <p:cNvPr id="815" name="Google Shape;815;p17"/>
            <p:cNvSpPr/>
            <p:nvPr/>
          </p:nvSpPr>
          <p:spPr>
            <a:xfrm>
              <a:off x="7950867" y="2190371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8168385" y="836638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7989944" y="3892318"/>
              <a:ext cx="152378" cy="171529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562917" y="462564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33"/>
                    <a:pt x="464" y="552"/>
                  </a:cubicBezTo>
                  <a:cubicBezTo>
                    <a:pt x="194" y="571"/>
                    <a:pt x="0" y="629"/>
                    <a:pt x="0" y="706"/>
                  </a:cubicBezTo>
                  <a:cubicBezTo>
                    <a:pt x="0" y="784"/>
                    <a:pt x="194" y="851"/>
                    <a:pt x="46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80"/>
                    <a:pt x="783" y="871"/>
                  </a:cubicBezTo>
                  <a:cubicBezTo>
                    <a:pt x="1054" y="851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8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5747436" y="2240547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1716460" y="798701"/>
              <a:ext cx="103842" cy="116554"/>
            </a:xfrm>
            <a:custGeom>
              <a:rect b="b" l="l" r="r" t="t"/>
              <a:pathLst>
                <a:path extrusionOk="0" h="1412" w="1258">
                  <a:moveTo>
                    <a:pt x="629" y="1"/>
                  </a:moveTo>
                  <a:cubicBezTo>
                    <a:pt x="552" y="1"/>
                    <a:pt x="484" y="233"/>
                    <a:pt x="474" y="552"/>
                  </a:cubicBezTo>
                  <a:cubicBezTo>
                    <a:pt x="204" y="571"/>
                    <a:pt x="1" y="629"/>
                    <a:pt x="1" y="706"/>
                  </a:cubicBezTo>
                  <a:cubicBezTo>
                    <a:pt x="1" y="784"/>
                    <a:pt x="204" y="842"/>
                    <a:pt x="474" y="861"/>
                  </a:cubicBezTo>
                  <a:cubicBezTo>
                    <a:pt x="484" y="1180"/>
                    <a:pt x="552" y="1412"/>
                    <a:pt x="629" y="1412"/>
                  </a:cubicBezTo>
                  <a:cubicBezTo>
                    <a:pt x="706" y="1412"/>
                    <a:pt x="774" y="1180"/>
                    <a:pt x="793" y="861"/>
                  </a:cubicBezTo>
                  <a:cubicBezTo>
                    <a:pt x="1054" y="842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93" y="552"/>
                  </a:cubicBezTo>
                  <a:cubicBezTo>
                    <a:pt x="774" y="233"/>
                    <a:pt x="706" y="1"/>
                    <a:pt x="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46478" y="719265"/>
              <a:ext cx="103759" cy="117379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5899898" y="361704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7539594" y="2732247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618296" y="1488290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7609880" y="1191620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5262036" y="59490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460589" y="719855"/>
              <a:ext cx="38218" cy="32358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325266" y="834374"/>
              <a:ext cx="53819" cy="45400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9" name="Google Shape;829;p17"/>
            <p:cNvGrpSpPr/>
            <p:nvPr/>
          </p:nvGrpSpPr>
          <p:grpSpPr>
            <a:xfrm>
              <a:off x="384142" y="4522561"/>
              <a:ext cx="394321" cy="369227"/>
              <a:chOff x="2002810" y="3558267"/>
              <a:chExt cx="362694" cy="339613"/>
            </a:xfrm>
          </p:grpSpPr>
          <p:sp>
            <p:nvSpPr>
              <p:cNvPr id="830" name="Google Shape;830;p17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5" name="Google Shape;835;p17"/>
            <p:cNvGrpSpPr/>
            <p:nvPr/>
          </p:nvGrpSpPr>
          <p:grpSpPr>
            <a:xfrm>
              <a:off x="8251792" y="4522561"/>
              <a:ext cx="394321" cy="369227"/>
              <a:chOff x="2002810" y="3558267"/>
              <a:chExt cx="362694" cy="339613"/>
            </a:xfrm>
          </p:grpSpPr>
          <p:sp>
            <p:nvSpPr>
              <p:cNvPr id="836" name="Google Shape;836;p17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1" name="Google Shape;841;p17"/>
            <p:cNvSpPr/>
            <p:nvPr/>
          </p:nvSpPr>
          <p:spPr>
            <a:xfrm>
              <a:off x="606519" y="220877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650260" y="3533900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1722215" y="214971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7060192" y="79781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3859219" y="2522699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4237791" y="3313736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8113916" y="1679555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6306024" y="105267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2594445" y="2564892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6882119" y="1437996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2282955" y="4983249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3948966" y="4805783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 flipH="1">
              <a:off x="3478786" y="582645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17"/>
          <p:cNvSpPr txBox="1"/>
          <p:nvPr>
            <p:ph idx="6" type="subTitle"/>
          </p:nvPr>
        </p:nvSpPr>
        <p:spPr>
          <a:xfrm>
            <a:off x="2406417" y="3516492"/>
            <a:ext cx="18078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855" name="Google Shape;855;p17"/>
          <p:cNvSpPr txBox="1"/>
          <p:nvPr>
            <p:ph idx="7" type="subTitle"/>
          </p:nvPr>
        </p:nvSpPr>
        <p:spPr>
          <a:xfrm>
            <a:off x="4916393" y="3514092"/>
            <a:ext cx="17169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grpSp>
        <p:nvGrpSpPr>
          <p:cNvPr id="856" name="Google Shape;856;p17"/>
          <p:cNvGrpSpPr/>
          <p:nvPr/>
        </p:nvGrpSpPr>
        <p:grpSpPr>
          <a:xfrm>
            <a:off x="561844" y="0"/>
            <a:ext cx="8984349" cy="4854863"/>
            <a:chOff x="561844" y="-13751"/>
            <a:chExt cx="8984349" cy="4854863"/>
          </a:xfrm>
        </p:grpSpPr>
        <p:sp>
          <p:nvSpPr>
            <p:cNvPr id="857" name="Google Shape;857;p17"/>
            <p:cNvSpPr/>
            <p:nvPr/>
          </p:nvSpPr>
          <p:spPr>
            <a:xfrm rot="902545">
              <a:off x="4252422" y="1839195"/>
              <a:ext cx="641564" cy="668799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 rot="422608">
              <a:off x="8434780" y="2643786"/>
              <a:ext cx="1071098" cy="723469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 rot="-1550640">
              <a:off x="710375" y="411283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0" name="Google Shape;860;p17"/>
            <p:cNvGrpSpPr/>
            <p:nvPr/>
          </p:nvGrpSpPr>
          <p:grpSpPr>
            <a:xfrm rot="1882907">
              <a:off x="647705" y="1661358"/>
              <a:ext cx="537260" cy="480691"/>
              <a:chOff x="-6420876" y="5076646"/>
              <a:chExt cx="705425" cy="631150"/>
            </a:xfrm>
          </p:grpSpPr>
          <p:sp>
            <p:nvSpPr>
              <p:cNvPr id="861" name="Google Shape;861;p17"/>
              <p:cNvSpPr/>
              <p:nvPr/>
            </p:nvSpPr>
            <p:spPr>
              <a:xfrm>
                <a:off x="-6340876" y="535202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-6420876" y="522657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>
                <a:off x="-6204501" y="507664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>
                <a:off x="-5999001" y="510654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-5882626" y="529514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17"/>
            <p:cNvGrpSpPr/>
            <p:nvPr/>
          </p:nvGrpSpPr>
          <p:grpSpPr>
            <a:xfrm rot="1882907">
              <a:off x="4373594" y="4209992"/>
              <a:ext cx="497534" cy="541159"/>
              <a:chOff x="-404618" y="8263246"/>
              <a:chExt cx="653266" cy="710545"/>
            </a:xfrm>
          </p:grpSpPr>
          <p:sp>
            <p:nvSpPr>
              <p:cNvPr id="867" name="Google Shape;867;p17"/>
              <p:cNvSpPr/>
              <p:nvPr/>
            </p:nvSpPr>
            <p:spPr>
              <a:xfrm rot="-5176049">
                <a:off x="-193256" y="8477035"/>
                <a:ext cx="496461" cy="355783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 rot="-5176049">
                <a:off x="-272625" y="8788839"/>
                <a:ext cx="189129" cy="170104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 rot="-5176049">
                <a:off x="-382844" y="8556459"/>
                <a:ext cx="170979" cy="203829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 rot="-5176049">
                <a:off x="-340316" y="8360815"/>
                <a:ext cx="163678" cy="195629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 rot="-5176049">
                <a:off x="-164554" y="8272425"/>
                <a:ext cx="167179" cy="158803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2" name="Google Shape;872;p17"/>
            <p:cNvGrpSpPr/>
            <p:nvPr/>
          </p:nvGrpSpPr>
          <p:grpSpPr>
            <a:xfrm flipH="1" rot="-1882907">
              <a:off x="7626030" y="461070"/>
              <a:ext cx="537260" cy="480691"/>
              <a:chOff x="-7339529" y="5588854"/>
              <a:chExt cx="705425" cy="631150"/>
            </a:xfrm>
          </p:grpSpPr>
          <p:sp>
            <p:nvSpPr>
              <p:cNvPr id="873" name="Google Shape;873;p17"/>
              <p:cNvSpPr/>
              <p:nvPr/>
            </p:nvSpPr>
            <p:spPr>
              <a:xfrm>
                <a:off x="-7259529" y="5864229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-7339529" y="5738779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-7123154" y="5588854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7"/>
              <p:cNvSpPr/>
              <p:nvPr/>
            </p:nvSpPr>
            <p:spPr>
              <a:xfrm>
                <a:off x="-6917654" y="5618754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7"/>
              <p:cNvSpPr/>
              <p:nvPr/>
            </p:nvSpPr>
            <p:spPr>
              <a:xfrm>
                <a:off x="-6801279" y="5807354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8" name="Google Shape;878;p17"/>
            <p:cNvSpPr/>
            <p:nvPr/>
          </p:nvSpPr>
          <p:spPr>
            <a:xfrm rot="-1550884">
              <a:off x="856903" y="52985"/>
              <a:ext cx="39475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bg>
      <p:bgPr>
        <a:solidFill>
          <a:schemeClr val="lt2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18"/>
          <p:cNvGrpSpPr/>
          <p:nvPr/>
        </p:nvGrpSpPr>
        <p:grpSpPr>
          <a:xfrm>
            <a:off x="39194" y="30171"/>
            <a:ext cx="9049981" cy="4825516"/>
            <a:chOff x="809219" y="30171"/>
            <a:chExt cx="9049981" cy="4825516"/>
          </a:xfrm>
        </p:grpSpPr>
        <p:sp>
          <p:nvSpPr>
            <p:cNvPr id="881" name="Google Shape;881;p18"/>
            <p:cNvSpPr/>
            <p:nvPr/>
          </p:nvSpPr>
          <p:spPr>
            <a:xfrm>
              <a:off x="1562764" y="475541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22590">
              <a:off x="9080184" y="4339141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-1550640">
              <a:off x="8460125" y="1109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4" name="Google Shape;884;p18"/>
            <p:cNvGrpSpPr/>
            <p:nvPr/>
          </p:nvGrpSpPr>
          <p:grpSpPr>
            <a:xfrm rot="1882907">
              <a:off x="895080" y="4239858"/>
              <a:ext cx="537260" cy="480691"/>
              <a:chOff x="-4380581" y="7797838"/>
              <a:chExt cx="705425" cy="631150"/>
            </a:xfrm>
          </p:grpSpPr>
          <p:sp>
            <p:nvSpPr>
              <p:cNvPr id="885" name="Google Shape;885;p18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8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8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8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8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0" name="Google Shape;890;p18"/>
            <p:cNvGrpSpPr/>
            <p:nvPr/>
          </p:nvGrpSpPr>
          <p:grpSpPr>
            <a:xfrm rot="1882907">
              <a:off x="4408616" y="1588478"/>
              <a:ext cx="553792" cy="574477"/>
              <a:chOff x="-2151787" y="5278323"/>
              <a:chExt cx="727133" cy="754292"/>
            </a:xfrm>
          </p:grpSpPr>
          <p:sp>
            <p:nvSpPr>
              <p:cNvPr id="891" name="Google Shape;891;p18"/>
              <p:cNvSpPr/>
              <p:nvPr/>
            </p:nvSpPr>
            <p:spPr>
              <a:xfrm rot="-3804252">
                <a:off x="-1943080" y="5553121"/>
                <a:ext cx="496457" cy="355780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8"/>
              <p:cNvSpPr/>
              <p:nvPr/>
            </p:nvSpPr>
            <p:spPr>
              <a:xfrm rot="-3804252">
                <a:off x="-2089216" y="5757182"/>
                <a:ext cx="189128" cy="170102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8"/>
              <p:cNvSpPr/>
              <p:nvPr/>
            </p:nvSpPr>
            <p:spPr>
              <a:xfrm rot="-3804252">
                <a:off x="-2107873" y="5485094"/>
                <a:ext cx="170977" cy="203828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8"/>
              <p:cNvSpPr/>
              <p:nvPr/>
            </p:nvSpPr>
            <p:spPr>
              <a:xfrm rot="-3804252">
                <a:off x="-1989254" y="5330537"/>
                <a:ext cx="163677" cy="195628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8"/>
              <p:cNvSpPr/>
              <p:nvPr/>
            </p:nvSpPr>
            <p:spPr>
              <a:xfrm rot="-3804252">
                <a:off x="-1787484" y="5309213"/>
                <a:ext cx="167177" cy="158802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6" name="Google Shape;896;p18"/>
            <p:cNvGrpSpPr/>
            <p:nvPr/>
          </p:nvGrpSpPr>
          <p:grpSpPr>
            <a:xfrm flipH="1" rot="-1882907">
              <a:off x="9236080" y="2070933"/>
              <a:ext cx="537260" cy="480691"/>
              <a:chOff x="-8043575" y="8494248"/>
              <a:chExt cx="705425" cy="631150"/>
            </a:xfrm>
          </p:grpSpPr>
          <p:sp>
            <p:nvSpPr>
              <p:cNvPr id="897" name="Google Shape;897;p18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8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8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8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8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2" name="Google Shape;902;p18"/>
            <p:cNvSpPr/>
            <p:nvPr/>
          </p:nvSpPr>
          <p:spPr>
            <a:xfrm rot="1076189">
              <a:off x="7177111" y="153942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rot="-1550640">
              <a:off x="5649550" y="3624473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4" name="Google Shape;904;p18"/>
          <p:cNvSpPr txBox="1"/>
          <p:nvPr>
            <p:ph type="title"/>
          </p:nvPr>
        </p:nvSpPr>
        <p:spPr>
          <a:xfrm>
            <a:off x="714150" y="543000"/>
            <a:ext cx="77088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905" name="Google Shape;905;p18"/>
          <p:cNvGrpSpPr/>
          <p:nvPr/>
        </p:nvGrpSpPr>
        <p:grpSpPr>
          <a:xfrm>
            <a:off x="189660" y="62639"/>
            <a:ext cx="8864121" cy="4831066"/>
            <a:chOff x="43474" y="-240527"/>
            <a:chExt cx="8864121" cy="4831066"/>
          </a:xfrm>
        </p:grpSpPr>
        <p:sp>
          <p:nvSpPr>
            <p:cNvPr id="906" name="Google Shape;906;p18"/>
            <p:cNvSpPr/>
            <p:nvPr/>
          </p:nvSpPr>
          <p:spPr>
            <a:xfrm>
              <a:off x="3034618" y="1831067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43474" y="2602759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5497083" y="-24052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2609980" y="3526543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856525" y="32172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746050" y="4446024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635586" y="-53375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7250452" y="4389701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7912637" y="4475573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3454238" y="394058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2844992" y="30358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2860612" y="4534213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8797120" y="24581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9" name="Google Shape;919;p18"/>
            <p:cNvGrpSpPr/>
            <p:nvPr/>
          </p:nvGrpSpPr>
          <p:grpSpPr>
            <a:xfrm>
              <a:off x="316139" y="43050"/>
              <a:ext cx="3325067" cy="3594333"/>
              <a:chOff x="155489" y="222137"/>
              <a:chExt cx="3325067" cy="3594333"/>
            </a:xfrm>
          </p:grpSpPr>
          <p:sp>
            <p:nvSpPr>
              <p:cNvPr id="920" name="Google Shape;920;p18"/>
              <p:cNvSpPr/>
              <p:nvPr/>
            </p:nvSpPr>
            <p:spPr>
              <a:xfrm>
                <a:off x="3394515" y="1106855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155489" y="1661346"/>
                <a:ext cx="85425" cy="84800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2006956" y="222137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1738877" y="3759633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4" name="Google Shape;924;p18"/>
            <p:cNvGrpSpPr/>
            <p:nvPr/>
          </p:nvGrpSpPr>
          <p:grpSpPr>
            <a:xfrm>
              <a:off x="8377281" y="238631"/>
              <a:ext cx="419846" cy="458079"/>
              <a:chOff x="5121781" y="1532506"/>
              <a:chExt cx="419846" cy="458079"/>
            </a:xfrm>
          </p:grpSpPr>
          <p:sp>
            <p:nvSpPr>
              <p:cNvPr id="925" name="Google Shape;925;p18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0" name="Google Shape;930;p18"/>
            <p:cNvSpPr/>
            <p:nvPr/>
          </p:nvSpPr>
          <p:spPr>
            <a:xfrm>
              <a:off x="4711206" y="4190598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209774" y="339572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 rot="-1241947">
              <a:off x="8327908" y="3229596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 rot="-1241947">
              <a:off x="8478552" y="3444389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18"/>
          <p:cNvSpPr/>
          <p:nvPr/>
        </p:nvSpPr>
        <p:spPr>
          <a:xfrm>
            <a:off x="5855713" y="4569512"/>
            <a:ext cx="57039" cy="56838"/>
          </a:xfrm>
          <a:custGeom>
            <a:rect b="b" l="l" r="r" t="t"/>
            <a:pathLst>
              <a:path extrusionOk="0" h="555" w="649">
                <a:moveTo>
                  <a:pt x="278" y="1"/>
                </a:moveTo>
                <a:cubicBezTo>
                  <a:pt x="128" y="1"/>
                  <a:pt x="0" y="124"/>
                  <a:pt x="0" y="278"/>
                </a:cubicBezTo>
                <a:cubicBezTo>
                  <a:pt x="0" y="404"/>
                  <a:pt x="87" y="520"/>
                  <a:pt x="222" y="549"/>
                </a:cubicBezTo>
                <a:cubicBezTo>
                  <a:pt x="242" y="552"/>
                  <a:pt x="260" y="554"/>
                  <a:pt x="278" y="554"/>
                </a:cubicBezTo>
                <a:cubicBezTo>
                  <a:pt x="580" y="554"/>
                  <a:pt x="648" y="44"/>
                  <a:pt x="338" y="7"/>
                </a:cubicBezTo>
                <a:cubicBezTo>
                  <a:pt x="318" y="3"/>
                  <a:pt x="298" y="1"/>
                  <a:pt x="27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9">
    <p:bg>
      <p:bgPr>
        <a:solidFill>
          <a:schemeClr val="lt2"/>
        </a:soli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p19"/>
          <p:cNvGrpSpPr/>
          <p:nvPr/>
        </p:nvGrpSpPr>
        <p:grpSpPr>
          <a:xfrm>
            <a:off x="173698" y="92689"/>
            <a:ext cx="8864121" cy="4801709"/>
            <a:chOff x="43474" y="-211177"/>
            <a:chExt cx="8864121" cy="4801709"/>
          </a:xfrm>
        </p:grpSpPr>
        <p:sp>
          <p:nvSpPr>
            <p:cNvPr id="937" name="Google Shape;937;p19"/>
            <p:cNvSpPr/>
            <p:nvPr/>
          </p:nvSpPr>
          <p:spPr>
            <a:xfrm>
              <a:off x="5366418" y="-87008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43474" y="2602759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7784733" y="-21117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19692" y="4315356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355475" y="147981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746050" y="4446024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35586" y="-53375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4386527" y="918951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7589887" y="3948473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4087051" y="394848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87405" y="25103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036224" y="4389713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8797120" y="24581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0" name="Google Shape;950;p19"/>
            <p:cNvGrpSpPr/>
            <p:nvPr/>
          </p:nvGrpSpPr>
          <p:grpSpPr>
            <a:xfrm>
              <a:off x="316135" y="192702"/>
              <a:ext cx="3604549" cy="1986518"/>
              <a:chOff x="155485" y="371790"/>
              <a:chExt cx="3604549" cy="1986518"/>
            </a:xfrm>
          </p:grpSpPr>
          <p:sp>
            <p:nvSpPr>
              <p:cNvPr id="951" name="Google Shape;951;p19"/>
              <p:cNvSpPr/>
              <p:nvPr/>
            </p:nvSpPr>
            <p:spPr>
              <a:xfrm>
                <a:off x="2350315" y="1515680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155485" y="112794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719517" y="371790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1611581" y="1475012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216115" y="2301470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19"/>
            <p:cNvGrpSpPr/>
            <p:nvPr/>
          </p:nvGrpSpPr>
          <p:grpSpPr>
            <a:xfrm>
              <a:off x="8377281" y="238631"/>
              <a:ext cx="419846" cy="458079"/>
              <a:chOff x="5121781" y="1532506"/>
              <a:chExt cx="419846" cy="458079"/>
            </a:xfrm>
          </p:grpSpPr>
          <p:sp>
            <p:nvSpPr>
              <p:cNvPr id="957" name="Google Shape;957;p19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2" name="Google Shape;962;p19"/>
            <p:cNvSpPr/>
            <p:nvPr/>
          </p:nvSpPr>
          <p:spPr>
            <a:xfrm>
              <a:off x="5851156" y="2824048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5925599" y="30717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 rot="-1241947">
              <a:off x="8327908" y="3229596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 rot="-1241947">
              <a:off x="8478552" y="3444389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6" name="Google Shape;966;p19"/>
          <p:cNvSpPr txBox="1"/>
          <p:nvPr>
            <p:ph idx="1" type="subTitle"/>
          </p:nvPr>
        </p:nvSpPr>
        <p:spPr>
          <a:xfrm>
            <a:off x="1350611" y="2102372"/>
            <a:ext cx="22839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7" name="Google Shape;967;p19"/>
          <p:cNvSpPr txBox="1"/>
          <p:nvPr>
            <p:ph idx="2" type="subTitle"/>
          </p:nvPr>
        </p:nvSpPr>
        <p:spPr>
          <a:xfrm>
            <a:off x="1350607" y="2955600"/>
            <a:ext cx="22839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8" name="Google Shape;968;p19"/>
          <p:cNvSpPr txBox="1"/>
          <p:nvPr>
            <p:ph idx="3" type="subTitle"/>
          </p:nvPr>
        </p:nvSpPr>
        <p:spPr>
          <a:xfrm>
            <a:off x="1350611" y="3806708"/>
            <a:ext cx="22839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69" name="Google Shape;969;p19"/>
          <p:cNvGrpSpPr/>
          <p:nvPr/>
        </p:nvGrpSpPr>
        <p:grpSpPr>
          <a:xfrm>
            <a:off x="-33058" y="28296"/>
            <a:ext cx="9122233" cy="4950155"/>
            <a:chOff x="736967" y="28296"/>
            <a:chExt cx="9122233" cy="4950155"/>
          </a:xfrm>
        </p:grpSpPr>
        <p:sp>
          <p:nvSpPr>
            <p:cNvPr id="970" name="Google Shape;970;p19"/>
            <p:cNvSpPr/>
            <p:nvPr/>
          </p:nvSpPr>
          <p:spPr>
            <a:xfrm>
              <a:off x="4887452" y="85616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 rot="422590">
              <a:off x="9080184" y="4339141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 rot="-1550640">
              <a:off x="7476625" y="2438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3" name="Google Shape;973;p19"/>
            <p:cNvGrpSpPr/>
            <p:nvPr/>
          </p:nvGrpSpPr>
          <p:grpSpPr>
            <a:xfrm rot="1882907">
              <a:off x="2290605" y="4393033"/>
              <a:ext cx="537260" cy="480691"/>
              <a:chOff x="-2711558" y="7015372"/>
              <a:chExt cx="705425" cy="631150"/>
            </a:xfrm>
          </p:grpSpPr>
          <p:sp>
            <p:nvSpPr>
              <p:cNvPr id="974" name="Google Shape;974;p19"/>
              <p:cNvSpPr/>
              <p:nvPr/>
            </p:nvSpPr>
            <p:spPr>
              <a:xfrm>
                <a:off x="-2631558" y="7290747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-2711558" y="7165297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-2495183" y="7015372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-2289683" y="7045272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-2173308" y="7233872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9" name="Google Shape;979;p19"/>
            <p:cNvGrpSpPr/>
            <p:nvPr/>
          </p:nvGrpSpPr>
          <p:grpSpPr>
            <a:xfrm rot="1882907">
              <a:off x="5273241" y="4185628"/>
              <a:ext cx="553792" cy="574477"/>
              <a:chOff x="593156" y="7598386"/>
              <a:chExt cx="727133" cy="754292"/>
            </a:xfrm>
          </p:grpSpPr>
          <p:sp>
            <p:nvSpPr>
              <p:cNvPr id="980" name="Google Shape;980;p19"/>
              <p:cNvSpPr/>
              <p:nvPr/>
            </p:nvSpPr>
            <p:spPr>
              <a:xfrm rot="-3804252">
                <a:off x="801863" y="7873185"/>
                <a:ext cx="496457" cy="355780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 rot="-3804252">
                <a:off x="655727" y="8077245"/>
                <a:ext cx="189128" cy="170102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 rot="-3804252">
                <a:off x="637071" y="7805158"/>
                <a:ext cx="170977" cy="203828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 rot="-3804252">
                <a:off x="755689" y="7650601"/>
                <a:ext cx="163677" cy="195628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 rot="-3804252">
                <a:off x="957460" y="7629276"/>
                <a:ext cx="167177" cy="158802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5" name="Google Shape;985;p19"/>
            <p:cNvGrpSpPr/>
            <p:nvPr/>
          </p:nvGrpSpPr>
          <p:grpSpPr>
            <a:xfrm flipH="1" rot="-1882907">
              <a:off x="9236080" y="2070933"/>
              <a:ext cx="537260" cy="480691"/>
              <a:chOff x="-8043575" y="8494248"/>
              <a:chExt cx="705425" cy="631150"/>
            </a:xfrm>
          </p:grpSpPr>
          <p:sp>
            <p:nvSpPr>
              <p:cNvPr id="986" name="Google Shape;986;p19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1" name="Google Shape;991;p19"/>
            <p:cNvSpPr/>
            <p:nvPr/>
          </p:nvSpPr>
          <p:spPr>
            <a:xfrm rot="1076189">
              <a:off x="5861336" y="2004599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 rot="-1550640">
              <a:off x="798200" y="109073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3" name="Google Shape;993;p19"/>
          <p:cNvSpPr/>
          <p:nvPr/>
        </p:nvSpPr>
        <p:spPr>
          <a:xfrm>
            <a:off x="308191" y="4292572"/>
            <a:ext cx="209875" cy="275176"/>
          </a:xfrm>
          <a:custGeom>
            <a:rect b="b" l="l" r="r" t="t"/>
            <a:pathLst>
              <a:path extrusionOk="0" h="2687" w="2388">
                <a:moveTo>
                  <a:pt x="1199" y="0"/>
                </a:moveTo>
                <a:cubicBezTo>
                  <a:pt x="1044" y="0"/>
                  <a:pt x="928" y="445"/>
                  <a:pt x="899" y="1044"/>
                </a:cubicBezTo>
                <a:cubicBezTo>
                  <a:pt x="387" y="1073"/>
                  <a:pt x="1" y="1199"/>
                  <a:pt x="1" y="1344"/>
                </a:cubicBezTo>
                <a:cubicBezTo>
                  <a:pt x="1" y="1479"/>
                  <a:pt x="387" y="1605"/>
                  <a:pt x="899" y="1643"/>
                </a:cubicBezTo>
                <a:cubicBezTo>
                  <a:pt x="928" y="2242"/>
                  <a:pt x="1054" y="2687"/>
                  <a:pt x="1199" y="2687"/>
                </a:cubicBezTo>
                <a:cubicBezTo>
                  <a:pt x="1344" y="2687"/>
                  <a:pt x="1470" y="2242"/>
                  <a:pt x="1499" y="1643"/>
                </a:cubicBezTo>
                <a:cubicBezTo>
                  <a:pt x="2011" y="1605"/>
                  <a:pt x="2388" y="1479"/>
                  <a:pt x="2388" y="1344"/>
                </a:cubicBezTo>
                <a:cubicBezTo>
                  <a:pt x="2388" y="1199"/>
                  <a:pt x="2011" y="1073"/>
                  <a:pt x="1499" y="1044"/>
                </a:cubicBezTo>
                <a:cubicBezTo>
                  <a:pt x="1470" y="435"/>
                  <a:pt x="1344" y="0"/>
                  <a:pt x="11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9"/>
          <p:cNvSpPr txBox="1"/>
          <p:nvPr>
            <p:ph type="title"/>
          </p:nvPr>
        </p:nvSpPr>
        <p:spPr>
          <a:xfrm>
            <a:off x="619271" y="542500"/>
            <a:ext cx="3029100" cy="13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bg>
      <p:bgPr>
        <a:solidFill>
          <a:schemeClr val="lt2"/>
        </a:soli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20"/>
          <p:cNvGrpSpPr/>
          <p:nvPr/>
        </p:nvGrpSpPr>
        <p:grpSpPr>
          <a:xfrm>
            <a:off x="105809" y="39877"/>
            <a:ext cx="8932368" cy="5002935"/>
            <a:chOff x="95815" y="363138"/>
            <a:chExt cx="8932368" cy="5002935"/>
          </a:xfrm>
        </p:grpSpPr>
        <p:sp>
          <p:nvSpPr>
            <p:cNvPr id="997" name="Google Shape;997;p20"/>
            <p:cNvSpPr/>
            <p:nvPr/>
          </p:nvSpPr>
          <p:spPr>
            <a:xfrm>
              <a:off x="4414581" y="947869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831065" y="1022459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5871935" y="441463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1158931" y="1784346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7666672" y="3966857"/>
              <a:ext cx="152378" cy="171529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1309340" y="4931571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546478" y="719265"/>
              <a:ext cx="103759" cy="117379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6568810" y="274333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1963092" y="3398611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2058762" y="37350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1877740" y="363601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5352908" y="2976143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4186336" y="2976140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5068242" y="3828664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5433149" y="4522684"/>
              <a:ext cx="38218" cy="32358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3615122" y="3861429"/>
              <a:ext cx="53819" cy="45400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3" name="Google Shape;1013;p20"/>
            <p:cNvGrpSpPr/>
            <p:nvPr/>
          </p:nvGrpSpPr>
          <p:grpSpPr>
            <a:xfrm>
              <a:off x="5203467" y="791361"/>
              <a:ext cx="394321" cy="369227"/>
              <a:chOff x="6435596" y="126332"/>
              <a:chExt cx="362694" cy="339613"/>
            </a:xfrm>
          </p:grpSpPr>
          <p:sp>
            <p:nvSpPr>
              <p:cNvPr id="1014" name="Google Shape;1014;p20"/>
              <p:cNvSpPr/>
              <p:nvPr/>
            </p:nvSpPr>
            <p:spPr>
              <a:xfrm>
                <a:off x="6723960" y="254418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>
                <a:off x="6435596" y="158297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6605137" y="126332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6693134" y="435803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6526630" y="344693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9" name="Google Shape;1019;p20"/>
            <p:cNvGrpSpPr/>
            <p:nvPr/>
          </p:nvGrpSpPr>
          <p:grpSpPr>
            <a:xfrm>
              <a:off x="8350765" y="4089479"/>
              <a:ext cx="619274" cy="1104957"/>
              <a:chOff x="2093844" y="3159920"/>
              <a:chExt cx="569604" cy="1016333"/>
            </a:xfrm>
          </p:grpSpPr>
          <p:sp>
            <p:nvSpPr>
              <p:cNvPr id="1020" name="Google Shape;1020;p20"/>
              <p:cNvSpPr/>
              <p:nvPr/>
            </p:nvSpPr>
            <p:spPr>
              <a:xfrm>
                <a:off x="2589118" y="3159920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0"/>
              <p:cNvSpPr/>
              <p:nvPr/>
            </p:nvSpPr>
            <p:spPr>
              <a:xfrm>
                <a:off x="2172351" y="4113388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0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0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5" name="Google Shape;1025;p20"/>
            <p:cNvSpPr/>
            <p:nvPr/>
          </p:nvSpPr>
          <p:spPr>
            <a:xfrm>
              <a:off x="8646135" y="2373813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8542360" y="34481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529435" y="274332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3083110" y="34481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3489826" y="1937779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1617492" y="44146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1801817" y="1244911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1897487" y="15813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95815" y="1574838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3968526" y="126679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3279117" y="68926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4827467" y="4209461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6748562" y="15046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992115" y="363138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2829006" y="52496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4385002" y="4308321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 flipH="1">
              <a:off x="5650818" y="5194446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3" name="Google Shape;1043;p20"/>
          <p:cNvSpPr txBox="1"/>
          <p:nvPr>
            <p:ph type="title"/>
          </p:nvPr>
        </p:nvSpPr>
        <p:spPr>
          <a:xfrm>
            <a:off x="4588110" y="540000"/>
            <a:ext cx="39321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044" name="Google Shape;1044;p20"/>
          <p:cNvGrpSpPr/>
          <p:nvPr/>
        </p:nvGrpSpPr>
        <p:grpSpPr>
          <a:xfrm>
            <a:off x="9994" y="-220034"/>
            <a:ext cx="8640556" cy="4902997"/>
            <a:chOff x="780019" y="-220034"/>
            <a:chExt cx="8640556" cy="4902997"/>
          </a:xfrm>
        </p:grpSpPr>
        <p:sp>
          <p:nvSpPr>
            <p:cNvPr id="1045" name="Google Shape;1045;p20"/>
            <p:cNvSpPr/>
            <p:nvPr/>
          </p:nvSpPr>
          <p:spPr>
            <a:xfrm>
              <a:off x="2506177" y="-220034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 rot="422590">
              <a:off x="7115634" y="3910578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 rot="-1550640">
              <a:off x="4342375" y="148560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8" name="Google Shape;1048;p20"/>
            <p:cNvGrpSpPr/>
            <p:nvPr/>
          </p:nvGrpSpPr>
          <p:grpSpPr>
            <a:xfrm rot="1882907">
              <a:off x="865880" y="3329633"/>
              <a:ext cx="537260" cy="480691"/>
              <a:chOff x="-5035662" y="6797500"/>
              <a:chExt cx="705425" cy="631150"/>
            </a:xfrm>
          </p:grpSpPr>
          <p:sp>
            <p:nvSpPr>
              <p:cNvPr id="1049" name="Google Shape;1049;p20"/>
              <p:cNvSpPr/>
              <p:nvPr/>
            </p:nvSpPr>
            <p:spPr>
              <a:xfrm>
                <a:off x="-4955662" y="7072875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0"/>
              <p:cNvSpPr/>
              <p:nvPr/>
            </p:nvSpPr>
            <p:spPr>
              <a:xfrm>
                <a:off x="-5035662" y="6947425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0"/>
              <p:cNvSpPr/>
              <p:nvPr/>
            </p:nvSpPr>
            <p:spPr>
              <a:xfrm>
                <a:off x="-4819287" y="6797500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0"/>
              <p:cNvSpPr/>
              <p:nvPr/>
            </p:nvSpPr>
            <p:spPr>
              <a:xfrm>
                <a:off x="-4613787" y="6827400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0"/>
              <p:cNvSpPr/>
              <p:nvPr/>
            </p:nvSpPr>
            <p:spPr>
              <a:xfrm>
                <a:off x="-4497412" y="7016000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4" name="Google Shape;1054;p20"/>
            <p:cNvGrpSpPr/>
            <p:nvPr/>
          </p:nvGrpSpPr>
          <p:grpSpPr>
            <a:xfrm rot="1882907">
              <a:off x="4080944" y="4051842"/>
              <a:ext cx="497534" cy="541159"/>
              <a:chOff x="-840792" y="8286064"/>
              <a:chExt cx="653266" cy="710545"/>
            </a:xfrm>
          </p:grpSpPr>
          <p:sp>
            <p:nvSpPr>
              <p:cNvPr id="1055" name="Google Shape;1055;p20"/>
              <p:cNvSpPr/>
              <p:nvPr/>
            </p:nvSpPr>
            <p:spPr>
              <a:xfrm rot="-5176049">
                <a:off x="-629430" y="8499853"/>
                <a:ext cx="496461" cy="355783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0"/>
              <p:cNvSpPr/>
              <p:nvPr/>
            </p:nvSpPr>
            <p:spPr>
              <a:xfrm rot="-5176049">
                <a:off x="-708799" y="8811657"/>
                <a:ext cx="189129" cy="170104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0"/>
              <p:cNvSpPr/>
              <p:nvPr/>
            </p:nvSpPr>
            <p:spPr>
              <a:xfrm rot="-5176049">
                <a:off x="-819017" y="8579277"/>
                <a:ext cx="170979" cy="203829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0"/>
              <p:cNvSpPr/>
              <p:nvPr/>
            </p:nvSpPr>
            <p:spPr>
              <a:xfrm rot="-5176049">
                <a:off x="-776490" y="8383633"/>
                <a:ext cx="163678" cy="195629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0"/>
              <p:cNvSpPr/>
              <p:nvPr/>
            </p:nvSpPr>
            <p:spPr>
              <a:xfrm rot="-5176049">
                <a:off x="-600728" y="8295243"/>
                <a:ext cx="167179" cy="158803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0" name="Google Shape;1060;p20"/>
            <p:cNvGrpSpPr/>
            <p:nvPr/>
          </p:nvGrpSpPr>
          <p:grpSpPr>
            <a:xfrm flipH="1" rot="-1882907">
              <a:off x="8797455" y="2346183"/>
              <a:ext cx="537260" cy="480691"/>
              <a:chOff x="-7363708" y="8502884"/>
              <a:chExt cx="705425" cy="631150"/>
            </a:xfrm>
          </p:grpSpPr>
          <p:sp>
            <p:nvSpPr>
              <p:cNvPr id="1061" name="Google Shape;1061;p20"/>
              <p:cNvSpPr/>
              <p:nvPr/>
            </p:nvSpPr>
            <p:spPr>
              <a:xfrm>
                <a:off x="-7283708" y="8778259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0"/>
              <p:cNvSpPr/>
              <p:nvPr/>
            </p:nvSpPr>
            <p:spPr>
              <a:xfrm>
                <a:off x="-7363708" y="8652809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0"/>
              <p:cNvSpPr/>
              <p:nvPr/>
            </p:nvSpPr>
            <p:spPr>
              <a:xfrm>
                <a:off x="-7147333" y="8502884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0"/>
              <p:cNvSpPr/>
              <p:nvPr/>
            </p:nvSpPr>
            <p:spPr>
              <a:xfrm>
                <a:off x="-6941833" y="8532784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0"/>
              <p:cNvSpPr/>
              <p:nvPr/>
            </p:nvSpPr>
            <p:spPr>
              <a:xfrm>
                <a:off x="-6825458" y="8721384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6" name="Google Shape;1066;p20"/>
            <p:cNvSpPr/>
            <p:nvPr/>
          </p:nvSpPr>
          <p:spPr>
            <a:xfrm rot="1076189">
              <a:off x="5861336" y="2004599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 rot="-1550640">
              <a:off x="1374725" y="1261873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720000" y="2254489"/>
            <a:ext cx="3282600" cy="1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81" name="Google Shape;81;p3"/>
          <p:cNvGrpSpPr/>
          <p:nvPr/>
        </p:nvGrpSpPr>
        <p:grpSpPr>
          <a:xfrm>
            <a:off x="86652" y="55652"/>
            <a:ext cx="8943968" cy="4982335"/>
            <a:chOff x="-62673" y="67940"/>
            <a:chExt cx="8943968" cy="4982335"/>
          </a:xfrm>
        </p:grpSpPr>
        <p:sp>
          <p:nvSpPr>
            <p:cNvPr id="82" name="Google Shape;82;p3"/>
            <p:cNvSpPr/>
            <p:nvPr/>
          </p:nvSpPr>
          <p:spPr>
            <a:xfrm>
              <a:off x="2483168" y="232242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210874" y="4724359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430983" y="137073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560942" y="1207206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077263" y="1546348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517850" y="3824501"/>
              <a:ext cx="162240" cy="212808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101916" y="4899096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33"/>
                    <a:pt x="464" y="552"/>
                  </a:cubicBezTo>
                  <a:cubicBezTo>
                    <a:pt x="194" y="571"/>
                    <a:pt x="0" y="629"/>
                    <a:pt x="0" y="706"/>
                  </a:cubicBezTo>
                  <a:cubicBezTo>
                    <a:pt x="0" y="784"/>
                    <a:pt x="194" y="851"/>
                    <a:pt x="46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80"/>
                    <a:pt x="783" y="871"/>
                  </a:cubicBezTo>
                  <a:cubicBezTo>
                    <a:pt x="1054" y="851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8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5448" y="479463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98140" y="2174176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889450" y="2517051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22455" y="1350052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538101" y="232252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4933" y="1468762"/>
              <a:ext cx="40516" cy="4045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-35945" y="1763293"/>
              <a:ext cx="57039" cy="56838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194998" y="1979561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042055" y="432401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044091" y="457336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109437" y="4644976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grpSp>
          <p:nvGrpSpPr>
            <p:cNvPr id="100" name="Google Shape;100;p3"/>
            <p:cNvGrpSpPr/>
            <p:nvPr/>
          </p:nvGrpSpPr>
          <p:grpSpPr>
            <a:xfrm>
              <a:off x="202600" y="4539487"/>
              <a:ext cx="419855" cy="458070"/>
              <a:chOff x="2002810" y="3558267"/>
              <a:chExt cx="362694" cy="339613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7769022" y="67940"/>
              <a:ext cx="273028" cy="860751"/>
              <a:chOff x="4893763" y="3307700"/>
              <a:chExt cx="240893" cy="638208"/>
            </a:xfrm>
          </p:grpSpPr>
          <p:sp>
            <p:nvSpPr>
              <p:cNvPr id="107" name="Google Shape;107;p3"/>
              <p:cNvSpPr/>
              <p:nvPr/>
            </p:nvSpPr>
            <p:spPr>
              <a:xfrm>
                <a:off x="4893763" y="388304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5060325" y="3307700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</p:grpSp>
        <p:sp>
          <p:nvSpPr>
            <p:cNvPr id="109" name="Google Shape;109;p3"/>
            <p:cNvSpPr/>
            <p:nvPr/>
          </p:nvSpPr>
          <p:spPr>
            <a:xfrm>
              <a:off x="8770820" y="19499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996015" y="4644990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62673" y="2430186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57311" y="3389207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620965" y="722155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287160" y="59250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483417" y="549390"/>
              <a:ext cx="40516" cy="4045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585281" y="96681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392540" y="843920"/>
              <a:ext cx="57039" cy="56838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859336" y="513922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287156" y="3052671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21789" y="341156"/>
              <a:ext cx="40516" cy="4045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93603" y="1441729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630911" y="635687"/>
              <a:ext cx="57039" cy="56838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249680" y="4758553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 flipH="1">
              <a:off x="2867062" y="1719466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flipH="1">
              <a:off x="5701642" y="483736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flipH="1">
              <a:off x="887587" y="3980403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</p:grpSp>
      <p:sp>
        <p:nvSpPr>
          <p:cNvPr id="127" name="Google Shape;127;p3"/>
          <p:cNvSpPr txBox="1"/>
          <p:nvPr>
            <p:ph hasCustomPrompt="1" idx="2" type="title"/>
          </p:nvPr>
        </p:nvSpPr>
        <p:spPr>
          <a:xfrm>
            <a:off x="720000" y="785950"/>
            <a:ext cx="32826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8" name="Google Shape;128;p3"/>
          <p:cNvSpPr txBox="1"/>
          <p:nvPr>
            <p:ph idx="1" type="subTitle"/>
          </p:nvPr>
        </p:nvSpPr>
        <p:spPr>
          <a:xfrm>
            <a:off x="944250" y="3511075"/>
            <a:ext cx="28341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grpSp>
        <p:nvGrpSpPr>
          <p:cNvPr id="129" name="Google Shape;129;p3"/>
          <p:cNvGrpSpPr/>
          <p:nvPr/>
        </p:nvGrpSpPr>
        <p:grpSpPr>
          <a:xfrm>
            <a:off x="314269" y="-328724"/>
            <a:ext cx="9300493" cy="5604385"/>
            <a:chOff x="314269" y="-342474"/>
            <a:chExt cx="9300493" cy="5604385"/>
          </a:xfrm>
        </p:grpSpPr>
        <p:sp>
          <p:nvSpPr>
            <p:cNvPr id="130" name="Google Shape;130;p3"/>
            <p:cNvSpPr/>
            <p:nvPr/>
          </p:nvSpPr>
          <p:spPr>
            <a:xfrm flipH="1" rot="-159001">
              <a:off x="2003616" y="4332953"/>
              <a:ext cx="908832" cy="908434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1009874">
              <a:off x="8593441" y="-230306"/>
              <a:ext cx="909220" cy="908822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3"/>
            <p:cNvGrpSpPr/>
            <p:nvPr/>
          </p:nvGrpSpPr>
          <p:grpSpPr>
            <a:xfrm rot="572271">
              <a:off x="3580724" y="-140908"/>
              <a:ext cx="1064565" cy="1403349"/>
              <a:chOff x="9664928" y="380727"/>
              <a:chExt cx="1673600" cy="2206200"/>
            </a:xfrm>
          </p:grpSpPr>
          <p:sp>
            <p:nvSpPr>
              <p:cNvPr id="133" name="Google Shape;133;p3"/>
              <p:cNvSpPr/>
              <p:nvPr/>
            </p:nvSpPr>
            <p:spPr>
              <a:xfrm>
                <a:off x="10133778" y="631352"/>
                <a:ext cx="1079275" cy="810800"/>
              </a:xfrm>
              <a:custGeom>
                <a:rect b="b" l="l" r="r" t="t"/>
                <a:pathLst>
                  <a:path extrusionOk="0" h="32432" w="43171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9664928" y="380727"/>
                <a:ext cx="1673600" cy="2206200"/>
              </a:xfrm>
              <a:custGeom>
                <a:rect b="b" l="l" r="r" t="t"/>
                <a:pathLst>
                  <a:path extrusionOk="0" h="88248" w="66944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0445678" y="845377"/>
                <a:ext cx="296050" cy="431350"/>
              </a:xfrm>
              <a:custGeom>
                <a:rect b="b" l="l" r="r" t="t"/>
                <a:pathLst>
                  <a:path extrusionOk="0" h="17254" w="11842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1882907">
              <a:off x="8393805" y="2728958"/>
              <a:ext cx="537260" cy="480691"/>
              <a:chOff x="3064658" y="3846582"/>
              <a:chExt cx="705425" cy="631150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144658" y="4121957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064658" y="3996507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3281033" y="3846582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3486533" y="3876482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3602908" y="4065082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" name="Google Shape;142;p3"/>
            <p:cNvGrpSpPr/>
            <p:nvPr/>
          </p:nvGrpSpPr>
          <p:grpSpPr>
            <a:xfrm flipH="1" rot="-1882907">
              <a:off x="400130" y="2649370"/>
              <a:ext cx="537260" cy="480691"/>
              <a:chOff x="2256445" y="3101215"/>
              <a:chExt cx="705425" cy="631150"/>
            </a:xfrm>
          </p:grpSpPr>
          <p:sp>
            <p:nvSpPr>
              <p:cNvPr id="143" name="Google Shape;143;p3"/>
              <p:cNvSpPr/>
              <p:nvPr/>
            </p:nvSpPr>
            <p:spPr>
              <a:xfrm>
                <a:off x="2336445" y="3376590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2256445" y="3251140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2472820" y="3101215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2678320" y="3131115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2794695" y="3319715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3"/>
            <p:cNvSpPr/>
            <p:nvPr/>
          </p:nvSpPr>
          <p:spPr>
            <a:xfrm rot="1076189">
              <a:off x="5021811" y="4373749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-1550640">
              <a:off x="582300" y="268360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3">
    <p:bg>
      <p:bgPr>
        <a:solidFill>
          <a:schemeClr val="lt2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oogle Shape;1069;p21"/>
          <p:cNvGrpSpPr/>
          <p:nvPr/>
        </p:nvGrpSpPr>
        <p:grpSpPr>
          <a:xfrm>
            <a:off x="99047" y="12475"/>
            <a:ext cx="8938109" cy="5184092"/>
            <a:chOff x="-30514" y="-303167"/>
            <a:chExt cx="8938109" cy="5184092"/>
          </a:xfrm>
        </p:grpSpPr>
        <p:sp>
          <p:nvSpPr>
            <p:cNvPr id="1070" name="Google Shape;1070;p21"/>
            <p:cNvSpPr/>
            <p:nvPr/>
          </p:nvSpPr>
          <p:spPr>
            <a:xfrm>
              <a:off x="8263356" y="4234080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43474" y="2602759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6536008" y="-27352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761092" y="60768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761100" y="1670185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1723025" y="4367999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-30514" y="-143375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5911027" y="1894076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7347562" y="4602623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4087051" y="394848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5535205" y="28151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2809599" y="4534213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8797120" y="24581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3" name="Google Shape;1083;p21"/>
            <p:cNvGrpSpPr/>
            <p:nvPr/>
          </p:nvGrpSpPr>
          <p:grpSpPr>
            <a:xfrm>
              <a:off x="562181" y="-303167"/>
              <a:ext cx="5113970" cy="5184092"/>
              <a:chOff x="401531" y="-124080"/>
              <a:chExt cx="5113970" cy="5184092"/>
            </a:xfrm>
          </p:grpSpPr>
          <p:sp>
            <p:nvSpPr>
              <p:cNvPr id="1084" name="Google Shape;1084;p21"/>
              <p:cNvSpPr/>
              <p:nvPr/>
            </p:nvSpPr>
            <p:spPr>
              <a:xfrm>
                <a:off x="3423540" y="1849280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5429460" y="4975217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3814367" y="102102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401531" y="3623212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1665277" y="-124080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9" name="Google Shape;1089;p21"/>
            <p:cNvGrpSpPr/>
            <p:nvPr/>
          </p:nvGrpSpPr>
          <p:grpSpPr>
            <a:xfrm>
              <a:off x="6360711" y="-273529"/>
              <a:ext cx="2436417" cy="970240"/>
              <a:chOff x="3105211" y="1020346"/>
              <a:chExt cx="2436417" cy="970240"/>
            </a:xfrm>
          </p:grpSpPr>
          <p:sp>
            <p:nvSpPr>
              <p:cNvPr id="1090" name="Google Shape;1090;p21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4301306" y="1020346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3105211" y="1572962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5" name="Google Shape;1095;p21"/>
            <p:cNvSpPr/>
            <p:nvPr/>
          </p:nvSpPr>
          <p:spPr>
            <a:xfrm>
              <a:off x="4894756" y="-113264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7932499" y="79982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 rot="-1241947">
              <a:off x="8327908" y="3229596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 rot="-1241947">
              <a:off x="8478552" y="3444389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21"/>
          <p:cNvSpPr txBox="1"/>
          <p:nvPr>
            <p:ph type="title"/>
          </p:nvPr>
        </p:nvSpPr>
        <p:spPr>
          <a:xfrm>
            <a:off x="713100" y="543000"/>
            <a:ext cx="7710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100" name="Google Shape;1100;p21"/>
          <p:cNvGrpSpPr/>
          <p:nvPr/>
        </p:nvGrpSpPr>
        <p:grpSpPr>
          <a:xfrm>
            <a:off x="236894" y="-133684"/>
            <a:ext cx="8800258" cy="4972710"/>
            <a:chOff x="1006919" y="-133684"/>
            <a:chExt cx="8800258" cy="4972710"/>
          </a:xfrm>
        </p:grpSpPr>
        <p:sp>
          <p:nvSpPr>
            <p:cNvPr id="1101" name="Google Shape;1101;p21"/>
            <p:cNvSpPr/>
            <p:nvPr/>
          </p:nvSpPr>
          <p:spPr>
            <a:xfrm>
              <a:off x="3695577" y="-133684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 rot="422590">
              <a:off x="9035309" y="3911528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 rot="-1550640">
              <a:off x="7462450" y="512960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4" name="Google Shape;1104;p21"/>
            <p:cNvGrpSpPr/>
            <p:nvPr/>
          </p:nvGrpSpPr>
          <p:grpSpPr>
            <a:xfrm rot="1882907">
              <a:off x="1092780" y="4253608"/>
              <a:ext cx="537260" cy="480691"/>
              <a:chOff x="-4149571" y="7678077"/>
              <a:chExt cx="705425" cy="631150"/>
            </a:xfrm>
          </p:grpSpPr>
          <p:sp>
            <p:nvSpPr>
              <p:cNvPr id="1105" name="Google Shape;1105;p21"/>
              <p:cNvSpPr/>
              <p:nvPr/>
            </p:nvSpPr>
            <p:spPr>
              <a:xfrm>
                <a:off x="-4069571" y="7953452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1"/>
              <p:cNvSpPr/>
              <p:nvPr/>
            </p:nvSpPr>
            <p:spPr>
              <a:xfrm>
                <a:off x="-4149571" y="7828002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1"/>
              <p:cNvSpPr/>
              <p:nvPr/>
            </p:nvSpPr>
            <p:spPr>
              <a:xfrm>
                <a:off x="-3933196" y="7678077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1"/>
              <p:cNvSpPr/>
              <p:nvPr/>
            </p:nvSpPr>
            <p:spPr>
              <a:xfrm>
                <a:off x="-3727696" y="7707977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>
                <a:off x="-3611321" y="7896577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21"/>
            <p:cNvGrpSpPr/>
            <p:nvPr/>
          </p:nvGrpSpPr>
          <p:grpSpPr>
            <a:xfrm rot="1882907">
              <a:off x="4704531" y="2328396"/>
              <a:ext cx="501661" cy="547925"/>
              <a:chOff x="-1318250" y="5925768"/>
              <a:chExt cx="658684" cy="719429"/>
            </a:xfrm>
          </p:grpSpPr>
          <p:sp>
            <p:nvSpPr>
              <p:cNvPr id="1111" name="Google Shape;1111;p21"/>
              <p:cNvSpPr/>
              <p:nvPr/>
            </p:nvSpPr>
            <p:spPr>
              <a:xfrm rot="-5176049">
                <a:off x="-1101470" y="6148440"/>
                <a:ext cx="496461" cy="355783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 rot="-5176049">
                <a:off x="-1180839" y="6460244"/>
                <a:ext cx="189129" cy="170104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 rot="-5176049">
                <a:off x="-1296476" y="6218981"/>
                <a:ext cx="170979" cy="203829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 rot="-5176049">
                <a:off x="-1248530" y="6032220"/>
                <a:ext cx="163678" cy="195629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1"/>
              <p:cNvSpPr/>
              <p:nvPr/>
            </p:nvSpPr>
            <p:spPr>
              <a:xfrm rot="-5176049">
                <a:off x="-1078186" y="5934947"/>
                <a:ext cx="167179" cy="158803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6" name="Google Shape;1116;p21"/>
            <p:cNvGrpSpPr/>
            <p:nvPr/>
          </p:nvGrpSpPr>
          <p:grpSpPr>
            <a:xfrm flipH="1" rot="-1882907">
              <a:off x="8336830" y="1340733"/>
              <a:ext cx="537260" cy="480691"/>
              <a:chOff x="-7534836" y="7060896"/>
              <a:chExt cx="705425" cy="631150"/>
            </a:xfrm>
          </p:grpSpPr>
          <p:sp>
            <p:nvSpPr>
              <p:cNvPr id="1117" name="Google Shape;1117;p21"/>
              <p:cNvSpPr/>
              <p:nvPr/>
            </p:nvSpPr>
            <p:spPr>
              <a:xfrm>
                <a:off x="-7454836" y="733627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-7534836" y="721082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1"/>
              <p:cNvSpPr/>
              <p:nvPr/>
            </p:nvSpPr>
            <p:spPr>
              <a:xfrm>
                <a:off x="-7318461" y="706089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1"/>
              <p:cNvSpPr/>
              <p:nvPr/>
            </p:nvSpPr>
            <p:spPr>
              <a:xfrm>
                <a:off x="-7112961" y="709079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1"/>
              <p:cNvSpPr/>
              <p:nvPr/>
            </p:nvSpPr>
            <p:spPr>
              <a:xfrm>
                <a:off x="-6996586" y="727939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2" name="Google Shape;1122;p21"/>
            <p:cNvSpPr/>
            <p:nvPr/>
          </p:nvSpPr>
          <p:spPr>
            <a:xfrm rot="1076189">
              <a:off x="5861336" y="2004599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 rot="-1550640">
              <a:off x="1876625" y="1117473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bg>
      <p:bgPr>
        <a:solidFill>
          <a:schemeClr val="lt2"/>
        </a:solidFill>
      </p:bgPr>
    </p:bg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5" name="Google Shape;1125;p22"/>
          <p:cNvGrpSpPr/>
          <p:nvPr/>
        </p:nvGrpSpPr>
        <p:grpSpPr>
          <a:xfrm>
            <a:off x="20520" y="5"/>
            <a:ext cx="8858264" cy="4985667"/>
            <a:chOff x="11851" y="298191"/>
            <a:chExt cx="8858264" cy="4985667"/>
          </a:xfrm>
        </p:grpSpPr>
        <p:sp>
          <p:nvSpPr>
            <p:cNvPr id="1126" name="Google Shape;1126;p22"/>
            <p:cNvSpPr/>
            <p:nvPr/>
          </p:nvSpPr>
          <p:spPr>
            <a:xfrm>
              <a:off x="6345685" y="2524900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233681" y="406696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2948472" y="410844"/>
              <a:ext cx="152378" cy="171529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8766356" y="582364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33"/>
                    <a:pt x="464" y="552"/>
                  </a:cubicBezTo>
                  <a:cubicBezTo>
                    <a:pt x="194" y="571"/>
                    <a:pt x="0" y="629"/>
                    <a:pt x="0" y="706"/>
                  </a:cubicBezTo>
                  <a:cubicBezTo>
                    <a:pt x="0" y="784"/>
                    <a:pt x="194" y="851"/>
                    <a:pt x="46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80"/>
                    <a:pt x="783" y="871"/>
                  </a:cubicBezTo>
                  <a:cubicBezTo>
                    <a:pt x="1054" y="851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8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323363" y="2044553"/>
              <a:ext cx="103842" cy="116554"/>
            </a:xfrm>
            <a:custGeom>
              <a:rect b="b" l="l" r="r" t="t"/>
              <a:pathLst>
                <a:path extrusionOk="0" h="1412" w="1258">
                  <a:moveTo>
                    <a:pt x="629" y="1"/>
                  </a:moveTo>
                  <a:cubicBezTo>
                    <a:pt x="552" y="1"/>
                    <a:pt x="484" y="233"/>
                    <a:pt x="474" y="552"/>
                  </a:cubicBezTo>
                  <a:cubicBezTo>
                    <a:pt x="204" y="571"/>
                    <a:pt x="1" y="629"/>
                    <a:pt x="1" y="706"/>
                  </a:cubicBezTo>
                  <a:cubicBezTo>
                    <a:pt x="1" y="784"/>
                    <a:pt x="204" y="842"/>
                    <a:pt x="474" y="861"/>
                  </a:cubicBezTo>
                  <a:cubicBezTo>
                    <a:pt x="484" y="1180"/>
                    <a:pt x="552" y="1412"/>
                    <a:pt x="629" y="1412"/>
                  </a:cubicBezTo>
                  <a:cubicBezTo>
                    <a:pt x="706" y="1412"/>
                    <a:pt x="774" y="1180"/>
                    <a:pt x="793" y="861"/>
                  </a:cubicBezTo>
                  <a:cubicBezTo>
                    <a:pt x="1054" y="842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93" y="552"/>
                  </a:cubicBezTo>
                  <a:cubicBezTo>
                    <a:pt x="774" y="233"/>
                    <a:pt x="706" y="1"/>
                    <a:pt x="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84366" y="1460865"/>
              <a:ext cx="103759" cy="117379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6345676" y="1544929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2113654" y="4859099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4652915" y="386951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461983" y="4545818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702736" y="5215015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819042" y="461914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1563672" y="5226729"/>
              <a:ext cx="53819" cy="45400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9" name="Google Shape;1139;p22"/>
            <p:cNvGrpSpPr/>
            <p:nvPr/>
          </p:nvGrpSpPr>
          <p:grpSpPr>
            <a:xfrm>
              <a:off x="11851" y="2388961"/>
              <a:ext cx="4805965" cy="1884003"/>
              <a:chOff x="1660379" y="1595795"/>
              <a:chExt cx="4420498" cy="1732894"/>
            </a:xfrm>
          </p:grpSpPr>
          <p:sp>
            <p:nvSpPr>
              <p:cNvPr id="1140" name="Google Shape;1140;p22"/>
              <p:cNvSpPr/>
              <p:nvPr/>
            </p:nvSpPr>
            <p:spPr>
              <a:xfrm>
                <a:off x="1660379" y="3265823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5887031" y="1595795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045116" y="2255707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5878612" y="2164597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4" name="Google Shape;1144;p22"/>
            <p:cNvSpPr/>
            <p:nvPr/>
          </p:nvSpPr>
          <p:spPr>
            <a:xfrm>
              <a:off x="8542360" y="34481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280360" y="31005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3254017" y="146872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887417" y="1397311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1897487" y="15813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4219626" y="29819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6919542" y="35961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7314937" y="186751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6132690" y="494688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3658356" y="50442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 flipH="1">
              <a:off x="4991568" y="4864234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22"/>
          <p:cNvSpPr txBox="1"/>
          <p:nvPr>
            <p:ph type="title"/>
          </p:nvPr>
        </p:nvSpPr>
        <p:spPr>
          <a:xfrm>
            <a:off x="715650" y="540000"/>
            <a:ext cx="7712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157" name="Google Shape;1157;p22"/>
          <p:cNvSpPr txBox="1"/>
          <p:nvPr>
            <p:ph idx="1" type="subTitle"/>
          </p:nvPr>
        </p:nvSpPr>
        <p:spPr>
          <a:xfrm>
            <a:off x="969873" y="1740583"/>
            <a:ext cx="25437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58" name="Google Shape;1158;p22"/>
          <p:cNvSpPr txBox="1"/>
          <p:nvPr>
            <p:ph idx="2" type="subTitle"/>
          </p:nvPr>
        </p:nvSpPr>
        <p:spPr>
          <a:xfrm>
            <a:off x="969873" y="2933286"/>
            <a:ext cx="25437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59" name="Google Shape;1159;p22"/>
          <p:cNvSpPr txBox="1"/>
          <p:nvPr>
            <p:ph idx="3" type="subTitle"/>
          </p:nvPr>
        </p:nvSpPr>
        <p:spPr>
          <a:xfrm>
            <a:off x="969873" y="4125958"/>
            <a:ext cx="25437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grpSp>
        <p:nvGrpSpPr>
          <p:cNvPr id="1160" name="Google Shape;1160;p22"/>
          <p:cNvGrpSpPr/>
          <p:nvPr/>
        </p:nvGrpSpPr>
        <p:grpSpPr>
          <a:xfrm>
            <a:off x="16360" y="129092"/>
            <a:ext cx="9194331" cy="5052934"/>
            <a:chOff x="786385" y="129091"/>
            <a:chExt cx="9194331" cy="5052934"/>
          </a:xfrm>
        </p:grpSpPr>
        <p:sp>
          <p:nvSpPr>
            <p:cNvPr id="1161" name="Google Shape;1161;p22"/>
            <p:cNvSpPr/>
            <p:nvPr/>
          </p:nvSpPr>
          <p:spPr>
            <a:xfrm rot="-5244651">
              <a:off x="6724698" y="2994427"/>
              <a:ext cx="582156" cy="581902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 rot="901942">
              <a:off x="8807445" y="182040"/>
              <a:ext cx="459267" cy="386330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3" name="Google Shape;1163;p22"/>
            <p:cNvGrpSpPr/>
            <p:nvPr/>
          </p:nvGrpSpPr>
          <p:grpSpPr>
            <a:xfrm rot="1882907">
              <a:off x="869477" y="4529271"/>
              <a:ext cx="554005" cy="474758"/>
              <a:chOff x="-4215035" y="8134603"/>
              <a:chExt cx="727412" cy="623360"/>
            </a:xfrm>
          </p:grpSpPr>
          <p:sp>
            <p:nvSpPr>
              <p:cNvPr id="1164" name="Google Shape;1164;p22"/>
              <p:cNvSpPr/>
              <p:nvPr/>
            </p:nvSpPr>
            <p:spPr>
              <a:xfrm>
                <a:off x="-4113048" y="8402188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-4215035" y="8299916"/>
                <a:ext cx="209967" cy="162854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-3989463" y="8134603"/>
                <a:ext cx="163691" cy="195142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-3771173" y="8156713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-3654798" y="8345313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9" name="Google Shape;1169;p22"/>
            <p:cNvSpPr/>
            <p:nvPr/>
          </p:nvSpPr>
          <p:spPr>
            <a:xfrm rot="-1821027">
              <a:off x="1705005" y="432918"/>
              <a:ext cx="459197" cy="38627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 rot="-1550640">
              <a:off x="9460250" y="47149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9_1">
    <p:bg>
      <p:bgPr>
        <a:solidFill>
          <a:schemeClr val="lt2"/>
        </a:solidFill>
      </p:bgPr>
    </p:bg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3"/>
          <p:cNvSpPr txBox="1"/>
          <p:nvPr>
            <p:ph type="title"/>
          </p:nvPr>
        </p:nvSpPr>
        <p:spPr>
          <a:xfrm>
            <a:off x="719750" y="542500"/>
            <a:ext cx="7710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173" name="Google Shape;1173;p23"/>
          <p:cNvSpPr txBox="1"/>
          <p:nvPr>
            <p:ph idx="1" type="subTitle"/>
          </p:nvPr>
        </p:nvSpPr>
        <p:spPr>
          <a:xfrm>
            <a:off x="719750" y="1192200"/>
            <a:ext cx="77100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grpSp>
        <p:nvGrpSpPr>
          <p:cNvPr id="1174" name="Google Shape;1174;p23"/>
          <p:cNvGrpSpPr/>
          <p:nvPr/>
        </p:nvGrpSpPr>
        <p:grpSpPr>
          <a:xfrm>
            <a:off x="89338" y="-39848"/>
            <a:ext cx="8957938" cy="5217315"/>
            <a:chOff x="84356" y="283413"/>
            <a:chExt cx="8957938" cy="5217315"/>
          </a:xfrm>
        </p:grpSpPr>
        <p:sp>
          <p:nvSpPr>
            <p:cNvPr id="1175" name="Google Shape;1175;p23"/>
            <p:cNvSpPr/>
            <p:nvPr/>
          </p:nvSpPr>
          <p:spPr>
            <a:xfrm>
              <a:off x="5569669" y="2895844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4462864" y="4914975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8495690" y="1499146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8632935" y="533238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1437431" y="461921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84356" y="1539277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2948472" y="487044"/>
              <a:ext cx="152378" cy="171529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2940240" y="1493296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313963" y="4863953"/>
              <a:ext cx="103842" cy="116554"/>
            </a:xfrm>
            <a:custGeom>
              <a:rect b="b" l="l" r="r" t="t"/>
              <a:pathLst>
                <a:path extrusionOk="0" h="1412" w="1258">
                  <a:moveTo>
                    <a:pt x="629" y="1"/>
                  </a:moveTo>
                  <a:cubicBezTo>
                    <a:pt x="552" y="1"/>
                    <a:pt x="484" y="233"/>
                    <a:pt x="474" y="552"/>
                  </a:cubicBezTo>
                  <a:cubicBezTo>
                    <a:pt x="204" y="571"/>
                    <a:pt x="1" y="629"/>
                    <a:pt x="1" y="706"/>
                  </a:cubicBezTo>
                  <a:cubicBezTo>
                    <a:pt x="1" y="784"/>
                    <a:pt x="204" y="842"/>
                    <a:pt x="474" y="861"/>
                  </a:cubicBezTo>
                  <a:cubicBezTo>
                    <a:pt x="484" y="1180"/>
                    <a:pt x="552" y="1412"/>
                    <a:pt x="629" y="1412"/>
                  </a:cubicBezTo>
                  <a:cubicBezTo>
                    <a:pt x="706" y="1412"/>
                    <a:pt x="774" y="1180"/>
                    <a:pt x="793" y="861"/>
                  </a:cubicBezTo>
                  <a:cubicBezTo>
                    <a:pt x="1054" y="842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93" y="552"/>
                  </a:cubicBezTo>
                  <a:cubicBezTo>
                    <a:pt x="774" y="233"/>
                    <a:pt x="706" y="1"/>
                    <a:pt x="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546478" y="719265"/>
              <a:ext cx="103759" cy="117379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6741653" y="1520817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8215060" y="2913813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2113654" y="4859099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3506562" y="24396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7461983" y="4545818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7702736" y="5215015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7819042" y="461914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1792272" y="5455329"/>
              <a:ext cx="53819" cy="45400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3" name="Google Shape;1193;p23"/>
            <p:cNvGrpSpPr/>
            <p:nvPr/>
          </p:nvGrpSpPr>
          <p:grpSpPr>
            <a:xfrm>
              <a:off x="155542" y="3106418"/>
              <a:ext cx="450978" cy="1851758"/>
              <a:chOff x="1792545" y="2255707"/>
              <a:chExt cx="414807" cy="1703236"/>
            </a:xfrm>
          </p:grpSpPr>
          <p:sp>
            <p:nvSpPr>
              <p:cNvPr id="1194" name="Google Shape;1194;p23"/>
              <p:cNvSpPr/>
              <p:nvPr/>
            </p:nvSpPr>
            <p:spPr>
              <a:xfrm>
                <a:off x="2010820" y="3125647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1792545" y="3379967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1839818" y="2255707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1883579" y="3916805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9" name="Google Shape;1199;p23"/>
            <p:cNvGrpSpPr/>
            <p:nvPr/>
          </p:nvGrpSpPr>
          <p:grpSpPr>
            <a:xfrm>
              <a:off x="8251792" y="4522561"/>
              <a:ext cx="394321" cy="369227"/>
              <a:chOff x="2002810" y="3558267"/>
              <a:chExt cx="362694" cy="339613"/>
            </a:xfrm>
          </p:grpSpPr>
          <p:sp>
            <p:nvSpPr>
              <p:cNvPr id="1200" name="Google Shape;1200;p23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3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3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5" name="Google Shape;1205;p23"/>
            <p:cNvSpPr/>
            <p:nvPr/>
          </p:nvSpPr>
          <p:spPr>
            <a:xfrm>
              <a:off x="8938535" y="208973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8542360" y="34481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529435" y="274332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650260" y="3533900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5844817" y="154492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1897487" y="7431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497265" y="140611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4219626" y="60299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6919542" y="28341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7543537" y="148651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6098365" y="450238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2896356" y="49680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 flipH="1">
              <a:off x="5719493" y="5127746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23"/>
          <p:cNvGrpSpPr/>
          <p:nvPr/>
        </p:nvGrpSpPr>
        <p:grpSpPr>
          <a:xfrm>
            <a:off x="360852" y="-212629"/>
            <a:ext cx="8783150" cy="5407280"/>
            <a:chOff x="1123039" y="-238904"/>
            <a:chExt cx="8783150" cy="5407280"/>
          </a:xfrm>
        </p:grpSpPr>
        <p:sp>
          <p:nvSpPr>
            <p:cNvPr id="1220" name="Google Shape;1220;p23"/>
            <p:cNvSpPr/>
            <p:nvPr/>
          </p:nvSpPr>
          <p:spPr>
            <a:xfrm>
              <a:off x="1123039" y="59341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 rot="422590">
              <a:off x="9134321" y="4143691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 rot="-1550640">
              <a:off x="8823050" y="-158127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3" name="Google Shape;1223;p23"/>
            <p:cNvGrpSpPr/>
            <p:nvPr/>
          </p:nvGrpSpPr>
          <p:grpSpPr>
            <a:xfrm rot="1882907">
              <a:off x="1326305" y="4582958"/>
              <a:ext cx="537260" cy="480691"/>
              <a:chOff x="-3662617" y="7887588"/>
              <a:chExt cx="705425" cy="631150"/>
            </a:xfrm>
          </p:grpSpPr>
          <p:sp>
            <p:nvSpPr>
              <p:cNvPr id="1224" name="Google Shape;1224;p23"/>
              <p:cNvSpPr/>
              <p:nvPr/>
            </p:nvSpPr>
            <p:spPr>
              <a:xfrm>
                <a:off x="-3582617" y="816296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-3662617" y="803751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-3446242" y="788758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-3240742" y="791748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-3124367" y="810608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9" name="Google Shape;1229;p23"/>
            <p:cNvSpPr/>
            <p:nvPr/>
          </p:nvSpPr>
          <p:spPr>
            <a:xfrm rot="1076189">
              <a:off x="2411836" y="987549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 rot="-1550640">
              <a:off x="5504575" y="45714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8">
    <p:bg>
      <p:bgPr>
        <a:solidFill>
          <a:schemeClr val="lt2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3" name="Google Shape;1233;p24"/>
          <p:cNvSpPr txBox="1"/>
          <p:nvPr>
            <p:ph idx="1" type="subTitle"/>
          </p:nvPr>
        </p:nvSpPr>
        <p:spPr>
          <a:xfrm>
            <a:off x="733750" y="2190400"/>
            <a:ext cx="18714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4" name="Google Shape;1234;p24"/>
          <p:cNvSpPr txBox="1"/>
          <p:nvPr>
            <p:ph idx="2" type="subTitle"/>
          </p:nvPr>
        </p:nvSpPr>
        <p:spPr>
          <a:xfrm>
            <a:off x="3636307" y="2190400"/>
            <a:ext cx="18714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5" name="Google Shape;1235;p24"/>
          <p:cNvSpPr txBox="1"/>
          <p:nvPr>
            <p:ph idx="3" type="subTitle"/>
          </p:nvPr>
        </p:nvSpPr>
        <p:spPr>
          <a:xfrm>
            <a:off x="6538862" y="2190400"/>
            <a:ext cx="18714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6" name="Google Shape;1236;p24"/>
          <p:cNvSpPr txBox="1"/>
          <p:nvPr>
            <p:ph idx="4" type="subTitle"/>
          </p:nvPr>
        </p:nvSpPr>
        <p:spPr>
          <a:xfrm>
            <a:off x="733750" y="4004125"/>
            <a:ext cx="18714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7" name="Google Shape;1237;p24"/>
          <p:cNvSpPr txBox="1"/>
          <p:nvPr>
            <p:ph idx="5" type="subTitle"/>
          </p:nvPr>
        </p:nvSpPr>
        <p:spPr>
          <a:xfrm>
            <a:off x="3636307" y="4007900"/>
            <a:ext cx="18714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8" name="Google Shape;1238;p24"/>
          <p:cNvSpPr txBox="1"/>
          <p:nvPr>
            <p:ph idx="6" type="subTitle"/>
          </p:nvPr>
        </p:nvSpPr>
        <p:spPr>
          <a:xfrm>
            <a:off x="6538862" y="4000325"/>
            <a:ext cx="18714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9" name="Google Shape;1239;p24"/>
          <p:cNvSpPr txBox="1"/>
          <p:nvPr>
            <p:ph idx="7" type="subTitle"/>
          </p:nvPr>
        </p:nvSpPr>
        <p:spPr>
          <a:xfrm>
            <a:off x="733750" y="1850688"/>
            <a:ext cx="18714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240" name="Google Shape;1240;p24"/>
          <p:cNvSpPr txBox="1"/>
          <p:nvPr>
            <p:ph idx="8" type="subTitle"/>
          </p:nvPr>
        </p:nvSpPr>
        <p:spPr>
          <a:xfrm>
            <a:off x="3636293" y="1850688"/>
            <a:ext cx="18714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241" name="Google Shape;1241;p24"/>
          <p:cNvSpPr txBox="1"/>
          <p:nvPr>
            <p:ph idx="9" type="subTitle"/>
          </p:nvPr>
        </p:nvSpPr>
        <p:spPr>
          <a:xfrm>
            <a:off x="6538867" y="1850688"/>
            <a:ext cx="18714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242" name="Google Shape;1242;p24"/>
          <p:cNvSpPr txBox="1"/>
          <p:nvPr>
            <p:ph idx="13" type="subTitle"/>
          </p:nvPr>
        </p:nvSpPr>
        <p:spPr>
          <a:xfrm>
            <a:off x="733750" y="3672511"/>
            <a:ext cx="18714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243" name="Google Shape;1243;p24"/>
          <p:cNvSpPr txBox="1"/>
          <p:nvPr>
            <p:ph idx="14" type="subTitle"/>
          </p:nvPr>
        </p:nvSpPr>
        <p:spPr>
          <a:xfrm>
            <a:off x="3636293" y="3672511"/>
            <a:ext cx="18714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244" name="Google Shape;1244;p24"/>
          <p:cNvSpPr txBox="1"/>
          <p:nvPr>
            <p:ph idx="15" type="subTitle"/>
          </p:nvPr>
        </p:nvSpPr>
        <p:spPr>
          <a:xfrm>
            <a:off x="6538867" y="3672511"/>
            <a:ext cx="18714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grpSp>
        <p:nvGrpSpPr>
          <p:cNvPr id="1245" name="Google Shape;1245;p24"/>
          <p:cNvGrpSpPr/>
          <p:nvPr/>
        </p:nvGrpSpPr>
        <p:grpSpPr>
          <a:xfrm>
            <a:off x="89338" y="-39848"/>
            <a:ext cx="8957938" cy="5217315"/>
            <a:chOff x="84356" y="283413"/>
            <a:chExt cx="8957938" cy="5217315"/>
          </a:xfrm>
        </p:grpSpPr>
        <p:sp>
          <p:nvSpPr>
            <p:cNvPr id="1246" name="Google Shape;1246;p24"/>
            <p:cNvSpPr/>
            <p:nvPr/>
          </p:nvSpPr>
          <p:spPr>
            <a:xfrm>
              <a:off x="5569669" y="2895844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4462864" y="4914975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2151715" y="1239609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8632935" y="533238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1437431" y="461921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84356" y="1539277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948472" y="487044"/>
              <a:ext cx="152378" cy="171529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3407331" y="3184614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33"/>
                    <a:pt x="464" y="552"/>
                  </a:cubicBezTo>
                  <a:cubicBezTo>
                    <a:pt x="194" y="571"/>
                    <a:pt x="0" y="629"/>
                    <a:pt x="0" y="706"/>
                  </a:cubicBezTo>
                  <a:cubicBezTo>
                    <a:pt x="0" y="784"/>
                    <a:pt x="194" y="851"/>
                    <a:pt x="46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80"/>
                    <a:pt x="783" y="871"/>
                  </a:cubicBezTo>
                  <a:cubicBezTo>
                    <a:pt x="1054" y="851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8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3505602" y="1599446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313963" y="4863953"/>
              <a:ext cx="103842" cy="116554"/>
            </a:xfrm>
            <a:custGeom>
              <a:rect b="b" l="l" r="r" t="t"/>
              <a:pathLst>
                <a:path extrusionOk="0" h="1412" w="1258">
                  <a:moveTo>
                    <a:pt x="629" y="1"/>
                  </a:moveTo>
                  <a:cubicBezTo>
                    <a:pt x="552" y="1"/>
                    <a:pt x="484" y="233"/>
                    <a:pt x="474" y="552"/>
                  </a:cubicBezTo>
                  <a:cubicBezTo>
                    <a:pt x="204" y="571"/>
                    <a:pt x="1" y="629"/>
                    <a:pt x="1" y="706"/>
                  </a:cubicBezTo>
                  <a:cubicBezTo>
                    <a:pt x="1" y="784"/>
                    <a:pt x="204" y="842"/>
                    <a:pt x="474" y="861"/>
                  </a:cubicBezTo>
                  <a:cubicBezTo>
                    <a:pt x="484" y="1180"/>
                    <a:pt x="552" y="1412"/>
                    <a:pt x="629" y="1412"/>
                  </a:cubicBezTo>
                  <a:cubicBezTo>
                    <a:pt x="706" y="1412"/>
                    <a:pt x="774" y="1180"/>
                    <a:pt x="793" y="861"/>
                  </a:cubicBezTo>
                  <a:cubicBezTo>
                    <a:pt x="1054" y="842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93" y="552"/>
                  </a:cubicBezTo>
                  <a:cubicBezTo>
                    <a:pt x="774" y="233"/>
                    <a:pt x="706" y="1"/>
                    <a:pt x="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546478" y="719265"/>
              <a:ext cx="103759" cy="117379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7786603" y="984304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8215060" y="2913813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2854276" y="315686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113654" y="4859099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3506562" y="22110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3173140" y="279781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7461983" y="4545818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7702736" y="5215015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7819042" y="461914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3968299" y="2747071"/>
              <a:ext cx="38218" cy="32358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1792272" y="5455329"/>
              <a:ext cx="53819" cy="45400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8" name="Google Shape;1268;p24"/>
            <p:cNvGrpSpPr/>
            <p:nvPr/>
          </p:nvGrpSpPr>
          <p:grpSpPr>
            <a:xfrm>
              <a:off x="384142" y="4522561"/>
              <a:ext cx="394321" cy="369227"/>
              <a:chOff x="2002810" y="3558267"/>
              <a:chExt cx="362694" cy="339613"/>
            </a:xfrm>
          </p:grpSpPr>
          <p:sp>
            <p:nvSpPr>
              <p:cNvPr id="1269" name="Google Shape;1269;p24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4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4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4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4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4" name="Google Shape;1274;p24"/>
            <p:cNvGrpSpPr/>
            <p:nvPr/>
          </p:nvGrpSpPr>
          <p:grpSpPr>
            <a:xfrm>
              <a:off x="8251792" y="4522561"/>
              <a:ext cx="394321" cy="369227"/>
              <a:chOff x="2002810" y="3558267"/>
              <a:chExt cx="362694" cy="339613"/>
            </a:xfrm>
          </p:grpSpPr>
          <p:sp>
            <p:nvSpPr>
              <p:cNvPr id="1275" name="Google Shape;1275;p24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4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4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4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4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0" name="Google Shape;1280;p24"/>
            <p:cNvSpPr/>
            <p:nvPr/>
          </p:nvSpPr>
          <p:spPr>
            <a:xfrm>
              <a:off x="8938535" y="208973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8085160" y="37529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529435" y="274332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650260" y="3533900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778476" y="234726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5844817" y="154492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1897487" y="7431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497265" y="140611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4219626" y="60299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6919542" y="28341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4706504" y="1026286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7467337" y="133411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6098365" y="450238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3353556" y="49680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3359915" y="4240721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 flipH="1">
              <a:off x="5719493" y="5127746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24"/>
          <p:cNvGrpSpPr/>
          <p:nvPr/>
        </p:nvGrpSpPr>
        <p:grpSpPr>
          <a:xfrm>
            <a:off x="-8" y="61100"/>
            <a:ext cx="9546201" cy="5090264"/>
            <a:chOff x="-8" y="47349"/>
            <a:chExt cx="9546201" cy="5090264"/>
          </a:xfrm>
        </p:grpSpPr>
        <p:sp>
          <p:nvSpPr>
            <p:cNvPr id="1298" name="Google Shape;1298;p24"/>
            <p:cNvSpPr/>
            <p:nvPr/>
          </p:nvSpPr>
          <p:spPr>
            <a:xfrm rot="902618">
              <a:off x="6704250" y="223315"/>
              <a:ext cx="832040" cy="831676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 rot="422608">
              <a:off x="8434780" y="2643786"/>
              <a:ext cx="1071098" cy="723469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 rot="-1550640">
              <a:off x="61225" y="467053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1" name="Google Shape;1301;p24"/>
            <p:cNvGrpSpPr/>
            <p:nvPr/>
          </p:nvGrpSpPr>
          <p:grpSpPr>
            <a:xfrm rot="1882907">
              <a:off x="886930" y="922958"/>
              <a:ext cx="537260" cy="480691"/>
              <a:chOff x="-6657588" y="4085382"/>
              <a:chExt cx="705425" cy="631150"/>
            </a:xfrm>
          </p:grpSpPr>
          <p:sp>
            <p:nvSpPr>
              <p:cNvPr id="1302" name="Google Shape;1302;p24"/>
              <p:cNvSpPr/>
              <p:nvPr/>
            </p:nvSpPr>
            <p:spPr>
              <a:xfrm>
                <a:off x="-6577588" y="4360757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-6657588" y="4235307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-6441213" y="4085382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-6235713" y="4115282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>
                <a:off x="-6119338" y="4303882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Google Shape;1307;p24"/>
            <p:cNvGrpSpPr/>
            <p:nvPr/>
          </p:nvGrpSpPr>
          <p:grpSpPr>
            <a:xfrm rot="1882907">
              <a:off x="2393544" y="4388742"/>
              <a:ext cx="497534" cy="541159"/>
              <a:chOff x="-2501908" y="9817437"/>
              <a:chExt cx="653266" cy="710545"/>
            </a:xfrm>
          </p:grpSpPr>
          <p:sp>
            <p:nvSpPr>
              <p:cNvPr id="1308" name="Google Shape;1308;p24"/>
              <p:cNvSpPr/>
              <p:nvPr/>
            </p:nvSpPr>
            <p:spPr>
              <a:xfrm rot="-5176049">
                <a:off x="-2290546" y="10031226"/>
                <a:ext cx="496461" cy="355783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4"/>
              <p:cNvSpPr/>
              <p:nvPr/>
            </p:nvSpPr>
            <p:spPr>
              <a:xfrm rot="-5176049">
                <a:off x="-2369915" y="10343030"/>
                <a:ext cx="189129" cy="170104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 rot="-5176049">
                <a:off x="-2480133" y="10110650"/>
                <a:ext cx="170979" cy="203829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 rot="-5176049">
                <a:off x="-2437605" y="9915006"/>
                <a:ext cx="163678" cy="195629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 rot="-5176049">
                <a:off x="-2261843" y="9826616"/>
                <a:ext cx="167179" cy="158803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3" name="Google Shape;1313;p24"/>
            <p:cNvGrpSpPr/>
            <p:nvPr/>
          </p:nvGrpSpPr>
          <p:grpSpPr>
            <a:xfrm flipH="1" rot="-1882907">
              <a:off x="8064755" y="1278470"/>
              <a:ext cx="537260" cy="480691"/>
              <a:chOff x="-7272428" y="6805077"/>
              <a:chExt cx="705425" cy="631150"/>
            </a:xfrm>
          </p:grpSpPr>
          <p:sp>
            <p:nvSpPr>
              <p:cNvPr id="1314" name="Google Shape;1314;p24"/>
              <p:cNvSpPr/>
              <p:nvPr/>
            </p:nvSpPr>
            <p:spPr>
              <a:xfrm>
                <a:off x="-7192428" y="7080452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-7272428" y="6955002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-7056053" y="6805077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-6850553" y="6834977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-6734178" y="7023577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9" name="Google Shape;1319;p24"/>
            <p:cNvSpPr/>
            <p:nvPr/>
          </p:nvSpPr>
          <p:spPr>
            <a:xfrm rot="-1550884">
              <a:off x="93478" y="114085"/>
              <a:ext cx="39475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1">
    <p:bg>
      <p:bgPr>
        <a:solidFill>
          <a:schemeClr val="lt2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25"/>
          <p:cNvGrpSpPr/>
          <p:nvPr/>
        </p:nvGrpSpPr>
        <p:grpSpPr>
          <a:xfrm>
            <a:off x="173698" y="56439"/>
            <a:ext cx="8864121" cy="5030227"/>
            <a:chOff x="43474" y="-247427"/>
            <a:chExt cx="8864121" cy="5030227"/>
          </a:xfrm>
        </p:grpSpPr>
        <p:sp>
          <p:nvSpPr>
            <p:cNvPr id="1322" name="Google Shape;1322;p25"/>
            <p:cNvSpPr/>
            <p:nvPr/>
          </p:nvSpPr>
          <p:spPr>
            <a:xfrm>
              <a:off x="3304368" y="948867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43474" y="2602759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6574633" y="-24742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969242" y="4389706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6426975" y="2392873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677375" y="4638299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1446336" y="444038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6083152" y="4604676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7824175" y="4058348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4421101" y="420943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7612242" y="86091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3036224" y="4389713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8797120" y="24581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5" name="Google Shape;1335;p25"/>
            <p:cNvGrpSpPr/>
            <p:nvPr/>
          </p:nvGrpSpPr>
          <p:grpSpPr>
            <a:xfrm>
              <a:off x="316135" y="-130060"/>
              <a:ext cx="6036666" cy="1163710"/>
              <a:chOff x="155485" y="49027"/>
              <a:chExt cx="6036666" cy="1163710"/>
            </a:xfrm>
          </p:grpSpPr>
          <p:sp>
            <p:nvSpPr>
              <p:cNvPr id="1336" name="Google Shape;1336;p25"/>
              <p:cNvSpPr/>
              <p:nvPr/>
            </p:nvSpPr>
            <p:spPr>
              <a:xfrm>
                <a:off x="155485" y="112794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25"/>
              <p:cNvSpPr/>
              <p:nvPr/>
            </p:nvSpPr>
            <p:spPr>
              <a:xfrm>
                <a:off x="3432842" y="49027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25"/>
              <p:cNvSpPr/>
              <p:nvPr/>
            </p:nvSpPr>
            <p:spPr>
              <a:xfrm>
                <a:off x="6150756" y="1150012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25"/>
              <p:cNvSpPr/>
              <p:nvPr/>
            </p:nvSpPr>
            <p:spPr>
              <a:xfrm rot="10800000">
                <a:off x="5254482" y="111654"/>
                <a:ext cx="110100" cy="110100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0" name="Google Shape;1340;p25"/>
            <p:cNvGrpSpPr/>
            <p:nvPr/>
          </p:nvGrpSpPr>
          <p:grpSpPr>
            <a:xfrm>
              <a:off x="2309186" y="-152229"/>
              <a:ext cx="6524962" cy="1314021"/>
              <a:chOff x="-946314" y="1141646"/>
              <a:chExt cx="6524962" cy="1314021"/>
            </a:xfrm>
          </p:grpSpPr>
          <p:sp>
            <p:nvSpPr>
              <p:cNvPr id="1341" name="Google Shape;1341;p25"/>
              <p:cNvSpPr/>
              <p:nvPr/>
            </p:nvSpPr>
            <p:spPr>
              <a:xfrm>
                <a:off x="-946314" y="23708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25"/>
              <p:cNvSpPr/>
              <p:nvPr/>
            </p:nvSpPr>
            <p:spPr>
              <a:xfrm>
                <a:off x="5492606" y="1141646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25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5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6" name="Google Shape;1346;p25"/>
            <p:cNvSpPr/>
            <p:nvPr/>
          </p:nvSpPr>
          <p:spPr>
            <a:xfrm>
              <a:off x="6489206" y="3799173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4359899" y="230952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 rot="-1241947">
              <a:off x="8729133" y="4667846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9" name="Google Shape;1349;p25"/>
          <p:cNvGrpSpPr/>
          <p:nvPr/>
        </p:nvGrpSpPr>
        <p:grpSpPr>
          <a:xfrm>
            <a:off x="47031" y="-123751"/>
            <a:ext cx="9096970" cy="5188552"/>
            <a:chOff x="809219" y="-150027"/>
            <a:chExt cx="9096970" cy="5188552"/>
          </a:xfrm>
        </p:grpSpPr>
        <p:sp>
          <p:nvSpPr>
            <p:cNvPr id="1350" name="Google Shape;1350;p25"/>
            <p:cNvSpPr/>
            <p:nvPr/>
          </p:nvSpPr>
          <p:spPr>
            <a:xfrm>
              <a:off x="1123039" y="59341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 rot="422590">
              <a:off x="9134321" y="4143691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 rot="-1550640">
              <a:off x="8460125" y="1109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3" name="Google Shape;1353;p25"/>
            <p:cNvGrpSpPr/>
            <p:nvPr/>
          </p:nvGrpSpPr>
          <p:grpSpPr>
            <a:xfrm rot="1882907">
              <a:off x="895080" y="4239858"/>
              <a:ext cx="537260" cy="480691"/>
              <a:chOff x="-4380581" y="7797838"/>
              <a:chExt cx="705425" cy="631150"/>
            </a:xfrm>
          </p:grpSpPr>
          <p:sp>
            <p:nvSpPr>
              <p:cNvPr id="1354" name="Google Shape;1354;p25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9" name="Google Shape;1359;p25"/>
            <p:cNvGrpSpPr/>
            <p:nvPr/>
          </p:nvGrpSpPr>
          <p:grpSpPr>
            <a:xfrm flipH="1" rot="-1882907">
              <a:off x="9236080" y="2070933"/>
              <a:ext cx="537260" cy="480691"/>
              <a:chOff x="-8043575" y="8494248"/>
              <a:chExt cx="705425" cy="631150"/>
            </a:xfrm>
          </p:grpSpPr>
          <p:sp>
            <p:nvSpPr>
              <p:cNvPr id="1360" name="Google Shape;1360;p25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5" name="Google Shape;1365;p25"/>
            <p:cNvSpPr/>
            <p:nvPr/>
          </p:nvSpPr>
          <p:spPr>
            <a:xfrm rot="1076189">
              <a:off x="3581961" y="-88701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 rot="-1550640">
              <a:off x="5504575" y="45714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25"/>
          <p:cNvSpPr txBox="1"/>
          <p:nvPr>
            <p:ph type="title"/>
          </p:nvPr>
        </p:nvSpPr>
        <p:spPr>
          <a:xfrm>
            <a:off x="311700" y="526433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2"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26"/>
          <p:cNvSpPr txBox="1"/>
          <p:nvPr>
            <p:ph type="title"/>
          </p:nvPr>
        </p:nvSpPr>
        <p:spPr>
          <a:xfrm>
            <a:off x="612524" y="1868300"/>
            <a:ext cx="2521200" cy="5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370" name="Google Shape;1370;p26"/>
          <p:cNvGrpSpPr/>
          <p:nvPr/>
        </p:nvGrpSpPr>
        <p:grpSpPr>
          <a:xfrm>
            <a:off x="189660" y="62639"/>
            <a:ext cx="8864121" cy="4831066"/>
            <a:chOff x="43474" y="-240527"/>
            <a:chExt cx="8864121" cy="4831066"/>
          </a:xfrm>
        </p:grpSpPr>
        <p:sp>
          <p:nvSpPr>
            <p:cNvPr id="1371" name="Google Shape;1371;p26"/>
            <p:cNvSpPr/>
            <p:nvPr/>
          </p:nvSpPr>
          <p:spPr>
            <a:xfrm>
              <a:off x="2396668" y="451667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43474" y="2602759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5497083" y="-24052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2609980" y="3526543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856525" y="32172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746050" y="4446024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635586" y="-53375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7250452" y="4389701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7912637" y="4475573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3454238" y="394058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2844992" y="30358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2860612" y="4534213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8797120" y="24581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4" name="Google Shape;1384;p26"/>
            <p:cNvGrpSpPr/>
            <p:nvPr/>
          </p:nvGrpSpPr>
          <p:grpSpPr>
            <a:xfrm>
              <a:off x="316135" y="43050"/>
              <a:ext cx="2563071" cy="3594333"/>
              <a:chOff x="155485" y="222137"/>
              <a:chExt cx="2563071" cy="3594333"/>
            </a:xfrm>
          </p:grpSpPr>
          <p:sp>
            <p:nvSpPr>
              <p:cNvPr id="1385" name="Google Shape;1385;p26"/>
              <p:cNvSpPr/>
              <p:nvPr/>
            </p:nvSpPr>
            <p:spPr>
              <a:xfrm>
                <a:off x="2632515" y="1564055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6"/>
              <p:cNvSpPr/>
              <p:nvPr/>
            </p:nvSpPr>
            <p:spPr>
              <a:xfrm>
                <a:off x="155485" y="112794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6"/>
              <p:cNvSpPr/>
              <p:nvPr/>
            </p:nvSpPr>
            <p:spPr>
              <a:xfrm>
                <a:off x="2006956" y="222137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6"/>
              <p:cNvSpPr/>
              <p:nvPr/>
            </p:nvSpPr>
            <p:spPr>
              <a:xfrm>
                <a:off x="1738877" y="3759633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9" name="Google Shape;1389;p26"/>
            <p:cNvGrpSpPr/>
            <p:nvPr/>
          </p:nvGrpSpPr>
          <p:grpSpPr>
            <a:xfrm>
              <a:off x="8377281" y="238631"/>
              <a:ext cx="419846" cy="458079"/>
              <a:chOff x="5121781" y="1532506"/>
              <a:chExt cx="419846" cy="458079"/>
            </a:xfrm>
          </p:grpSpPr>
          <p:sp>
            <p:nvSpPr>
              <p:cNvPr id="1390" name="Google Shape;1390;p26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6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6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6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6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5" name="Google Shape;1395;p26"/>
            <p:cNvSpPr/>
            <p:nvPr/>
          </p:nvSpPr>
          <p:spPr>
            <a:xfrm>
              <a:off x="4711206" y="4190598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7209774" y="339572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6"/>
            <p:cNvSpPr/>
            <p:nvPr/>
          </p:nvSpPr>
          <p:spPr>
            <a:xfrm rot="-1241947">
              <a:off x="8327908" y="3229596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6"/>
            <p:cNvSpPr/>
            <p:nvPr/>
          </p:nvSpPr>
          <p:spPr>
            <a:xfrm rot="-1241947">
              <a:off x="8478552" y="3444389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9" name="Google Shape;1399;p26"/>
          <p:cNvGrpSpPr/>
          <p:nvPr/>
        </p:nvGrpSpPr>
        <p:grpSpPr>
          <a:xfrm>
            <a:off x="39194" y="163071"/>
            <a:ext cx="9049981" cy="4692616"/>
            <a:chOff x="809219" y="163071"/>
            <a:chExt cx="9049981" cy="4692616"/>
          </a:xfrm>
        </p:grpSpPr>
        <p:sp>
          <p:nvSpPr>
            <p:cNvPr id="1400" name="Google Shape;1400;p26"/>
            <p:cNvSpPr/>
            <p:nvPr/>
          </p:nvSpPr>
          <p:spPr>
            <a:xfrm>
              <a:off x="4081339" y="243166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6"/>
            <p:cNvSpPr/>
            <p:nvPr/>
          </p:nvSpPr>
          <p:spPr>
            <a:xfrm rot="422590">
              <a:off x="9080184" y="4339141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 rot="-1550640">
              <a:off x="7476625" y="2438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3" name="Google Shape;1403;p26"/>
            <p:cNvGrpSpPr/>
            <p:nvPr/>
          </p:nvGrpSpPr>
          <p:grpSpPr>
            <a:xfrm rot="1882907">
              <a:off x="895080" y="4239858"/>
              <a:ext cx="537260" cy="480691"/>
              <a:chOff x="-4380581" y="7797838"/>
              <a:chExt cx="705425" cy="631150"/>
            </a:xfrm>
          </p:grpSpPr>
          <p:sp>
            <p:nvSpPr>
              <p:cNvPr id="1404" name="Google Shape;1404;p26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6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6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6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6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9" name="Google Shape;1409;p26"/>
            <p:cNvGrpSpPr/>
            <p:nvPr/>
          </p:nvGrpSpPr>
          <p:grpSpPr>
            <a:xfrm rot="1882907">
              <a:off x="3970016" y="2349003"/>
              <a:ext cx="553792" cy="574477"/>
              <a:chOff x="-2123434" y="6430706"/>
              <a:chExt cx="727133" cy="754292"/>
            </a:xfrm>
          </p:grpSpPr>
          <p:sp>
            <p:nvSpPr>
              <p:cNvPr id="1410" name="Google Shape;1410;p26"/>
              <p:cNvSpPr/>
              <p:nvPr/>
            </p:nvSpPr>
            <p:spPr>
              <a:xfrm rot="-3804252">
                <a:off x="-1914727" y="6705505"/>
                <a:ext cx="496457" cy="355780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6"/>
              <p:cNvSpPr/>
              <p:nvPr/>
            </p:nvSpPr>
            <p:spPr>
              <a:xfrm rot="-3804252">
                <a:off x="-2060862" y="6909566"/>
                <a:ext cx="189128" cy="170102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6"/>
              <p:cNvSpPr/>
              <p:nvPr/>
            </p:nvSpPr>
            <p:spPr>
              <a:xfrm rot="-3804252">
                <a:off x="-2079519" y="6637478"/>
                <a:ext cx="170977" cy="203828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6"/>
              <p:cNvSpPr/>
              <p:nvPr/>
            </p:nvSpPr>
            <p:spPr>
              <a:xfrm rot="-3804252">
                <a:off x="-1960900" y="6482921"/>
                <a:ext cx="163677" cy="195628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6"/>
              <p:cNvSpPr/>
              <p:nvPr/>
            </p:nvSpPr>
            <p:spPr>
              <a:xfrm rot="-3804252">
                <a:off x="-1759130" y="6461597"/>
                <a:ext cx="167177" cy="158802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5" name="Google Shape;1415;p26"/>
            <p:cNvGrpSpPr/>
            <p:nvPr/>
          </p:nvGrpSpPr>
          <p:grpSpPr>
            <a:xfrm flipH="1" rot="-1882907">
              <a:off x="9236080" y="2070933"/>
              <a:ext cx="537260" cy="480691"/>
              <a:chOff x="-8043575" y="8494248"/>
              <a:chExt cx="705425" cy="631150"/>
            </a:xfrm>
          </p:grpSpPr>
          <p:sp>
            <p:nvSpPr>
              <p:cNvPr id="1416" name="Google Shape;1416;p26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6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26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6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26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1" name="Google Shape;1421;p26"/>
            <p:cNvSpPr/>
            <p:nvPr/>
          </p:nvSpPr>
          <p:spPr>
            <a:xfrm rot="1076189">
              <a:off x="5861336" y="2004599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 rot="-1550640">
              <a:off x="1828475" y="620773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3" name="Google Shape;1423;p26"/>
          <p:cNvSpPr txBox="1"/>
          <p:nvPr>
            <p:ph idx="1" type="subTitle"/>
          </p:nvPr>
        </p:nvSpPr>
        <p:spPr>
          <a:xfrm>
            <a:off x="612525" y="2458100"/>
            <a:ext cx="22110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27"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grpSp>
        <p:nvGrpSpPr>
          <p:cNvPr id="1426" name="Google Shape;1426;p27"/>
          <p:cNvGrpSpPr/>
          <p:nvPr/>
        </p:nvGrpSpPr>
        <p:grpSpPr>
          <a:xfrm>
            <a:off x="-41448" y="75527"/>
            <a:ext cx="9026647" cy="5636539"/>
            <a:chOff x="-41448" y="75527"/>
            <a:chExt cx="9026647" cy="5636539"/>
          </a:xfrm>
        </p:grpSpPr>
        <p:sp>
          <p:nvSpPr>
            <p:cNvPr id="1427" name="Google Shape;1427;p27"/>
            <p:cNvSpPr/>
            <p:nvPr/>
          </p:nvSpPr>
          <p:spPr>
            <a:xfrm rot="158795">
              <a:off x="4673737" y="1142313"/>
              <a:ext cx="498339" cy="498121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7"/>
            <p:cNvSpPr/>
            <p:nvPr/>
          </p:nvSpPr>
          <p:spPr>
            <a:xfrm flipH="1" rot="1009874">
              <a:off x="145131" y="4263894"/>
              <a:ext cx="909220" cy="908822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9" name="Google Shape;1429;p27"/>
            <p:cNvGrpSpPr/>
            <p:nvPr/>
          </p:nvGrpSpPr>
          <p:grpSpPr>
            <a:xfrm rot="572271">
              <a:off x="6398640" y="4230218"/>
              <a:ext cx="1064565" cy="1403349"/>
              <a:chOff x="4308246" y="3238442"/>
              <a:chExt cx="1673600" cy="2206200"/>
            </a:xfrm>
          </p:grpSpPr>
          <p:sp>
            <p:nvSpPr>
              <p:cNvPr id="1430" name="Google Shape;1430;p27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rect b="b" l="l" r="r" t="t"/>
                <a:pathLst>
                  <a:path extrusionOk="0" h="32432" w="43171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rect b="b" l="l" r="r" t="t"/>
                <a:pathLst>
                  <a:path extrusionOk="0" h="88248" w="66944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rect b="b" l="l" r="r" t="t"/>
                <a:pathLst>
                  <a:path extrusionOk="0" h="17254" w="11842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3" name="Google Shape;1433;p27"/>
            <p:cNvSpPr/>
            <p:nvPr/>
          </p:nvSpPr>
          <p:spPr>
            <a:xfrm flipH="1" rot="1550640">
              <a:off x="8464734" y="1616986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4" name="Google Shape;1434;p27"/>
            <p:cNvGrpSpPr/>
            <p:nvPr/>
          </p:nvGrpSpPr>
          <p:grpSpPr>
            <a:xfrm flipH="1" rot="-1882907">
              <a:off x="4040677" y="4206783"/>
              <a:ext cx="537260" cy="480691"/>
              <a:chOff x="1949642" y="2454226"/>
              <a:chExt cx="705425" cy="631150"/>
            </a:xfrm>
          </p:grpSpPr>
          <p:sp>
            <p:nvSpPr>
              <p:cNvPr id="1435" name="Google Shape;1435;p27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7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7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0" name="Google Shape;1440;p27"/>
            <p:cNvSpPr/>
            <p:nvPr/>
          </p:nvSpPr>
          <p:spPr>
            <a:xfrm flipH="1" rot="-1076189">
              <a:off x="8229702" y="27932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7"/>
            <p:cNvSpPr/>
            <p:nvPr/>
          </p:nvSpPr>
          <p:spPr>
            <a:xfrm flipH="1" rot="-1946904">
              <a:off x="186204" y="1015873"/>
              <a:ext cx="459226" cy="386296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2" name="Google Shape;1442;p27"/>
            <p:cNvGrpSpPr/>
            <p:nvPr/>
          </p:nvGrpSpPr>
          <p:grpSpPr>
            <a:xfrm flipH="1">
              <a:off x="-41448" y="75527"/>
              <a:ext cx="8903305" cy="4677161"/>
              <a:chOff x="50436" y="-319265"/>
              <a:chExt cx="8903305" cy="4677161"/>
            </a:xfrm>
          </p:grpSpPr>
          <p:sp>
            <p:nvSpPr>
              <p:cNvPr id="1443" name="Google Shape;1443;p27"/>
              <p:cNvSpPr/>
              <p:nvPr/>
            </p:nvSpPr>
            <p:spPr>
              <a:xfrm>
                <a:off x="1711756" y="-259608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371824" y="2624884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8040133" y="2392885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7666242" y="4025881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7592250" y="858998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205800" y="3345774"/>
                <a:ext cx="110475" cy="14450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0436" y="-147925"/>
                <a:ext cx="110475" cy="145627"/>
              </a:xfrm>
              <a:custGeom>
                <a:rect b="b" l="l" r="r" t="t"/>
                <a:pathLst>
                  <a:path extrusionOk="0" h="1422" w="1257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3643562" y="-108452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6003051" y="-319265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2586530" y="3979553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2350174" y="2424188"/>
                <a:ext cx="57303" cy="56326"/>
              </a:xfrm>
              <a:custGeom>
                <a:rect b="b" l="l" r="r" t="t"/>
                <a:pathLst>
                  <a:path extrusionOk="0" h="550" w="652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7"/>
              <p:cNvSpPr/>
              <p:nvPr/>
            </p:nvSpPr>
            <p:spPr>
              <a:xfrm>
                <a:off x="8797120" y="2458153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55" name="Google Shape;1455;p27"/>
              <p:cNvGrpSpPr/>
              <p:nvPr/>
            </p:nvGrpSpPr>
            <p:grpSpPr>
              <a:xfrm>
                <a:off x="717777" y="856329"/>
                <a:ext cx="6253449" cy="3501566"/>
                <a:chOff x="557127" y="1035417"/>
                <a:chExt cx="6253449" cy="3501566"/>
              </a:xfrm>
            </p:grpSpPr>
            <p:sp>
              <p:nvSpPr>
                <p:cNvPr id="1456" name="Google Shape;1456;p27"/>
                <p:cNvSpPr/>
                <p:nvPr/>
              </p:nvSpPr>
              <p:spPr>
                <a:xfrm>
                  <a:off x="2273465" y="1194705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Google Shape;1457;p27"/>
                <p:cNvSpPr/>
                <p:nvPr/>
              </p:nvSpPr>
              <p:spPr>
                <a:xfrm>
                  <a:off x="2882935" y="1035417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8" name="Google Shape;1458;p27"/>
                <p:cNvSpPr/>
                <p:nvPr/>
              </p:nvSpPr>
              <p:spPr>
                <a:xfrm>
                  <a:off x="6769181" y="4079462"/>
                  <a:ext cx="41395" cy="40657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9" name="Google Shape;1459;p27"/>
                <p:cNvSpPr/>
                <p:nvPr/>
              </p:nvSpPr>
              <p:spPr>
                <a:xfrm>
                  <a:off x="557127" y="4480145"/>
                  <a:ext cx="57039" cy="568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0" name="Google Shape;1460;p27"/>
              <p:cNvGrpSpPr/>
              <p:nvPr/>
            </p:nvGrpSpPr>
            <p:grpSpPr>
              <a:xfrm>
                <a:off x="8040139" y="-195553"/>
                <a:ext cx="676659" cy="931837"/>
                <a:chOff x="4784639" y="1098322"/>
                <a:chExt cx="676659" cy="931837"/>
              </a:xfrm>
            </p:grpSpPr>
            <p:sp>
              <p:nvSpPr>
                <p:cNvPr id="1461" name="Google Shape;1461;p27"/>
                <p:cNvSpPr/>
                <p:nvPr/>
              </p:nvSpPr>
              <p:spPr>
                <a:xfrm>
                  <a:off x="5014036" y="1098322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2" name="Google Shape;1462;p27"/>
                <p:cNvSpPr/>
                <p:nvPr/>
              </p:nvSpPr>
              <p:spPr>
                <a:xfrm>
                  <a:off x="4784639" y="1989706"/>
                  <a:ext cx="40516" cy="40452"/>
                </a:xfrm>
                <a:custGeom>
                  <a:rect b="b" l="l" r="r" t="t"/>
                  <a:pathLst>
                    <a:path extrusionOk="0" h="395" w="461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Google Shape;1463;p27"/>
                <p:cNvSpPr/>
                <p:nvPr/>
              </p:nvSpPr>
              <p:spPr>
                <a:xfrm>
                  <a:off x="5419903" y="1721329"/>
                  <a:ext cx="41395" cy="40657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4" name="Google Shape;1464;p27"/>
                <p:cNvSpPr/>
                <p:nvPr/>
              </p:nvSpPr>
              <p:spPr>
                <a:xfrm>
                  <a:off x="5227161" y="1598437"/>
                  <a:ext cx="57039" cy="568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65" name="Google Shape;1465;p27"/>
              <p:cNvSpPr/>
              <p:nvPr/>
            </p:nvSpPr>
            <p:spPr>
              <a:xfrm>
                <a:off x="6737556" y="-23364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4325399" y="2614578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8368594" y="3448561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8913049" y="3922740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9" name="Google Shape;1469;p27"/>
            <p:cNvSpPr/>
            <p:nvPr/>
          </p:nvSpPr>
          <p:spPr>
            <a:xfrm flipH="1">
              <a:off x="8498231" y="4790187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0" name="Google Shape;1470;p27"/>
          <p:cNvSpPr txBox="1"/>
          <p:nvPr>
            <p:ph idx="2" type="title"/>
          </p:nvPr>
        </p:nvSpPr>
        <p:spPr>
          <a:xfrm>
            <a:off x="1845813" y="1754100"/>
            <a:ext cx="2580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471" name="Google Shape;1471;p27"/>
          <p:cNvSpPr txBox="1"/>
          <p:nvPr>
            <p:ph idx="1" type="subTitle"/>
          </p:nvPr>
        </p:nvSpPr>
        <p:spPr>
          <a:xfrm>
            <a:off x="1845813" y="2116975"/>
            <a:ext cx="25803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2" name="Google Shape;1472;p27"/>
          <p:cNvSpPr txBox="1"/>
          <p:nvPr>
            <p:ph idx="3" type="title"/>
          </p:nvPr>
        </p:nvSpPr>
        <p:spPr>
          <a:xfrm>
            <a:off x="5640763" y="1754100"/>
            <a:ext cx="2580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473" name="Google Shape;1473;p27"/>
          <p:cNvSpPr txBox="1"/>
          <p:nvPr>
            <p:ph idx="4" type="subTitle"/>
          </p:nvPr>
        </p:nvSpPr>
        <p:spPr>
          <a:xfrm>
            <a:off x="5640763" y="2116975"/>
            <a:ext cx="25803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4" name="Google Shape;1474;p27"/>
          <p:cNvSpPr txBox="1"/>
          <p:nvPr>
            <p:ph idx="5" type="title"/>
          </p:nvPr>
        </p:nvSpPr>
        <p:spPr>
          <a:xfrm>
            <a:off x="1845826" y="3094050"/>
            <a:ext cx="2580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475" name="Google Shape;1475;p27"/>
          <p:cNvSpPr txBox="1"/>
          <p:nvPr>
            <p:ph idx="6" type="title"/>
          </p:nvPr>
        </p:nvSpPr>
        <p:spPr>
          <a:xfrm>
            <a:off x="5640763" y="3094050"/>
            <a:ext cx="2580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476" name="Google Shape;1476;p27"/>
          <p:cNvSpPr txBox="1"/>
          <p:nvPr>
            <p:ph idx="7" type="subTitle"/>
          </p:nvPr>
        </p:nvSpPr>
        <p:spPr>
          <a:xfrm>
            <a:off x="5640763" y="3455900"/>
            <a:ext cx="25803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7" name="Google Shape;1477;p27"/>
          <p:cNvSpPr txBox="1"/>
          <p:nvPr>
            <p:ph hasCustomPrompt="1" idx="8" type="title"/>
          </p:nvPr>
        </p:nvSpPr>
        <p:spPr>
          <a:xfrm>
            <a:off x="922938" y="1858800"/>
            <a:ext cx="842400" cy="6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1478" name="Google Shape;1478;p27"/>
          <p:cNvSpPr txBox="1"/>
          <p:nvPr>
            <p:ph hasCustomPrompt="1" idx="9" type="title"/>
          </p:nvPr>
        </p:nvSpPr>
        <p:spPr>
          <a:xfrm>
            <a:off x="4722488" y="1858800"/>
            <a:ext cx="842400" cy="6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1479" name="Google Shape;1479;p27"/>
          <p:cNvSpPr txBox="1"/>
          <p:nvPr>
            <p:ph hasCustomPrompt="1" idx="13" type="title"/>
          </p:nvPr>
        </p:nvSpPr>
        <p:spPr>
          <a:xfrm>
            <a:off x="922938" y="3193550"/>
            <a:ext cx="842400" cy="6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1480" name="Google Shape;1480;p27"/>
          <p:cNvSpPr txBox="1"/>
          <p:nvPr>
            <p:ph hasCustomPrompt="1" idx="14" type="title"/>
          </p:nvPr>
        </p:nvSpPr>
        <p:spPr>
          <a:xfrm>
            <a:off x="4722488" y="3198175"/>
            <a:ext cx="842400" cy="6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1481" name="Google Shape;1481;p27"/>
          <p:cNvSpPr txBox="1"/>
          <p:nvPr>
            <p:ph idx="15" type="subTitle"/>
          </p:nvPr>
        </p:nvSpPr>
        <p:spPr>
          <a:xfrm>
            <a:off x="1845813" y="3455900"/>
            <a:ext cx="25803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28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3" name="Google Shape;1483;p28"/>
          <p:cNvGrpSpPr/>
          <p:nvPr/>
        </p:nvGrpSpPr>
        <p:grpSpPr>
          <a:xfrm>
            <a:off x="-189635" y="75524"/>
            <a:ext cx="9312168" cy="5111954"/>
            <a:chOff x="-189635" y="75524"/>
            <a:chExt cx="9312168" cy="5111954"/>
          </a:xfrm>
        </p:grpSpPr>
        <p:sp>
          <p:nvSpPr>
            <p:cNvPr id="1484" name="Google Shape;1484;p28"/>
            <p:cNvSpPr/>
            <p:nvPr/>
          </p:nvSpPr>
          <p:spPr>
            <a:xfrm flipH="1" rot="6175586">
              <a:off x="8123381" y="4073946"/>
              <a:ext cx="909175" cy="90877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5" name="Google Shape;1485;p28"/>
            <p:cNvGrpSpPr/>
            <p:nvPr/>
          </p:nvGrpSpPr>
          <p:grpSpPr>
            <a:xfrm rot="-913743">
              <a:off x="180909" y="3668841"/>
              <a:ext cx="1064642" cy="1403450"/>
              <a:chOff x="4308246" y="3238442"/>
              <a:chExt cx="1673600" cy="2206200"/>
            </a:xfrm>
          </p:grpSpPr>
          <p:sp>
            <p:nvSpPr>
              <p:cNvPr id="1486" name="Google Shape;1486;p28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rect b="b" l="l" r="r" t="t"/>
                <a:pathLst>
                  <a:path extrusionOk="0" h="32432" w="43171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8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rect b="b" l="l" r="r" t="t"/>
                <a:pathLst>
                  <a:path extrusionOk="0" h="88248" w="66944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28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rect b="b" l="l" r="r" t="t"/>
                <a:pathLst>
                  <a:path extrusionOk="0" h="17254" w="11842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9" name="Google Shape;1489;p28"/>
            <p:cNvSpPr/>
            <p:nvPr/>
          </p:nvSpPr>
          <p:spPr>
            <a:xfrm flipH="1" rot="1550640">
              <a:off x="8464734" y="1616986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0" name="Google Shape;1490;p28"/>
            <p:cNvGrpSpPr/>
            <p:nvPr/>
          </p:nvGrpSpPr>
          <p:grpSpPr>
            <a:xfrm flipH="1" rot="-1882907">
              <a:off x="1822777" y="4510708"/>
              <a:ext cx="537260" cy="480691"/>
              <a:chOff x="1949642" y="2454226"/>
              <a:chExt cx="705425" cy="631150"/>
            </a:xfrm>
          </p:grpSpPr>
          <p:sp>
            <p:nvSpPr>
              <p:cNvPr id="1491" name="Google Shape;1491;p28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8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8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8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8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6" name="Google Shape;1496;p28"/>
            <p:cNvSpPr/>
            <p:nvPr/>
          </p:nvSpPr>
          <p:spPr>
            <a:xfrm flipH="1" rot="-1076189">
              <a:off x="255977" y="136849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 flipH="1" rot="1550640">
              <a:off x="695759" y="538223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8" name="Google Shape;1498;p28"/>
            <p:cNvGrpSpPr/>
            <p:nvPr/>
          </p:nvGrpSpPr>
          <p:grpSpPr>
            <a:xfrm flipH="1">
              <a:off x="-189635" y="75527"/>
              <a:ext cx="9051492" cy="4677161"/>
              <a:chOff x="50436" y="-319265"/>
              <a:chExt cx="9051492" cy="4677161"/>
            </a:xfrm>
          </p:grpSpPr>
          <p:sp>
            <p:nvSpPr>
              <p:cNvPr id="1499" name="Google Shape;1499;p28"/>
              <p:cNvSpPr/>
              <p:nvPr/>
            </p:nvSpPr>
            <p:spPr>
              <a:xfrm>
                <a:off x="1711756" y="-259608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8"/>
              <p:cNvSpPr/>
              <p:nvPr/>
            </p:nvSpPr>
            <p:spPr>
              <a:xfrm>
                <a:off x="371824" y="2624884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8"/>
              <p:cNvSpPr/>
              <p:nvPr/>
            </p:nvSpPr>
            <p:spPr>
              <a:xfrm>
                <a:off x="8539683" y="2996060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8"/>
              <p:cNvSpPr/>
              <p:nvPr/>
            </p:nvSpPr>
            <p:spPr>
              <a:xfrm>
                <a:off x="6929842" y="3313656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8"/>
              <p:cNvSpPr/>
              <p:nvPr/>
            </p:nvSpPr>
            <p:spPr>
              <a:xfrm>
                <a:off x="6490400" y="551985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8"/>
              <p:cNvSpPr/>
              <p:nvPr/>
            </p:nvSpPr>
            <p:spPr>
              <a:xfrm>
                <a:off x="205800" y="3345774"/>
                <a:ext cx="110475" cy="14450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8"/>
              <p:cNvSpPr/>
              <p:nvPr/>
            </p:nvSpPr>
            <p:spPr>
              <a:xfrm>
                <a:off x="50436" y="-147925"/>
                <a:ext cx="110475" cy="145627"/>
              </a:xfrm>
              <a:custGeom>
                <a:rect b="b" l="l" r="r" t="t"/>
                <a:pathLst>
                  <a:path extrusionOk="0" h="1422" w="1257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8"/>
              <p:cNvSpPr/>
              <p:nvPr/>
            </p:nvSpPr>
            <p:spPr>
              <a:xfrm>
                <a:off x="3643562" y="-108452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8"/>
              <p:cNvSpPr/>
              <p:nvPr/>
            </p:nvSpPr>
            <p:spPr>
              <a:xfrm>
                <a:off x="6003051" y="-319265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8"/>
              <p:cNvSpPr/>
              <p:nvPr/>
            </p:nvSpPr>
            <p:spPr>
              <a:xfrm>
                <a:off x="2586530" y="3979553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8"/>
              <p:cNvSpPr/>
              <p:nvPr/>
            </p:nvSpPr>
            <p:spPr>
              <a:xfrm>
                <a:off x="2350174" y="2424188"/>
                <a:ext cx="57303" cy="56326"/>
              </a:xfrm>
              <a:custGeom>
                <a:rect b="b" l="l" r="r" t="t"/>
                <a:pathLst>
                  <a:path extrusionOk="0" h="550" w="652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8"/>
              <p:cNvSpPr/>
              <p:nvPr/>
            </p:nvSpPr>
            <p:spPr>
              <a:xfrm>
                <a:off x="8797120" y="2458153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1" name="Google Shape;1511;p28"/>
              <p:cNvGrpSpPr/>
              <p:nvPr/>
            </p:nvGrpSpPr>
            <p:grpSpPr>
              <a:xfrm>
                <a:off x="717777" y="-259607"/>
                <a:ext cx="6253449" cy="4617503"/>
                <a:chOff x="557127" y="-80520"/>
                <a:chExt cx="6253449" cy="4617503"/>
              </a:xfrm>
            </p:grpSpPr>
            <p:sp>
              <p:nvSpPr>
                <p:cNvPr id="1512" name="Google Shape;1512;p28"/>
                <p:cNvSpPr/>
                <p:nvPr/>
              </p:nvSpPr>
              <p:spPr>
                <a:xfrm>
                  <a:off x="2653265" y="-80520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28"/>
                <p:cNvSpPr/>
                <p:nvPr/>
              </p:nvSpPr>
              <p:spPr>
                <a:xfrm>
                  <a:off x="2844935" y="1294929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28"/>
                <p:cNvSpPr/>
                <p:nvPr/>
              </p:nvSpPr>
              <p:spPr>
                <a:xfrm>
                  <a:off x="6769181" y="4079462"/>
                  <a:ext cx="41395" cy="40657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28"/>
                <p:cNvSpPr/>
                <p:nvPr/>
              </p:nvSpPr>
              <p:spPr>
                <a:xfrm>
                  <a:off x="557127" y="4480145"/>
                  <a:ext cx="57039" cy="568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6" name="Google Shape;1516;p28"/>
              <p:cNvGrpSpPr/>
              <p:nvPr/>
            </p:nvGrpSpPr>
            <p:grpSpPr>
              <a:xfrm>
                <a:off x="8040139" y="106597"/>
                <a:ext cx="1061789" cy="629687"/>
                <a:chOff x="4784639" y="1400472"/>
                <a:chExt cx="1061789" cy="629687"/>
              </a:xfrm>
            </p:grpSpPr>
            <p:sp>
              <p:nvSpPr>
                <p:cNvPr id="1517" name="Google Shape;1517;p28"/>
                <p:cNvSpPr/>
                <p:nvPr/>
              </p:nvSpPr>
              <p:spPr>
                <a:xfrm>
                  <a:off x="5760386" y="1400472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28"/>
                <p:cNvSpPr/>
                <p:nvPr/>
              </p:nvSpPr>
              <p:spPr>
                <a:xfrm>
                  <a:off x="4784639" y="1989706"/>
                  <a:ext cx="40516" cy="40452"/>
                </a:xfrm>
                <a:custGeom>
                  <a:rect b="b" l="l" r="r" t="t"/>
                  <a:pathLst>
                    <a:path extrusionOk="0" h="395" w="461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28"/>
                <p:cNvSpPr/>
                <p:nvPr/>
              </p:nvSpPr>
              <p:spPr>
                <a:xfrm>
                  <a:off x="5419903" y="1721329"/>
                  <a:ext cx="41395" cy="40657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28"/>
                <p:cNvSpPr/>
                <p:nvPr/>
              </p:nvSpPr>
              <p:spPr>
                <a:xfrm>
                  <a:off x="5227161" y="1598437"/>
                  <a:ext cx="57039" cy="568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21" name="Google Shape;1521;p28"/>
              <p:cNvSpPr/>
              <p:nvPr/>
            </p:nvSpPr>
            <p:spPr>
              <a:xfrm>
                <a:off x="6737556" y="-23364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8"/>
              <p:cNvSpPr/>
              <p:nvPr/>
            </p:nvSpPr>
            <p:spPr>
              <a:xfrm>
                <a:off x="4325399" y="2614578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8"/>
              <p:cNvSpPr/>
              <p:nvPr/>
            </p:nvSpPr>
            <p:spPr>
              <a:xfrm>
                <a:off x="8420844" y="1525086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8"/>
              <p:cNvSpPr/>
              <p:nvPr/>
            </p:nvSpPr>
            <p:spPr>
              <a:xfrm>
                <a:off x="8913049" y="3922740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5" name="Google Shape;1525;p28"/>
            <p:cNvSpPr/>
            <p:nvPr/>
          </p:nvSpPr>
          <p:spPr>
            <a:xfrm flipH="1">
              <a:off x="5235456" y="4685687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28"/>
          <p:cNvSpPr txBox="1"/>
          <p:nvPr>
            <p:ph idx="1" type="subTitle"/>
          </p:nvPr>
        </p:nvSpPr>
        <p:spPr>
          <a:xfrm>
            <a:off x="3678075" y="1005500"/>
            <a:ext cx="21927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7" name="Google Shape;1527;p28">
            <a:hlinkClick/>
          </p:cNvPr>
          <p:cNvSpPr txBox="1"/>
          <p:nvPr>
            <p:ph idx="2" type="subTitle"/>
          </p:nvPr>
        </p:nvSpPr>
        <p:spPr>
          <a:xfrm>
            <a:off x="6276350" y="643425"/>
            <a:ext cx="2192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528" name="Google Shape;1528;p28">
            <a:hlinkClick/>
          </p:cNvPr>
          <p:cNvSpPr txBox="1"/>
          <p:nvPr>
            <p:ph hasCustomPrompt="1" type="title"/>
          </p:nvPr>
        </p:nvSpPr>
        <p:spPr>
          <a:xfrm>
            <a:off x="5723556" y="650669"/>
            <a:ext cx="6636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1529" name="Google Shape;1529;p28"/>
          <p:cNvSpPr txBox="1"/>
          <p:nvPr>
            <p:ph idx="3" type="subTitle"/>
          </p:nvPr>
        </p:nvSpPr>
        <p:spPr>
          <a:xfrm>
            <a:off x="6276350" y="1005500"/>
            <a:ext cx="21927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0" name="Google Shape;1530;p28">
            <a:hlinkClick/>
          </p:cNvPr>
          <p:cNvSpPr txBox="1"/>
          <p:nvPr>
            <p:ph idx="4" type="subTitle"/>
          </p:nvPr>
        </p:nvSpPr>
        <p:spPr>
          <a:xfrm>
            <a:off x="6276350" y="2075343"/>
            <a:ext cx="2192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531" name="Google Shape;1531;p28">
            <a:hlinkClick/>
          </p:cNvPr>
          <p:cNvSpPr txBox="1"/>
          <p:nvPr>
            <p:ph hasCustomPrompt="1" idx="5" type="title"/>
          </p:nvPr>
        </p:nvSpPr>
        <p:spPr>
          <a:xfrm>
            <a:off x="5723556" y="2108360"/>
            <a:ext cx="6636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1532" name="Google Shape;1532;p28"/>
          <p:cNvSpPr txBox="1"/>
          <p:nvPr>
            <p:ph idx="6" type="subTitle"/>
          </p:nvPr>
        </p:nvSpPr>
        <p:spPr>
          <a:xfrm>
            <a:off x="6276350" y="2441200"/>
            <a:ext cx="21927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28">
            <a:hlinkClick/>
          </p:cNvPr>
          <p:cNvSpPr txBox="1"/>
          <p:nvPr>
            <p:ph idx="7" type="subTitle"/>
          </p:nvPr>
        </p:nvSpPr>
        <p:spPr>
          <a:xfrm>
            <a:off x="6276350" y="3506253"/>
            <a:ext cx="2192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534" name="Google Shape;1534;p28">
            <a:hlinkClick/>
          </p:cNvPr>
          <p:cNvSpPr txBox="1"/>
          <p:nvPr>
            <p:ph hasCustomPrompt="1" idx="8" type="title"/>
          </p:nvPr>
        </p:nvSpPr>
        <p:spPr>
          <a:xfrm>
            <a:off x="5723556" y="3555540"/>
            <a:ext cx="6636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1535" name="Google Shape;1535;p28"/>
          <p:cNvSpPr txBox="1"/>
          <p:nvPr>
            <p:ph idx="9" type="subTitle"/>
          </p:nvPr>
        </p:nvSpPr>
        <p:spPr>
          <a:xfrm>
            <a:off x="6276350" y="3870975"/>
            <a:ext cx="21927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6" name="Google Shape;1536;p28"/>
          <p:cNvSpPr txBox="1"/>
          <p:nvPr>
            <p:ph idx="13" type="title"/>
          </p:nvPr>
        </p:nvSpPr>
        <p:spPr>
          <a:xfrm>
            <a:off x="713225" y="2177200"/>
            <a:ext cx="2109900" cy="7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7" name="Google Shape;1537;p28">
            <a:hlinkClick/>
          </p:cNvPr>
          <p:cNvSpPr txBox="1"/>
          <p:nvPr>
            <p:ph idx="14" type="subTitle"/>
          </p:nvPr>
        </p:nvSpPr>
        <p:spPr>
          <a:xfrm>
            <a:off x="3678075" y="643425"/>
            <a:ext cx="2192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538" name="Google Shape;1538;p28">
            <a:hlinkClick/>
          </p:cNvPr>
          <p:cNvSpPr txBox="1"/>
          <p:nvPr>
            <p:ph hasCustomPrompt="1" idx="15" type="title"/>
          </p:nvPr>
        </p:nvSpPr>
        <p:spPr>
          <a:xfrm>
            <a:off x="3127060" y="710346"/>
            <a:ext cx="6636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1539" name="Google Shape;1539;p28">
            <a:hlinkClick/>
          </p:cNvPr>
          <p:cNvSpPr txBox="1"/>
          <p:nvPr>
            <p:ph hasCustomPrompt="1" idx="16" type="title"/>
          </p:nvPr>
        </p:nvSpPr>
        <p:spPr>
          <a:xfrm>
            <a:off x="3127060" y="2114713"/>
            <a:ext cx="6636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1540" name="Google Shape;1540;p28">
            <a:hlinkClick/>
          </p:cNvPr>
          <p:cNvSpPr txBox="1"/>
          <p:nvPr>
            <p:ph idx="17" type="subTitle"/>
          </p:nvPr>
        </p:nvSpPr>
        <p:spPr>
          <a:xfrm>
            <a:off x="3678075" y="2075343"/>
            <a:ext cx="2192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541" name="Google Shape;1541;p28"/>
          <p:cNvSpPr txBox="1"/>
          <p:nvPr>
            <p:ph idx="18" type="subTitle"/>
          </p:nvPr>
        </p:nvSpPr>
        <p:spPr>
          <a:xfrm>
            <a:off x="3678075" y="2441200"/>
            <a:ext cx="21927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2" name="Google Shape;1542;p28">
            <a:hlinkClick/>
          </p:cNvPr>
          <p:cNvSpPr txBox="1"/>
          <p:nvPr>
            <p:ph hasCustomPrompt="1" idx="19" type="title"/>
          </p:nvPr>
        </p:nvSpPr>
        <p:spPr>
          <a:xfrm>
            <a:off x="3127060" y="3555540"/>
            <a:ext cx="6636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1543" name="Google Shape;1543;p28">
            <a:hlinkClick/>
          </p:cNvPr>
          <p:cNvSpPr txBox="1"/>
          <p:nvPr>
            <p:ph idx="20" type="subTitle"/>
          </p:nvPr>
        </p:nvSpPr>
        <p:spPr>
          <a:xfrm>
            <a:off x="3678075" y="3506253"/>
            <a:ext cx="2192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544" name="Google Shape;1544;p28"/>
          <p:cNvSpPr txBox="1"/>
          <p:nvPr>
            <p:ph idx="21" type="subTitle"/>
          </p:nvPr>
        </p:nvSpPr>
        <p:spPr>
          <a:xfrm>
            <a:off x="3678075" y="3870975"/>
            <a:ext cx="21927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9"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29"/>
          <p:cNvGrpSpPr/>
          <p:nvPr/>
        </p:nvGrpSpPr>
        <p:grpSpPr>
          <a:xfrm>
            <a:off x="-41448" y="75527"/>
            <a:ext cx="9147476" cy="5018924"/>
            <a:chOff x="-41448" y="75527"/>
            <a:chExt cx="9147476" cy="5018924"/>
          </a:xfrm>
        </p:grpSpPr>
        <p:sp>
          <p:nvSpPr>
            <p:cNvPr id="1547" name="Google Shape;1547;p29"/>
            <p:cNvSpPr/>
            <p:nvPr/>
          </p:nvSpPr>
          <p:spPr>
            <a:xfrm rot="159001">
              <a:off x="8176682" y="276478"/>
              <a:ext cx="908832" cy="908434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 flipH="1" rot="1009874">
              <a:off x="7520806" y="867069"/>
              <a:ext cx="909220" cy="908822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 flipH="1" rot="1550640">
              <a:off x="8431509" y="2281886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0" name="Google Shape;1550;p29"/>
            <p:cNvGrpSpPr/>
            <p:nvPr/>
          </p:nvGrpSpPr>
          <p:grpSpPr>
            <a:xfrm flipH="1" rot="-1883015">
              <a:off x="181479" y="4120692"/>
              <a:ext cx="779298" cy="697244"/>
              <a:chOff x="1949642" y="2454226"/>
              <a:chExt cx="705425" cy="631150"/>
            </a:xfrm>
          </p:grpSpPr>
          <p:sp>
            <p:nvSpPr>
              <p:cNvPr id="1551" name="Google Shape;1551;p29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6" name="Google Shape;1556;p29"/>
            <p:cNvSpPr/>
            <p:nvPr/>
          </p:nvSpPr>
          <p:spPr>
            <a:xfrm flipH="1" rot="1550640">
              <a:off x="5065134" y="4627373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7" name="Google Shape;1557;p29"/>
            <p:cNvGrpSpPr/>
            <p:nvPr/>
          </p:nvGrpSpPr>
          <p:grpSpPr>
            <a:xfrm flipH="1">
              <a:off x="-41448" y="75527"/>
              <a:ext cx="8903305" cy="4952322"/>
              <a:chOff x="50436" y="-319265"/>
              <a:chExt cx="8903305" cy="4952322"/>
            </a:xfrm>
          </p:grpSpPr>
          <p:sp>
            <p:nvSpPr>
              <p:cNvPr id="1558" name="Google Shape;1558;p29"/>
              <p:cNvSpPr/>
              <p:nvPr/>
            </p:nvSpPr>
            <p:spPr>
              <a:xfrm>
                <a:off x="1711756" y="-259608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371824" y="2624884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8040133" y="2392885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7240842" y="4357881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1874075" y="665960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205800" y="3345774"/>
                <a:ext cx="110475" cy="14450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50436" y="-147925"/>
                <a:ext cx="110475" cy="145627"/>
              </a:xfrm>
              <a:custGeom>
                <a:rect b="b" l="l" r="r" t="t"/>
                <a:pathLst>
                  <a:path extrusionOk="0" h="1422" w="1257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3643562" y="-108452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003051" y="-319265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2586530" y="3979553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1690024" y="2880113"/>
                <a:ext cx="57303" cy="56326"/>
              </a:xfrm>
              <a:custGeom>
                <a:rect b="b" l="l" r="r" t="t"/>
                <a:pathLst>
                  <a:path extrusionOk="0" h="550" w="652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8797120" y="2458153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0" name="Google Shape;1570;p29"/>
              <p:cNvGrpSpPr/>
              <p:nvPr/>
            </p:nvGrpSpPr>
            <p:grpSpPr>
              <a:xfrm>
                <a:off x="717777" y="856329"/>
                <a:ext cx="6253449" cy="3501566"/>
                <a:chOff x="557127" y="1035417"/>
                <a:chExt cx="6253449" cy="3501566"/>
              </a:xfrm>
            </p:grpSpPr>
            <p:sp>
              <p:nvSpPr>
                <p:cNvPr id="1571" name="Google Shape;1571;p29"/>
                <p:cNvSpPr/>
                <p:nvPr/>
              </p:nvSpPr>
              <p:spPr>
                <a:xfrm>
                  <a:off x="2273465" y="1194705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2" name="Google Shape;1572;p29"/>
                <p:cNvSpPr/>
                <p:nvPr/>
              </p:nvSpPr>
              <p:spPr>
                <a:xfrm>
                  <a:off x="2882935" y="1035417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3" name="Google Shape;1573;p29"/>
                <p:cNvSpPr/>
                <p:nvPr/>
              </p:nvSpPr>
              <p:spPr>
                <a:xfrm>
                  <a:off x="6769181" y="4079462"/>
                  <a:ext cx="41395" cy="40657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4" name="Google Shape;1574;p29"/>
                <p:cNvSpPr/>
                <p:nvPr/>
              </p:nvSpPr>
              <p:spPr>
                <a:xfrm>
                  <a:off x="557127" y="4480145"/>
                  <a:ext cx="57039" cy="568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5" name="Google Shape;1575;p29"/>
              <p:cNvGrpSpPr/>
              <p:nvPr/>
            </p:nvGrpSpPr>
            <p:grpSpPr>
              <a:xfrm>
                <a:off x="8422211" y="-223628"/>
                <a:ext cx="294587" cy="1417112"/>
                <a:chOff x="5166711" y="1070247"/>
                <a:chExt cx="294587" cy="1417112"/>
              </a:xfrm>
            </p:grpSpPr>
            <p:sp>
              <p:nvSpPr>
                <p:cNvPr id="1576" name="Google Shape;1576;p29"/>
                <p:cNvSpPr/>
                <p:nvPr/>
              </p:nvSpPr>
              <p:spPr>
                <a:xfrm>
                  <a:off x="5166711" y="1070247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7" name="Google Shape;1577;p29"/>
                <p:cNvSpPr/>
                <p:nvPr/>
              </p:nvSpPr>
              <p:spPr>
                <a:xfrm>
                  <a:off x="5241839" y="2446906"/>
                  <a:ext cx="40516" cy="40452"/>
                </a:xfrm>
                <a:custGeom>
                  <a:rect b="b" l="l" r="r" t="t"/>
                  <a:pathLst>
                    <a:path extrusionOk="0" h="395" w="461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8" name="Google Shape;1578;p29"/>
                <p:cNvSpPr/>
                <p:nvPr/>
              </p:nvSpPr>
              <p:spPr>
                <a:xfrm>
                  <a:off x="5419903" y="1721329"/>
                  <a:ext cx="41395" cy="40657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29"/>
                <p:cNvSpPr/>
                <p:nvPr/>
              </p:nvSpPr>
              <p:spPr>
                <a:xfrm>
                  <a:off x="5227161" y="1598437"/>
                  <a:ext cx="57039" cy="568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80" name="Google Shape;1580;p29"/>
              <p:cNvSpPr/>
              <p:nvPr/>
            </p:nvSpPr>
            <p:spPr>
              <a:xfrm>
                <a:off x="6737556" y="-23364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4706399" y="4062378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8368594" y="3448561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8913049" y="3922740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4" name="Google Shape;1584;p29"/>
            <p:cNvSpPr/>
            <p:nvPr/>
          </p:nvSpPr>
          <p:spPr>
            <a:xfrm flipH="1">
              <a:off x="8498231" y="4790187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5" name="Google Shape;1585;p29"/>
            <p:cNvGrpSpPr/>
            <p:nvPr/>
          </p:nvGrpSpPr>
          <p:grpSpPr>
            <a:xfrm flipH="1" rot="2700000">
              <a:off x="845631" y="3313318"/>
              <a:ext cx="779342" cy="697284"/>
              <a:chOff x="1949642" y="2454226"/>
              <a:chExt cx="705425" cy="631150"/>
            </a:xfrm>
          </p:grpSpPr>
          <p:sp>
            <p:nvSpPr>
              <p:cNvPr id="1586" name="Google Shape;1586;p29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1" name="Google Shape;1591;p29"/>
            <p:cNvSpPr/>
            <p:nvPr/>
          </p:nvSpPr>
          <p:spPr>
            <a:xfrm flipH="1" rot="-2700000">
              <a:off x="3032412" y="780997"/>
              <a:ext cx="459226" cy="386296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2" name="Google Shape;1592;p29"/>
          <p:cNvSpPr txBox="1"/>
          <p:nvPr>
            <p:ph type="title"/>
          </p:nvPr>
        </p:nvSpPr>
        <p:spPr>
          <a:xfrm>
            <a:off x="1671550" y="1369975"/>
            <a:ext cx="5801100" cy="13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3" name="Google Shape;1593;p29"/>
          <p:cNvSpPr txBox="1"/>
          <p:nvPr>
            <p:ph idx="1" type="subTitle"/>
          </p:nvPr>
        </p:nvSpPr>
        <p:spPr>
          <a:xfrm>
            <a:off x="1671450" y="2622338"/>
            <a:ext cx="5801100" cy="8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5" name="Google Shape;1595;p30"/>
          <p:cNvGrpSpPr/>
          <p:nvPr/>
        </p:nvGrpSpPr>
        <p:grpSpPr>
          <a:xfrm>
            <a:off x="-189635" y="75527"/>
            <a:ext cx="9174835" cy="5636539"/>
            <a:chOff x="-189635" y="75527"/>
            <a:chExt cx="9174835" cy="5636539"/>
          </a:xfrm>
        </p:grpSpPr>
        <p:sp>
          <p:nvSpPr>
            <p:cNvPr id="1596" name="Google Shape;1596;p30"/>
            <p:cNvSpPr/>
            <p:nvPr/>
          </p:nvSpPr>
          <p:spPr>
            <a:xfrm rot="159001">
              <a:off x="7840982" y="437953"/>
              <a:ext cx="908832" cy="908434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7" name="Google Shape;1597;p30"/>
            <p:cNvGrpSpPr/>
            <p:nvPr/>
          </p:nvGrpSpPr>
          <p:grpSpPr>
            <a:xfrm rot="572271">
              <a:off x="6398640" y="4230218"/>
              <a:ext cx="1064565" cy="1403349"/>
              <a:chOff x="4308246" y="3238442"/>
              <a:chExt cx="1673600" cy="2206200"/>
            </a:xfrm>
          </p:grpSpPr>
          <p:sp>
            <p:nvSpPr>
              <p:cNvPr id="1598" name="Google Shape;1598;p30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rect b="b" l="l" r="r" t="t"/>
                <a:pathLst>
                  <a:path extrusionOk="0" h="32432" w="43171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0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rect b="b" l="l" r="r" t="t"/>
                <a:pathLst>
                  <a:path extrusionOk="0" h="88248" w="66944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0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rect b="b" l="l" r="r" t="t"/>
                <a:pathLst>
                  <a:path extrusionOk="0" h="17254" w="11842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1" name="Google Shape;1601;p30"/>
            <p:cNvSpPr/>
            <p:nvPr/>
          </p:nvSpPr>
          <p:spPr>
            <a:xfrm flipH="1" rot="1550640">
              <a:off x="8464734" y="1616986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2" name="Google Shape;1602;p30"/>
            <p:cNvGrpSpPr/>
            <p:nvPr/>
          </p:nvGrpSpPr>
          <p:grpSpPr>
            <a:xfrm flipH="1" rot="-1882907">
              <a:off x="4040677" y="4206783"/>
              <a:ext cx="537260" cy="480691"/>
              <a:chOff x="1949642" y="2454226"/>
              <a:chExt cx="705425" cy="631150"/>
            </a:xfrm>
          </p:grpSpPr>
          <p:sp>
            <p:nvSpPr>
              <p:cNvPr id="1603" name="Google Shape;1603;p30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0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0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0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0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8" name="Google Shape;1608;p30"/>
            <p:cNvGrpSpPr/>
            <p:nvPr/>
          </p:nvGrpSpPr>
          <p:grpSpPr>
            <a:xfrm>
              <a:off x="-189635" y="75527"/>
              <a:ext cx="9051492" cy="5209357"/>
              <a:chOff x="-189635" y="75527"/>
              <a:chExt cx="9051492" cy="5209357"/>
            </a:xfrm>
          </p:grpSpPr>
          <p:sp>
            <p:nvSpPr>
              <p:cNvPr id="1609" name="Google Shape;1609;p30"/>
              <p:cNvSpPr/>
              <p:nvPr/>
            </p:nvSpPr>
            <p:spPr>
              <a:xfrm flipH="1" rot="1009874">
                <a:off x="145131" y="4263894"/>
                <a:ext cx="909220" cy="908822"/>
              </a:xfrm>
              <a:custGeom>
                <a:rect b="b" l="l" r="r" t="t"/>
                <a:pathLst>
                  <a:path extrusionOk="0" h="57145" w="57170">
                    <a:moveTo>
                      <a:pt x="40146" y="2439"/>
                    </a:moveTo>
                    <a:cubicBezTo>
                      <a:pt x="40285" y="2439"/>
                      <a:pt x="40432" y="2454"/>
                      <a:pt x="40586" y="2485"/>
                    </a:cubicBezTo>
                    <a:cubicBezTo>
                      <a:pt x="43132" y="2994"/>
                      <a:pt x="43568" y="7722"/>
                      <a:pt x="44005" y="9759"/>
                    </a:cubicBezTo>
                    <a:cubicBezTo>
                      <a:pt x="44368" y="11432"/>
                      <a:pt x="44296" y="14268"/>
                      <a:pt x="45532" y="15577"/>
                    </a:cubicBezTo>
                    <a:cubicBezTo>
                      <a:pt x="45715" y="15790"/>
                      <a:pt x="45973" y="15889"/>
                      <a:pt x="46234" y="15889"/>
                    </a:cubicBezTo>
                    <a:cubicBezTo>
                      <a:pt x="46597" y="15889"/>
                      <a:pt x="46963" y="15698"/>
                      <a:pt x="47132" y="15359"/>
                    </a:cubicBezTo>
                    <a:cubicBezTo>
                      <a:pt x="47423" y="14486"/>
                      <a:pt x="47423" y="13541"/>
                      <a:pt x="47132" y="12595"/>
                    </a:cubicBezTo>
                    <a:lnTo>
                      <a:pt x="47132" y="12523"/>
                    </a:lnTo>
                    <a:cubicBezTo>
                      <a:pt x="47787" y="12814"/>
                      <a:pt x="48442" y="13032"/>
                      <a:pt x="48805" y="13177"/>
                    </a:cubicBezTo>
                    <a:cubicBezTo>
                      <a:pt x="50915" y="14050"/>
                      <a:pt x="54406" y="14996"/>
                      <a:pt x="53969" y="17905"/>
                    </a:cubicBezTo>
                    <a:cubicBezTo>
                      <a:pt x="53675" y="19642"/>
                      <a:pt x="52309" y="20199"/>
                      <a:pt x="50632" y="20199"/>
                    </a:cubicBezTo>
                    <a:cubicBezTo>
                      <a:pt x="48165" y="20199"/>
                      <a:pt x="45027" y="18993"/>
                      <a:pt x="43641" y="18560"/>
                    </a:cubicBezTo>
                    <a:lnTo>
                      <a:pt x="43277" y="18560"/>
                    </a:lnTo>
                    <a:cubicBezTo>
                      <a:pt x="43205" y="18487"/>
                      <a:pt x="43095" y="18450"/>
                      <a:pt x="42986" y="18450"/>
                    </a:cubicBezTo>
                    <a:cubicBezTo>
                      <a:pt x="42877" y="18450"/>
                      <a:pt x="42768" y="18487"/>
                      <a:pt x="42695" y="18560"/>
                    </a:cubicBezTo>
                    <a:cubicBezTo>
                      <a:pt x="35640" y="23069"/>
                      <a:pt x="29094" y="28233"/>
                      <a:pt x="23130" y="34052"/>
                    </a:cubicBezTo>
                    <a:cubicBezTo>
                      <a:pt x="22984" y="33834"/>
                      <a:pt x="22839" y="33688"/>
                      <a:pt x="22766" y="33398"/>
                    </a:cubicBezTo>
                    <a:cubicBezTo>
                      <a:pt x="22676" y="33218"/>
                      <a:pt x="22503" y="33093"/>
                      <a:pt x="22315" y="33093"/>
                    </a:cubicBezTo>
                    <a:cubicBezTo>
                      <a:pt x="22199" y="33093"/>
                      <a:pt x="22077" y="33141"/>
                      <a:pt x="21966" y="33252"/>
                    </a:cubicBezTo>
                    <a:cubicBezTo>
                      <a:pt x="21457" y="33688"/>
                      <a:pt x="21748" y="34489"/>
                      <a:pt x="22111" y="35070"/>
                    </a:cubicBezTo>
                    <a:cubicBezTo>
                      <a:pt x="21748" y="35434"/>
                      <a:pt x="21311" y="35798"/>
                      <a:pt x="20948" y="36234"/>
                    </a:cubicBezTo>
                    <a:cubicBezTo>
                      <a:pt x="20875" y="36161"/>
                      <a:pt x="20802" y="36016"/>
                      <a:pt x="20729" y="35871"/>
                    </a:cubicBezTo>
                    <a:cubicBezTo>
                      <a:pt x="20633" y="35550"/>
                      <a:pt x="20367" y="35399"/>
                      <a:pt x="20100" y="35399"/>
                    </a:cubicBezTo>
                    <a:cubicBezTo>
                      <a:pt x="19761" y="35399"/>
                      <a:pt x="19420" y="35641"/>
                      <a:pt x="19420" y="36089"/>
                    </a:cubicBezTo>
                    <a:cubicBezTo>
                      <a:pt x="19420" y="36525"/>
                      <a:pt x="19638" y="36962"/>
                      <a:pt x="19929" y="37253"/>
                    </a:cubicBezTo>
                    <a:cubicBezTo>
                      <a:pt x="19420" y="37762"/>
                      <a:pt x="18911" y="38344"/>
                      <a:pt x="18402" y="38853"/>
                    </a:cubicBezTo>
                    <a:cubicBezTo>
                      <a:pt x="18184" y="38634"/>
                      <a:pt x="17966" y="38416"/>
                      <a:pt x="17820" y="38198"/>
                    </a:cubicBezTo>
                    <a:cubicBezTo>
                      <a:pt x="17712" y="38036"/>
                      <a:pt x="17554" y="37964"/>
                      <a:pt x="17405" y="37964"/>
                    </a:cubicBezTo>
                    <a:cubicBezTo>
                      <a:pt x="17153" y="37964"/>
                      <a:pt x="16929" y="38169"/>
                      <a:pt x="17020" y="38489"/>
                    </a:cubicBezTo>
                    <a:cubicBezTo>
                      <a:pt x="17093" y="38925"/>
                      <a:pt x="17311" y="39362"/>
                      <a:pt x="17529" y="39798"/>
                    </a:cubicBezTo>
                    <a:lnTo>
                      <a:pt x="16074" y="41471"/>
                    </a:lnTo>
                    <a:cubicBezTo>
                      <a:pt x="15784" y="41035"/>
                      <a:pt x="15493" y="40817"/>
                      <a:pt x="15129" y="40380"/>
                    </a:cubicBezTo>
                    <a:cubicBezTo>
                      <a:pt x="15044" y="40252"/>
                      <a:pt x="14927" y="40199"/>
                      <a:pt x="14809" y="40199"/>
                    </a:cubicBezTo>
                    <a:cubicBezTo>
                      <a:pt x="14523" y="40199"/>
                      <a:pt x="14226" y="40508"/>
                      <a:pt x="14329" y="40817"/>
                    </a:cubicBezTo>
                    <a:cubicBezTo>
                      <a:pt x="14474" y="41471"/>
                      <a:pt x="14765" y="42053"/>
                      <a:pt x="15129" y="42562"/>
                    </a:cubicBezTo>
                    <a:cubicBezTo>
                      <a:pt x="14620" y="43071"/>
                      <a:pt x="14111" y="43653"/>
                      <a:pt x="13674" y="44235"/>
                    </a:cubicBezTo>
                    <a:cubicBezTo>
                      <a:pt x="13311" y="44599"/>
                      <a:pt x="13311" y="45108"/>
                      <a:pt x="13529" y="45544"/>
                    </a:cubicBezTo>
                    <a:cubicBezTo>
                      <a:pt x="13020" y="48017"/>
                      <a:pt x="13674" y="51290"/>
                      <a:pt x="13383" y="53109"/>
                    </a:cubicBezTo>
                    <a:cubicBezTo>
                      <a:pt x="13189" y="54143"/>
                      <a:pt x="12708" y="54890"/>
                      <a:pt x="11735" y="54890"/>
                    </a:cubicBezTo>
                    <a:cubicBezTo>
                      <a:pt x="11613" y="54890"/>
                      <a:pt x="11484" y="54879"/>
                      <a:pt x="11347" y="54854"/>
                    </a:cubicBezTo>
                    <a:cubicBezTo>
                      <a:pt x="10110" y="54636"/>
                      <a:pt x="9310" y="52818"/>
                      <a:pt x="8728" y="51727"/>
                    </a:cubicBezTo>
                    <a:cubicBezTo>
                      <a:pt x="8146" y="50709"/>
                      <a:pt x="7710" y="49472"/>
                      <a:pt x="7201" y="48308"/>
                    </a:cubicBezTo>
                    <a:lnTo>
                      <a:pt x="7201" y="48308"/>
                    </a:lnTo>
                    <a:cubicBezTo>
                      <a:pt x="7564" y="48381"/>
                      <a:pt x="7928" y="48417"/>
                      <a:pt x="8292" y="48417"/>
                    </a:cubicBezTo>
                    <a:cubicBezTo>
                      <a:pt x="8655" y="48417"/>
                      <a:pt x="9019" y="48381"/>
                      <a:pt x="9383" y="48308"/>
                    </a:cubicBezTo>
                    <a:cubicBezTo>
                      <a:pt x="10110" y="48090"/>
                      <a:pt x="10401" y="46926"/>
                      <a:pt x="9601" y="46563"/>
                    </a:cubicBezTo>
                    <a:cubicBezTo>
                      <a:pt x="8655" y="46272"/>
                      <a:pt x="7564" y="46053"/>
                      <a:pt x="6546" y="45908"/>
                    </a:cubicBezTo>
                    <a:cubicBezTo>
                      <a:pt x="5673" y="45690"/>
                      <a:pt x="4801" y="45326"/>
                      <a:pt x="4000" y="44817"/>
                    </a:cubicBezTo>
                    <a:cubicBezTo>
                      <a:pt x="2982" y="44235"/>
                      <a:pt x="2328" y="43217"/>
                      <a:pt x="2328" y="42053"/>
                    </a:cubicBezTo>
                    <a:cubicBezTo>
                      <a:pt x="2367" y="40632"/>
                      <a:pt x="3350" y="40218"/>
                      <a:pt x="4554" y="40218"/>
                    </a:cubicBezTo>
                    <a:cubicBezTo>
                      <a:pt x="5568" y="40218"/>
                      <a:pt x="6739" y="40511"/>
                      <a:pt x="7637" y="40744"/>
                    </a:cubicBezTo>
                    <a:cubicBezTo>
                      <a:pt x="7324" y="41057"/>
                      <a:pt x="7713" y="41587"/>
                      <a:pt x="8153" y="41587"/>
                    </a:cubicBezTo>
                    <a:cubicBezTo>
                      <a:pt x="8223" y="41587"/>
                      <a:pt x="8294" y="41574"/>
                      <a:pt x="8365" y="41544"/>
                    </a:cubicBezTo>
                    <a:cubicBezTo>
                      <a:pt x="13601" y="38707"/>
                      <a:pt x="18111" y="34925"/>
                      <a:pt x="22693" y="31070"/>
                    </a:cubicBezTo>
                    <a:cubicBezTo>
                      <a:pt x="27930" y="26633"/>
                      <a:pt x="33531" y="22051"/>
                      <a:pt x="38040" y="16959"/>
                    </a:cubicBezTo>
                    <a:cubicBezTo>
                      <a:pt x="38477" y="16450"/>
                      <a:pt x="38404" y="15650"/>
                      <a:pt x="37895" y="15214"/>
                    </a:cubicBezTo>
                    <a:cubicBezTo>
                      <a:pt x="37755" y="11717"/>
                      <a:pt x="36674" y="2439"/>
                      <a:pt x="40146" y="2439"/>
                    </a:cubicBezTo>
                    <a:close/>
                    <a:moveTo>
                      <a:pt x="39914" y="0"/>
                    </a:moveTo>
                    <a:cubicBezTo>
                      <a:pt x="34469" y="0"/>
                      <a:pt x="34295" y="11364"/>
                      <a:pt x="36295" y="15577"/>
                    </a:cubicBezTo>
                    <a:cubicBezTo>
                      <a:pt x="31785" y="18996"/>
                      <a:pt x="27858" y="23287"/>
                      <a:pt x="23712" y="27070"/>
                    </a:cubicBezTo>
                    <a:cubicBezTo>
                      <a:pt x="18984" y="31579"/>
                      <a:pt x="13965" y="35652"/>
                      <a:pt x="8946" y="39726"/>
                    </a:cubicBezTo>
                    <a:cubicBezTo>
                      <a:pt x="7934" y="38683"/>
                      <a:pt x="6366" y="38131"/>
                      <a:pt x="4831" y="38131"/>
                    </a:cubicBezTo>
                    <a:cubicBezTo>
                      <a:pt x="2725" y="38131"/>
                      <a:pt x="681" y="39169"/>
                      <a:pt x="218" y="41398"/>
                    </a:cubicBezTo>
                    <a:cubicBezTo>
                      <a:pt x="0" y="43144"/>
                      <a:pt x="655" y="44890"/>
                      <a:pt x="1964" y="45981"/>
                    </a:cubicBezTo>
                    <a:cubicBezTo>
                      <a:pt x="2764" y="46708"/>
                      <a:pt x="3710" y="47290"/>
                      <a:pt x="4801" y="47654"/>
                    </a:cubicBezTo>
                    <a:lnTo>
                      <a:pt x="5019" y="47726"/>
                    </a:lnTo>
                    <a:cubicBezTo>
                      <a:pt x="5852" y="51446"/>
                      <a:pt x="7987" y="57145"/>
                      <a:pt x="11720" y="57145"/>
                    </a:cubicBezTo>
                    <a:cubicBezTo>
                      <a:pt x="12221" y="57145"/>
                      <a:pt x="12751" y="57042"/>
                      <a:pt x="13311" y="56818"/>
                    </a:cubicBezTo>
                    <a:cubicBezTo>
                      <a:pt x="15347" y="56018"/>
                      <a:pt x="15638" y="53618"/>
                      <a:pt x="15711" y="51654"/>
                    </a:cubicBezTo>
                    <a:cubicBezTo>
                      <a:pt x="15711" y="50199"/>
                      <a:pt x="15638" y="48745"/>
                      <a:pt x="15711" y="47290"/>
                    </a:cubicBezTo>
                    <a:cubicBezTo>
                      <a:pt x="15711" y="46417"/>
                      <a:pt x="15929" y="45617"/>
                      <a:pt x="16147" y="44817"/>
                    </a:cubicBezTo>
                    <a:cubicBezTo>
                      <a:pt x="24148" y="35871"/>
                      <a:pt x="33822" y="28888"/>
                      <a:pt x="42405" y="20596"/>
                    </a:cubicBezTo>
                    <a:cubicBezTo>
                      <a:pt x="42477" y="20742"/>
                      <a:pt x="42550" y="20814"/>
                      <a:pt x="42695" y="20887"/>
                    </a:cubicBezTo>
                    <a:cubicBezTo>
                      <a:pt x="44413" y="22043"/>
                      <a:pt x="47091" y="22839"/>
                      <a:pt x="49639" y="22839"/>
                    </a:cubicBezTo>
                    <a:cubicBezTo>
                      <a:pt x="52701" y="22839"/>
                      <a:pt x="55576" y="21689"/>
                      <a:pt x="56370" y="18632"/>
                    </a:cubicBezTo>
                    <a:cubicBezTo>
                      <a:pt x="57170" y="15505"/>
                      <a:pt x="54988" y="13323"/>
                      <a:pt x="52224" y="12232"/>
                    </a:cubicBezTo>
                    <a:cubicBezTo>
                      <a:pt x="50478" y="11504"/>
                      <a:pt x="48660" y="11068"/>
                      <a:pt x="46769" y="10777"/>
                    </a:cubicBezTo>
                    <a:cubicBezTo>
                      <a:pt x="46478" y="9322"/>
                      <a:pt x="46114" y="7795"/>
                      <a:pt x="45750" y="6340"/>
                    </a:cubicBezTo>
                    <a:cubicBezTo>
                      <a:pt x="44878" y="3140"/>
                      <a:pt x="43932" y="303"/>
                      <a:pt x="40222" y="12"/>
                    </a:cubicBezTo>
                    <a:cubicBezTo>
                      <a:pt x="40118" y="4"/>
                      <a:pt x="40015" y="0"/>
                      <a:pt x="399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10" name="Google Shape;1610;p30"/>
              <p:cNvGrpSpPr/>
              <p:nvPr/>
            </p:nvGrpSpPr>
            <p:grpSpPr>
              <a:xfrm flipH="1">
                <a:off x="-189635" y="75527"/>
                <a:ext cx="9051492" cy="4677161"/>
                <a:chOff x="50436" y="-319265"/>
                <a:chExt cx="9051492" cy="4677161"/>
              </a:xfrm>
            </p:grpSpPr>
            <p:sp>
              <p:nvSpPr>
                <p:cNvPr id="1611" name="Google Shape;1611;p30"/>
                <p:cNvSpPr/>
                <p:nvPr/>
              </p:nvSpPr>
              <p:spPr>
                <a:xfrm>
                  <a:off x="1711756" y="-259608"/>
                  <a:ext cx="162328" cy="212910"/>
                </a:xfrm>
                <a:custGeom>
                  <a:rect b="b" l="l" r="r" t="t"/>
                  <a:pathLst>
                    <a:path extrusionOk="0" h="2079" w="1847">
                      <a:moveTo>
                        <a:pt x="919" y="1"/>
                      </a:moveTo>
                      <a:cubicBezTo>
                        <a:pt x="812" y="1"/>
                        <a:pt x="716" y="349"/>
                        <a:pt x="687" y="803"/>
                      </a:cubicBezTo>
                      <a:cubicBezTo>
                        <a:pt x="290" y="832"/>
                        <a:pt x="1" y="928"/>
                        <a:pt x="1" y="1035"/>
                      </a:cubicBezTo>
                      <a:cubicBezTo>
                        <a:pt x="1" y="1151"/>
                        <a:pt x="290" y="1247"/>
                        <a:pt x="687" y="1276"/>
                      </a:cubicBezTo>
                      <a:cubicBezTo>
                        <a:pt x="716" y="1730"/>
                        <a:pt x="812" y="2078"/>
                        <a:pt x="919" y="2078"/>
                      </a:cubicBezTo>
                      <a:cubicBezTo>
                        <a:pt x="1035" y="2078"/>
                        <a:pt x="1131" y="1730"/>
                        <a:pt x="1160" y="1276"/>
                      </a:cubicBezTo>
                      <a:cubicBezTo>
                        <a:pt x="1556" y="1247"/>
                        <a:pt x="1846" y="1151"/>
                        <a:pt x="1846" y="1035"/>
                      </a:cubicBezTo>
                      <a:cubicBezTo>
                        <a:pt x="1846" y="928"/>
                        <a:pt x="1556" y="832"/>
                        <a:pt x="1160" y="803"/>
                      </a:cubicBezTo>
                      <a:cubicBezTo>
                        <a:pt x="1131" y="349"/>
                        <a:pt x="1035" y="1"/>
                        <a:pt x="91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2" name="Google Shape;1612;p30"/>
                <p:cNvSpPr/>
                <p:nvPr/>
              </p:nvSpPr>
              <p:spPr>
                <a:xfrm>
                  <a:off x="371824" y="2624884"/>
                  <a:ext cx="162328" cy="212910"/>
                </a:xfrm>
                <a:custGeom>
                  <a:rect b="b" l="l" r="r" t="t"/>
                  <a:pathLst>
                    <a:path extrusionOk="0" h="2079" w="1847">
                      <a:moveTo>
                        <a:pt x="919" y="0"/>
                      </a:moveTo>
                      <a:cubicBezTo>
                        <a:pt x="813" y="0"/>
                        <a:pt x="716" y="348"/>
                        <a:pt x="687" y="812"/>
                      </a:cubicBezTo>
                      <a:cubicBezTo>
                        <a:pt x="291" y="832"/>
                        <a:pt x="1" y="928"/>
                        <a:pt x="1" y="1044"/>
                      </a:cubicBezTo>
                      <a:cubicBezTo>
                        <a:pt x="1" y="1150"/>
                        <a:pt x="291" y="1247"/>
                        <a:pt x="687" y="1276"/>
                      </a:cubicBezTo>
                      <a:cubicBezTo>
                        <a:pt x="716" y="1740"/>
                        <a:pt x="813" y="2078"/>
                        <a:pt x="919" y="2078"/>
                      </a:cubicBezTo>
                      <a:cubicBezTo>
                        <a:pt x="1035" y="2078"/>
                        <a:pt x="1132" y="1740"/>
                        <a:pt x="1161" y="1276"/>
                      </a:cubicBezTo>
                      <a:cubicBezTo>
                        <a:pt x="1557" y="1247"/>
                        <a:pt x="1847" y="1150"/>
                        <a:pt x="1847" y="1044"/>
                      </a:cubicBezTo>
                      <a:cubicBezTo>
                        <a:pt x="1847" y="928"/>
                        <a:pt x="1557" y="832"/>
                        <a:pt x="1161" y="812"/>
                      </a:cubicBezTo>
                      <a:cubicBezTo>
                        <a:pt x="1132" y="348"/>
                        <a:pt x="1035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30"/>
                <p:cNvSpPr/>
                <p:nvPr/>
              </p:nvSpPr>
              <p:spPr>
                <a:xfrm>
                  <a:off x="8040133" y="2392885"/>
                  <a:ext cx="209875" cy="275176"/>
                </a:xfrm>
                <a:custGeom>
                  <a:rect b="b" l="l" r="r" t="t"/>
                  <a:pathLst>
                    <a:path extrusionOk="0" h="2687" w="2388">
                      <a:moveTo>
                        <a:pt x="1199" y="0"/>
                      </a:moveTo>
                      <a:cubicBezTo>
                        <a:pt x="1054" y="0"/>
                        <a:pt x="928" y="445"/>
                        <a:pt x="899" y="1044"/>
                      </a:cubicBezTo>
                      <a:cubicBezTo>
                        <a:pt x="387" y="1073"/>
                        <a:pt x="0" y="1199"/>
                        <a:pt x="0" y="1344"/>
                      </a:cubicBezTo>
                      <a:cubicBezTo>
                        <a:pt x="0" y="1489"/>
                        <a:pt x="387" y="1605"/>
                        <a:pt x="899" y="1643"/>
                      </a:cubicBezTo>
                      <a:cubicBezTo>
                        <a:pt x="928" y="2242"/>
                        <a:pt x="1054" y="2687"/>
                        <a:pt x="1199" y="2687"/>
                      </a:cubicBezTo>
                      <a:cubicBezTo>
                        <a:pt x="1344" y="2687"/>
                        <a:pt x="1469" y="2242"/>
                        <a:pt x="1498" y="1643"/>
                      </a:cubicBezTo>
                      <a:cubicBezTo>
                        <a:pt x="2010" y="1605"/>
                        <a:pt x="2387" y="1489"/>
                        <a:pt x="2387" y="1344"/>
                      </a:cubicBezTo>
                      <a:cubicBezTo>
                        <a:pt x="2387" y="1199"/>
                        <a:pt x="2010" y="1073"/>
                        <a:pt x="1498" y="1044"/>
                      </a:cubicBezTo>
                      <a:cubicBezTo>
                        <a:pt x="1469" y="435"/>
                        <a:pt x="1344" y="0"/>
                        <a:pt x="119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30"/>
                <p:cNvSpPr/>
                <p:nvPr/>
              </p:nvSpPr>
              <p:spPr>
                <a:xfrm>
                  <a:off x="7666242" y="4025881"/>
                  <a:ext cx="209875" cy="275176"/>
                </a:xfrm>
                <a:custGeom>
                  <a:rect b="b" l="l" r="r" t="t"/>
                  <a:pathLst>
                    <a:path extrusionOk="0" h="2687" w="2388">
                      <a:moveTo>
                        <a:pt x="1199" y="0"/>
                      </a:moveTo>
                      <a:cubicBezTo>
                        <a:pt x="1044" y="0"/>
                        <a:pt x="928" y="445"/>
                        <a:pt x="899" y="1044"/>
                      </a:cubicBezTo>
                      <a:cubicBezTo>
                        <a:pt x="387" y="1073"/>
                        <a:pt x="1" y="1199"/>
                        <a:pt x="1" y="1344"/>
                      </a:cubicBezTo>
                      <a:cubicBezTo>
                        <a:pt x="1" y="1479"/>
                        <a:pt x="387" y="1605"/>
                        <a:pt x="899" y="1643"/>
                      </a:cubicBezTo>
                      <a:cubicBezTo>
                        <a:pt x="928" y="2242"/>
                        <a:pt x="1054" y="2687"/>
                        <a:pt x="1199" y="2687"/>
                      </a:cubicBezTo>
                      <a:cubicBezTo>
                        <a:pt x="1344" y="2687"/>
                        <a:pt x="1470" y="2242"/>
                        <a:pt x="1499" y="1643"/>
                      </a:cubicBezTo>
                      <a:cubicBezTo>
                        <a:pt x="2011" y="1605"/>
                        <a:pt x="2388" y="1479"/>
                        <a:pt x="2388" y="1344"/>
                      </a:cubicBezTo>
                      <a:cubicBezTo>
                        <a:pt x="2388" y="1199"/>
                        <a:pt x="2011" y="1073"/>
                        <a:pt x="1499" y="1044"/>
                      </a:cubicBezTo>
                      <a:cubicBezTo>
                        <a:pt x="1470" y="435"/>
                        <a:pt x="1344" y="0"/>
                        <a:pt x="119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30"/>
                <p:cNvSpPr/>
                <p:nvPr/>
              </p:nvSpPr>
              <p:spPr>
                <a:xfrm>
                  <a:off x="1874075" y="665960"/>
                  <a:ext cx="209875" cy="275176"/>
                </a:xfrm>
                <a:custGeom>
                  <a:rect b="b" l="l" r="r" t="t"/>
                  <a:pathLst>
                    <a:path extrusionOk="0" h="2687" w="2388">
                      <a:moveTo>
                        <a:pt x="1190" y="0"/>
                      </a:moveTo>
                      <a:cubicBezTo>
                        <a:pt x="1045" y="0"/>
                        <a:pt x="919" y="445"/>
                        <a:pt x="890" y="1044"/>
                      </a:cubicBezTo>
                      <a:cubicBezTo>
                        <a:pt x="378" y="1073"/>
                        <a:pt x="1" y="1198"/>
                        <a:pt x="1" y="1343"/>
                      </a:cubicBezTo>
                      <a:cubicBezTo>
                        <a:pt x="1" y="1488"/>
                        <a:pt x="378" y="1604"/>
                        <a:pt x="890" y="1643"/>
                      </a:cubicBezTo>
                      <a:cubicBezTo>
                        <a:pt x="919" y="2252"/>
                        <a:pt x="1045" y="2687"/>
                        <a:pt x="1190" y="2687"/>
                      </a:cubicBezTo>
                      <a:cubicBezTo>
                        <a:pt x="1344" y="2687"/>
                        <a:pt x="1460" y="2242"/>
                        <a:pt x="1499" y="1643"/>
                      </a:cubicBezTo>
                      <a:cubicBezTo>
                        <a:pt x="2011" y="1604"/>
                        <a:pt x="2388" y="1488"/>
                        <a:pt x="2388" y="1343"/>
                      </a:cubicBezTo>
                      <a:cubicBezTo>
                        <a:pt x="2388" y="1198"/>
                        <a:pt x="2011" y="1073"/>
                        <a:pt x="1499" y="1044"/>
                      </a:cubicBezTo>
                      <a:cubicBezTo>
                        <a:pt x="1460" y="435"/>
                        <a:pt x="1344" y="0"/>
                        <a:pt x="11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6" name="Google Shape;1616;p30"/>
                <p:cNvSpPr/>
                <p:nvPr/>
              </p:nvSpPr>
              <p:spPr>
                <a:xfrm>
                  <a:off x="205800" y="3345774"/>
                  <a:ext cx="110475" cy="144501"/>
                </a:xfrm>
                <a:custGeom>
                  <a:rect b="b" l="l" r="r" t="t"/>
                  <a:pathLst>
                    <a:path extrusionOk="0" h="1411" w="1257">
                      <a:moveTo>
                        <a:pt x="628" y="0"/>
                      </a:moveTo>
                      <a:cubicBezTo>
                        <a:pt x="551" y="0"/>
                        <a:pt x="483" y="232"/>
                        <a:pt x="474" y="551"/>
                      </a:cubicBezTo>
                      <a:cubicBezTo>
                        <a:pt x="203" y="570"/>
                        <a:pt x="0" y="628"/>
                        <a:pt x="0" y="706"/>
                      </a:cubicBezTo>
                      <a:cubicBezTo>
                        <a:pt x="0" y="783"/>
                        <a:pt x="203" y="850"/>
                        <a:pt x="474" y="860"/>
                      </a:cubicBezTo>
                      <a:cubicBezTo>
                        <a:pt x="483" y="1179"/>
                        <a:pt x="551" y="1411"/>
                        <a:pt x="628" y="1411"/>
                      </a:cubicBezTo>
                      <a:cubicBezTo>
                        <a:pt x="706" y="1411"/>
                        <a:pt x="773" y="1169"/>
                        <a:pt x="793" y="860"/>
                      </a:cubicBezTo>
                      <a:cubicBezTo>
                        <a:pt x="1063" y="850"/>
                        <a:pt x="1257" y="783"/>
                        <a:pt x="1257" y="706"/>
                      </a:cubicBezTo>
                      <a:cubicBezTo>
                        <a:pt x="1257" y="628"/>
                        <a:pt x="1063" y="561"/>
                        <a:pt x="793" y="551"/>
                      </a:cubicBezTo>
                      <a:cubicBezTo>
                        <a:pt x="773" y="232"/>
                        <a:pt x="706" y="0"/>
                        <a:pt x="62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7" name="Google Shape;1617;p30"/>
                <p:cNvSpPr/>
                <p:nvPr/>
              </p:nvSpPr>
              <p:spPr>
                <a:xfrm>
                  <a:off x="50436" y="-147925"/>
                  <a:ext cx="110475" cy="145627"/>
                </a:xfrm>
                <a:custGeom>
                  <a:rect b="b" l="l" r="r" t="t"/>
                  <a:pathLst>
                    <a:path extrusionOk="0" h="1422" w="1257">
                      <a:moveTo>
                        <a:pt x="628" y="1"/>
                      </a:moveTo>
                      <a:cubicBezTo>
                        <a:pt x="551" y="1"/>
                        <a:pt x="483" y="243"/>
                        <a:pt x="474" y="552"/>
                      </a:cubicBezTo>
                      <a:cubicBezTo>
                        <a:pt x="203" y="571"/>
                        <a:pt x="0" y="639"/>
                        <a:pt x="0" y="706"/>
                      </a:cubicBezTo>
                      <a:cubicBezTo>
                        <a:pt x="0" y="784"/>
                        <a:pt x="203" y="851"/>
                        <a:pt x="474" y="871"/>
                      </a:cubicBezTo>
                      <a:cubicBezTo>
                        <a:pt x="483" y="1180"/>
                        <a:pt x="551" y="1422"/>
                        <a:pt x="628" y="1422"/>
                      </a:cubicBezTo>
                      <a:cubicBezTo>
                        <a:pt x="706" y="1422"/>
                        <a:pt x="773" y="1180"/>
                        <a:pt x="793" y="871"/>
                      </a:cubicBezTo>
                      <a:cubicBezTo>
                        <a:pt x="1054" y="851"/>
                        <a:pt x="1257" y="793"/>
                        <a:pt x="1257" y="706"/>
                      </a:cubicBezTo>
                      <a:cubicBezTo>
                        <a:pt x="1257" y="639"/>
                        <a:pt x="1054" y="571"/>
                        <a:pt x="793" y="552"/>
                      </a:cubicBezTo>
                      <a:cubicBezTo>
                        <a:pt x="773" y="243"/>
                        <a:pt x="706" y="1"/>
                        <a:pt x="6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8" name="Google Shape;1618;p30"/>
                <p:cNvSpPr/>
                <p:nvPr/>
              </p:nvSpPr>
              <p:spPr>
                <a:xfrm>
                  <a:off x="3643562" y="-108452"/>
                  <a:ext cx="85427" cy="85410"/>
                </a:xfrm>
                <a:custGeom>
                  <a:rect b="b" l="l" r="r" t="t"/>
                  <a:pathLst>
                    <a:path extrusionOk="0" h="834" w="972">
                      <a:moveTo>
                        <a:pt x="543" y="1"/>
                      </a:moveTo>
                      <a:cubicBezTo>
                        <a:pt x="522" y="1"/>
                        <a:pt x="500" y="2"/>
                        <a:pt x="479" y="6"/>
                      </a:cubicBezTo>
                      <a:cubicBezTo>
                        <a:pt x="1" y="61"/>
                        <a:pt x="82" y="833"/>
                        <a:pt x="549" y="833"/>
                      </a:cubicBezTo>
                      <a:cubicBezTo>
                        <a:pt x="573" y="833"/>
                        <a:pt x="598" y="831"/>
                        <a:pt x="624" y="827"/>
                      </a:cubicBezTo>
                      <a:cubicBezTo>
                        <a:pt x="807" y="788"/>
                        <a:pt x="952" y="634"/>
                        <a:pt x="972" y="440"/>
                      </a:cubicBezTo>
                      <a:cubicBezTo>
                        <a:pt x="972" y="192"/>
                        <a:pt x="776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30"/>
                <p:cNvSpPr/>
                <p:nvPr/>
              </p:nvSpPr>
              <p:spPr>
                <a:xfrm>
                  <a:off x="6003051" y="-319265"/>
                  <a:ext cx="41395" cy="40657"/>
                </a:xfrm>
                <a:custGeom>
                  <a:rect b="b" l="l" r="r" t="t"/>
                  <a:pathLst>
                    <a:path extrusionOk="0" h="397" w="471">
                      <a:moveTo>
                        <a:pt x="273" y="1"/>
                      </a:moveTo>
                      <a:cubicBezTo>
                        <a:pt x="259" y="1"/>
                        <a:pt x="244" y="3"/>
                        <a:pt x="229" y="6"/>
                      </a:cubicBezTo>
                      <a:cubicBezTo>
                        <a:pt x="0" y="24"/>
                        <a:pt x="39" y="397"/>
                        <a:pt x="257" y="397"/>
                      </a:cubicBezTo>
                      <a:cubicBezTo>
                        <a:pt x="269" y="397"/>
                        <a:pt x="282" y="395"/>
                        <a:pt x="296" y="393"/>
                      </a:cubicBezTo>
                      <a:cubicBezTo>
                        <a:pt x="393" y="373"/>
                        <a:pt x="460" y="296"/>
                        <a:pt x="470" y="209"/>
                      </a:cubicBezTo>
                      <a:cubicBezTo>
                        <a:pt x="470" y="90"/>
                        <a:pt x="380" y="1"/>
                        <a:pt x="2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30"/>
                <p:cNvSpPr/>
                <p:nvPr/>
              </p:nvSpPr>
              <p:spPr>
                <a:xfrm>
                  <a:off x="2586530" y="3979553"/>
                  <a:ext cx="40692" cy="40145"/>
                </a:xfrm>
                <a:custGeom>
                  <a:rect b="b" l="l" r="r" t="t"/>
                  <a:pathLst>
                    <a:path extrusionOk="0" h="392" w="463">
                      <a:moveTo>
                        <a:pt x="261" y="0"/>
                      </a:moveTo>
                      <a:cubicBezTo>
                        <a:pt x="251" y="0"/>
                        <a:pt x="241" y="1"/>
                        <a:pt x="231" y="3"/>
                      </a:cubicBezTo>
                      <a:cubicBezTo>
                        <a:pt x="0" y="21"/>
                        <a:pt x="34" y="392"/>
                        <a:pt x="264" y="392"/>
                      </a:cubicBezTo>
                      <a:cubicBezTo>
                        <a:pt x="275" y="392"/>
                        <a:pt x="287" y="391"/>
                        <a:pt x="299" y="389"/>
                      </a:cubicBezTo>
                      <a:cubicBezTo>
                        <a:pt x="386" y="370"/>
                        <a:pt x="453" y="292"/>
                        <a:pt x="463" y="205"/>
                      </a:cubicBezTo>
                      <a:cubicBezTo>
                        <a:pt x="463" y="91"/>
                        <a:pt x="366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30"/>
                <p:cNvSpPr/>
                <p:nvPr/>
              </p:nvSpPr>
              <p:spPr>
                <a:xfrm>
                  <a:off x="2350174" y="2424188"/>
                  <a:ext cx="57303" cy="56326"/>
                </a:xfrm>
                <a:custGeom>
                  <a:rect b="b" l="l" r="r" t="t"/>
                  <a:pathLst>
                    <a:path extrusionOk="0" h="550" w="652">
                      <a:moveTo>
                        <a:pt x="370" y="0"/>
                      </a:moveTo>
                      <a:cubicBezTo>
                        <a:pt x="354" y="0"/>
                        <a:pt x="338" y="2"/>
                        <a:pt x="323" y="4"/>
                      </a:cubicBezTo>
                      <a:cubicBezTo>
                        <a:pt x="1" y="32"/>
                        <a:pt x="55" y="550"/>
                        <a:pt x="369" y="550"/>
                      </a:cubicBezTo>
                      <a:cubicBezTo>
                        <a:pt x="385" y="550"/>
                        <a:pt x="402" y="548"/>
                        <a:pt x="419" y="545"/>
                      </a:cubicBezTo>
                      <a:cubicBezTo>
                        <a:pt x="545" y="526"/>
                        <a:pt x="641" y="420"/>
                        <a:pt x="651" y="284"/>
                      </a:cubicBezTo>
                      <a:cubicBezTo>
                        <a:pt x="651" y="126"/>
                        <a:pt x="524" y="0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30"/>
                <p:cNvSpPr/>
                <p:nvPr/>
              </p:nvSpPr>
              <p:spPr>
                <a:xfrm>
                  <a:off x="8797120" y="2458153"/>
                  <a:ext cx="110475" cy="144603"/>
                </a:xfrm>
                <a:custGeom>
                  <a:rect b="b" l="l" r="r" t="t"/>
                  <a:pathLst>
                    <a:path extrusionOk="0" h="1412" w="1257">
                      <a:moveTo>
                        <a:pt x="628" y="1"/>
                      </a:moveTo>
                      <a:cubicBezTo>
                        <a:pt x="551" y="1"/>
                        <a:pt x="483" y="242"/>
                        <a:pt x="474" y="552"/>
                      </a:cubicBezTo>
                      <a:cubicBezTo>
                        <a:pt x="203" y="571"/>
                        <a:pt x="0" y="629"/>
                        <a:pt x="0" y="706"/>
                      </a:cubicBezTo>
                      <a:cubicBezTo>
                        <a:pt x="0" y="784"/>
                        <a:pt x="203" y="851"/>
                        <a:pt x="474" y="871"/>
                      </a:cubicBezTo>
                      <a:cubicBezTo>
                        <a:pt x="483" y="1180"/>
                        <a:pt x="551" y="1412"/>
                        <a:pt x="628" y="1412"/>
                      </a:cubicBezTo>
                      <a:cubicBezTo>
                        <a:pt x="706" y="1412"/>
                        <a:pt x="773" y="1170"/>
                        <a:pt x="793" y="871"/>
                      </a:cubicBezTo>
                      <a:cubicBezTo>
                        <a:pt x="1063" y="842"/>
                        <a:pt x="1256" y="784"/>
                        <a:pt x="1256" y="706"/>
                      </a:cubicBezTo>
                      <a:cubicBezTo>
                        <a:pt x="1256" y="629"/>
                        <a:pt x="1063" y="571"/>
                        <a:pt x="793" y="552"/>
                      </a:cubicBezTo>
                      <a:cubicBezTo>
                        <a:pt x="773" y="233"/>
                        <a:pt x="706" y="1"/>
                        <a:pt x="6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23" name="Google Shape;1623;p30"/>
                <p:cNvGrpSpPr/>
                <p:nvPr/>
              </p:nvGrpSpPr>
              <p:grpSpPr>
                <a:xfrm>
                  <a:off x="717777" y="856329"/>
                  <a:ext cx="6253449" cy="3501566"/>
                  <a:chOff x="557127" y="1035417"/>
                  <a:chExt cx="6253449" cy="3501566"/>
                </a:xfrm>
              </p:grpSpPr>
              <p:sp>
                <p:nvSpPr>
                  <p:cNvPr id="1624" name="Google Shape;1624;p30"/>
                  <p:cNvSpPr/>
                  <p:nvPr/>
                </p:nvSpPr>
                <p:spPr>
                  <a:xfrm>
                    <a:off x="2273465" y="1194705"/>
                    <a:ext cx="86042" cy="84795"/>
                  </a:xfrm>
                  <a:custGeom>
                    <a:rect b="b" l="l" r="r" t="t"/>
                    <a:pathLst>
                      <a:path extrusionOk="0" h="828" w="979">
                        <a:moveTo>
                          <a:pt x="423" y="0"/>
                        </a:moveTo>
                        <a:cubicBezTo>
                          <a:pt x="195" y="0"/>
                          <a:pt x="1" y="180"/>
                          <a:pt x="1" y="414"/>
                        </a:cubicBezTo>
                        <a:cubicBezTo>
                          <a:pt x="10" y="607"/>
                          <a:pt x="146" y="771"/>
                          <a:pt x="339" y="820"/>
                        </a:cubicBezTo>
                        <a:cubicBezTo>
                          <a:pt x="367" y="825"/>
                          <a:pt x="394" y="827"/>
                          <a:pt x="420" y="827"/>
                        </a:cubicBezTo>
                        <a:cubicBezTo>
                          <a:pt x="874" y="827"/>
                          <a:pt x="978" y="72"/>
                          <a:pt x="503" y="8"/>
                        </a:cubicBezTo>
                        <a:cubicBezTo>
                          <a:pt x="476" y="3"/>
                          <a:pt x="449" y="0"/>
                          <a:pt x="42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5" name="Google Shape;1625;p30"/>
                  <p:cNvSpPr/>
                  <p:nvPr/>
                </p:nvSpPr>
                <p:spPr>
                  <a:xfrm>
                    <a:off x="2882935" y="1035417"/>
                    <a:ext cx="86042" cy="84795"/>
                  </a:xfrm>
                  <a:custGeom>
                    <a:rect b="b" l="l" r="r" t="t"/>
                    <a:pathLst>
                      <a:path extrusionOk="0" h="828" w="979">
                        <a:moveTo>
                          <a:pt x="423" y="0"/>
                        </a:moveTo>
                        <a:cubicBezTo>
                          <a:pt x="195" y="0"/>
                          <a:pt x="1" y="181"/>
                          <a:pt x="1" y="423"/>
                        </a:cubicBezTo>
                        <a:cubicBezTo>
                          <a:pt x="1" y="617"/>
                          <a:pt x="146" y="781"/>
                          <a:pt x="339" y="820"/>
                        </a:cubicBezTo>
                        <a:cubicBezTo>
                          <a:pt x="367" y="825"/>
                          <a:pt x="394" y="827"/>
                          <a:pt x="420" y="827"/>
                        </a:cubicBezTo>
                        <a:cubicBezTo>
                          <a:pt x="875" y="827"/>
                          <a:pt x="978" y="72"/>
                          <a:pt x="503" y="8"/>
                        </a:cubicBezTo>
                        <a:cubicBezTo>
                          <a:pt x="476" y="3"/>
                          <a:pt x="449" y="0"/>
                          <a:pt x="42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6" name="Google Shape;1626;p30"/>
                  <p:cNvSpPr/>
                  <p:nvPr/>
                </p:nvSpPr>
                <p:spPr>
                  <a:xfrm>
                    <a:off x="6769181" y="4079462"/>
                    <a:ext cx="41395" cy="40657"/>
                  </a:xfrm>
                  <a:custGeom>
                    <a:rect b="b" l="l" r="r" t="t"/>
                    <a:pathLst>
                      <a:path extrusionOk="0" h="397" w="471">
                        <a:moveTo>
                          <a:pt x="197" y="1"/>
                        </a:moveTo>
                        <a:cubicBezTo>
                          <a:pt x="90" y="1"/>
                          <a:pt x="1" y="89"/>
                          <a:pt x="1" y="199"/>
                        </a:cubicBezTo>
                        <a:cubicBezTo>
                          <a:pt x="1" y="296"/>
                          <a:pt x="68" y="373"/>
                          <a:pt x="165" y="392"/>
                        </a:cubicBezTo>
                        <a:cubicBezTo>
                          <a:pt x="179" y="395"/>
                          <a:pt x="193" y="396"/>
                          <a:pt x="205" y="396"/>
                        </a:cubicBezTo>
                        <a:cubicBezTo>
                          <a:pt x="423" y="396"/>
                          <a:pt x="470" y="33"/>
                          <a:pt x="242" y="6"/>
                        </a:cubicBezTo>
                        <a:cubicBezTo>
                          <a:pt x="227" y="2"/>
                          <a:pt x="212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7" name="Google Shape;1627;p30"/>
                  <p:cNvSpPr/>
                  <p:nvPr/>
                </p:nvSpPr>
                <p:spPr>
                  <a:xfrm>
                    <a:off x="557127" y="4480145"/>
                    <a:ext cx="57039" cy="56838"/>
                  </a:xfrm>
                  <a:custGeom>
                    <a:rect b="b" l="l" r="r" t="t"/>
                    <a:pathLst>
                      <a:path extrusionOk="0" h="555" w="649">
                        <a:moveTo>
                          <a:pt x="278" y="1"/>
                        </a:moveTo>
                        <a:cubicBezTo>
                          <a:pt x="128" y="1"/>
                          <a:pt x="0" y="124"/>
                          <a:pt x="0" y="278"/>
                        </a:cubicBezTo>
                        <a:cubicBezTo>
                          <a:pt x="0" y="404"/>
                          <a:pt x="87" y="520"/>
                          <a:pt x="222" y="549"/>
                        </a:cubicBezTo>
                        <a:cubicBezTo>
                          <a:pt x="242" y="552"/>
                          <a:pt x="260" y="554"/>
                          <a:pt x="278" y="554"/>
                        </a:cubicBezTo>
                        <a:cubicBezTo>
                          <a:pt x="580" y="554"/>
                          <a:pt x="648" y="44"/>
                          <a:pt x="338" y="7"/>
                        </a:cubicBezTo>
                        <a:cubicBezTo>
                          <a:pt x="318" y="3"/>
                          <a:pt x="298" y="1"/>
                          <a:pt x="278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28" name="Google Shape;1628;p30"/>
                <p:cNvGrpSpPr/>
                <p:nvPr/>
              </p:nvGrpSpPr>
              <p:grpSpPr>
                <a:xfrm>
                  <a:off x="8040139" y="106597"/>
                  <a:ext cx="1061789" cy="629687"/>
                  <a:chOff x="4784639" y="1400472"/>
                  <a:chExt cx="1061789" cy="629687"/>
                </a:xfrm>
              </p:grpSpPr>
              <p:sp>
                <p:nvSpPr>
                  <p:cNvPr id="1629" name="Google Shape;1629;p30"/>
                  <p:cNvSpPr/>
                  <p:nvPr/>
                </p:nvSpPr>
                <p:spPr>
                  <a:xfrm>
                    <a:off x="5760386" y="1400472"/>
                    <a:ext cx="86042" cy="84795"/>
                  </a:xfrm>
                  <a:custGeom>
                    <a:rect b="b" l="l" r="r" t="t"/>
                    <a:pathLst>
                      <a:path extrusionOk="0" h="828" w="979">
                        <a:moveTo>
                          <a:pt x="423" y="0"/>
                        </a:moveTo>
                        <a:cubicBezTo>
                          <a:pt x="195" y="0"/>
                          <a:pt x="1" y="180"/>
                          <a:pt x="1" y="414"/>
                        </a:cubicBezTo>
                        <a:cubicBezTo>
                          <a:pt x="10" y="607"/>
                          <a:pt x="146" y="771"/>
                          <a:pt x="339" y="820"/>
                        </a:cubicBezTo>
                        <a:cubicBezTo>
                          <a:pt x="367" y="825"/>
                          <a:pt x="394" y="827"/>
                          <a:pt x="420" y="827"/>
                        </a:cubicBezTo>
                        <a:cubicBezTo>
                          <a:pt x="874" y="827"/>
                          <a:pt x="978" y="72"/>
                          <a:pt x="503" y="8"/>
                        </a:cubicBezTo>
                        <a:cubicBezTo>
                          <a:pt x="476" y="3"/>
                          <a:pt x="449" y="0"/>
                          <a:pt x="42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0" name="Google Shape;1630;p30"/>
                  <p:cNvSpPr/>
                  <p:nvPr/>
                </p:nvSpPr>
                <p:spPr>
                  <a:xfrm>
                    <a:off x="4784639" y="1989706"/>
                    <a:ext cx="40516" cy="40452"/>
                  </a:xfrm>
                  <a:custGeom>
                    <a:rect b="b" l="l" r="r" t="t"/>
                    <a:pathLst>
                      <a:path extrusionOk="0" h="395" w="461">
                        <a:moveTo>
                          <a:pt x="207" y="1"/>
                        </a:moveTo>
                        <a:cubicBezTo>
                          <a:pt x="95" y="1"/>
                          <a:pt x="0" y="83"/>
                          <a:pt x="0" y="197"/>
                        </a:cubicBezTo>
                        <a:cubicBezTo>
                          <a:pt x="0" y="294"/>
                          <a:pt x="68" y="371"/>
                          <a:pt x="155" y="390"/>
                        </a:cubicBezTo>
                        <a:cubicBezTo>
                          <a:pt x="169" y="393"/>
                          <a:pt x="183" y="394"/>
                          <a:pt x="197" y="394"/>
                        </a:cubicBezTo>
                        <a:cubicBezTo>
                          <a:pt x="421" y="394"/>
                          <a:pt x="461" y="31"/>
                          <a:pt x="242" y="4"/>
                        </a:cubicBezTo>
                        <a:cubicBezTo>
                          <a:pt x="230" y="2"/>
                          <a:pt x="218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1" name="Google Shape;1631;p30"/>
                  <p:cNvSpPr/>
                  <p:nvPr/>
                </p:nvSpPr>
                <p:spPr>
                  <a:xfrm>
                    <a:off x="5419903" y="1721329"/>
                    <a:ext cx="41395" cy="40657"/>
                  </a:xfrm>
                  <a:custGeom>
                    <a:rect b="b" l="l" r="r" t="t"/>
                    <a:pathLst>
                      <a:path extrusionOk="0" h="397" w="471">
                        <a:moveTo>
                          <a:pt x="197" y="1"/>
                        </a:moveTo>
                        <a:cubicBezTo>
                          <a:pt x="90" y="1"/>
                          <a:pt x="1" y="89"/>
                          <a:pt x="1" y="199"/>
                        </a:cubicBezTo>
                        <a:cubicBezTo>
                          <a:pt x="1" y="296"/>
                          <a:pt x="68" y="373"/>
                          <a:pt x="165" y="392"/>
                        </a:cubicBezTo>
                        <a:cubicBezTo>
                          <a:pt x="179" y="395"/>
                          <a:pt x="193" y="396"/>
                          <a:pt x="205" y="396"/>
                        </a:cubicBezTo>
                        <a:cubicBezTo>
                          <a:pt x="423" y="396"/>
                          <a:pt x="470" y="33"/>
                          <a:pt x="242" y="6"/>
                        </a:cubicBezTo>
                        <a:cubicBezTo>
                          <a:pt x="227" y="2"/>
                          <a:pt x="212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2" name="Google Shape;1632;p30"/>
                  <p:cNvSpPr/>
                  <p:nvPr/>
                </p:nvSpPr>
                <p:spPr>
                  <a:xfrm>
                    <a:off x="5227161" y="1598437"/>
                    <a:ext cx="57039" cy="56838"/>
                  </a:xfrm>
                  <a:custGeom>
                    <a:rect b="b" l="l" r="r" t="t"/>
                    <a:pathLst>
                      <a:path extrusionOk="0" h="555" w="649">
                        <a:moveTo>
                          <a:pt x="278" y="1"/>
                        </a:moveTo>
                        <a:cubicBezTo>
                          <a:pt x="128" y="1"/>
                          <a:pt x="0" y="124"/>
                          <a:pt x="0" y="278"/>
                        </a:cubicBezTo>
                        <a:cubicBezTo>
                          <a:pt x="0" y="404"/>
                          <a:pt x="87" y="520"/>
                          <a:pt x="222" y="549"/>
                        </a:cubicBezTo>
                        <a:cubicBezTo>
                          <a:pt x="242" y="552"/>
                          <a:pt x="260" y="554"/>
                          <a:pt x="278" y="554"/>
                        </a:cubicBezTo>
                        <a:cubicBezTo>
                          <a:pt x="580" y="554"/>
                          <a:pt x="648" y="44"/>
                          <a:pt x="338" y="7"/>
                        </a:cubicBezTo>
                        <a:cubicBezTo>
                          <a:pt x="318" y="3"/>
                          <a:pt x="298" y="1"/>
                          <a:pt x="278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633" name="Google Shape;1633;p30"/>
                <p:cNvSpPr/>
                <p:nvPr/>
              </p:nvSpPr>
              <p:spPr>
                <a:xfrm>
                  <a:off x="6737556" y="-23364"/>
                  <a:ext cx="85427" cy="85410"/>
                </a:xfrm>
                <a:custGeom>
                  <a:rect b="b" l="l" r="r" t="t"/>
                  <a:pathLst>
                    <a:path extrusionOk="0" h="834" w="972">
                      <a:moveTo>
                        <a:pt x="543" y="1"/>
                      </a:moveTo>
                      <a:cubicBezTo>
                        <a:pt x="522" y="1"/>
                        <a:pt x="500" y="2"/>
                        <a:pt x="479" y="6"/>
                      </a:cubicBezTo>
                      <a:cubicBezTo>
                        <a:pt x="1" y="61"/>
                        <a:pt x="82" y="833"/>
                        <a:pt x="549" y="833"/>
                      </a:cubicBezTo>
                      <a:cubicBezTo>
                        <a:pt x="573" y="833"/>
                        <a:pt x="598" y="831"/>
                        <a:pt x="624" y="827"/>
                      </a:cubicBezTo>
                      <a:cubicBezTo>
                        <a:pt x="807" y="788"/>
                        <a:pt x="952" y="634"/>
                        <a:pt x="972" y="440"/>
                      </a:cubicBezTo>
                      <a:cubicBezTo>
                        <a:pt x="972" y="192"/>
                        <a:pt x="776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4" name="Google Shape;1634;p30"/>
                <p:cNvSpPr/>
                <p:nvPr/>
              </p:nvSpPr>
              <p:spPr>
                <a:xfrm>
                  <a:off x="4325399" y="2614578"/>
                  <a:ext cx="40692" cy="40145"/>
                </a:xfrm>
                <a:custGeom>
                  <a:rect b="b" l="l" r="r" t="t"/>
                  <a:pathLst>
                    <a:path extrusionOk="0" h="392" w="463">
                      <a:moveTo>
                        <a:pt x="261" y="0"/>
                      </a:moveTo>
                      <a:cubicBezTo>
                        <a:pt x="251" y="0"/>
                        <a:pt x="241" y="1"/>
                        <a:pt x="231" y="3"/>
                      </a:cubicBezTo>
                      <a:cubicBezTo>
                        <a:pt x="0" y="21"/>
                        <a:pt x="34" y="392"/>
                        <a:pt x="264" y="392"/>
                      </a:cubicBezTo>
                      <a:cubicBezTo>
                        <a:pt x="275" y="392"/>
                        <a:pt x="287" y="391"/>
                        <a:pt x="299" y="389"/>
                      </a:cubicBezTo>
                      <a:cubicBezTo>
                        <a:pt x="386" y="370"/>
                        <a:pt x="453" y="292"/>
                        <a:pt x="463" y="205"/>
                      </a:cubicBezTo>
                      <a:cubicBezTo>
                        <a:pt x="463" y="91"/>
                        <a:pt x="366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5" name="Google Shape;1635;p30"/>
                <p:cNvSpPr/>
                <p:nvPr/>
              </p:nvSpPr>
              <p:spPr>
                <a:xfrm>
                  <a:off x="8368594" y="3448561"/>
                  <a:ext cx="85427" cy="85410"/>
                </a:xfrm>
                <a:custGeom>
                  <a:rect b="b" l="l" r="r" t="t"/>
                  <a:pathLst>
                    <a:path extrusionOk="0" h="834" w="972">
                      <a:moveTo>
                        <a:pt x="543" y="1"/>
                      </a:moveTo>
                      <a:cubicBezTo>
                        <a:pt x="522" y="1"/>
                        <a:pt x="500" y="2"/>
                        <a:pt x="479" y="6"/>
                      </a:cubicBezTo>
                      <a:cubicBezTo>
                        <a:pt x="1" y="61"/>
                        <a:pt x="82" y="833"/>
                        <a:pt x="549" y="833"/>
                      </a:cubicBezTo>
                      <a:cubicBezTo>
                        <a:pt x="573" y="833"/>
                        <a:pt x="598" y="831"/>
                        <a:pt x="624" y="827"/>
                      </a:cubicBezTo>
                      <a:cubicBezTo>
                        <a:pt x="807" y="788"/>
                        <a:pt x="952" y="634"/>
                        <a:pt x="972" y="440"/>
                      </a:cubicBezTo>
                      <a:cubicBezTo>
                        <a:pt x="972" y="192"/>
                        <a:pt x="776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6" name="Google Shape;1636;p30"/>
                <p:cNvSpPr/>
                <p:nvPr/>
              </p:nvSpPr>
              <p:spPr>
                <a:xfrm>
                  <a:off x="8913049" y="3922740"/>
                  <a:ext cx="40692" cy="40145"/>
                </a:xfrm>
                <a:custGeom>
                  <a:rect b="b" l="l" r="r" t="t"/>
                  <a:pathLst>
                    <a:path extrusionOk="0" h="392" w="463">
                      <a:moveTo>
                        <a:pt x="261" y="0"/>
                      </a:moveTo>
                      <a:cubicBezTo>
                        <a:pt x="251" y="0"/>
                        <a:pt x="241" y="1"/>
                        <a:pt x="231" y="3"/>
                      </a:cubicBezTo>
                      <a:cubicBezTo>
                        <a:pt x="0" y="21"/>
                        <a:pt x="34" y="392"/>
                        <a:pt x="264" y="392"/>
                      </a:cubicBezTo>
                      <a:cubicBezTo>
                        <a:pt x="275" y="392"/>
                        <a:pt x="287" y="391"/>
                        <a:pt x="299" y="389"/>
                      </a:cubicBezTo>
                      <a:cubicBezTo>
                        <a:pt x="386" y="370"/>
                        <a:pt x="453" y="292"/>
                        <a:pt x="463" y="205"/>
                      </a:cubicBezTo>
                      <a:cubicBezTo>
                        <a:pt x="463" y="91"/>
                        <a:pt x="366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37" name="Google Shape;1637;p30"/>
            <p:cNvSpPr/>
            <p:nvPr/>
          </p:nvSpPr>
          <p:spPr>
            <a:xfrm flipH="1">
              <a:off x="8498231" y="4790187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8" name="Google Shape;1638;p30"/>
          <p:cNvSpPr txBox="1"/>
          <p:nvPr>
            <p:ph type="title"/>
          </p:nvPr>
        </p:nvSpPr>
        <p:spPr>
          <a:xfrm>
            <a:off x="5035350" y="1655075"/>
            <a:ext cx="2964000" cy="1086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0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Boogaloo"/>
              <a:buNone/>
              <a:defRPr sz="45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Boogaloo"/>
              <a:buNone/>
              <a:defRPr sz="45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Boogaloo"/>
              <a:buNone/>
              <a:defRPr sz="45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Boogaloo"/>
              <a:buNone/>
              <a:defRPr sz="45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Boogaloo"/>
              <a:buNone/>
              <a:defRPr sz="45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Boogaloo"/>
              <a:buNone/>
              <a:defRPr sz="45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Boogaloo"/>
              <a:buNone/>
              <a:defRPr sz="45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Boogaloo"/>
              <a:buNone/>
              <a:defRPr sz="45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639" name="Google Shape;1639;p30"/>
          <p:cNvSpPr txBox="1"/>
          <p:nvPr>
            <p:ph idx="1" type="subTitle"/>
          </p:nvPr>
        </p:nvSpPr>
        <p:spPr>
          <a:xfrm>
            <a:off x="5035350" y="2872862"/>
            <a:ext cx="29640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-1" y="44148"/>
            <a:ext cx="9047276" cy="5100177"/>
            <a:chOff x="-4983" y="367409"/>
            <a:chExt cx="9047276" cy="5100177"/>
          </a:xfrm>
        </p:grpSpPr>
        <p:sp>
          <p:nvSpPr>
            <p:cNvPr id="152" name="Google Shape;152;p4"/>
            <p:cNvSpPr/>
            <p:nvPr/>
          </p:nvSpPr>
          <p:spPr>
            <a:xfrm>
              <a:off x="7017469" y="1829044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539064" y="5295975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8495690" y="1499146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617481" y="367409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4356" y="1539277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2948472" y="487044"/>
              <a:ext cx="152378" cy="171529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676727" y="3420659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237763" y="5016353"/>
              <a:ext cx="103842" cy="116554"/>
            </a:xfrm>
            <a:custGeom>
              <a:rect b="b" l="l" r="r" t="t"/>
              <a:pathLst>
                <a:path extrusionOk="0" h="1412" w="1258">
                  <a:moveTo>
                    <a:pt x="629" y="1"/>
                  </a:moveTo>
                  <a:cubicBezTo>
                    <a:pt x="552" y="1"/>
                    <a:pt x="484" y="233"/>
                    <a:pt x="474" y="552"/>
                  </a:cubicBezTo>
                  <a:cubicBezTo>
                    <a:pt x="204" y="571"/>
                    <a:pt x="1" y="629"/>
                    <a:pt x="1" y="706"/>
                  </a:cubicBezTo>
                  <a:cubicBezTo>
                    <a:pt x="1" y="784"/>
                    <a:pt x="204" y="842"/>
                    <a:pt x="474" y="861"/>
                  </a:cubicBezTo>
                  <a:cubicBezTo>
                    <a:pt x="484" y="1180"/>
                    <a:pt x="552" y="1412"/>
                    <a:pt x="629" y="1412"/>
                  </a:cubicBezTo>
                  <a:cubicBezTo>
                    <a:pt x="706" y="1412"/>
                    <a:pt x="774" y="1180"/>
                    <a:pt x="793" y="861"/>
                  </a:cubicBezTo>
                  <a:cubicBezTo>
                    <a:pt x="1054" y="842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93" y="552"/>
                  </a:cubicBezTo>
                  <a:cubicBezTo>
                    <a:pt x="774" y="233"/>
                    <a:pt x="706" y="1"/>
                    <a:pt x="629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46478" y="719265"/>
              <a:ext cx="103759" cy="117379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5387128" y="1494804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7807276" y="262346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632805" y="188366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113654" y="4859099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7702736" y="5215015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7819042" y="461914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5949499" y="384871"/>
              <a:ext cx="38218" cy="32358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1563672" y="5226729"/>
              <a:ext cx="53819" cy="45400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" name="Google Shape;169;p4"/>
            <p:cNvGrpSpPr/>
            <p:nvPr/>
          </p:nvGrpSpPr>
          <p:grpSpPr>
            <a:xfrm>
              <a:off x="-4983" y="3878936"/>
              <a:ext cx="394321" cy="369227"/>
              <a:chOff x="1644895" y="2966265"/>
              <a:chExt cx="362694" cy="339613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1933259" y="3094351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dk2">
                  <a:alpha val="562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1644895" y="2998229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dk2">
                  <a:alpha val="562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1814436" y="2966265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dk2">
                  <a:alpha val="562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1902433" y="3275736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dk2">
                  <a:alpha val="562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1735929" y="3184626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dk2">
                  <a:alpha val="562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" name="Google Shape;175;p4"/>
            <p:cNvSpPr/>
            <p:nvPr/>
          </p:nvSpPr>
          <p:spPr>
            <a:xfrm>
              <a:off x="8938535" y="208973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8542360" y="34481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77035" y="289572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97476" y="219486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719492" y="208972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259017" y="1625911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897487" y="15813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183065" y="163471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372026" y="37439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6919542" y="66441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706504" y="1026286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7314937" y="110551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56" y="48918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6048927" y="3486234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flipH="1">
              <a:off x="5719493" y="4899146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4"/>
          <p:cNvSpPr txBox="1"/>
          <p:nvPr>
            <p:ph type="title"/>
          </p:nvPr>
        </p:nvSpPr>
        <p:spPr>
          <a:xfrm>
            <a:off x="622530" y="48422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4"/>
          <p:cNvSpPr txBox="1"/>
          <p:nvPr>
            <p:ph idx="1" type="body"/>
          </p:nvPr>
        </p:nvSpPr>
        <p:spPr>
          <a:xfrm>
            <a:off x="713225" y="1152575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1"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1" name="Google Shape;1641;p31"/>
          <p:cNvGrpSpPr/>
          <p:nvPr/>
        </p:nvGrpSpPr>
        <p:grpSpPr>
          <a:xfrm>
            <a:off x="-189635" y="-102774"/>
            <a:ext cx="9374036" cy="5212160"/>
            <a:chOff x="-189635" y="-102774"/>
            <a:chExt cx="9374036" cy="5212160"/>
          </a:xfrm>
        </p:grpSpPr>
        <p:sp>
          <p:nvSpPr>
            <p:cNvPr id="1642" name="Google Shape;1642;p31"/>
            <p:cNvSpPr/>
            <p:nvPr/>
          </p:nvSpPr>
          <p:spPr>
            <a:xfrm rot="159001">
              <a:off x="6813969" y="4180428"/>
              <a:ext cx="908832" cy="908434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 flipH="1" rot="1009874">
              <a:off x="259106" y="9394"/>
              <a:ext cx="909220" cy="908822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4" name="Google Shape;1644;p31"/>
            <p:cNvGrpSpPr/>
            <p:nvPr/>
          </p:nvGrpSpPr>
          <p:grpSpPr>
            <a:xfrm rot="572271">
              <a:off x="8010927" y="454968"/>
              <a:ext cx="1064565" cy="1403349"/>
              <a:chOff x="4308246" y="3238442"/>
              <a:chExt cx="1673600" cy="2206200"/>
            </a:xfrm>
          </p:grpSpPr>
          <p:sp>
            <p:nvSpPr>
              <p:cNvPr id="1645" name="Google Shape;1645;p31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rect b="b" l="l" r="r" t="t"/>
                <a:pathLst>
                  <a:path extrusionOk="0" h="32432" w="43171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1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rect b="b" l="l" r="r" t="t"/>
                <a:pathLst>
                  <a:path extrusionOk="0" h="88248" w="66944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1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rect b="b" l="l" r="r" t="t"/>
                <a:pathLst>
                  <a:path extrusionOk="0" h="17254" w="11842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8" name="Google Shape;1648;p31"/>
            <p:cNvSpPr/>
            <p:nvPr/>
          </p:nvSpPr>
          <p:spPr>
            <a:xfrm flipH="1" rot="1550640">
              <a:off x="8065784" y="4642286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9" name="Google Shape;1649;p31"/>
            <p:cNvGrpSpPr/>
            <p:nvPr/>
          </p:nvGrpSpPr>
          <p:grpSpPr>
            <a:xfrm flipH="1" rot="-1882907">
              <a:off x="146227" y="1395183"/>
              <a:ext cx="537260" cy="480691"/>
              <a:chOff x="1949642" y="2454226"/>
              <a:chExt cx="705425" cy="631150"/>
            </a:xfrm>
          </p:grpSpPr>
          <p:sp>
            <p:nvSpPr>
              <p:cNvPr id="1650" name="Google Shape;1650;p31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1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1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1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1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1"/>
            <p:cNvGrpSpPr/>
            <p:nvPr/>
          </p:nvGrpSpPr>
          <p:grpSpPr>
            <a:xfrm rot="1882907">
              <a:off x="7583802" y="2572995"/>
              <a:ext cx="537260" cy="480691"/>
              <a:chOff x="1765141" y="3262282"/>
              <a:chExt cx="705425" cy="631150"/>
            </a:xfrm>
          </p:grpSpPr>
          <p:sp>
            <p:nvSpPr>
              <p:cNvPr id="1656" name="Google Shape;1656;p31"/>
              <p:cNvSpPr/>
              <p:nvPr/>
            </p:nvSpPr>
            <p:spPr>
              <a:xfrm>
                <a:off x="1845141" y="3537657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1"/>
              <p:cNvSpPr/>
              <p:nvPr/>
            </p:nvSpPr>
            <p:spPr>
              <a:xfrm>
                <a:off x="1765141" y="3412207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1"/>
              <p:cNvSpPr/>
              <p:nvPr/>
            </p:nvSpPr>
            <p:spPr>
              <a:xfrm>
                <a:off x="1981516" y="3262282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1"/>
              <p:cNvSpPr/>
              <p:nvPr/>
            </p:nvSpPr>
            <p:spPr>
              <a:xfrm>
                <a:off x="2187016" y="3292182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1"/>
              <p:cNvSpPr/>
              <p:nvPr/>
            </p:nvSpPr>
            <p:spPr>
              <a:xfrm>
                <a:off x="2303391" y="3480782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1" name="Google Shape;1661;p31"/>
            <p:cNvSpPr/>
            <p:nvPr/>
          </p:nvSpPr>
          <p:spPr>
            <a:xfrm flipH="1" rot="-1076189">
              <a:off x="4102902" y="453282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 flipH="1" rot="1550640">
              <a:off x="7437384" y="94536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3" name="Google Shape;1663;p31"/>
            <p:cNvGrpSpPr/>
            <p:nvPr/>
          </p:nvGrpSpPr>
          <p:grpSpPr>
            <a:xfrm flipH="1">
              <a:off x="-189635" y="75527"/>
              <a:ext cx="9051492" cy="4677161"/>
              <a:chOff x="50436" y="-319265"/>
              <a:chExt cx="9051492" cy="4677161"/>
            </a:xfrm>
          </p:grpSpPr>
          <p:sp>
            <p:nvSpPr>
              <p:cNvPr id="1664" name="Google Shape;1664;p31"/>
              <p:cNvSpPr/>
              <p:nvPr/>
            </p:nvSpPr>
            <p:spPr>
              <a:xfrm>
                <a:off x="1711756" y="-259608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1"/>
              <p:cNvSpPr/>
              <p:nvPr/>
            </p:nvSpPr>
            <p:spPr>
              <a:xfrm>
                <a:off x="371824" y="2624884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1"/>
              <p:cNvSpPr/>
              <p:nvPr/>
            </p:nvSpPr>
            <p:spPr>
              <a:xfrm>
                <a:off x="8142933" y="1685235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1"/>
              <p:cNvSpPr/>
              <p:nvPr/>
            </p:nvSpPr>
            <p:spPr>
              <a:xfrm>
                <a:off x="5277342" y="166831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1"/>
              <p:cNvSpPr/>
              <p:nvPr/>
            </p:nvSpPr>
            <p:spPr>
              <a:xfrm>
                <a:off x="1874075" y="665960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1"/>
              <p:cNvSpPr/>
              <p:nvPr/>
            </p:nvSpPr>
            <p:spPr>
              <a:xfrm>
                <a:off x="205800" y="3345774"/>
                <a:ext cx="110475" cy="14450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1"/>
              <p:cNvSpPr/>
              <p:nvPr/>
            </p:nvSpPr>
            <p:spPr>
              <a:xfrm>
                <a:off x="50436" y="-147925"/>
                <a:ext cx="110475" cy="145627"/>
              </a:xfrm>
              <a:custGeom>
                <a:rect b="b" l="l" r="r" t="t"/>
                <a:pathLst>
                  <a:path extrusionOk="0" h="1422" w="1257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1"/>
              <p:cNvSpPr/>
              <p:nvPr/>
            </p:nvSpPr>
            <p:spPr>
              <a:xfrm>
                <a:off x="3643562" y="-108452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1"/>
              <p:cNvSpPr/>
              <p:nvPr/>
            </p:nvSpPr>
            <p:spPr>
              <a:xfrm>
                <a:off x="6003051" y="-319265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1"/>
              <p:cNvSpPr/>
              <p:nvPr/>
            </p:nvSpPr>
            <p:spPr>
              <a:xfrm>
                <a:off x="2434130" y="3598553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1"/>
              <p:cNvSpPr/>
              <p:nvPr/>
            </p:nvSpPr>
            <p:spPr>
              <a:xfrm>
                <a:off x="2350174" y="2728988"/>
                <a:ext cx="57303" cy="56326"/>
              </a:xfrm>
              <a:custGeom>
                <a:rect b="b" l="l" r="r" t="t"/>
                <a:pathLst>
                  <a:path extrusionOk="0" h="550" w="652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1"/>
              <p:cNvSpPr/>
              <p:nvPr/>
            </p:nvSpPr>
            <p:spPr>
              <a:xfrm>
                <a:off x="8797120" y="2458153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76" name="Google Shape;1676;p31"/>
              <p:cNvGrpSpPr/>
              <p:nvPr/>
            </p:nvGrpSpPr>
            <p:grpSpPr>
              <a:xfrm>
                <a:off x="1251177" y="856329"/>
                <a:ext cx="4898424" cy="3501566"/>
                <a:chOff x="1090527" y="1035417"/>
                <a:chExt cx="4898424" cy="3501566"/>
              </a:xfrm>
            </p:grpSpPr>
            <p:sp>
              <p:nvSpPr>
                <p:cNvPr id="1677" name="Google Shape;1677;p31"/>
                <p:cNvSpPr/>
                <p:nvPr/>
              </p:nvSpPr>
              <p:spPr>
                <a:xfrm>
                  <a:off x="2273465" y="1347105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8" name="Google Shape;1678;p31"/>
                <p:cNvSpPr/>
                <p:nvPr/>
              </p:nvSpPr>
              <p:spPr>
                <a:xfrm>
                  <a:off x="2882935" y="1035417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9" name="Google Shape;1679;p31"/>
                <p:cNvSpPr/>
                <p:nvPr/>
              </p:nvSpPr>
              <p:spPr>
                <a:xfrm>
                  <a:off x="5947556" y="4488225"/>
                  <a:ext cx="41395" cy="40657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0" name="Google Shape;1680;p31"/>
                <p:cNvSpPr/>
                <p:nvPr/>
              </p:nvSpPr>
              <p:spPr>
                <a:xfrm>
                  <a:off x="1090527" y="4480145"/>
                  <a:ext cx="57039" cy="568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1" name="Google Shape;1681;p31"/>
              <p:cNvGrpSpPr/>
              <p:nvPr/>
            </p:nvGrpSpPr>
            <p:grpSpPr>
              <a:xfrm>
                <a:off x="8040139" y="106597"/>
                <a:ext cx="1061789" cy="629687"/>
                <a:chOff x="4784639" y="1400472"/>
                <a:chExt cx="1061789" cy="629687"/>
              </a:xfrm>
            </p:grpSpPr>
            <p:sp>
              <p:nvSpPr>
                <p:cNvPr id="1682" name="Google Shape;1682;p31"/>
                <p:cNvSpPr/>
                <p:nvPr/>
              </p:nvSpPr>
              <p:spPr>
                <a:xfrm>
                  <a:off x="5760386" y="1400472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3" name="Google Shape;1683;p31"/>
                <p:cNvSpPr/>
                <p:nvPr/>
              </p:nvSpPr>
              <p:spPr>
                <a:xfrm>
                  <a:off x="4784639" y="1989706"/>
                  <a:ext cx="40516" cy="40452"/>
                </a:xfrm>
                <a:custGeom>
                  <a:rect b="b" l="l" r="r" t="t"/>
                  <a:pathLst>
                    <a:path extrusionOk="0" h="395" w="461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4" name="Google Shape;1684;p31"/>
                <p:cNvSpPr/>
                <p:nvPr/>
              </p:nvSpPr>
              <p:spPr>
                <a:xfrm>
                  <a:off x="5419903" y="1721329"/>
                  <a:ext cx="41395" cy="40657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31"/>
                <p:cNvSpPr/>
                <p:nvPr/>
              </p:nvSpPr>
              <p:spPr>
                <a:xfrm>
                  <a:off x="5227161" y="1598437"/>
                  <a:ext cx="57039" cy="568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86" name="Google Shape;1686;p31"/>
              <p:cNvSpPr/>
              <p:nvPr/>
            </p:nvSpPr>
            <p:spPr>
              <a:xfrm>
                <a:off x="6737556" y="-23364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1"/>
              <p:cNvSpPr/>
              <p:nvPr/>
            </p:nvSpPr>
            <p:spPr>
              <a:xfrm>
                <a:off x="4553999" y="3071778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1"/>
              <p:cNvSpPr/>
              <p:nvPr/>
            </p:nvSpPr>
            <p:spPr>
              <a:xfrm>
                <a:off x="6822994" y="1012161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1"/>
              <p:cNvSpPr/>
              <p:nvPr/>
            </p:nvSpPr>
            <p:spPr>
              <a:xfrm>
                <a:off x="8913049" y="3922740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0" name="Google Shape;1690;p31"/>
            <p:cNvSpPr/>
            <p:nvPr/>
          </p:nvSpPr>
          <p:spPr>
            <a:xfrm flipH="1">
              <a:off x="8269631" y="3570987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1" name="Google Shape;1691;p31"/>
          <p:cNvSpPr txBox="1"/>
          <p:nvPr>
            <p:ph idx="1" type="subTitle"/>
          </p:nvPr>
        </p:nvSpPr>
        <p:spPr>
          <a:xfrm>
            <a:off x="717150" y="1578213"/>
            <a:ext cx="7709700" cy="16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2" name="Google Shape;1692;p31"/>
          <p:cNvSpPr txBox="1"/>
          <p:nvPr>
            <p:ph idx="2" type="subTitle"/>
          </p:nvPr>
        </p:nvSpPr>
        <p:spPr>
          <a:xfrm>
            <a:off x="717000" y="3239800"/>
            <a:ext cx="77097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oogaloo"/>
              <a:buNone/>
              <a:defRPr sz="3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oogaloo"/>
              <a:buNone/>
              <a:defRPr sz="26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oogaloo"/>
              <a:buNone/>
              <a:defRPr sz="26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oogaloo"/>
              <a:buNone/>
              <a:defRPr sz="26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oogaloo"/>
              <a:buNone/>
              <a:defRPr sz="26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oogaloo"/>
              <a:buNone/>
              <a:defRPr sz="26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oogaloo"/>
              <a:buNone/>
              <a:defRPr sz="26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oogaloo"/>
              <a:buNone/>
              <a:defRPr sz="26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oogaloo"/>
              <a:buNone/>
              <a:defRPr sz="26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3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4" name="Google Shape;1694;p32"/>
          <p:cNvGrpSpPr/>
          <p:nvPr/>
        </p:nvGrpSpPr>
        <p:grpSpPr>
          <a:xfrm>
            <a:off x="-8" y="-322088"/>
            <a:ext cx="9546201" cy="5502493"/>
            <a:chOff x="-8" y="-322088"/>
            <a:chExt cx="9546201" cy="5502493"/>
          </a:xfrm>
        </p:grpSpPr>
        <p:grpSp>
          <p:nvGrpSpPr>
            <p:cNvPr id="1695" name="Google Shape;1695;p32"/>
            <p:cNvGrpSpPr/>
            <p:nvPr/>
          </p:nvGrpSpPr>
          <p:grpSpPr>
            <a:xfrm>
              <a:off x="93025" y="-36910"/>
              <a:ext cx="8957938" cy="5217315"/>
              <a:chOff x="84356" y="283413"/>
              <a:chExt cx="8957938" cy="5217315"/>
            </a:xfrm>
          </p:grpSpPr>
          <p:sp>
            <p:nvSpPr>
              <p:cNvPr id="1696" name="Google Shape;1696;p32"/>
              <p:cNvSpPr/>
              <p:nvPr/>
            </p:nvSpPr>
            <p:spPr>
              <a:xfrm>
                <a:off x="4795519" y="3377619"/>
                <a:ext cx="152461" cy="171611"/>
              </a:xfrm>
              <a:custGeom>
                <a:rect b="b" l="l" r="r" t="t"/>
                <a:pathLst>
                  <a:path extrusionOk="0" h="2079" w="1847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2"/>
              <p:cNvSpPr/>
              <p:nvPr/>
            </p:nvSpPr>
            <p:spPr>
              <a:xfrm>
                <a:off x="4462864" y="4914975"/>
                <a:ext cx="152461" cy="171611"/>
              </a:xfrm>
              <a:custGeom>
                <a:rect b="b" l="l" r="r" t="t"/>
                <a:pathLst>
                  <a:path extrusionOk="0" h="2079" w="1847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2"/>
              <p:cNvSpPr/>
              <p:nvPr/>
            </p:nvSpPr>
            <p:spPr>
              <a:xfrm>
                <a:off x="1765040" y="1679721"/>
                <a:ext cx="197117" cy="221798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2"/>
              <p:cNvSpPr/>
              <p:nvPr/>
            </p:nvSpPr>
            <p:spPr>
              <a:xfrm>
                <a:off x="8632935" y="533238"/>
                <a:ext cx="197117" cy="221798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2"/>
              <p:cNvSpPr/>
              <p:nvPr/>
            </p:nvSpPr>
            <p:spPr>
              <a:xfrm>
                <a:off x="1437431" y="461921"/>
                <a:ext cx="197117" cy="221798"/>
              </a:xfrm>
              <a:custGeom>
                <a:rect b="b" l="l" r="r" t="t"/>
                <a:pathLst>
                  <a:path extrusionOk="0" h="2687" w="2388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84356" y="1539277"/>
                <a:ext cx="103759" cy="11647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2"/>
              <p:cNvSpPr/>
              <p:nvPr/>
            </p:nvSpPr>
            <p:spPr>
              <a:xfrm>
                <a:off x="2948472" y="487044"/>
                <a:ext cx="152378" cy="171529"/>
              </a:xfrm>
              <a:custGeom>
                <a:rect b="b" l="l" r="r" t="t"/>
                <a:pathLst>
                  <a:path extrusionOk="0" h="2078" w="1846">
                    <a:moveTo>
                      <a:pt x="918" y="0"/>
                    </a:moveTo>
                    <a:cubicBezTo>
                      <a:pt x="802" y="0"/>
                      <a:pt x="715" y="348"/>
                      <a:pt x="686" y="812"/>
                    </a:cubicBezTo>
                    <a:cubicBezTo>
                      <a:pt x="290" y="84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6" y="1276"/>
                    </a:cubicBezTo>
                    <a:cubicBezTo>
                      <a:pt x="715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60" y="1276"/>
                    </a:cubicBezTo>
                    <a:cubicBezTo>
                      <a:pt x="1556" y="1247"/>
                      <a:pt x="1846" y="1150"/>
                      <a:pt x="1846" y="1044"/>
                    </a:cubicBezTo>
                    <a:cubicBezTo>
                      <a:pt x="1846" y="928"/>
                      <a:pt x="1556" y="841"/>
                      <a:pt x="1160" y="812"/>
                    </a:cubicBezTo>
                    <a:cubicBezTo>
                      <a:pt x="1141" y="348"/>
                      <a:pt x="1044" y="0"/>
                      <a:pt x="9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2"/>
              <p:cNvSpPr/>
              <p:nvPr/>
            </p:nvSpPr>
            <p:spPr>
              <a:xfrm>
                <a:off x="3407331" y="3184614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33"/>
                      <a:pt x="464" y="552"/>
                    </a:cubicBezTo>
                    <a:cubicBezTo>
                      <a:pt x="194" y="571"/>
                      <a:pt x="0" y="629"/>
                      <a:pt x="0" y="706"/>
                    </a:cubicBezTo>
                    <a:cubicBezTo>
                      <a:pt x="0" y="784"/>
                      <a:pt x="194" y="851"/>
                      <a:pt x="46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80"/>
                      <a:pt x="783" y="871"/>
                    </a:cubicBezTo>
                    <a:cubicBezTo>
                      <a:pt x="1054" y="851"/>
                      <a:pt x="1257" y="784"/>
                      <a:pt x="1257" y="706"/>
                    </a:cubicBezTo>
                    <a:cubicBezTo>
                      <a:pt x="1257" y="629"/>
                      <a:pt x="1054" y="571"/>
                      <a:pt x="78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2"/>
              <p:cNvSpPr/>
              <p:nvPr/>
            </p:nvSpPr>
            <p:spPr>
              <a:xfrm>
                <a:off x="3505602" y="1599446"/>
                <a:ext cx="152461" cy="171611"/>
              </a:xfrm>
              <a:custGeom>
                <a:rect b="b" l="l" r="r" t="t"/>
                <a:pathLst>
                  <a:path extrusionOk="0" h="2079" w="1847">
                    <a:moveTo>
                      <a:pt x="918" y="0"/>
                    </a:moveTo>
                    <a:cubicBezTo>
                      <a:pt x="802" y="0"/>
                      <a:pt x="706" y="348"/>
                      <a:pt x="687" y="812"/>
                    </a:cubicBezTo>
                    <a:cubicBezTo>
                      <a:pt x="290" y="83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7" y="1276"/>
                    </a:cubicBezTo>
                    <a:cubicBezTo>
                      <a:pt x="706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50" y="1276"/>
                    </a:cubicBezTo>
                    <a:cubicBezTo>
                      <a:pt x="1547" y="1247"/>
                      <a:pt x="1846" y="1150"/>
                      <a:pt x="1846" y="1044"/>
                    </a:cubicBezTo>
                    <a:cubicBezTo>
                      <a:pt x="1846" y="928"/>
                      <a:pt x="1547" y="831"/>
                      <a:pt x="1150" y="812"/>
                    </a:cubicBezTo>
                    <a:cubicBezTo>
                      <a:pt x="1131" y="348"/>
                      <a:pt x="1034" y="0"/>
                      <a:pt x="9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>
                <a:off x="1313963" y="4863953"/>
                <a:ext cx="103842" cy="116554"/>
              </a:xfrm>
              <a:custGeom>
                <a:rect b="b" l="l" r="r" t="t"/>
                <a:pathLst>
                  <a:path extrusionOk="0" h="1412" w="1258">
                    <a:moveTo>
                      <a:pt x="629" y="1"/>
                    </a:moveTo>
                    <a:cubicBezTo>
                      <a:pt x="552" y="1"/>
                      <a:pt x="484" y="233"/>
                      <a:pt x="474" y="552"/>
                    </a:cubicBezTo>
                    <a:cubicBezTo>
                      <a:pt x="204" y="571"/>
                      <a:pt x="1" y="629"/>
                      <a:pt x="1" y="706"/>
                    </a:cubicBezTo>
                    <a:cubicBezTo>
                      <a:pt x="1" y="784"/>
                      <a:pt x="204" y="842"/>
                      <a:pt x="474" y="861"/>
                    </a:cubicBezTo>
                    <a:cubicBezTo>
                      <a:pt x="484" y="1180"/>
                      <a:pt x="552" y="1412"/>
                      <a:pt x="629" y="1412"/>
                    </a:cubicBezTo>
                    <a:cubicBezTo>
                      <a:pt x="706" y="1412"/>
                      <a:pt x="774" y="1180"/>
                      <a:pt x="793" y="861"/>
                    </a:cubicBezTo>
                    <a:cubicBezTo>
                      <a:pt x="1054" y="842"/>
                      <a:pt x="1257" y="784"/>
                      <a:pt x="1257" y="706"/>
                    </a:cubicBezTo>
                    <a:cubicBezTo>
                      <a:pt x="1257" y="629"/>
                      <a:pt x="1054" y="571"/>
                      <a:pt x="793" y="552"/>
                    </a:cubicBezTo>
                    <a:cubicBezTo>
                      <a:pt x="774" y="233"/>
                      <a:pt x="706" y="1"/>
                      <a:pt x="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2"/>
              <p:cNvSpPr/>
              <p:nvPr/>
            </p:nvSpPr>
            <p:spPr>
              <a:xfrm>
                <a:off x="546478" y="719265"/>
                <a:ext cx="103759" cy="117379"/>
              </a:xfrm>
              <a:custGeom>
                <a:rect b="b" l="l" r="r" t="t"/>
                <a:pathLst>
                  <a:path extrusionOk="0" h="1422" w="1257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2"/>
              <p:cNvSpPr/>
              <p:nvPr/>
            </p:nvSpPr>
            <p:spPr>
              <a:xfrm>
                <a:off x="7786603" y="984304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93" y="233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0"/>
                    </a:cubicBezTo>
                    <a:cubicBezTo>
                      <a:pt x="493" y="1180"/>
                      <a:pt x="551" y="1412"/>
                      <a:pt x="628" y="1412"/>
                    </a:cubicBezTo>
                    <a:cubicBezTo>
                      <a:pt x="715" y="1412"/>
                      <a:pt x="773" y="1180"/>
                      <a:pt x="792" y="870"/>
                    </a:cubicBezTo>
                    <a:cubicBezTo>
                      <a:pt x="1063" y="851"/>
                      <a:pt x="1256" y="793"/>
                      <a:pt x="1256" y="706"/>
                    </a:cubicBezTo>
                    <a:cubicBezTo>
                      <a:pt x="1256" y="629"/>
                      <a:pt x="1063" y="571"/>
                      <a:pt x="792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2"/>
              <p:cNvSpPr/>
              <p:nvPr/>
            </p:nvSpPr>
            <p:spPr>
              <a:xfrm>
                <a:off x="8215060" y="2913813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2"/>
              <p:cNvSpPr/>
              <p:nvPr/>
            </p:nvSpPr>
            <p:spPr>
              <a:xfrm>
                <a:off x="2701876" y="3309266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2"/>
              <p:cNvSpPr/>
              <p:nvPr/>
            </p:nvSpPr>
            <p:spPr>
              <a:xfrm>
                <a:off x="2113654" y="4859099"/>
                <a:ext cx="38053" cy="32605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2"/>
              <p:cNvSpPr/>
              <p:nvPr/>
            </p:nvSpPr>
            <p:spPr>
              <a:xfrm>
                <a:off x="4649562" y="2211068"/>
                <a:ext cx="38879" cy="32770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2"/>
              <p:cNvSpPr/>
              <p:nvPr/>
            </p:nvSpPr>
            <p:spPr>
              <a:xfrm>
                <a:off x="1877740" y="2493013"/>
                <a:ext cx="53572" cy="45812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2"/>
              <p:cNvSpPr/>
              <p:nvPr/>
            </p:nvSpPr>
            <p:spPr>
              <a:xfrm>
                <a:off x="7461983" y="4545818"/>
                <a:ext cx="80234" cy="68843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2"/>
              <p:cNvSpPr/>
              <p:nvPr/>
            </p:nvSpPr>
            <p:spPr>
              <a:xfrm>
                <a:off x="7702736" y="5215015"/>
                <a:ext cx="80234" cy="68843"/>
              </a:xfrm>
              <a:custGeom>
                <a:rect b="b" l="l" r="r" t="t"/>
                <a:pathLst>
                  <a:path extrusionOk="0" h="834" w="972">
                    <a:moveTo>
                      <a:pt x="542" y="1"/>
                    </a:moveTo>
                    <a:cubicBezTo>
                      <a:pt x="521" y="1"/>
                      <a:pt x="500" y="2"/>
                      <a:pt x="478" y="6"/>
                    </a:cubicBezTo>
                    <a:cubicBezTo>
                      <a:pt x="0" y="61"/>
                      <a:pt x="82" y="833"/>
                      <a:pt x="540" y="833"/>
                    </a:cubicBezTo>
                    <a:cubicBezTo>
                      <a:pt x="564" y="833"/>
                      <a:pt x="588" y="831"/>
                      <a:pt x="614" y="827"/>
                    </a:cubicBezTo>
                    <a:cubicBezTo>
                      <a:pt x="807" y="788"/>
                      <a:pt x="952" y="624"/>
                      <a:pt x="971" y="431"/>
                    </a:cubicBezTo>
                    <a:cubicBezTo>
                      <a:pt x="971" y="191"/>
                      <a:pt x="776" y="1"/>
                      <a:pt x="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2"/>
              <p:cNvSpPr/>
              <p:nvPr/>
            </p:nvSpPr>
            <p:spPr>
              <a:xfrm>
                <a:off x="7819042" y="461914"/>
                <a:ext cx="38879" cy="32770"/>
              </a:xfrm>
              <a:custGeom>
                <a:rect b="b" l="l" r="r" t="t"/>
                <a:pathLst>
                  <a:path extrusionOk="0" h="397" w="471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2"/>
              <p:cNvSpPr/>
              <p:nvPr/>
            </p:nvSpPr>
            <p:spPr>
              <a:xfrm>
                <a:off x="4273099" y="2747071"/>
                <a:ext cx="38218" cy="32358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2"/>
              <p:cNvSpPr/>
              <p:nvPr/>
            </p:nvSpPr>
            <p:spPr>
              <a:xfrm>
                <a:off x="1792272" y="5455329"/>
                <a:ext cx="53819" cy="45400"/>
              </a:xfrm>
              <a:custGeom>
                <a:rect b="b" l="l" r="r" t="t"/>
                <a:pathLst>
                  <a:path extrusionOk="0" h="550" w="652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18" name="Google Shape;1718;p32"/>
              <p:cNvGrpSpPr/>
              <p:nvPr/>
            </p:nvGrpSpPr>
            <p:grpSpPr>
              <a:xfrm>
                <a:off x="384142" y="4522561"/>
                <a:ext cx="394321" cy="369227"/>
                <a:chOff x="2002810" y="3558267"/>
                <a:chExt cx="362694" cy="339613"/>
              </a:xfrm>
            </p:grpSpPr>
            <p:sp>
              <p:nvSpPr>
                <p:cNvPr id="1719" name="Google Shape;1719;p32"/>
                <p:cNvSpPr/>
                <p:nvPr/>
              </p:nvSpPr>
              <p:spPr>
                <a:xfrm>
                  <a:off x="2291173" y="3686353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0" name="Google Shape;1720;p32"/>
                <p:cNvSpPr/>
                <p:nvPr/>
              </p:nvSpPr>
              <p:spPr>
                <a:xfrm>
                  <a:off x="2002810" y="3590232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1" name="Google Shape;1721;p32"/>
                <p:cNvSpPr/>
                <p:nvPr/>
              </p:nvSpPr>
              <p:spPr>
                <a:xfrm>
                  <a:off x="2172351" y="3558267"/>
                  <a:ext cx="35001" cy="29990"/>
                </a:xfrm>
                <a:custGeom>
                  <a:rect b="b" l="l" r="r" t="t"/>
                  <a:pathLst>
                    <a:path extrusionOk="0" h="395" w="461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2" name="Google Shape;1722;p32"/>
                <p:cNvSpPr/>
                <p:nvPr/>
              </p:nvSpPr>
              <p:spPr>
                <a:xfrm>
                  <a:off x="2260348" y="3867738"/>
                  <a:ext cx="35761" cy="30142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3" name="Google Shape;1723;p32"/>
                <p:cNvSpPr/>
                <p:nvPr/>
              </p:nvSpPr>
              <p:spPr>
                <a:xfrm>
                  <a:off x="2093844" y="3776628"/>
                  <a:ext cx="49275" cy="421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24" name="Google Shape;1724;p32"/>
              <p:cNvGrpSpPr/>
              <p:nvPr/>
            </p:nvGrpSpPr>
            <p:grpSpPr>
              <a:xfrm>
                <a:off x="8251792" y="4522561"/>
                <a:ext cx="394321" cy="369227"/>
                <a:chOff x="2002810" y="3558267"/>
                <a:chExt cx="362694" cy="339613"/>
              </a:xfrm>
            </p:grpSpPr>
            <p:sp>
              <p:nvSpPr>
                <p:cNvPr id="1725" name="Google Shape;1725;p32"/>
                <p:cNvSpPr/>
                <p:nvPr/>
              </p:nvSpPr>
              <p:spPr>
                <a:xfrm>
                  <a:off x="2291173" y="3686353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32"/>
                <p:cNvSpPr/>
                <p:nvPr/>
              </p:nvSpPr>
              <p:spPr>
                <a:xfrm>
                  <a:off x="2002810" y="3590232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7" name="Google Shape;1727;p32"/>
                <p:cNvSpPr/>
                <p:nvPr/>
              </p:nvSpPr>
              <p:spPr>
                <a:xfrm>
                  <a:off x="2172351" y="3558267"/>
                  <a:ext cx="35001" cy="29990"/>
                </a:xfrm>
                <a:custGeom>
                  <a:rect b="b" l="l" r="r" t="t"/>
                  <a:pathLst>
                    <a:path extrusionOk="0" h="395" w="461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8" name="Google Shape;1728;p32"/>
                <p:cNvSpPr/>
                <p:nvPr/>
              </p:nvSpPr>
              <p:spPr>
                <a:xfrm>
                  <a:off x="2260348" y="3867738"/>
                  <a:ext cx="35761" cy="30142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9" name="Google Shape;1729;p32"/>
                <p:cNvSpPr/>
                <p:nvPr/>
              </p:nvSpPr>
              <p:spPr>
                <a:xfrm>
                  <a:off x="2093844" y="3776628"/>
                  <a:ext cx="49275" cy="421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30" name="Google Shape;1730;p32"/>
              <p:cNvSpPr/>
              <p:nvPr/>
            </p:nvSpPr>
            <p:spPr>
              <a:xfrm>
                <a:off x="8938535" y="2089738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2"/>
              <p:cNvSpPr/>
              <p:nvPr/>
            </p:nvSpPr>
            <p:spPr>
              <a:xfrm>
                <a:off x="8085160" y="3752975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2"/>
              <p:cNvSpPr/>
              <p:nvPr/>
            </p:nvSpPr>
            <p:spPr>
              <a:xfrm>
                <a:off x="377035" y="2743325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2"/>
              <p:cNvSpPr/>
              <p:nvPr/>
            </p:nvSpPr>
            <p:spPr>
              <a:xfrm>
                <a:off x="878860" y="3533900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2"/>
              <p:cNvSpPr/>
              <p:nvPr/>
            </p:nvSpPr>
            <p:spPr>
              <a:xfrm>
                <a:off x="1083276" y="2347266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2"/>
              <p:cNvSpPr/>
              <p:nvPr/>
            </p:nvSpPr>
            <p:spPr>
              <a:xfrm>
                <a:off x="5844817" y="1544926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2"/>
              <p:cNvSpPr/>
              <p:nvPr/>
            </p:nvSpPr>
            <p:spPr>
              <a:xfrm>
                <a:off x="1897487" y="743168"/>
                <a:ext cx="38879" cy="32770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2"/>
              <p:cNvSpPr/>
              <p:nvPr/>
            </p:nvSpPr>
            <p:spPr>
              <a:xfrm>
                <a:off x="497265" y="1406113"/>
                <a:ext cx="53572" cy="45812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4219626" y="602991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6919542" y="283413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4706504" y="721486"/>
                <a:ext cx="38053" cy="32605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7467337" y="1334118"/>
                <a:ext cx="38879" cy="32770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6098365" y="450238"/>
                <a:ext cx="53572" cy="45812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2"/>
              <p:cNvSpPr/>
              <p:nvPr/>
            </p:nvSpPr>
            <p:spPr>
              <a:xfrm>
                <a:off x="3353556" y="4968002"/>
                <a:ext cx="103759" cy="11647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1634565" y="3549221"/>
                <a:ext cx="152461" cy="171611"/>
              </a:xfrm>
              <a:custGeom>
                <a:rect b="b" l="l" r="r" t="t"/>
                <a:pathLst>
                  <a:path extrusionOk="0" h="2079" w="1847">
                    <a:moveTo>
                      <a:pt x="918" y="0"/>
                    </a:moveTo>
                    <a:cubicBezTo>
                      <a:pt x="802" y="0"/>
                      <a:pt x="706" y="348"/>
                      <a:pt x="687" y="812"/>
                    </a:cubicBezTo>
                    <a:cubicBezTo>
                      <a:pt x="290" y="83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7" y="1276"/>
                    </a:cubicBezTo>
                    <a:cubicBezTo>
                      <a:pt x="706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50" y="1276"/>
                    </a:cubicBezTo>
                    <a:cubicBezTo>
                      <a:pt x="1547" y="1247"/>
                      <a:pt x="1846" y="1150"/>
                      <a:pt x="1846" y="1044"/>
                    </a:cubicBezTo>
                    <a:cubicBezTo>
                      <a:pt x="1846" y="928"/>
                      <a:pt x="1547" y="831"/>
                      <a:pt x="1150" y="812"/>
                    </a:cubicBezTo>
                    <a:cubicBezTo>
                      <a:pt x="1131" y="348"/>
                      <a:pt x="1034" y="0"/>
                      <a:pt x="9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2"/>
              <p:cNvSpPr/>
              <p:nvPr/>
            </p:nvSpPr>
            <p:spPr>
              <a:xfrm flipH="1">
                <a:off x="6471716" y="4891802"/>
                <a:ext cx="103759" cy="11647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 flipH="1">
                <a:off x="5719493" y="5127746"/>
                <a:ext cx="152461" cy="171611"/>
              </a:xfrm>
              <a:custGeom>
                <a:rect b="b" l="l" r="r" t="t"/>
                <a:pathLst>
                  <a:path extrusionOk="0" h="2079" w="1847">
                    <a:moveTo>
                      <a:pt x="918" y="0"/>
                    </a:moveTo>
                    <a:cubicBezTo>
                      <a:pt x="802" y="0"/>
                      <a:pt x="706" y="348"/>
                      <a:pt x="687" y="812"/>
                    </a:cubicBezTo>
                    <a:cubicBezTo>
                      <a:pt x="290" y="83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7" y="1276"/>
                    </a:cubicBezTo>
                    <a:cubicBezTo>
                      <a:pt x="706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50" y="1276"/>
                    </a:cubicBezTo>
                    <a:cubicBezTo>
                      <a:pt x="1547" y="1247"/>
                      <a:pt x="1846" y="1150"/>
                      <a:pt x="1846" y="1044"/>
                    </a:cubicBezTo>
                    <a:cubicBezTo>
                      <a:pt x="1846" y="928"/>
                      <a:pt x="1547" y="831"/>
                      <a:pt x="1150" y="812"/>
                    </a:cubicBezTo>
                    <a:cubicBezTo>
                      <a:pt x="1131" y="348"/>
                      <a:pt x="1034" y="0"/>
                      <a:pt x="9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7" name="Google Shape;1747;p32"/>
            <p:cNvSpPr/>
            <p:nvPr/>
          </p:nvSpPr>
          <p:spPr>
            <a:xfrm rot="902618">
              <a:off x="6628250" y="-228360"/>
              <a:ext cx="832040" cy="831676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 rot="422608">
              <a:off x="8434780" y="2657536"/>
              <a:ext cx="1071098" cy="723469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 rot="-1550640">
              <a:off x="61225" y="4684286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0" name="Google Shape;1750;p32"/>
            <p:cNvGrpSpPr/>
            <p:nvPr/>
          </p:nvGrpSpPr>
          <p:grpSpPr>
            <a:xfrm rot="1882907">
              <a:off x="886930" y="936708"/>
              <a:ext cx="537260" cy="480691"/>
              <a:chOff x="-6657588" y="4085382"/>
              <a:chExt cx="705425" cy="631150"/>
            </a:xfrm>
          </p:grpSpPr>
          <p:sp>
            <p:nvSpPr>
              <p:cNvPr id="1751" name="Google Shape;1751;p32"/>
              <p:cNvSpPr/>
              <p:nvPr/>
            </p:nvSpPr>
            <p:spPr>
              <a:xfrm>
                <a:off x="-6577588" y="4360757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2"/>
              <p:cNvSpPr/>
              <p:nvPr/>
            </p:nvSpPr>
            <p:spPr>
              <a:xfrm>
                <a:off x="-6657588" y="4235307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2"/>
              <p:cNvSpPr/>
              <p:nvPr/>
            </p:nvSpPr>
            <p:spPr>
              <a:xfrm>
                <a:off x="-6441213" y="4085382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2"/>
              <p:cNvSpPr/>
              <p:nvPr/>
            </p:nvSpPr>
            <p:spPr>
              <a:xfrm>
                <a:off x="-6235713" y="4115282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2"/>
              <p:cNvSpPr/>
              <p:nvPr/>
            </p:nvSpPr>
            <p:spPr>
              <a:xfrm>
                <a:off x="-6119338" y="4303882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6" name="Google Shape;1756;p32"/>
            <p:cNvGrpSpPr/>
            <p:nvPr/>
          </p:nvGrpSpPr>
          <p:grpSpPr>
            <a:xfrm rot="1882907">
              <a:off x="1519669" y="4464217"/>
              <a:ext cx="497534" cy="541159"/>
              <a:chOff x="-2501908" y="9817437"/>
              <a:chExt cx="653266" cy="710545"/>
            </a:xfrm>
          </p:grpSpPr>
          <p:sp>
            <p:nvSpPr>
              <p:cNvPr id="1757" name="Google Shape;1757;p32"/>
              <p:cNvSpPr/>
              <p:nvPr/>
            </p:nvSpPr>
            <p:spPr>
              <a:xfrm rot="-5176049">
                <a:off x="-2290546" y="10031226"/>
                <a:ext cx="496461" cy="355783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2"/>
              <p:cNvSpPr/>
              <p:nvPr/>
            </p:nvSpPr>
            <p:spPr>
              <a:xfrm rot="-5176049">
                <a:off x="-2369915" y="10343030"/>
                <a:ext cx="189129" cy="170104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2"/>
              <p:cNvSpPr/>
              <p:nvPr/>
            </p:nvSpPr>
            <p:spPr>
              <a:xfrm rot="-5176049">
                <a:off x="-2480133" y="10110650"/>
                <a:ext cx="170979" cy="203829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2"/>
              <p:cNvSpPr/>
              <p:nvPr/>
            </p:nvSpPr>
            <p:spPr>
              <a:xfrm rot="-5176049">
                <a:off x="-2437605" y="9915006"/>
                <a:ext cx="163678" cy="195629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2"/>
              <p:cNvSpPr/>
              <p:nvPr/>
            </p:nvSpPr>
            <p:spPr>
              <a:xfrm rot="-5176049">
                <a:off x="-2261843" y="9826616"/>
                <a:ext cx="167179" cy="158803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2" name="Google Shape;1762;p32"/>
            <p:cNvGrpSpPr/>
            <p:nvPr/>
          </p:nvGrpSpPr>
          <p:grpSpPr>
            <a:xfrm flipH="1" rot="-1882907">
              <a:off x="8064755" y="1292220"/>
              <a:ext cx="537260" cy="480691"/>
              <a:chOff x="-7272428" y="6805077"/>
              <a:chExt cx="705425" cy="631150"/>
            </a:xfrm>
          </p:grpSpPr>
          <p:sp>
            <p:nvSpPr>
              <p:cNvPr id="1763" name="Google Shape;1763;p32"/>
              <p:cNvSpPr/>
              <p:nvPr/>
            </p:nvSpPr>
            <p:spPr>
              <a:xfrm>
                <a:off x="-7192428" y="7080452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2"/>
              <p:cNvSpPr/>
              <p:nvPr/>
            </p:nvSpPr>
            <p:spPr>
              <a:xfrm>
                <a:off x="-7272428" y="6955002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2"/>
              <p:cNvSpPr/>
              <p:nvPr/>
            </p:nvSpPr>
            <p:spPr>
              <a:xfrm>
                <a:off x="-7056053" y="6805077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2"/>
              <p:cNvSpPr/>
              <p:nvPr/>
            </p:nvSpPr>
            <p:spPr>
              <a:xfrm>
                <a:off x="-6850553" y="6834977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2"/>
              <p:cNvSpPr/>
              <p:nvPr/>
            </p:nvSpPr>
            <p:spPr>
              <a:xfrm>
                <a:off x="-6734178" y="7023577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8" name="Google Shape;1768;p32"/>
            <p:cNvSpPr/>
            <p:nvPr/>
          </p:nvSpPr>
          <p:spPr>
            <a:xfrm rot="-1550884">
              <a:off x="93478" y="127835"/>
              <a:ext cx="39475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9" name="Google Shape;1769;p32"/>
          <p:cNvSpPr txBox="1"/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0" name="Google Shape;1770;p32"/>
          <p:cNvSpPr txBox="1"/>
          <p:nvPr>
            <p:ph idx="1" type="subTitle"/>
          </p:nvPr>
        </p:nvSpPr>
        <p:spPr>
          <a:xfrm>
            <a:off x="2181550" y="2190400"/>
            <a:ext cx="1871400" cy="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1" name="Google Shape;1771;p32"/>
          <p:cNvSpPr txBox="1"/>
          <p:nvPr>
            <p:ph idx="2" type="subTitle"/>
          </p:nvPr>
        </p:nvSpPr>
        <p:spPr>
          <a:xfrm>
            <a:off x="5084107" y="2190400"/>
            <a:ext cx="1871400" cy="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2" name="Google Shape;1772;p32"/>
          <p:cNvSpPr txBox="1"/>
          <p:nvPr>
            <p:ph idx="3" type="subTitle"/>
          </p:nvPr>
        </p:nvSpPr>
        <p:spPr>
          <a:xfrm>
            <a:off x="2181550" y="3937176"/>
            <a:ext cx="1871400" cy="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3" name="Google Shape;1773;p32"/>
          <p:cNvSpPr txBox="1"/>
          <p:nvPr>
            <p:ph idx="4" type="subTitle"/>
          </p:nvPr>
        </p:nvSpPr>
        <p:spPr>
          <a:xfrm>
            <a:off x="5084107" y="3940951"/>
            <a:ext cx="1871400" cy="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4" name="Google Shape;1774;p32"/>
          <p:cNvSpPr txBox="1"/>
          <p:nvPr>
            <p:ph idx="5" type="subTitle"/>
          </p:nvPr>
        </p:nvSpPr>
        <p:spPr>
          <a:xfrm>
            <a:off x="2185025" y="1889488"/>
            <a:ext cx="18714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775" name="Google Shape;1775;p32"/>
          <p:cNvSpPr txBox="1"/>
          <p:nvPr>
            <p:ph idx="6" type="subTitle"/>
          </p:nvPr>
        </p:nvSpPr>
        <p:spPr>
          <a:xfrm>
            <a:off x="5087568" y="1889488"/>
            <a:ext cx="18714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776" name="Google Shape;1776;p32"/>
          <p:cNvSpPr txBox="1"/>
          <p:nvPr>
            <p:ph idx="7" type="subTitle"/>
          </p:nvPr>
        </p:nvSpPr>
        <p:spPr>
          <a:xfrm>
            <a:off x="2185025" y="3635111"/>
            <a:ext cx="18714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777" name="Google Shape;1777;p32"/>
          <p:cNvSpPr txBox="1"/>
          <p:nvPr>
            <p:ph idx="8" type="subTitle"/>
          </p:nvPr>
        </p:nvSpPr>
        <p:spPr>
          <a:xfrm>
            <a:off x="5087568" y="3635111"/>
            <a:ext cx="18714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4"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9" name="Google Shape;1779;p33"/>
          <p:cNvGrpSpPr/>
          <p:nvPr/>
        </p:nvGrpSpPr>
        <p:grpSpPr>
          <a:xfrm>
            <a:off x="46342" y="62639"/>
            <a:ext cx="9102164" cy="5026450"/>
            <a:chOff x="46342" y="62639"/>
            <a:chExt cx="9102164" cy="5026450"/>
          </a:xfrm>
        </p:grpSpPr>
        <p:grpSp>
          <p:nvGrpSpPr>
            <p:cNvPr id="1780" name="Google Shape;1780;p33"/>
            <p:cNvGrpSpPr/>
            <p:nvPr/>
          </p:nvGrpSpPr>
          <p:grpSpPr>
            <a:xfrm flipH="1">
              <a:off x="74588" y="62639"/>
              <a:ext cx="8864121" cy="4940496"/>
              <a:chOff x="43474" y="-240527"/>
              <a:chExt cx="8864121" cy="4940496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3454243" y="-209383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43474" y="2602759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5497083" y="-240527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3"/>
              <p:cNvSpPr/>
              <p:nvPr/>
            </p:nvSpPr>
            <p:spPr>
              <a:xfrm>
                <a:off x="3341380" y="4424793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3"/>
              <p:cNvSpPr/>
              <p:nvPr/>
            </p:nvSpPr>
            <p:spPr>
              <a:xfrm>
                <a:off x="856525" y="3217260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3"/>
              <p:cNvSpPr/>
              <p:nvPr/>
            </p:nvSpPr>
            <p:spPr>
              <a:xfrm>
                <a:off x="746050" y="4446024"/>
                <a:ext cx="110475" cy="14450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>
                <a:off x="635586" y="-53375"/>
                <a:ext cx="110475" cy="145627"/>
              </a:xfrm>
              <a:custGeom>
                <a:rect b="b" l="l" r="r" t="t"/>
                <a:pathLst>
                  <a:path extrusionOk="0" h="1422" w="1257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>
                <a:off x="7250452" y="4389701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93" y="233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0"/>
                    </a:cubicBezTo>
                    <a:cubicBezTo>
                      <a:pt x="493" y="1180"/>
                      <a:pt x="551" y="1412"/>
                      <a:pt x="628" y="1412"/>
                    </a:cubicBezTo>
                    <a:cubicBezTo>
                      <a:pt x="715" y="1412"/>
                      <a:pt x="773" y="1180"/>
                      <a:pt x="792" y="870"/>
                    </a:cubicBezTo>
                    <a:cubicBezTo>
                      <a:pt x="1063" y="851"/>
                      <a:pt x="1256" y="793"/>
                      <a:pt x="1256" y="706"/>
                    </a:cubicBezTo>
                    <a:cubicBezTo>
                      <a:pt x="1256" y="629"/>
                      <a:pt x="1063" y="571"/>
                      <a:pt x="792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3"/>
              <p:cNvSpPr/>
              <p:nvPr/>
            </p:nvSpPr>
            <p:spPr>
              <a:xfrm>
                <a:off x="7912637" y="4475573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>
                <a:off x="3454238" y="3940585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>
                <a:off x="2844992" y="3035878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>
                <a:off x="2860612" y="4534213"/>
                <a:ext cx="57303" cy="56325"/>
              </a:xfrm>
              <a:custGeom>
                <a:rect b="b" l="l" r="r" t="t"/>
                <a:pathLst>
                  <a:path extrusionOk="0" h="550" w="652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>
                <a:off x="8797120" y="2458153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4" name="Google Shape;1794;p33"/>
              <p:cNvGrpSpPr/>
              <p:nvPr/>
            </p:nvGrpSpPr>
            <p:grpSpPr>
              <a:xfrm>
                <a:off x="316135" y="43050"/>
                <a:ext cx="2563071" cy="3594333"/>
                <a:chOff x="155485" y="222137"/>
                <a:chExt cx="2563071" cy="3594333"/>
              </a:xfrm>
            </p:grpSpPr>
            <p:sp>
              <p:nvSpPr>
                <p:cNvPr id="1795" name="Google Shape;1795;p33"/>
                <p:cNvSpPr/>
                <p:nvPr/>
              </p:nvSpPr>
              <p:spPr>
                <a:xfrm>
                  <a:off x="2632515" y="1564055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33"/>
                <p:cNvSpPr/>
                <p:nvPr/>
              </p:nvSpPr>
              <p:spPr>
                <a:xfrm>
                  <a:off x="155485" y="1127942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33"/>
                <p:cNvSpPr/>
                <p:nvPr/>
              </p:nvSpPr>
              <p:spPr>
                <a:xfrm>
                  <a:off x="2006956" y="222137"/>
                  <a:ext cx="41395" cy="40657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33"/>
                <p:cNvSpPr/>
                <p:nvPr/>
              </p:nvSpPr>
              <p:spPr>
                <a:xfrm>
                  <a:off x="1738877" y="3759633"/>
                  <a:ext cx="57039" cy="568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9" name="Google Shape;1799;p33"/>
              <p:cNvGrpSpPr/>
              <p:nvPr/>
            </p:nvGrpSpPr>
            <p:grpSpPr>
              <a:xfrm>
                <a:off x="8377281" y="238631"/>
                <a:ext cx="419846" cy="458079"/>
                <a:chOff x="5121781" y="1532506"/>
                <a:chExt cx="419846" cy="458079"/>
              </a:xfrm>
            </p:grpSpPr>
            <p:sp>
              <p:nvSpPr>
                <p:cNvPr id="1800" name="Google Shape;1800;p33"/>
                <p:cNvSpPr/>
                <p:nvPr/>
              </p:nvSpPr>
              <p:spPr>
                <a:xfrm>
                  <a:off x="5455586" y="1705272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33"/>
                <p:cNvSpPr/>
                <p:nvPr/>
              </p:nvSpPr>
              <p:spPr>
                <a:xfrm>
                  <a:off x="5121781" y="1575621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33"/>
                <p:cNvSpPr/>
                <p:nvPr/>
              </p:nvSpPr>
              <p:spPr>
                <a:xfrm>
                  <a:off x="5318039" y="1532506"/>
                  <a:ext cx="40516" cy="40452"/>
                </a:xfrm>
                <a:custGeom>
                  <a:rect b="b" l="l" r="r" t="t"/>
                  <a:pathLst>
                    <a:path extrusionOk="0" h="395" w="461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33"/>
                <p:cNvSpPr/>
                <p:nvPr/>
              </p:nvSpPr>
              <p:spPr>
                <a:xfrm>
                  <a:off x="5419903" y="1949929"/>
                  <a:ext cx="41395" cy="40657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33"/>
                <p:cNvSpPr/>
                <p:nvPr/>
              </p:nvSpPr>
              <p:spPr>
                <a:xfrm>
                  <a:off x="5227161" y="1827037"/>
                  <a:ext cx="57039" cy="568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05" name="Google Shape;1805;p33"/>
              <p:cNvSpPr/>
              <p:nvPr/>
            </p:nvSpPr>
            <p:spPr>
              <a:xfrm>
                <a:off x="4711206" y="4190598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3"/>
              <p:cNvSpPr/>
              <p:nvPr/>
            </p:nvSpPr>
            <p:spPr>
              <a:xfrm>
                <a:off x="7209774" y="3395728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3"/>
              <p:cNvSpPr/>
              <p:nvPr/>
            </p:nvSpPr>
            <p:spPr>
              <a:xfrm rot="-1241947">
                <a:off x="8327908" y="3229596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 rot="-1241947">
                <a:off x="8478552" y="3444389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9" name="Google Shape;1809;p33"/>
            <p:cNvSpPr/>
            <p:nvPr/>
          </p:nvSpPr>
          <p:spPr>
            <a:xfrm flipH="1">
              <a:off x="2314784" y="4180341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 flipH="1" rot="-422590">
              <a:off x="72531" y="4339141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 flipH="1" rot="1550640">
              <a:off x="1962536" y="2438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2" name="Google Shape;1812;p33"/>
            <p:cNvGrpSpPr/>
            <p:nvPr/>
          </p:nvGrpSpPr>
          <p:grpSpPr>
            <a:xfrm flipH="1" rot="-1882907">
              <a:off x="8466055" y="4239858"/>
              <a:ext cx="537260" cy="480691"/>
              <a:chOff x="-4380581" y="7797838"/>
              <a:chExt cx="705425" cy="631150"/>
            </a:xfrm>
          </p:grpSpPr>
          <p:sp>
            <p:nvSpPr>
              <p:cNvPr id="1813" name="Google Shape;1813;p33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3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3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8" name="Google Shape;1818;p33"/>
            <p:cNvGrpSpPr/>
            <p:nvPr/>
          </p:nvGrpSpPr>
          <p:grpSpPr>
            <a:xfrm flipH="1" rot="-1882907">
              <a:off x="4497761" y="1654028"/>
              <a:ext cx="553792" cy="574477"/>
              <a:chOff x="-927620" y="5701301"/>
              <a:chExt cx="727133" cy="754292"/>
            </a:xfrm>
          </p:grpSpPr>
          <p:sp>
            <p:nvSpPr>
              <p:cNvPr id="1819" name="Google Shape;1819;p33"/>
              <p:cNvSpPr/>
              <p:nvPr/>
            </p:nvSpPr>
            <p:spPr>
              <a:xfrm rot="-3804252">
                <a:off x="-718914" y="5976099"/>
                <a:ext cx="496457" cy="355780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 rot="-3804252">
                <a:off x="-865049" y="6180160"/>
                <a:ext cx="189128" cy="170102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 rot="-3804252">
                <a:off x="-883706" y="5908073"/>
                <a:ext cx="170977" cy="203828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 rot="-3804252">
                <a:off x="-765087" y="5753516"/>
                <a:ext cx="163677" cy="195628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3"/>
              <p:cNvSpPr/>
              <p:nvPr/>
            </p:nvSpPr>
            <p:spPr>
              <a:xfrm rot="-3804252">
                <a:off x="-563317" y="5732191"/>
                <a:ext cx="167177" cy="158802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4" name="Google Shape;1824;p33"/>
            <p:cNvGrpSpPr/>
            <p:nvPr/>
          </p:nvGrpSpPr>
          <p:grpSpPr>
            <a:xfrm rot="-2700000">
              <a:off x="747205" y="1011184"/>
              <a:ext cx="537219" cy="480655"/>
              <a:chOff x="-8043575" y="8494248"/>
              <a:chExt cx="705425" cy="631150"/>
            </a:xfrm>
          </p:grpSpPr>
          <p:sp>
            <p:nvSpPr>
              <p:cNvPr id="1825" name="Google Shape;1825;p33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3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3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0" name="Google Shape;1830;p33"/>
            <p:cNvSpPr/>
            <p:nvPr/>
          </p:nvSpPr>
          <p:spPr>
            <a:xfrm flipH="1" rot="-1076189">
              <a:off x="8640955" y="180167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 flipH="1">
              <a:off x="7551055" y="12520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 flipH="1">
              <a:off x="4707975" y="303341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 flipH="1">
              <a:off x="4495949" y="35579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4" name="Google Shape;1834;p33"/>
          <p:cNvSpPr txBox="1"/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35" name="Google Shape;1835;p33"/>
          <p:cNvSpPr txBox="1"/>
          <p:nvPr>
            <p:ph idx="1" type="subTitle"/>
          </p:nvPr>
        </p:nvSpPr>
        <p:spPr>
          <a:xfrm>
            <a:off x="1151200" y="2800350"/>
            <a:ext cx="2916900" cy="17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Poppins"/>
              <a:buChar char="■"/>
              <a:defRPr/>
            </a:lvl9pPr>
          </a:lstStyle>
          <a:p/>
        </p:txBody>
      </p:sp>
      <p:sp>
        <p:nvSpPr>
          <p:cNvPr id="1836" name="Google Shape;1836;p33"/>
          <p:cNvSpPr txBox="1"/>
          <p:nvPr>
            <p:ph idx="2" type="subTitle"/>
          </p:nvPr>
        </p:nvSpPr>
        <p:spPr>
          <a:xfrm>
            <a:off x="5075900" y="2800350"/>
            <a:ext cx="2916900" cy="17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Poppins"/>
              <a:buChar char="■"/>
              <a:defRPr/>
            </a:lvl9pPr>
          </a:lstStyle>
          <a:p/>
        </p:txBody>
      </p:sp>
      <p:sp>
        <p:nvSpPr>
          <p:cNvPr id="1837" name="Google Shape;1837;p33"/>
          <p:cNvSpPr txBox="1"/>
          <p:nvPr>
            <p:ph idx="3" type="subTitle"/>
          </p:nvPr>
        </p:nvSpPr>
        <p:spPr>
          <a:xfrm>
            <a:off x="1151275" y="2337425"/>
            <a:ext cx="2916900" cy="3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838" name="Google Shape;1838;p33"/>
          <p:cNvSpPr txBox="1"/>
          <p:nvPr>
            <p:ph idx="4" type="subTitle"/>
          </p:nvPr>
        </p:nvSpPr>
        <p:spPr>
          <a:xfrm>
            <a:off x="5075725" y="2337425"/>
            <a:ext cx="2916900" cy="3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8"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0" name="Google Shape;1840;p34"/>
          <p:cNvGrpSpPr/>
          <p:nvPr/>
        </p:nvGrpSpPr>
        <p:grpSpPr>
          <a:xfrm>
            <a:off x="-189635" y="-102774"/>
            <a:ext cx="9033785" cy="5212137"/>
            <a:chOff x="-189635" y="-116524"/>
            <a:chExt cx="9033785" cy="5212137"/>
          </a:xfrm>
        </p:grpSpPr>
        <p:sp>
          <p:nvSpPr>
            <p:cNvPr id="1841" name="Google Shape;1841;p34"/>
            <p:cNvSpPr/>
            <p:nvPr/>
          </p:nvSpPr>
          <p:spPr>
            <a:xfrm flipH="1" rot="-159001">
              <a:off x="4377141" y="1431078"/>
              <a:ext cx="908832" cy="908434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4"/>
            <p:cNvSpPr/>
            <p:nvPr/>
          </p:nvSpPr>
          <p:spPr>
            <a:xfrm rot="-1009874">
              <a:off x="7736191" y="-4356"/>
              <a:ext cx="909220" cy="908822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3" name="Google Shape;1843;p34"/>
            <p:cNvGrpSpPr/>
            <p:nvPr/>
          </p:nvGrpSpPr>
          <p:grpSpPr>
            <a:xfrm rot="572271">
              <a:off x="-80726" y="1087142"/>
              <a:ext cx="1064565" cy="1403349"/>
              <a:chOff x="4308246" y="3238442"/>
              <a:chExt cx="1673600" cy="2206200"/>
            </a:xfrm>
          </p:grpSpPr>
          <p:sp>
            <p:nvSpPr>
              <p:cNvPr id="1844" name="Google Shape;1844;p34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rect b="b" l="l" r="r" t="t"/>
                <a:pathLst>
                  <a:path extrusionOk="0" h="32432" w="43171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4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rect b="b" l="l" r="r" t="t"/>
                <a:pathLst>
                  <a:path extrusionOk="0" h="88248" w="66944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4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rect b="b" l="l" r="r" t="t"/>
                <a:pathLst>
                  <a:path extrusionOk="0" h="17254" w="11842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7" name="Google Shape;1847;p34"/>
            <p:cNvSpPr/>
            <p:nvPr/>
          </p:nvSpPr>
          <p:spPr>
            <a:xfrm rot="-1550640">
              <a:off x="379500" y="462853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8" name="Google Shape;1848;p34"/>
            <p:cNvGrpSpPr/>
            <p:nvPr/>
          </p:nvGrpSpPr>
          <p:grpSpPr>
            <a:xfrm rot="1882907">
              <a:off x="8221030" y="1381433"/>
              <a:ext cx="537260" cy="480691"/>
              <a:chOff x="1949642" y="2454226"/>
              <a:chExt cx="705425" cy="631150"/>
            </a:xfrm>
          </p:grpSpPr>
          <p:sp>
            <p:nvSpPr>
              <p:cNvPr id="1849" name="Google Shape;1849;p34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4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4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4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4" name="Google Shape;1854;p34"/>
            <p:cNvGrpSpPr/>
            <p:nvPr/>
          </p:nvGrpSpPr>
          <p:grpSpPr>
            <a:xfrm flipH="1" rot="-1882907">
              <a:off x="783455" y="2559245"/>
              <a:ext cx="537260" cy="480691"/>
              <a:chOff x="1765141" y="3262282"/>
              <a:chExt cx="705425" cy="631150"/>
            </a:xfrm>
          </p:grpSpPr>
          <p:sp>
            <p:nvSpPr>
              <p:cNvPr id="1855" name="Google Shape;1855;p34"/>
              <p:cNvSpPr/>
              <p:nvPr/>
            </p:nvSpPr>
            <p:spPr>
              <a:xfrm>
                <a:off x="1845141" y="3537657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4"/>
              <p:cNvSpPr/>
              <p:nvPr/>
            </p:nvSpPr>
            <p:spPr>
              <a:xfrm>
                <a:off x="1765141" y="3412207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4"/>
              <p:cNvSpPr/>
              <p:nvPr/>
            </p:nvSpPr>
            <p:spPr>
              <a:xfrm>
                <a:off x="1981516" y="3262282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4"/>
              <p:cNvSpPr/>
              <p:nvPr/>
            </p:nvSpPr>
            <p:spPr>
              <a:xfrm>
                <a:off x="2187016" y="3292182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4"/>
              <p:cNvSpPr/>
              <p:nvPr/>
            </p:nvSpPr>
            <p:spPr>
              <a:xfrm>
                <a:off x="2303391" y="3480782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0" name="Google Shape;1860;p34"/>
            <p:cNvSpPr/>
            <p:nvPr/>
          </p:nvSpPr>
          <p:spPr>
            <a:xfrm rot="1076189">
              <a:off x="4338786" y="4147199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4"/>
            <p:cNvSpPr/>
            <p:nvPr/>
          </p:nvSpPr>
          <p:spPr>
            <a:xfrm rot="-1550640">
              <a:off x="1007900" y="8078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Google Shape;1862;p34"/>
          <p:cNvGrpSpPr/>
          <p:nvPr/>
        </p:nvGrpSpPr>
        <p:grpSpPr>
          <a:xfrm>
            <a:off x="42659" y="75527"/>
            <a:ext cx="9051492" cy="4677161"/>
            <a:chOff x="50436" y="-319265"/>
            <a:chExt cx="9051492" cy="4677161"/>
          </a:xfrm>
        </p:grpSpPr>
        <p:sp>
          <p:nvSpPr>
            <p:cNvPr id="1863" name="Google Shape;1863;p34"/>
            <p:cNvSpPr/>
            <p:nvPr/>
          </p:nvSpPr>
          <p:spPr>
            <a:xfrm>
              <a:off x="1711756" y="-259608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371824" y="262488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8040133" y="2392885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7666242" y="4025881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7150550" y="-278615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205800" y="3345774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50436" y="-147925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3643562" y="-10845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6003051" y="-31926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2434130" y="3598553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3798699" y="1057238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4"/>
            <p:cNvSpPr/>
            <p:nvPr/>
          </p:nvSpPr>
          <p:spPr>
            <a:xfrm>
              <a:off x="8797120" y="24581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5" name="Google Shape;1875;p34"/>
            <p:cNvGrpSpPr/>
            <p:nvPr/>
          </p:nvGrpSpPr>
          <p:grpSpPr>
            <a:xfrm>
              <a:off x="1251177" y="941143"/>
              <a:ext cx="6270004" cy="3416753"/>
              <a:chOff x="1090527" y="1120230"/>
              <a:chExt cx="6270004" cy="3416753"/>
            </a:xfrm>
          </p:grpSpPr>
          <p:sp>
            <p:nvSpPr>
              <p:cNvPr id="1876" name="Google Shape;1876;p34"/>
              <p:cNvSpPr/>
              <p:nvPr/>
            </p:nvSpPr>
            <p:spPr>
              <a:xfrm>
                <a:off x="7274490" y="1120230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4"/>
              <p:cNvSpPr/>
              <p:nvPr/>
            </p:nvSpPr>
            <p:spPr>
              <a:xfrm>
                <a:off x="4203235" y="193304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4"/>
              <p:cNvSpPr/>
              <p:nvPr/>
            </p:nvSpPr>
            <p:spPr>
              <a:xfrm>
                <a:off x="6769181" y="4079462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1090527" y="4480145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0" name="Google Shape;1880;p34"/>
            <p:cNvGrpSpPr/>
            <p:nvPr/>
          </p:nvGrpSpPr>
          <p:grpSpPr>
            <a:xfrm>
              <a:off x="8040139" y="106597"/>
              <a:ext cx="1061789" cy="629687"/>
              <a:chOff x="4784639" y="1400472"/>
              <a:chExt cx="1061789" cy="629687"/>
            </a:xfrm>
          </p:grpSpPr>
          <p:sp>
            <p:nvSpPr>
              <p:cNvPr id="1881" name="Google Shape;1881;p34"/>
              <p:cNvSpPr/>
              <p:nvPr/>
            </p:nvSpPr>
            <p:spPr>
              <a:xfrm>
                <a:off x="5760386" y="14004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4"/>
              <p:cNvSpPr/>
              <p:nvPr/>
            </p:nvSpPr>
            <p:spPr>
              <a:xfrm>
                <a:off x="4784639" y="19897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4"/>
              <p:cNvSpPr/>
              <p:nvPr/>
            </p:nvSpPr>
            <p:spPr>
              <a:xfrm>
                <a:off x="5419903" y="17213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4"/>
              <p:cNvSpPr/>
              <p:nvPr/>
            </p:nvSpPr>
            <p:spPr>
              <a:xfrm>
                <a:off x="5227161" y="15984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5" name="Google Shape;1885;p34"/>
            <p:cNvSpPr/>
            <p:nvPr/>
          </p:nvSpPr>
          <p:spPr>
            <a:xfrm>
              <a:off x="6737556" y="-23364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4553999" y="30717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8368594" y="3448561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8913049" y="3922740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9" name="Google Shape;1889;p34"/>
          <p:cNvSpPr/>
          <p:nvPr/>
        </p:nvSpPr>
        <p:spPr>
          <a:xfrm>
            <a:off x="475424" y="3570987"/>
            <a:ext cx="159461" cy="179490"/>
          </a:xfrm>
          <a:custGeom>
            <a:rect b="b" l="l" r="r" t="t"/>
            <a:pathLst>
              <a:path extrusionOk="0" h="2079" w="1847">
                <a:moveTo>
                  <a:pt x="918" y="0"/>
                </a:moveTo>
                <a:cubicBezTo>
                  <a:pt x="802" y="0"/>
                  <a:pt x="706" y="348"/>
                  <a:pt x="687" y="812"/>
                </a:cubicBezTo>
                <a:cubicBezTo>
                  <a:pt x="290" y="831"/>
                  <a:pt x="0" y="928"/>
                  <a:pt x="0" y="1044"/>
                </a:cubicBezTo>
                <a:cubicBezTo>
                  <a:pt x="0" y="1150"/>
                  <a:pt x="290" y="1247"/>
                  <a:pt x="687" y="1276"/>
                </a:cubicBezTo>
                <a:cubicBezTo>
                  <a:pt x="706" y="1740"/>
                  <a:pt x="802" y="2078"/>
                  <a:pt x="918" y="2078"/>
                </a:cubicBezTo>
                <a:cubicBezTo>
                  <a:pt x="1034" y="2078"/>
                  <a:pt x="1131" y="1740"/>
                  <a:pt x="1150" y="1276"/>
                </a:cubicBezTo>
                <a:cubicBezTo>
                  <a:pt x="1547" y="1247"/>
                  <a:pt x="1846" y="1150"/>
                  <a:pt x="1846" y="1044"/>
                </a:cubicBezTo>
                <a:cubicBezTo>
                  <a:pt x="1846" y="928"/>
                  <a:pt x="1547" y="831"/>
                  <a:pt x="1150" y="812"/>
                </a:cubicBezTo>
                <a:cubicBezTo>
                  <a:pt x="1131" y="348"/>
                  <a:pt x="1034" y="0"/>
                  <a:pt x="9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34"/>
          <p:cNvSpPr txBox="1"/>
          <p:nvPr>
            <p:ph idx="1" type="subTitle"/>
          </p:nvPr>
        </p:nvSpPr>
        <p:spPr>
          <a:xfrm>
            <a:off x="838025" y="3726775"/>
            <a:ext cx="34485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1" name="Google Shape;1891;p34"/>
          <p:cNvSpPr txBox="1"/>
          <p:nvPr>
            <p:ph idx="2" type="subTitle"/>
          </p:nvPr>
        </p:nvSpPr>
        <p:spPr>
          <a:xfrm>
            <a:off x="4857425" y="3726775"/>
            <a:ext cx="34485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2" name="Google Shape;1892;p34"/>
          <p:cNvSpPr txBox="1"/>
          <p:nvPr>
            <p:ph idx="3" type="subTitle"/>
          </p:nvPr>
        </p:nvSpPr>
        <p:spPr>
          <a:xfrm>
            <a:off x="1424075" y="3374563"/>
            <a:ext cx="2276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893" name="Google Shape;1893;p34"/>
          <p:cNvSpPr txBox="1"/>
          <p:nvPr>
            <p:ph idx="4" type="subTitle"/>
          </p:nvPr>
        </p:nvSpPr>
        <p:spPr>
          <a:xfrm>
            <a:off x="5443475" y="3374563"/>
            <a:ext cx="2276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894" name="Google Shape;1894;p34"/>
          <p:cNvSpPr txBox="1"/>
          <p:nvPr>
            <p:ph hasCustomPrompt="1" type="title"/>
          </p:nvPr>
        </p:nvSpPr>
        <p:spPr>
          <a:xfrm>
            <a:off x="2141075" y="2741850"/>
            <a:ext cx="842400" cy="6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1895" name="Google Shape;1895;p34"/>
          <p:cNvSpPr txBox="1"/>
          <p:nvPr>
            <p:ph hasCustomPrompt="1" idx="5" type="title"/>
          </p:nvPr>
        </p:nvSpPr>
        <p:spPr>
          <a:xfrm>
            <a:off x="6160475" y="2741850"/>
            <a:ext cx="842400" cy="6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1896" name="Google Shape;1896;p34"/>
          <p:cNvSpPr txBox="1"/>
          <p:nvPr>
            <p:ph idx="6"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51"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8" name="Google Shape;1898;p35"/>
          <p:cNvGrpSpPr/>
          <p:nvPr/>
        </p:nvGrpSpPr>
        <p:grpSpPr>
          <a:xfrm>
            <a:off x="256140" y="62639"/>
            <a:ext cx="8864121" cy="4940496"/>
            <a:chOff x="43474" y="-240527"/>
            <a:chExt cx="8864121" cy="4940496"/>
          </a:xfrm>
        </p:grpSpPr>
        <p:sp>
          <p:nvSpPr>
            <p:cNvPr id="1899" name="Google Shape;1899;p35"/>
            <p:cNvSpPr/>
            <p:nvPr/>
          </p:nvSpPr>
          <p:spPr>
            <a:xfrm>
              <a:off x="3454243" y="-209383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43474" y="2602759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5497083" y="-24052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3341380" y="4424793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856525" y="32172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746050" y="4446024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635586" y="-53375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7250452" y="4389701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7912637" y="4475573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3454238" y="394058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2844992" y="30358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2860612" y="4534213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8797120" y="24581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2" name="Google Shape;1912;p35"/>
            <p:cNvGrpSpPr/>
            <p:nvPr/>
          </p:nvGrpSpPr>
          <p:grpSpPr>
            <a:xfrm>
              <a:off x="316135" y="43050"/>
              <a:ext cx="3617421" cy="3594333"/>
              <a:chOff x="155485" y="222137"/>
              <a:chExt cx="3617421" cy="3594333"/>
            </a:xfrm>
          </p:grpSpPr>
          <p:sp>
            <p:nvSpPr>
              <p:cNvPr id="1913" name="Google Shape;1913;p35"/>
              <p:cNvSpPr/>
              <p:nvPr/>
            </p:nvSpPr>
            <p:spPr>
              <a:xfrm>
                <a:off x="3686865" y="997368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5"/>
              <p:cNvSpPr/>
              <p:nvPr/>
            </p:nvSpPr>
            <p:spPr>
              <a:xfrm>
                <a:off x="155485" y="112794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5"/>
              <p:cNvSpPr/>
              <p:nvPr/>
            </p:nvSpPr>
            <p:spPr>
              <a:xfrm>
                <a:off x="2006956" y="222137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5"/>
              <p:cNvSpPr/>
              <p:nvPr/>
            </p:nvSpPr>
            <p:spPr>
              <a:xfrm>
                <a:off x="1738877" y="3759633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7" name="Google Shape;1917;p35"/>
            <p:cNvGrpSpPr/>
            <p:nvPr/>
          </p:nvGrpSpPr>
          <p:grpSpPr>
            <a:xfrm>
              <a:off x="8377281" y="238631"/>
              <a:ext cx="419846" cy="458079"/>
              <a:chOff x="5121781" y="1532506"/>
              <a:chExt cx="419846" cy="458079"/>
            </a:xfrm>
          </p:grpSpPr>
          <p:sp>
            <p:nvSpPr>
              <p:cNvPr id="1918" name="Google Shape;1918;p35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35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35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35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35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3" name="Google Shape;1923;p35"/>
            <p:cNvSpPr/>
            <p:nvPr/>
          </p:nvSpPr>
          <p:spPr>
            <a:xfrm>
              <a:off x="4701706" y="4419298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7209774" y="339572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 rot="-1241947">
              <a:off x="8327908" y="3229596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 rot="-1241947">
              <a:off x="8478552" y="3444389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7" name="Google Shape;1927;p35"/>
          <p:cNvSpPr/>
          <p:nvPr/>
        </p:nvSpPr>
        <p:spPr>
          <a:xfrm>
            <a:off x="5970924" y="4348499"/>
            <a:ext cx="740923" cy="740599"/>
          </a:xfrm>
          <a:custGeom>
            <a:rect b="b" l="l" r="r" t="t"/>
            <a:pathLst>
              <a:path extrusionOk="0" h="57145" w="57170">
                <a:moveTo>
                  <a:pt x="40146" y="2439"/>
                </a:moveTo>
                <a:cubicBezTo>
                  <a:pt x="40285" y="2439"/>
                  <a:pt x="40432" y="2454"/>
                  <a:pt x="40586" y="2485"/>
                </a:cubicBezTo>
                <a:cubicBezTo>
                  <a:pt x="43132" y="2994"/>
                  <a:pt x="43568" y="7722"/>
                  <a:pt x="44005" y="9759"/>
                </a:cubicBezTo>
                <a:cubicBezTo>
                  <a:pt x="44368" y="11432"/>
                  <a:pt x="44296" y="14268"/>
                  <a:pt x="45532" y="15577"/>
                </a:cubicBezTo>
                <a:cubicBezTo>
                  <a:pt x="45715" y="15790"/>
                  <a:pt x="45973" y="15889"/>
                  <a:pt x="46234" y="15889"/>
                </a:cubicBezTo>
                <a:cubicBezTo>
                  <a:pt x="46597" y="15889"/>
                  <a:pt x="46963" y="15698"/>
                  <a:pt x="47132" y="15359"/>
                </a:cubicBezTo>
                <a:cubicBezTo>
                  <a:pt x="47423" y="14486"/>
                  <a:pt x="47423" y="13541"/>
                  <a:pt x="47132" y="12595"/>
                </a:cubicBezTo>
                <a:lnTo>
                  <a:pt x="47132" y="12523"/>
                </a:lnTo>
                <a:cubicBezTo>
                  <a:pt x="47787" y="12814"/>
                  <a:pt x="48442" y="13032"/>
                  <a:pt x="48805" y="13177"/>
                </a:cubicBezTo>
                <a:cubicBezTo>
                  <a:pt x="50915" y="14050"/>
                  <a:pt x="54406" y="14996"/>
                  <a:pt x="53969" y="17905"/>
                </a:cubicBezTo>
                <a:cubicBezTo>
                  <a:pt x="53675" y="19642"/>
                  <a:pt x="52309" y="20199"/>
                  <a:pt x="50632" y="20199"/>
                </a:cubicBezTo>
                <a:cubicBezTo>
                  <a:pt x="48165" y="20199"/>
                  <a:pt x="45027" y="18993"/>
                  <a:pt x="43641" y="18560"/>
                </a:cubicBezTo>
                <a:lnTo>
                  <a:pt x="43277" y="18560"/>
                </a:lnTo>
                <a:cubicBezTo>
                  <a:pt x="43205" y="18487"/>
                  <a:pt x="43095" y="18450"/>
                  <a:pt x="42986" y="18450"/>
                </a:cubicBezTo>
                <a:cubicBezTo>
                  <a:pt x="42877" y="18450"/>
                  <a:pt x="42768" y="18487"/>
                  <a:pt x="42695" y="18560"/>
                </a:cubicBezTo>
                <a:cubicBezTo>
                  <a:pt x="35640" y="23069"/>
                  <a:pt x="29094" y="28233"/>
                  <a:pt x="23130" y="34052"/>
                </a:cubicBezTo>
                <a:cubicBezTo>
                  <a:pt x="22984" y="33834"/>
                  <a:pt x="22839" y="33688"/>
                  <a:pt x="22766" y="33398"/>
                </a:cubicBezTo>
                <a:cubicBezTo>
                  <a:pt x="22676" y="33218"/>
                  <a:pt x="22503" y="33093"/>
                  <a:pt x="22315" y="33093"/>
                </a:cubicBezTo>
                <a:cubicBezTo>
                  <a:pt x="22199" y="33093"/>
                  <a:pt x="22077" y="33141"/>
                  <a:pt x="21966" y="33252"/>
                </a:cubicBezTo>
                <a:cubicBezTo>
                  <a:pt x="21457" y="33688"/>
                  <a:pt x="21748" y="34489"/>
                  <a:pt x="22111" y="35070"/>
                </a:cubicBezTo>
                <a:cubicBezTo>
                  <a:pt x="21748" y="35434"/>
                  <a:pt x="21311" y="35798"/>
                  <a:pt x="20948" y="36234"/>
                </a:cubicBezTo>
                <a:cubicBezTo>
                  <a:pt x="20875" y="36161"/>
                  <a:pt x="20802" y="36016"/>
                  <a:pt x="20729" y="35871"/>
                </a:cubicBezTo>
                <a:cubicBezTo>
                  <a:pt x="20633" y="35550"/>
                  <a:pt x="20367" y="35399"/>
                  <a:pt x="20100" y="35399"/>
                </a:cubicBezTo>
                <a:cubicBezTo>
                  <a:pt x="19761" y="35399"/>
                  <a:pt x="19420" y="35641"/>
                  <a:pt x="19420" y="36089"/>
                </a:cubicBezTo>
                <a:cubicBezTo>
                  <a:pt x="19420" y="36525"/>
                  <a:pt x="19638" y="36962"/>
                  <a:pt x="19929" y="37253"/>
                </a:cubicBezTo>
                <a:cubicBezTo>
                  <a:pt x="19420" y="37762"/>
                  <a:pt x="18911" y="38344"/>
                  <a:pt x="18402" y="38853"/>
                </a:cubicBezTo>
                <a:cubicBezTo>
                  <a:pt x="18184" y="38634"/>
                  <a:pt x="17966" y="38416"/>
                  <a:pt x="17820" y="38198"/>
                </a:cubicBezTo>
                <a:cubicBezTo>
                  <a:pt x="17712" y="38036"/>
                  <a:pt x="17554" y="37964"/>
                  <a:pt x="17405" y="37964"/>
                </a:cubicBezTo>
                <a:cubicBezTo>
                  <a:pt x="17153" y="37964"/>
                  <a:pt x="16929" y="38169"/>
                  <a:pt x="17020" y="38489"/>
                </a:cubicBezTo>
                <a:cubicBezTo>
                  <a:pt x="17093" y="38925"/>
                  <a:pt x="17311" y="39362"/>
                  <a:pt x="17529" y="39798"/>
                </a:cubicBezTo>
                <a:lnTo>
                  <a:pt x="16074" y="41471"/>
                </a:lnTo>
                <a:cubicBezTo>
                  <a:pt x="15784" y="41035"/>
                  <a:pt x="15493" y="40817"/>
                  <a:pt x="15129" y="40380"/>
                </a:cubicBezTo>
                <a:cubicBezTo>
                  <a:pt x="15044" y="40252"/>
                  <a:pt x="14927" y="40199"/>
                  <a:pt x="14809" y="40199"/>
                </a:cubicBezTo>
                <a:cubicBezTo>
                  <a:pt x="14523" y="40199"/>
                  <a:pt x="14226" y="40508"/>
                  <a:pt x="14329" y="40817"/>
                </a:cubicBezTo>
                <a:cubicBezTo>
                  <a:pt x="14474" y="41471"/>
                  <a:pt x="14765" y="42053"/>
                  <a:pt x="15129" y="42562"/>
                </a:cubicBezTo>
                <a:cubicBezTo>
                  <a:pt x="14620" y="43071"/>
                  <a:pt x="14111" y="43653"/>
                  <a:pt x="13674" y="44235"/>
                </a:cubicBezTo>
                <a:cubicBezTo>
                  <a:pt x="13311" y="44599"/>
                  <a:pt x="13311" y="45108"/>
                  <a:pt x="13529" y="45544"/>
                </a:cubicBezTo>
                <a:cubicBezTo>
                  <a:pt x="13020" y="48017"/>
                  <a:pt x="13674" y="51290"/>
                  <a:pt x="13383" y="53109"/>
                </a:cubicBezTo>
                <a:cubicBezTo>
                  <a:pt x="13189" y="54143"/>
                  <a:pt x="12708" y="54890"/>
                  <a:pt x="11735" y="54890"/>
                </a:cubicBezTo>
                <a:cubicBezTo>
                  <a:pt x="11613" y="54890"/>
                  <a:pt x="11484" y="54879"/>
                  <a:pt x="11347" y="54854"/>
                </a:cubicBezTo>
                <a:cubicBezTo>
                  <a:pt x="10110" y="54636"/>
                  <a:pt x="9310" y="52818"/>
                  <a:pt x="8728" y="51727"/>
                </a:cubicBezTo>
                <a:cubicBezTo>
                  <a:pt x="8146" y="50709"/>
                  <a:pt x="7710" y="49472"/>
                  <a:pt x="7201" y="48308"/>
                </a:cubicBezTo>
                <a:lnTo>
                  <a:pt x="7201" y="48308"/>
                </a:lnTo>
                <a:cubicBezTo>
                  <a:pt x="7564" y="48381"/>
                  <a:pt x="7928" y="48417"/>
                  <a:pt x="8292" y="48417"/>
                </a:cubicBezTo>
                <a:cubicBezTo>
                  <a:pt x="8655" y="48417"/>
                  <a:pt x="9019" y="48381"/>
                  <a:pt x="9383" y="48308"/>
                </a:cubicBezTo>
                <a:cubicBezTo>
                  <a:pt x="10110" y="48090"/>
                  <a:pt x="10401" y="46926"/>
                  <a:pt x="9601" y="46563"/>
                </a:cubicBezTo>
                <a:cubicBezTo>
                  <a:pt x="8655" y="46272"/>
                  <a:pt x="7564" y="46053"/>
                  <a:pt x="6546" y="45908"/>
                </a:cubicBezTo>
                <a:cubicBezTo>
                  <a:pt x="5673" y="45690"/>
                  <a:pt x="4801" y="45326"/>
                  <a:pt x="4000" y="44817"/>
                </a:cubicBezTo>
                <a:cubicBezTo>
                  <a:pt x="2982" y="44235"/>
                  <a:pt x="2328" y="43217"/>
                  <a:pt x="2328" y="42053"/>
                </a:cubicBezTo>
                <a:cubicBezTo>
                  <a:pt x="2367" y="40632"/>
                  <a:pt x="3350" y="40218"/>
                  <a:pt x="4554" y="40218"/>
                </a:cubicBezTo>
                <a:cubicBezTo>
                  <a:pt x="5568" y="40218"/>
                  <a:pt x="6739" y="40511"/>
                  <a:pt x="7637" y="40744"/>
                </a:cubicBezTo>
                <a:cubicBezTo>
                  <a:pt x="7324" y="41057"/>
                  <a:pt x="7713" y="41587"/>
                  <a:pt x="8153" y="41587"/>
                </a:cubicBezTo>
                <a:cubicBezTo>
                  <a:pt x="8223" y="41587"/>
                  <a:pt x="8294" y="41574"/>
                  <a:pt x="8365" y="41544"/>
                </a:cubicBezTo>
                <a:cubicBezTo>
                  <a:pt x="13601" y="38707"/>
                  <a:pt x="18111" y="34925"/>
                  <a:pt x="22693" y="31070"/>
                </a:cubicBezTo>
                <a:cubicBezTo>
                  <a:pt x="27930" y="26633"/>
                  <a:pt x="33531" y="22051"/>
                  <a:pt x="38040" y="16959"/>
                </a:cubicBezTo>
                <a:cubicBezTo>
                  <a:pt x="38477" y="16450"/>
                  <a:pt x="38404" y="15650"/>
                  <a:pt x="37895" y="15214"/>
                </a:cubicBezTo>
                <a:cubicBezTo>
                  <a:pt x="37755" y="11717"/>
                  <a:pt x="36674" y="2439"/>
                  <a:pt x="40146" y="2439"/>
                </a:cubicBezTo>
                <a:close/>
                <a:moveTo>
                  <a:pt x="39914" y="0"/>
                </a:moveTo>
                <a:cubicBezTo>
                  <a:pt x="34469" y="0"/>
                  <a:pt x="34295" y="11364"/>
                  <a:pt x="36295" y="15577"/>
                </a:cubicBezTo>
                <a:cubicBezTo>
                  <a:pt x="31785" y="18996"/>
                  <a:pt x="27858" y="23287"/>
                  <a:pt x="23712" y="27070"/>
                </a:cubicBezTo>
                <a:cubicBezTo>
                  <a:pt x="18984" y="31579"/>
                  <a:pt x="13965" y="35652"/>
                  <a:pt x="8946" y="39726"/>
                </a:cubicBezTo>
                <a:cubicBezTo>
                  <a:pt x="7934" y="38683"/>
                  <a:pt x="6366" y="38131"/>
                  <a:pt x="4831" y="38131"/>
                </a:cubicBezTo>
                <a:cubicBezTo>
                  <a:pt x="2725" y="38131"/>
                  <a:pt x="681" y="39169"/>
                  <a:pt x="218" y="41398"/>
                </a:cubicBezTo>
                <a:cubicBezTo>
                  <a:pt x="0" y="43144"/>
                  <a:pt x="655" y="44890"/>
                  <a:pt x="1964" y="45981"/>
                </a:cubicBezTo>
                <a:cubicBezTo>
                  <a:pt x="2764" y="46708"/>
                  <a:pt x="3710" y="47290"/>
                  <a:pt x="4801" y="47654"/>
                </a:cubicBezTo>
                <a:lnTo>
                  <a:pt x="5019" y="47726"/>
                </a:lnTo>
                <a:cubicBezTo>
                  <a:pt x="5852" y="51446"/>
                  <a:pt x="7987" y="57145"/>
                  <a:pt x="11720" y="57145"/>
                </a:cubicBezTo>
                <a:cubicBezTo>
                  <a:pt x="12221" y="57145"/>
                  <a:pt x="12751" y="57042"/>
                  <a:pt x="13311" y="56818"/>
                </a:cubicBezTo>
                <a:cubicBezTo>
                  <a:pt x="15347" y="56018"/>
                  <a:pt x="15638" y="53618"/>
                  <a:pt x="15711" y="51654"/>
                </a:cubicBezTo>
                <a:cubicBezTo>
                  <a:pt x="15711" y="50199"/>
                  <a:pt x="15638" y="48745"/>
                  <a:pt x="15711" y="47290"/>
                </a:cubicBezTo>
                <a:cubicBezTo>
                  <a:pt x="15711" y="46417"/>
                  <a:pt x="15929" y="45617"/>
                  <a:pt x="16147" y="44817"/>
                </a:cubicBezTo>
                <a:cubicBezTo>
                  <a:pt x="24148" y="35871"/>
                  <a:pt x="33822" y="28888"/>
                  <a:pt x="42405" y="20596"/>
                </a:cubicBezTo>
                <a:cubicBezTo>
                  <a:pt x="42477" y="20742"/>
                  <a:pt x="42550" y="20814"/>
                  <a:pt x="42695" y="20887"/>
                </a:cubicBezTo>
                <a:cubicBezTo>
                  <a:pt x="44413" y="22043"/>
                  <a:pt x="47091" y="22839"/>
                  <a:pt x="49639" y="22839"/>
                </a:cubicBezTo>
                <a:cubicBezTo>
                  <a:pt x="52701" y="22839"/>
                  <a:pt x="55576" y="21689"/>
                  <a:pt x="56370" y="18632"/>
                </a:cubicBezTo>
                <a:cubicBezTo>
                  <a:pt x="57170" y="15505"/>
                  <a:pt x="54988" y="13323"/>
                  <a:pt x="52224" y="12232"/>
                </a:cubicBezTo>
                <a:cubicBezTo>
                  <a:pt x="50478" y="11504"/>
                  <a:pt x="48660" y="11068"/>
                  <a:pt x="46769" y="10777"/>
                </a:cubicBezTo>
                <a:cubicBezTo>
                  <a:pt x="46478" y="9322"/>
                  <a:pt x="46114" y="7795"/>
                  <a:pt x="45750" y="6340"/>
                </a:cubicBezTo>
                <a:cubicBezTo>
                  <a:pt x="44878" y="3140"/>
                  <a:pt x="43932" y="303"/>
                  <a:pt x="40222" y="12"/>
                </a:cubicBezTo>
                <a:cubicBezTo>
                  <a:pt x="40118" y="4"/>
                  <a:pt x="40015" y="0"/>
                  <a:pt x="399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5"/>
          <p:cNvSpPr/>
          <p:nvPr/>
        </p:nvSpPr>
        <p:spPr>
          <a:xfrm rot="422590">
            <a:off x="8376638" y="4339141"/>
            <a:ext cx="745679" cy="472616"/>
          </a:xfrm>
          <a:custGeom>
            <a:rect b="b" l="l" r="r" t="t"/>
            <a:pathLst>
              <a:path extrusionOk="0" h="45494" w="67354">
                <a:moveTo>
                  <a:pt x="20075" y="1818"/>
                </a:moveTo>
                <a:cubicBezTo>
                  <a:pt x="25967" y="2109"/>
                  <a:pt x="31640" y="3491"/>
                  <a:pt x="37386" y="4510"/>
                </a:cubicBezTo>
                <a:cubicBezTo>
                  <a:pt x="40878" y="5382"/>
                  <a:pt x="44296" y="6546"/>
                  <a:pt x="47715" y="7855"/>
                </a:cubicBezTo>
                <a:cubicBezTo>
                  <a:pt x="51642" y="9456"/>
                  <a:pt x="55497" y="11419"/>
                  <a:pt x="59134" y="13674"/>
                </a:cubicBezTo>
                <a:cubicBezTo>
                  <a:pt x="61462" y="15129"/>
                  <a:pt x="63425" y="16875"/>
                  <a:pt x="63935" y="18838"/>
                </a:cubicBezTo>
                <a:cubicBezTo>
                  <a:pt x="52370" y="11419"/>
                  <a:pt x="39350" y="9310"/>
                  <a:pt x="26040" y="6546"/>
                </a:cubicBezTo>
                <a:cubicBezTo>
                  <a:pt x="22529" y="5820"/>
                  <a:pt x="17453" y="4668"/>
                  <a:pt x="12671" y="4668"/>
                </a:cubicBezTo>
                <a:cubicBezTo>
                  <a:pt x="8833" y="4668"/>
                  <a:pt x="5186" y="5410"/>
                  <a:pt x="2692" y="7710"/>
                </a:cubicBezTo>
                <a:lnTo>
                  <a:pt x="2619" y="7783"/>
                </a:lnTo>
                <a:cubicBezTo>
                  <a:pt x="3201" y="2764"/>
                  <a:pt x="17530" y="1818"/>
                  <a:pt x="20075" y="1818"/>
                </a:cubicBezTo>
                <a:close/>
                <a:moveTo>
                  <a:pt x="13653" y="6640"/>
                </a:moveTo>
                <a:cubicBezTo>
                  <a:pt x="18745" y="6640"/>
                  <a:pt x="24027" y="7901"/>
                  <a:pt x="28876" y="8946"/>
                </a:cubicBezTo>
                <a:lnTo>
                  <a:pt x="28876" y="9019"/>
                </a:lnTo>
                <a:cubicBezTo>
                  <a:pt x="41387" y="11783"/>
                  <a:pt x="53170" y="13747"/>
                  <a:pt x="63935" y="20948"/>
                </a:cubicBezTo>
                <a:cubicBezTo>
                  <a:pt x="63498" y="22257"/>
                  <a:pt x="62698" y="23348"/>
                  <a:pt x="61607" y="24221"/>
                </a:cubicBezTo>
                <a:cubicBezTo>
                  <a:pt x="59031" y="26451"/>
                  <a:pt x="55478" y="27136"/>
                  <a:pt x="51853" y="27136"/>
                </a:cubicBezTo>
                <a:cubicBezTo>
                  <a:pt x="48621" y="27136"/>
                  <a:pt x="45331" y="26592"/>
                  <a:pt x="42623" y="26112"/>
                </a:cubicBezTo>
                <a:cubicBezTo>
                  <a:pt x="36732" y="25094"/>
                  <a:pt x="30986" y="23275"/>
                  <a:pt x="25240" y="21457"/>
                </a:cubicBezTo>
                <a:cubicBezTo>
                  <a:pt x="18402" y="19348"/>
                  <a:pt x="6474" y="16584"/>
                  <a:pt x="3055" y="9601"/>
                </a:cubicBezTo>
                <a:cubicBezTo>
                  <a:pt x="2983" y="9528"/>
                  <a:pt x="2910" y="9456"/>
                  <a:pt x="2910" y="9310"/>
                </a:cubicBezTo>
                <a:cubicBezTo>
                  <a:pt x="6220" y="7331"/>
                  <a:pt x="9884" y="6640"/>
                  <a:pt x="13653" y="6640"/>
                </a:cubicBezTo>
                <a:close/>
                <a:moveTo>
                  <a:pt x="2474" y="12510"/>
                </a:moveTo>
                <a:cubicBezTo>
                  <a:pt x="4437" y="14765"/>
                  <a:pt x="7929" y="16584"/>
                  <a:pt x="9892" y="17602"/>
                </a:cubicBezTo>
                <a:cubicBezTo>
                  <a:pt x="14911" y="20075"/>
                  <a:pt x="20075" y="22111"/>
                  <a:pt x="25385" y="23639"/>
                </a:cubicBezTo>
                <a:cubicBezTo>
                  <a:pt x="31642" y="25634"/>
                  <a:pt x="42279" y="29494"/>
                  <a:pt x="51378" y="29494"/>
                </a:cubicBezTo>
                <a:cubicBezTo>
                  <a:pt x="56876" y="29494"/>
                  <a:pt x="61812" y="28085"/>
                  <a:pt x="64880" y="24003"/>
                </a:cubicBezTo>
                <a:lnTo>
                  <a:pt x="64880" y="24075"/>
                </a:lnTo>
                <a:cubicBezTo>
                  <a:pt x="63670" y="30377"/>
                  <a:pt x="58137" y="32270"/>
                  <a:pt x="51712" y="32270"/>
                </a:cubicBezTo>
                <a:cubicBezTo>
                  <a:pt x="45011" y="32270"/>
                  <a:pt x="37339" y="30211"/>
                  <a:pt x="32586" y="28949"/>
                </a:cubicBezTo>
                <a:cubicBezTo>
                  <a:pt x="26549" y="27348"/>
                  <a:pt x="20512" y="26185"/>
                  <a:pt x="14693" y="24075"/>
                </a:cubicBezTo>
                <a:cubicBezTo>
                  <a:pt x="11202" y="22912"/>
                  <a:pt x="8001" y="21020"/>
                  <a:pt x="5310" y="18547"/>
                </a:cubicBezTo>
                <a:cubicBezTo>
                  <a:pt x="3710" y="16947"/>
                  <a:pt x="2692" y="14765"/>
                  <a:pt x="2474" y="12510"/>
                </a:cubicBezTo>
                <a:close/>
                <a:moveTo>
                  <a:pt x="3055" y="19566"/>
                </a:moveTo>
                <a:lnTo>
                  <a:pt x="3055" y="19566"/>
                </a:lnTo>
                <a:cubicBezTo>
                  <a:pt x="9674" y="26694"/>
                  <a:pt x="25894" y="29385"/>
                  <a:pt x="32659" y="31058"/>
                </a:cubicBezTo>
                <a:cubicBezTo>
                  <a:pt x="37563" y="32296"/>
                  <a:pt x="44829" y="34007"/>
                  <a:pt x="51424" y="34007"/>
                </a:cubicBezTo>
                <a:cubicBezTo>
                  <a:pt x="54512" y="34007"/>
                  <a:pt x="57452" y="33632"/>
                  <a:pt x="59934" y="32658"/>
                </a:cubicBezTo>
                <a:lnTo>
                  <a:pt x="59934" y="32731"/>
                </a:lnTo>
                <a:cubicBezTo>
                  <a:pt x="57097" y="36877"/>
                  <a:pt x="54552" y="41314"/>
                  <a:pt x="49242" y="43059"/>
                </a:cubicBezTo>
                <a:lnTo>
                  <a:pt x="49097" y="43132"/>
                </a:lnTo>
                <a:cubicBezTo>
                  <a:pt x="35859" y="42914"/>
                  <a:pt x="24221" y="41241"/>
                  <a:pt x="11929" y="35931"/>
                </a:cubicBezTo>
                <a:lnTo>
                  <a:pt x="11784" y="35713"/>
                </a:lnTo>
                <a:cubicBezTo>
                  <a:pt x="6910" y="31131"/>
                  <a:pt x="5092" y="25385"/>
                  <a:pt x="3055" y="19566"/>
                </a:cubicBezTo>
                <a:close/>
                <a:moveTo>
                  <a:pt x="18293" y="0"/>
                </a:moveTo>
                <a:cubicBezTo>
                  <a:pt x="16948" y="0"/>
                  <a:pt x="15602" y="73"/>
                  <a:pt x="14257" y="218"/>
                </a:cubicBezTo>
                <a:cubicBezTo>
                  <a:pt x="9674" y="727"/>
                  <a:pt x="1528" y="2691"/>
                  <a:pt x="946" y="8437"/>
                </a:cubicBezTo>
                <a:lnTo>
                  <a:pt x="946" y="8801"/>
                </a:lnTo>
                <a:cubicBezTo>
                  <a:pt x="146" y="10838"/>
                  <a:pt x="1" y="13165"/>
                  <a:pt x="582" y="15274"/>
                </a:cubicBezTo>
                <a:cubicBezTo>
                  <a:pt x="1383" y="23348"/>
                  <a:pt x="4219" y="31567"/>
                  <a:pt x="10111" y="37240"/>
                </a:cubicBezTo>
                <a:cubicBezTo>
                  <a:pt x="10353" y="37434"/>
                  <a:pt x="10628" y="37531"/>
                  <a:pt x="10892" y="37531"/>
                </a:cubicBezTo>
                <a:cubicBezTo>
                  <a:pt x="11024" y="37531"/>
                  <a:pt x="11153" y="37507"/>
                  <a:pt x="11274" y="37459"/>
                </a:cubicBezTo>
                <a:cubicBezTo>
                  <a:pt x="12511" y="38695"/>
                  <a:pt x="14038" y="39713"/>
                  <a:pt x="15639" y="40295"/>
                </a:cubicBezTo>
                <a:cubicBezTo>
                  <a:pt x="17675" y="41241"/>
                  <a:pt x="19784" y="41895"/>
                  <a:pt x="22039" y="42332"/>
                </a:cubicBezTo>
                <a:cubicBezTo>
                  <a:pt x="28518" y="44440"/>
                  <a:pt x="35251" y="45494"/>
                  <a:pt x="42032" y="45494"/>
                </a:cubicBezTo>
                <a:cubicBezTo>
                  <a:pt x="44844" y="45494"/>
                  <a:pt x="47665" y="45313"/>
                  <a:pt x="50479" y="44950"/>
                </a:cubicBezTo>
                <a:cubicBezTo>
                  <a:pt x="50624" y="44950"/>
                  <a:pt x="50842" y="44878"/>
                  <a:pt x="50988" y="44732"/>
                </a:cubicBezTo>
                <a:cubicBezTo>
                  <a:pt x="56952" y="42623"/>
                  <a:pt x="60880" y="36222"/>
                  <a:pt x="63716" y="30476"/>
                </a:cubicBezTo>
                <a:cubicBezTo>
                  <a:pt x="65971" y="28367"/>
                  <a:pt x="67353" y="25094"/>
                  <a:pt x="67135" y="20293"/>
                </a:cubicBezTo>
                <a:cubicBezTo>
                  <a:pt x="67062" y="20002"/>
                  <a:pt x="66989" y="19711"/>
                  <a:pt x="66771" y="19566"/>
                </a:cubicBezTo>
                <a:cubicBezTo>
                  <a:pt x="66626" y="15129"/>
                  <a:pt x="60225" y="11492"/>
                  <a:pt x="56952" y="9892"/>
                </a:cubicBezTo>
                <a:cubicBezTo>
                  <a:pt x="46115" y="4437"/>
                  <a:pt x="34404" y="1164"/>
                  <a:pt x="22330" y="218"/>
                </a:cubicBezTo>
                <a:cubicBezTo>
                  <a:pt x="20985" y="73"/>
                  <a:pt x="19639" y="0"/>
                  <a:pt x="182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35"/>
          <p:cNvSpPr/>
          <p:nvPr/>
        </p:nvSpPr>
        <p:spPr>
          <a:xfrm rot="-1550640">
            <a:off x="6773080" y="243848"/>
            <a:ext cx="459233" cy="386301"/>
          </a:xfrm>
          <a:custGeom>
            <a:rect b="b" l="l" r="r" t="t"/>
            <a:pathLst>
              <a:path extrusionOk="0" h="24291" w="28877">
                <a:moveTo>
                  <a:pt x="9651" y="2175"/>
                </a:moveTo>
                <a:cubicBezTo>
                  <a:pt x="11384" y="2175"/>
                  <a:pt x="13085" y="3411"/>
                  <a:pt x="14475" y="5061"/>
                </a:cubicBezTo>
                <a:cubicBezTo>
                  <a:pt x="14548" y="5134"/>
                  <a:pt x="14657" y="5170"/>
                  <a:pt x="14766" y="5170"/>
                </a:cubicBezTo>
                <a:cubicBezTo>
                  <a:pt x="14875" y="5170"/>
                  <a:pt x="14984" y="5134"/>
                  <a:pt x="15057" y="5061"/>
                </a:cubicBezTo>
                <a:cubicBezTo>
                  <a:pt x="15147" y="5151"/>
                  <a:pt x="15264" y="5213"/>
                  <a:pt x="15376" y="5213"/>
                </a:cubicBezTo>
                <a:cubicBezTo>
                  <a:pt x="15444" y="5213"/>
                  <a:pt x="15510" y="5189"/>
                  <a:pt x="15566" y="5134"/>
                </a:cubicBezTo>
                <a:cubicBezTo>
                  <a:pt x="17167" y="3647"/>
                  <a:pt x="18543" y="2251"/>
                  <a:pt x="20506" y="2251"/>
                </a:cubicBezTo>
                <a:cubicBezTo>
                  <a:pt x="21041" y="2251"/>
                  <a:pt x="21619" y="2354"/>
                  <a:pt x="22258" y="2588"/>
                </a:cubicBezTo>
                <a:cubicBezTo>
                  <a:pt x="25312" y="3824"/>
                  <a:pt x="25894" y="7607"/>
                  <a:pt x="25385" y="10516"/>
                </a:cubicBezTo>
                <a:cubicBezTo>
                  <a:pt x="24876" y="13716"/>
                  <a:pt x="22403" y="16480"/>
                  <a:pt x="20148" y="18517"/>
                </a:cubicBezTo>
                <a:cubicBezTo>
                  <a:pt x="18330" y="20044"/>
                  <a:pt x="16075" y="20772"/>
                  <a:pt x="14184" y="22154"/>
                </a:cubicBezTo>
                <a:cubicBezTo>
                  <a:pt x="10838" y="18881"/>
                  <a:pt x="7056" y="16699"/>
                  <a:pt x="5019" y="12044"/>
                </a:cubicBezTo>
                <a:cubicBezTo>
                  <a:pt x="3783" y="9425"/>
                  <a:pt x="4292" y="6297"/>
                  <a:pt x="6183" y="4115"/>
                </a:cubicBezTo>
                <a:cubicBezTo>
                  <a:pt x="7297" y="2738"/>
                  <a:pt x="8481" y="2175"/>
                  <a:pt x="9651" y="2175"/>
                </a:cubicBezTo>
                <a:close/>
                <a:moveTo>
                  <a:pt x="20557" y="1"/>
                </a:moveTo>
                <a:cubicBezTo>
                  <a:pt x="17996" y="1"/>
                  <a:pt x="15771" y="2042"/>
                  <a:pt x="15130" y="4479"/>
                </a:cubicBezTo>
                <a:cubicBezTo>
                  <a:pt x="14474" y="1412"/>
                  <a:pt x="12625" y="198"/>
                  <a:pt x="10524" y="198"/>
                </a:cubicBezTo>
                <a:cubicBezTo>
                  <a:pt x="7492" y="198"/>
                  <a:pt x="3938" y="2725"/>
                  <a:pt x="2692" y="5861"/>
                </a:cubicBezTo>
                <a:cubicBezTo>
                  <a:pt x="1" y="12553"/>
                  <a:pt x="7783" y="22008"/>
                  <a:pt x="13748" y="24190"/>
                </a:cubicBezTo>
                <a:cubicBezTo>
                  <a:pt x="13905" y="24258"/>
                  <a:pt x="14063" y="24291"/>
                  <a:pt x="14212" y="24291"/>
                </a:cubicBezTo>
                <a:cubicBezTo>
                  <a:pt x="14544" y="24291"/>
                  <a:pt x="14833" y="24128"/>
                  <a:pt x="14984" y="23827"/>
                </a:cubicBezTo>
                <a:cubicBezTo>
                  <a:pt x="18621" y="23754"/>
                  <a:pt x="22403" y="19972"/>
                  <a:pt x="24658" y="17353"/>
                </a:cubicBezTo>
                <a:cubicBezTo>
                  <a:pt x="27058" y="14517"/>
                  <a:pt x="28876" y="10225"/>
                  <a:pt x="27858" y="6443"/>
                </a:cubicBezTo>
                <a:cubicBezTo>
                  <a:pt x="27058" y="3170"/>
                  <a:pt x="24876" y="770"/>
                  <a:pt x="21603" y="115"/>
                </a:cubicBezTo>
                <a:cubicBezTo>
                  <a:pt x="21250" y="38"/>
                  <a:pt x="20901" y="1"/>
                  <a:pt x="205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0" name="Google Shape;1930;p35"/>
          <p:cNvGrpSpPr/>
          <p:nvPr/>
        </p:nvGrpSpPr>
        <p:grpSpPr>
          <a:xfrm rot="1882907">
            <a:off x="191534" y="4239858"/>
            <a:ext cx="537260" cy="480691"/>
            <a:chOff x="-4380581" y="7797838"/>
            <a:chExt cx="705425" cy="631150"/>
          </a:xfrm>
        </p:grpSpPr>
        <p:sp>
          <p:nvSpPr>
            <p:cNvPr id="1931" name="Google Shape;1931;p35"/>
            <p:cNvSpPr/>
            <p:nvPr/>
          </p:nvSpPr>
          <p:spPr>
            <a:xfrm>
              <a:off x="-4300581" y="8073213"/>
              <a:ext cx="496450" cy="355775"/>
            </a:xfrm>
            <a:custGeom>
              <a:rect b="b" l="l" r="r" t="t"/>
              <a:pathLst>
                <a:path extrusionOk="0" h="14231" w="19858">
                  <a:moveTo>
                    <a:pt x="9446" y="1"/>
                  </a:moveTo>
                  <a:cubicBezTo>
                    <a:pt x="6797" y="1"/>
                    <a:pt x="4281" y="1112"/>
                    <a:pt x="2910" y="3565"/>
                  </a:cubicBezTo>
                  <a:cubicBezTo>
                    <a:pt x="1456" y="5092"/>
                    <a:pt x="510" y="7056"/>
                    <a:pt x="292" y="9166"/>
                  </a:cubicBezTo>
                  <a:cubicBezTo>
                    <a:pt x="1" y="11420"/>
                    <a:pt x="1601" y="13457"/>
                    <a:pt x="3856" y="13675"/>
                  </a:cubicBezTo>
                  <a:cubicBezTo>
                    <a:pt x="4071" y="13710"/>
                    <a:pt x="4280" y="13726"/>
                    <a:pt x="4482" y="13726"/>
                  </a:cubicBezTo>
                  <a:cubicBezTo>
                    <a:pt x="5986" y="13726"/>
                    <a:pt x="7147" y="12836"/>
                    <a:pt x="8365" y="12002"/>
                  </a:cubicBezTo>
                  <a:cubicBezTo>
                    <a:pt x="8917" y="11597"/>
                    <a:pt x="9396" y="11434"/>
                    <a:pt x="9829" y="11434"/>
                  </a:cubicBezTo>
                  <a:cubicBezTo>
                    <a:pt x="11339" y="11434"/>
                    <a:pt x="12294" y="13417"/>
                    <a:pt x="13821" y="14039"/>
                  </a:cubicBezTo>
                  <a:cubicBezTo>
                    <a:pt x="14131" y="14171"/>
                    <a:pt x="14449" y="14231"/>
                    <a:pt x="14768" y="14231"/>
                  </a:cubicBezTo>
                  <a:cubicBezTo>
                    <a:pt x="16914" y="14231"/>
                    <a:pt x="19104" y="11520"/>
                    <a:pt x="19421" y="9747"/>
                  </a:cubicBezTo>
                  <a:cubicBezTo>
                    <a:pt x="19858" y="7347"/>
                    <a:pt x="18476" y="4874"/>
                    <a:pt x="16875" y="3201"/>
                  </a:cubicBezTo>
                  <a:cubicBezTo>
                    <a:pt x="14969" y="1148"/>
                    <a:pt x="12139" y="1"/>
                    <a:pt x="9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-4380581" y="7947763"/>
              <a:ext cx="189125" cy="170100"/>
            </a:xfrm>
            <a:custGeom>
              <a:rect b="b" l="l" r="r" t="t"/>
              <a:pathLst>
                <a:path extrusionOk="0" h="6804" w="7565">
                  <a:moveTo>
                    <a:pt x="4292" y="0"/>
                  </a:moveTo>
                  <a:cubicBezTo>
                    <a:pt x="1673" y="0"/>
                    <a:pt x="1" y="2910"/>
                    <a:pt x="1237" y="5237"/>
                  </a:cubicBezTo>
                  <a:cubicBezTo>
                    <a:pt x="1793" y="6269"/>
                    <a:pt x="2825" y="6803"/>
                    <a:pt x="3849" y="6803"/>
                  </a:cubicBezTo>
                  <a:cubicBezTo>
                    <a:pt x="4702" y="6803"/>
                    <a:pt x="5549" y="6433"/>
                    <a:pt x="6110" y="5674"/>
                  </a:cubicBezTo>
                  <a:cubicBezTo>
                    <a:pt x="7565" y="3710"/>
                    <a:pt x="7056" y="218"/>
                    <a:pt x="4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-4164206" y="7797838"/>
              <a:ext cx="170975" cy="203825"/>
            </a:xfrm>
            <a:custGeom>
              <a:rect b="b" l="l" r="r" t="t"/>
              <a:pathLst>
                <a:path extrusionOk="0" h="8153" w="6839">
                  <a:moveTo>
                    <a:pt x="2882" y="1"/>
                  </a:moveTo>
                  <a:cubicBezTo>
                    <a:pt x="1275" y="1"/>
                    <a:pt x="16" y="1712"/>
                    <a:pt x="74" y="3379"/>
                  </a:cubicBezTo>
                  <a:cubicBezTo>
                    <a:pt x="1" y="4106"/>
                    <a:pt x="1" y="4906"/>
                    <a:pt x="74" y="5634"/>
                  </a:cubicBezTo>
                  <a:cubicBezTo>
                    <a:pt x="219" y="6725"/>
                    <a:pt x="874" y="7597"/>
                    <a:pt x="1892" y="8034"/>
                  </a:cubicBezTo>
                  <a:cubicBezTo>
                    <a:pt x="2104" y="8116"/>
                    <a:pt x="2315" y="8153"/>
                    <a:pt x="2524" y="8153"/>
                  </a:cubicBezTo>
                  <a:cubicBezTo>
                    <a:pt x="3609" y="8153"/>
                    <a:pt x="4628" y="7165"/>
                    <a:pt x="5238" y="6434"/>
                  </a:cubicBezTo>
                  <a:cubicBezTo>
                    <a:pt x="6838" y="4470"/>
                    <a:pt x="6329" y="1633"/>
                    <a:pt x="4220" y="397"/>
                  </a:cubicBezTo>
                  <a:cubicBezTo>
                    <a:pt x="3761" y="122"/>
                    <a:pt x="3310" y="1"/>
                    <a:pt x="2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-3958706" y="7827738"/>
              <a:ext cx="163675" cy="195625"/>
            </a:xfrm>
            <a:custGeom>
              <a:rect b="b" l="l" r="r" t="t"/>
              <a:pathLst>
                <a:path extrusionOk="0" h="7825" w="6547">
                  <a:moveTo>
                    <a:pt x="2982" y="1"/>
                  </a:moveTo>
                  <a:cubicBezTo>
                    <a:pt x="1818" y="146"/>
                    <a:pt x="946" y="1092"/>
                    <a:pt x="946" y="2256"/>
                  </a:cubicBezTo>
                  <a:cubicBezTo>
                    <a:pt x="436" y="3128"/>
                    <a:pt x="146" y="4147"/>
                    <a:pt x="73" y="5165"/>
                  </a:cubicBezTo>
                  <a:cubicBezTo>
                    <a:pt x="0" y="6110"/>
                    <a:pt x="436" y="6983"/>
                    <a:pt x="1237" y="7565"/>
                  </a:cubicBezTo>
                  <a:cubicBezTo>
                    <a:pt x="1536" y="7750"/>
                    <a:pt x="1880" y="7824"/>
                    <a:pt x="2239" y="7824"/>
                  </a:cubicBezTo>
                  <a:cubicBezTo>
                    <a:pt x="3014" y="7824"/>
                    <a:pt x="3864" y="7477"/>
                    <a:pt x="4510" y="7129"/>
                  </a:cubicBezTo>
                  <a:cubicBezTo>
                    <a:pt x="6473" y="5892"/>
                    <a:pt x="6546" y="3056"/>
                    <a:pt x="5310" y="1310"/>
                  </a:cubicBezTo>
                  <a:cubicBezTo>
                    <a:pt x="4801" y="510"/>
                    <a:pt x="3928" y="1"/>
                    <a:pt x="2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-3842331" y="8016338"/>
              <a:ext cx="167175" cy="158800"/>
            </a:xfrm>
            <a:custGeom>
              <a:rect b="b" l="l" r="r" t="t"/>
              <a:pathLst>
                <a:path extrusionOk="0" h="6352" w="6687">
                  <a:moveTo>
                    <a:pt x="3661" y="0"/>
                  </a:moveTo>
                  <a:cubicBezTo>
                    <a:pt x="2882" y="0"/>
                    <a:pt x="2029" y="306"/>
                    <a:pt x="1673" y="967"/>
                  </a:cubicBezTo>
                  <a:lnTo>
                    <a:pt x="1673" y="1112"/>
                  </a:lnTo>
                  <a:cubicBezTo>
                    <a:pt x="1091" y="1621"/>
                    <a:pt x="727" y="2276"/>
                    <a:pt x="509" y="2931"/>
                  </a:cubicBezTo>
                  <a:cubicBezTo>
                    <a:pt x="0" y="4531"/>
                    <a:pt x="1091" y="6131"/>
                    <a:pt x="2691" y="6349"/>
                  </a:cubicBezTo>
                  <a:cubicBezTo>
                    <a:pt x="2732" y="6350"/>
                    <a:pt x="2773" y="6351"/>
                    <a:pt x="2813" y="6351"/>
                  </a:cubicBezTo>
                  <a:cubicBezTo>
                    <a:pt x="4940" y="6351"/>
                    <a:pt x="6686" y="4490"/>
                    <a:pt x="6401" y="2349"/>
                  </a:cubicBezTo>
                  <a:cubicBezTo>
                    <a:pt x="6183" y="1330"/>
                    <a:pt x="5528" y="530"/>
                    <a:pt x="4582" y="167"/>
                  </a:cubicBezTo>
                  <a:cubicBezTo>
                    <a:pt x="4320" y="57"/>
                    <a:pt x="3997" y="0"/>
                    <a:pt x="36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6" name="Google Shape;1936;p35"/>
          <p:cNvGrpSpPr/>
          <p:nvPr/>
        </p:nvGrpSpPr>
        <p:grpSpPr>
          <a:xfrm rot="1882907">
            <a:off x="6228783" y="3618541"/>
            <a:ext cx="553792" cy="574477"/>
            <a:chOff x="-927620" y="5701301"/>
            <a:chExt cx="727133" cy="754292"/>
          </a:xfrm>
        </p:grpSpPr>
        <p:sp>
          <p:nvSpPr>
            <p:cNvPr id="1937" name="Google Shape;1937;p35"/>
            <p:cNvSpPr/>
            <p:nvPr/>
          </p:nvSpPr>
          <p:spPr>
            <a:xfrm rot="-3804252">
              <a:off x="-718914" y="5976099"/>
              <a:ext cx="496457" cy="355780"/>
            </a:xfrm>
            <a:custGeom>
              <a:rect b="b" l="l" r="r" t="t"/>
              <a:pathLst>
                <a:path extrusionOk="0" h="14231" w="19858">
                  <a:moveTo>
                    <a:pt x="9446" y="1"/>
                  </a:moveTo>
                  <a:cubicBezTo>
                    <a:pt x="6797" y="1"/>
                    <a:pt x="4281" y="1112"/>
                    <a:pt x="2910" y="3565"/>
                  </a:cubicBezTo>
                  <a:cubicBezTo>
                    <a:pt x="1456" y="5092"/>
                    <a:pt x="510" y="7056"/>
                    <a:pt x="292" y="9166"/>
                  </a:cubicBezTo>
                  <a:cubicBezTo>
                    <a:pt x="1" y="11420"/>
                    <a:pt x="1601" y="13457"/>
                    <a:pt x="3856" y="13675"/>
                  </a:cubicBezTo>
                  <a:cubicBezTo>
                    <a:pt x="4071" y="13710"/>
                    <a:pt x="4280" y="13726"/>
                    <a:pt x="4482" y="13726"/>
                  </a:cubicBezTo>
                  <a:cubicBezTo>
                    <a:pt x="5986" y="13726"/>
                    <a:pt x="7147" y="12836"/>
                    <a:pt x="8365" y="12002"/>
                  </a:cubicBezTo>
                  <a:cubicBezTo>
                    <a:pt x="8917" y="11597"/>
                    <a:pt x="9396" y="11434"/>
                    <a:pt x="9829" y="11434"/>
                  </a:cubicBezTo>
                  <a:cubicBezTo>
                    <a:pt x="11339" y="11434"/>
                    <a:pt x="12294" y="13417"/>
                    <a:pt x="13821" y="14039"/>
                  </a:cubicBezTo>
                  <a:cubicBezTo>
                    <a:pt x="14131" y="14171"/>
                    <a:pt x="14449" y="14231"/>
                    <a:pt x="14768" y="14231"/>
                  </a:cubicBezTo>
                  <a:cubicBezTo>
                    <a:pt x="16914" y="14231"/>
                    <a:pt x="19104" y="11520"/>
                    <a:pt x="19421" y="9747"/>
                  </a:cubicBezTo>
                  <a:cubicBezTo>
                    <a:pt x="19858" y="7347"/>
                    <a:pt x="18476" y="4874"/>
                    <a:pt x="16875" y="3201"/>
                  </a:cubicBezTo>
                  <a:cubicBezTo>
                    <a:pt x="14969" y="1148"/>
                    <a:pt x="12139" y="1"/>
                    <a:pt x="9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 rot="-3804252">
              <a:off x="-865049" y="6180160"/>
              <a:ext cx="189128" cy="170102"/>
            </a:xfrm>
            <a:custGeom>
              <a:rect b="b" l="l" r="r" t="t"/>
              <a:pathLst>
                <a:path extrusionOk="0" h="6804" w="7565">
                  <a:moveTo>
                    <a:pt x="4292" y="0"/>
                  </a:moveTo>
                  <a:cubicBezTo>
                    <a:pt x="1673" y="0"/>
                    <a:pt x="1" y="2910"/>
                    <a:pt x="1237" y="5237"/>
                  </a:cubicBezTo>
                  <a:cubicBezTo>
                    <a:pt x="1793" y="6269"/>
                    <a:pt x="2825" y="6803"/>
                    <a:pt x="3849" y="6803"/>
                  </a:cubicBezTo>
                  <a:cubicBezTo>
                    <a:pt x="4702" y="6803"/>
                    <a:pt x="5549" y="6433"/>
                    <a:pt x="6110" y="5674"/>
                  </a:cubicBezTo>
                  <a:cubicBezTo>
                    <a:pt x="7565" y="3710"/>
                    <a:pt x="7056" y="218"/>
                    <a:pt x="4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 rot="-3804252">
              <a:off x="-883706" y="5908073"/>
              <a:ext cx="170977" cy="203828"/>
            </a:xfrm>
            <a:custGeom>
              <a:rect b="b" l="l" r="r" t="t"/>
              <a:pathLst>
                <a:path extrusionOk="0" h="8153" w="6839">
                  <a:moveTo>
                    <a:pt x="2882" y="1"/>
                  </a:moveTo>
                  <a:cubicBezTo>
                    <a:pt x="1275" y="1"/>
                    <a:pt x="16" y="1712"/>
                    <a:pt x="74" y="3379"/>
                  </a:cubicBezTo>
                  <a:cubicBezTo>
                    <a:pt x="1" y="4106"/>
                    <a:pt x="1" y="4906"/>
                    <a:pt x="74" y="5634"/>
                  </a:cubicBezTo>
                  <a:cubicBezTo>
                    <a:pt x="219" y="6725"/>
                    <a:pt x="874" y="7597"/>
                    <a:pt x="1892" y="8034"/>
                  </a:cubicBezTo>
                  <a:cubicBezTo>
                    <a:pt x="2104" y="8116"/>
                    <a:pt x="2315" y="8153"/>
                    <a:pt x="2524" y="8153"/>
                  </a:cubicBezTo>
                  <a:cubicBezTo>
                    <a:pt x="3609" y="8153"/>
                    <a:pt x="4628" y="7165"/>
                    <a:pt x="5238" y="6434"/>
                  </a:cubicBezTo>
                  <a:cubicBezTo>
                    <a:pt x="6838" y="4470"/>
                    <a:pt x="6329" y="1633"/>
                    <a:pt x="4220" y="397"/>
                  </a:cubicBezTo>
                  <a:cubicBezTo>
                    <a:pt x="3761" y="122"/>
                    <a:pt x="3310" y="1"/>
                    <a:pt x="2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 rot="-3804252">
              <a:off x="-765087" y="5753516"/>
              <a:ext cx="163677" cy="195628"/>
            </a:xfrm>
            <a:custGeom>
              <a:rect b="b" l="l" r="r" t="t"/>
              <a:pathLst>
                <a:path extrusionOk="0" h="7825" w="6547">
                  <a:moveTo>
                    <a:pt x="2982" y="1"/>
                  </a:moveTo>
                  <a:cubicBezTo>
                    <a:pt x="1818" y="146"/>
                    <a:pt x="946" y="1092"/>
                    <a:pt x="946" y="2256"/>
                  </a:cubicBezTo>
                  <a:cubicBezTo>
                    <a:pt x="436" y="3128"/>
                    <a:pt x="146" y="4147"/>
                    <a:pt x="73" y="5165"/>
                  </a:cubicBezTo>
                  <a:cubicBezTo>
                    <a:pt x="0" y="6110"/>
                    <a:pt x="436" y="6983"/>
                    <a:pt x="1237" y="7565"/>
                  </a:cubicBezTo>
                  <a:cubicBezTo>
                    <a:pt x="1536" y="7750"/>
                    <a:pt x="1880" y="7824"/>
                    <a:pt x="2239" y="7824"/>
                  </a:cubicBezTo>
                  <a:cubicBezTo>
                    <a:pt x="3014" y="7824"/>
                    <a:pt x="3864" y="7477"/>
                    <a:pt x="4510" y="7129"/>
                  </a:cubicBezTo>
                  <a:cubicBezTo>
                    <a:pt x="6473" y="5892"/>
                    <a:pt x="6546" y="3056"/>
                    <a:pt x="5310" y="1310"/>
                  </a:cubicBezTo>
                  <a:cubicBezTo>
                    <a:pt x="4801" y="510"/>
                    <a:pt x="3928" y="1"/>
                    <a:pt x="2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 rot="-3804252">
              <a:off x="-563317" y="5732191"/>
              <a:ext cx="167177" cy="158802"/>
            </a:xfrm>
            <a:custGeom>
              <a:rect b="b" l="l" r="r" t="t"/>
              <a:pathLst>
                <a:path extrusionOk="0" h="6352" w="6687">
                  <a:moveTo>
                    <a:pt x="3661" y="0"/>
                  </a:moveTo>
                  <a:cubicBezTo>
                    <a:pt x="2882" y="0"/>
                    <a:pt x="2029" y="306"/>
                    <a:pt x="1673" y="967"/>
                  </a:cubicBezTo>
                  <a:lnTo>
                    <a:pt x="1673" y="1112"/>
                  </a:lnTo>
                  <a:cubicBezTo>
                    <a:pt x="1091" y="1621"/>
                    <a:pt x="727" y="2276"/>
                    <a:pt x="509" y="2931"/>
                  </a:cubicBezTo>
                  <a:cubicBezTo>
                    <a:pt x="0" y="4531"/>
                    <a:pt x="1091" y="6131"/>
                    <a:pt x="2691" y="6349"/>
                  </a:cubicBezTo>
                  <a:cubicBezTo>
                    <a:pt x="2732" y="6350"/>
                    <a:pt x="2773" y="6351"/>
                    <a:pt x="2813" y="6351"/>
                  </a:cubicBezTo>
                  <a:cubicBezTo>
                    <a:pt x="4940" y="6351"/>
                    <a:pt x="6686" y="4490"/>
                    <a:pt x="6401" y="2349"/>
                  </a:cubicBezTo>
                  <a:cubicBezTo>
                    <a:pt x="6183" y="1330"/>
                    <a:pt x="5528" y="530"/>
                    <a:pt x="4582" y="167"/>
                  </a:cubicBezTo>
                  <a:cubicBezTo>
                    <a:pt x="4320" y="57"/>
                    <a:pt x="3997" y="0"/>
                    <a:pt x="36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35"/>
          <p:cNvGrpSpPr/>
          <p:nvPr/>
        </p:nvGrpSpPr>
        <p:grpSpPr>
          <a:xfrm flipH="1" rot="2700000">
            <a:off x="7910425" y="1011184"/>
            <a:ext cx="537219" cy="480655"/>
            <a:chOff x="-8043575" y="8494248"/>
            <a:chExt cx="705425" cy="631150"/>
          </a:xfrm>
        </p:grpSpPr>
        <p:sp>
          <p:nvSpPr>
            <p:cNvPr id="1943" name="Google Shape;1943;p35"/>
            <p:cNvSpPr/>
            <p:nvPr/>
          </p:nvSpPr>
          <p:spPr>
            <a:xfrm>
              <a:off x="-7963575" y="8769623"/>
              <a:ext cx="496450" cy="355775"/>
            </a:xfrm>
            <a:custGeom>
              <a:rect b="b" l="l" r="r" t="t"/>
              <a:pathLst>
                <a:path extrusionOk="0" h="14231" w="19858">
                  <a:moveTo>
                    <a:pt x="9446" y="1"/>
                  </a:moveTo>
                  <a:cubicBezTo>
                    <a:pt x="6797" y="1"/>
                    <a:pt x="4281" y="1112"/>
                    <a:pt x="2910" y="3565"/>
                  </a:cubicBezTo>
                  <a:cubicBezTo>
                    <a:pt x="1456" y="5092"/>
                    <a:pt x="510" y="7056"/>
                    <a:pt x="292" y="9166"/>
                  </a:cubicBezTo>
                  <a:cubicBezTo>
                    <a:pt x="1" y="11420"/>
                    <a:pt x="1601" y="13457"/>
                    <a:pt x="3856" y="13675"/>
                  </a:cubicBezTo>
                  <a:cubicBezTo>
                    <a:pt x="4071" y="13710"/>
                    <a:pt x="4280" y="13726"/>
                    <a:pt x="4482" y="13726"/>
                  </a:cubicBezTo>
                  <a:cubicBezTo>
                    <a:pt x="5986" y="13726"/>
                    <a:pt x="7147" y="12836"/>
                    <a:pt x="8365" y="12002"/>
                  </a:cubicBezTo>
                  <a:cubicBezTo>
                    <a:pt x="8917" y="11597"/>
                    <a:pt x="9396" y="11434"/>
                    <a:pt x="9829" y="11434"/>
                  </a:cubicBezTo>
                  <a:cubicBezTo>
                    <a:pt x="11339" y="11434"/>
                    <a:pt x="12294" y="13417"/>
                    <a:pt x="13821" y="14039"/>
                  </a:cubicBezTo>
                  <a:cubicBezTo>
                    <a:pt x="14131" y="14171"/>
                    <a:pt x="14449" y="14231"/>
                    <a:pt x="14768" y="14231"/>
                  </a:cubicBezTo>
                  <a:cubicBezTo>
                    <a:pt x="16914" y="14231"/>
                    <a:pt x="19104" y="11520"/>
                    <a:pt x="19421" y="9747"/>
                  </a:cubicBezTo>
                  <a:cubicBezTo>
                    <a:pt x="19858" y="7347"/>
                    <a:pt x="18476" y="4874"/>
                    <a:pt x="16875" y="3201"/>
                  </a:cubicBezTo>
                  <a:cubicBezTo>
                    <a:pt x="14969" y="1148"/>
                    <a:pt x="12139" y="1"/>
                    <a:pt x="9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-8043575" y="8644173"/>
              <a:ext cx="189125" cy="170100"/>
            </a:xfrm>
            <a:custGeom>
              <a:rect b="b" l="l" r="r" t="t"/>
              <a:pathLst>
                <a:path extrusionOk="0" h="6804" w="7565">
                  <a:moveTo>
                    <a:pt x="4292" y="0"/>
                  </a:moveTo>
                  <a:cubicBezTo>
                    <a:pt x="1673" y="0"/>
                    <a:pt x="1" y="2910"/>
                    <a:pt x="1237" y="5237"/>
                  </a:cubicBezTo>
                  <a:cubicBezTo>
                    <a:pt x="1793" y="6269"/>
                    <a:pt x="2825" y="6803"/>
                    <a:pt x="3849" y="6803"/>
                  </a:cubicBezTo>
                  <a:cubicBezTo>
                    <a:pt x="4702" y="6803"/>
                    <a:pt x="5549" y="6433"/>
                    <a:pt x="6110" y="5674"/>
                  </a:cubicBezTo>
                  <a:cubicBezTo>
                    <a:pt x="7565" y="3710"/>
                    <a:pt x="7056" y="218"/>
                    <a:pt x="4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-7827200" y="8494248"/>
              <a:ext cx="170975" cy="203825"/>
            </a:xfrm>
            <a:custGeom>
              <a:rect b="b" l="l" r="r" t="t"/>
              <a:pathLst>
                <a:path extrusionOk="0" h="8153" w="6839">
                  <a:moveTo>
                    <a:pt x="2882" y="1"/>
                  </a:moveTo>
                  <a:cubicBezTo>
                    <a:pt x="1275" y="1"/>
                    <a:pt x="16" y="1712"/>
                    <a:pt x="74" y="3379"/>
                  </a:cubicBezTo>
                  <a:cubicBezTo>
                    <a:pt x="1" y="4106"/>
                    <a:pt x="1" y="4906"/>
                    <a:pt x="74" y="5634"/>
                  </a:cubicBezTo>
                  <a:cubicBezTo>
                    <a:pt x="219" y="6725"/>
                    <a:pt x="874" y="7597"/>
                    <a:pt x="1892" y="8034"/>
                  </a:cubicBezTo>
                  <a:cubicBezTo>
                    <a:pt x="2104" y="8116"/>
                    <a:pt x="2315" y="8153"/>
                    <a:pt x="2524" y="8153"/>
                  </a:cubicBezTo>
                  <a:cubicBezTo>
                    <a:pt x="3609" y="8153"/>
                    <a:pt x="4628" y="7165"/>
                    <a:pt x="5238" y="6434"/>
                  </a:cubicBezTo>
                  <a:cubicBezTo>
                    <a:pt x="6838" y="4470"/>
                    <a:pt x="6329" y="1633"/>
                    <a:pt x="4220" y="397"/>
                  </a:cubicBezTo>
                  <a:cubicBezTo>
                    <a:pt x="3761" y="122"/>
                    <a:pt x="3310" y="1"/>
                    <a:pt x="2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-7621700" y="8524148"/>
              <a:ext cx="163675" cy="195625"/>
            </a:xfrm>
            <a:custGeom>
              <a:rect b="b" l="l" r="r" t="t"/>
              <a:pathLst>
                <a:path extrusionOk="0" h="7825" w="6547">
                  <a:moveTo>
                    <a:pt x="2982" y="1"/>
                  </a:moveTo>
                  <a:cubicBezTo>
                    <a:pt x="1818" y="146"/>
                    <a:pt x="946" y="1092"/>
                    <a:pt x="946" y="2256"/>
                  </a:cubicBezTo>
                  <a:cubicBezTo>
                    <a:pt x="436" y="3128"/>
                    <a:pt x="146" y="4147"/>
                    <a:pt x="73" y="5165"/>
                  </a:cubicBezTo>
                  <a:cubicBezTo>
                    <a:pt x="0" y="6110"/>
                    <a:pt x="436" y="6983"/>
                    <a:pt x="1237" y="7565"/>
                  </a:cubicBezTo>
                  <a:cubicBezTo>
                    <a:pt x="1536" y="7750"/>
                    <a:pt x="1880" y="7824"/>
                    <a:pt x="2239" y="7824"/>
                  </a:cubicBezTo>
                  <a:cubicBezTo>
                    <a:pt x="3014" y="7824"/>
                    <a:pt x="3864" y="7477"/>
                    <a:pt x="4510" y="7129"/>
                  </a:cubicBezTo>
                  <a:cubicBezTo>
                    <a:pt x="6473" y="5892"/>
                    <a:pt x="6546" y="3056"/>
                    <a:pt x="5310" y="1310"/>
                  </a:cubicBezTo>
                  <a:cubicBezTo>
                    <a:pt x="4801" y="510"/>
                    <a:pt x="3928" y="1"/>
                    <a:pt x="2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-7505325" y="8712748"/>
              <a:ext cx="167175" cy="158800"/>
            </a:xfrm>
            <a:custGeom>
              <a:rect b="b" l="l" r="r" t="t"/>
              <a:pathLst>
                <a:path extrusionOk="0" h="6352" w="6687">
                  <a:moveTo>
                    <a:pt x="3661" y="0"/>
                  </a:moveTo>
                  <a:cubicBezTo>
                    <a:pt x="2882" y="0"/>
                    <a:pt x="2029" y="306"/>
                    <a:pt x="1673" y="967"/>
                  </a:cubicBezTo>
                  <a:lnTo>
                    <a:pt x="1673" y="1112"/>
                  </a:lnTo>
                  <a:cubicBezTo>
                    <a:pt x="1091" y="1621"/>
                    <a:pt x="727" y="2276"/>
                    <a:pt x="509" y="2931"/>
                  </a:cubicBezTo>
                  <a:cubicBezTo>
                    <a:pt x="0" y="4531"/>
                    <a:pt x="1091" y="6131"/>
                    <a:pt x="2691" y="6349"/>
                  </a:cubicBezTo>
                  <a:cubicBezTo>
                    <a:pt x="2732" y="6350"/>
                    <a:pt x="2773" y="6351"/>
                    <a:pt x="2813" y="6351"/>
                  </a:cubicBezTo>
                  <a:cubicBezTo>
                    <a:pt x="4940" y="6351"/>
                    <a:pt x="6686" y="4490"/>
                    <a:pt x="6401" y="2349"/>
                  </a:cubicBezTo>
                  <a:cubicBezTo>
                    <a:pt x="6183" y="1330"/>
                    <a:pt x="5528" y="530"/>
                    <a:pt x="4582" y="167"/>
                  </a:cubicBezTo>
                  <a:cubicBezTo>
                    <a:pt x="4320" y="57"/>
                    <a:pt x="3997" y="0"/>
                    <a:pt x="36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8" name="Google Shape;1948;p35"/>
          <p:cNvSpPr/>
          <p:nvPr/>
        </p:nvSpPr>
        <p:spPr>
          <a:xfrm rot="1076189">
            <a:off x="94665" y="1801674"/>
            <a:ext cx="459228" cy="386297"/>
          </a:xfrm>
          <a:custGeom>
            <a:rect b="b" l="l" r="r" t="t"/>
            <a:pathLst>
              <a:path extrusionOk="0" h="24291" w="28877">
                <a:moveTo>
                  <a:pt x="9651" y="2175"/>
                </a:moveTo>
                <a:cubicBezTo>
                  <a:pt x="11384" y="2175"/>
                  <a:pt x="13085" y="3411"/>
                  <a:pt x="14475" y="5061"/>
                </a:cubicBezTo>
                <a:cubicBezTo>
                  <a:pt x="14548" y="5134"/>
                  <a:pt x="14657" y="5170"/>
                  <a:pt x="14766" y="5170"/>
                </a:cubicBezTo>
                <a:cubicBezTo>
                  <a:pt x="14875" y="5170"/>
                  <a:pt x="14984" y="5134"/>
                  <a:pt x="15057" y="5061"/>
                </a:cubicBezTo>
                <a:cubicBezTo>
                  <a:pt x="15147" y="5151"/>
                  <a:pt x="15264" y="5213"/>
                  <a:pt x="15376" y="5213"/>
                </a:cubicBezTo>
                <a:cubicBezTo>
                  <a:pt x="15444" y="5213"/>
                  <a:pt x="15510" y="5189"/>
                  <a:pt x="15566" y="5134"/>
                </a:cubicBezTo>
                <a:cubicBezTo>
                  <a:pt x="17167" y="3647"/>
                  <a:pt x="18543" y="2251"/>
                  <a:pt x="20506" y="2251"/>
                </a:cubicBezTo>
                <a:cubicBezTo>
                  <a:pt x="21041" y="2251"/>
                  <a:pt x="21619" y="2354"/>
                  <a:pt x="22258" y="2588"/>
                </a:cubicBezTo>
                <a:cubicBezTo>
                  <a:pt x="25312" y="3824"/>
                  <a:pt x="25894" y="7607"/>
                  <a:pt x="25385" y="10516"/>
                </a:cubicBezTo>
                <a:cubicBezTo>
                  <a:pt x="24876" y="13716"/>
                  <a:pt x="22403" y="16480"/>
                  <a:pt x="20148" y="18517"/>
                </a:cubicBezTo>
                <a:cubicBezTo>
                  <a:pt x="18330" y="20044"/>
                  <a:pt x="16075" y="20772"/>
                  <a:pt x="14184" y="22154"/>
                </a:cubicBezTo>
                <a:cubicBezTo>
                  <a:pt x="10838" y="18881"/>
                  <a:pt x="7056" y="16699"/>
                  <a:pt x="5019" y="12044"/>
                </a:cubicBezTo>
                <a:cubicBezTo>
                  <a:pt x="3783" y="9425"/>
                  <a:pt x="4292" y="6297"/>
                  <a:pt x="6183" y="4115"/>
                </a:cubicBezTo>
                <a:cubicBezTo>
                  <a:pt x="7297" y="2738"/>
                  <a:pt x="8481" y="2175"/>
                  <a:pt x="9651" y="2175"/>
                </a:cubicBezTo>
                <a:close/>
                <a:moveTo>
                  <a:pt x="20557" y="1"/>
                </a:moveTo>
                <a:cubicBezTo>
                  <a:pt x="17996" y="1"/>
                  <a:pt x="15771" y="2042"/>
                  <a:pt x="15130" y="4479"/>
                </a:cubicBezTo>
                <a:cubicBezTo>
                  <a:pt x="14474" y="1412"/>
                  <a:pt x="12625" y="198"/>
                  <a:pt x="10524" y="198"/>
                </a:cubicBezTo>
                <a:cubicBezTo>
                  <a:pt x="7492" y="198"/>
                  <a:pt x="3938" y="2725"/>
                  <a:pt x="2692" y="5861"/>
                </a:cubicBezTo>
                <a:cubicBezTo>
                  <a:pt x="1" y="12553"/>
                  <a:pt x="7783" y="22008"/>
                  <a:pt x="13748" y="24190"/>
                </a:cubicBezTo>
                <a:cubicBezTo>
                  <a:pt x="13905" y="24258"/>
                  <a:pt x="14063" y="24291"/>
                  <a:pt x="14212" y="24291"/>
                </a:cubicBezTo>
                <a:cubicBezTo>
                  <a:pt x="14544" y="24291"/>
                  <a:pt x="14833" y="24128"/>
                  <a:pt x="14984" y="23827"/>
                </a:cubicBezTo>
                <a:cubicBezTo>
                  <a:pt x="18621" y="23754"/>
                  <a:pt x="22403" y="19972"/>
                  <a:pt x="24658" y="17353"/>
                </a:cubicBezTo>
                <a:cubicBezTo>
                  <a:pt x="27058" y="14517"/>
                  <a:pt x="28876" y="10225"/>
                  <a:pt x="27858" y="6443"/>
                </a:cubicBezTo>
                <a:cubicBezTo>
                  <a:pt x="27058" y="3170"/>
                  <a:pt x="24876" y="770"/>
                  <a:pt x="21603" y="115"/>
                </a:cubicBezTo>
                <a:cubicBezTo>
                  <a:pt x="21250" y="38"/>
                  <a:pt x="20901" y="1"/>
                  <a:pt x="205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35"/>
          <p:cNvSpPr/>
          <p:nvPr/>
        </p:nvSpPr>
        <p:spPr>
          <a:xfrm>
            <a:off x="366465" y="584926"/>
            <a:ext cx="162328" cy="212910"/>
          </a:xfrm>
          <a:custGeom>
            <a:rect b="b" l="l" r="r" t="t"/>
            <a:pathLst>
              <a:path extrusionOk="0" h="2079" w="1847">
                <a:moveTo>
                  <a:pt x="919" y="0"/>
                </a:moveTo>
                <a:cubicBezTo>
                  <a:pt x="813" y="0"/>
                  <a:pt x="716" y="348"/>
                  <a:pt x="687" y="812"/>
                </a:cubicBezTo>
                <a:cubicBezTo>
                  <a:pt x="291" y="832"/>
                  <a:pt x="1" y="928"/>
                  <a:pt x="1" y="1044"/>
                </a:cubicBezTo>
                <a:cubicBezTo>
                  <a:pt x="1" y="1150"/>
                  <a:pt x="291" y="1247"/>
                  <a:pt x="687" y="1276"/>
                </a:cubicBezTo>
                <a:cubicBezTo>
                  <a:pt x="716" y="1740"/>
                  <a:pt x="813" y="2078"/>
                  <a:pt x="919" y="2078"/>
                </a:cubicBezTo>
                <a:cubicBezTo>
                  <a:pt x="1035" y="2078"/>
                  <a:pt x="1132" y="1740"/>
                  <a:pt x="1161" y="1276"/>
                </a:cubicBezTo>
                <a:cubicBezTo>
                  <a:pt x="1557" y="1247"/>
                  <a:pt x="1847" y="1150"/>
                  <a:pt x="1847" y="1044"/>
                </a:cubicBezTo>
                <a:cubicBezTo>
                  <a:pt x="1847" y="928"/>
                  <a:pt x="1557" y="832"/>
                  <a:pt x="1161" y="812"/>
                </a:cubicBezTo>
                <a:cubicBezTo>
                  <a:pt x="1132" y="348"/>
                  <a:pt x="1035" y="0"/>
                  <a:pt x="9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35"/>
          <p:cNvSpPr/>
          <p:nvPr/>
        </p:nvSpPr>
        <p:spPr>
          <a:xfrm>
            <a:off x="4358722" y="3622340"/>
            <a:ext cx="85427" cy="85410"/>
          </a:xfrm>
          <a:custGeom>
            <a:rect b="b" l="l" r="r" t="t"/>
            <a:pathLst>
              <a:path extrusionOk="0" h="834" w="972">
                <a:moveTo>
                  <a:pt x="543" y="1"/>
                </a:moveTo>
                <a:cubicBezTo>
                  <a:pt x="522" y="1"/>
                  <a:pt x="500" y="2"/>
                  <a:pt x="479" y="6"/>
                </a:cubicBezTo>
                <a:cubicBezTo>
                  <a:pt x="1" y="61"/>
                  <a:pt x="82" y="833"/>
                  <a:pt x="549" y="833"/>
                </a:cubicBezTo>
                <a:cubicBezTo>
                  <a:pt x="573" y="833"/>
                  <a:pt x="598" y="831"/>
                  <a:pt x="624" y="827"/>
                </a:cubicBezTo>
                <a:cubicBezTo>
                  <a:pt x="807" y="788"/>
                  <a:pt x="952" y="634"/>
                  <a:pt x="972" y="440"/>
                </a:cubicBezTo>
                <a:cubicBezTo>
                  <a:pt x="972" y="192"/>
                  <a:pt x="776" y="1"/>
                  <a:pt x="5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35"/>
          <p:cNvSpPr/>
          <p:nvPr/>
        </p:nvSpPr>
        <p:spPr>
          <a:xfrm>
            <a:off x="4619504" y="4042377"/>
            <a:ext cx="41395" cy="40657"/>
          </a:xfrm>
          <a:custGeom>
            <a:rect b="b" l="l" r="r" t="t"/>
            <a:pathLst>
              <a:path extrusionOk="0" h="397" w="471">
                <a:moveTo>
                  <a:pt x="273" y="1"/>
                </a:moveTo>
                <a:cubicBezTo>
                  <a:pt x="259" y="1"/>
                  <a:pt x="244" y="3"/>
                  <a:pt x="229" y="6"/>
                </a:cubicBezTo>
                <a:cubicBezTo>
                  <a:pt x="0" y="24"/>
                  <a:pt x="39" y="397"/>
                  <a:pt x="257" y="397"/>
                </a:cubicBezTo>
                <a:cubicBezTo>
                  <a:pt x="269" y="397"/>
                  <a:pt x="282" y="395"/>
                  <a:pt x="296" y="393"/>
                </a:cubicBezTo>
                <a:cubicBezTo>
                  <a:pt x="393" y="373"/>
                  <a:pt x="460" y="296"/>
                  <a:pt x="470" y="209"/>
                </a:cubicBezTo>
                <a:cubicBezTo>
                  <a:pt x="470" y="90"/>
                  <a:pt x="380" y="1"/>
                  <a:pt x="2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35"/>
          <p:cNvSpPr/>
          <p:nvPr/>
        </p:nvSpPr>
        <p:spPr>
          <a:xfrm>
            <a:off x="1442549" y="238174"/>
            <a:ext cx="740923" cy="740599"/>
          </a:xfrm>
          <a:custGeom>
            <a:rect b="b" l="l" r="r" t="t"/>
            <a:pathLst>
              <a:path extrusionOk="0" h="57145" w="57170">
                <a:moveTo>
                  <a:pt x="40146" y="2439"/>
                </a:moveTo>
                <a:cubicBezTo>
                  <a:pt x="40285" y="2439"/>
                  <a:pt x="40432" y="2454"/>
                  <a:pt x="40586" y="2485"/>
                </a:cubicBezTo>
                <a:cubicBezTo>
                  <a:pt x="43132" y="2994"/>
                  <a:pt x="43568" y="7722"/>
                  <a:pt x="44005" y="9759"/>
                </a:cubicBezTo>
                <a:cubicBezTo>
                  <a:pt x="44368" y="11432"/>
                  <a:pt x="44296" y="14268"/>
                  <a:pt x="45532" y="15577"/>
                </a:cubicBezTo>
                <a:cubicBezTo>
                  <a:pt x="45715" y="15790"/>
                  <a:pt x="45973" y="15889"/>
                  <a:pt x="46234" y="15889"/>
                </a:cubicBezTo>
                <a:cubicBezTo>
                  <a:pt x="46597" y="15889"/>
                  <a:pt x="46963" y="15698"/>
                  <a:pt x="47132" y="15359"/>
                </a:cubicBezTo>
                <a:cubicBezTo>
                  <a:pt x="47423" y="14486"/>
                  <a:pt x="47423" y="13541"/>
                  <a:pt x="47132" y="12595"/>
                </a:cubicBezTo>
                <a:lnTo>
                  <a:pt x="47132" y="12523"/>
                </a:lnTo>
                <a:cubicBezTo>
                  <a:pt x="47787" y="12814"/>
                  <a:pt x="48442" y="13032"/>
                  <a:pt x="48805" y="13177"/>
                </a:cubicBezTo>
                <a:cubicBezTo>
                  <a:pt x="50915" y="14050"/>
                  <a:pt x="54406" y="14996"/>
                  <a:pt x="53969" y="17905"/>
                </a:cubicBezTo>
                <a:cubicBezTo>
                  <a:pt x="53675" y="19642"/>
                  <a:pt x="52309" y="20199"/>
                  <a:pt x="50632" y="20199"/>
                </a:cubicBezTo>
                <a:cubicBezTo>
                  <a:pt x="48165" y="20199"/>
                  <a:pt x="45027" y="18993"/>
                  <a:pt x="43641" y="18560"/>
                </a:cubicBezTo>
                <a:lnTo>
                  <a:pt x="43277" y="18560"/>
                </a:lnTo>
                <a:cubicBezTo>
                  <a:pt x="43205" y="18487"/>
                  <a:pt x="43095" y="18450"/>
                  <a:pt x="42986" y="18450"/>
                </a:cubicBezTo>
                <a:cubicBezTo>
                  <a:pt x="42877" y="18450"/>
                  <a:pt x="42768" y="18487"/>
                  <a:pt x="42695" y="18560"/>
                </a:cubicBezTo>
                <a:cubicBezTo>
                  <a:pt x="35640" y="23069"/>
                  <a:pt x="29094" y="28233"/>
                  <a:pt x="23130" y="34052"/>
                </a:cubicBezTo>
                <a:cubicBezTo>
                  <a:pt x="22984" y="33834"/>
                  <a:pt x="22839" y="33688"/>
                  <a:pt x="22766" y="33398"/>
                </a:cubicBezTo>
                <a:cubicBezTo>
                  <a:pt x="22676" y="33218"/>
                  <a:pt x="22503" y="33093"/>
                  <a:pt x="22315" y="33093"/>
                </a:cubicBezTo>
                <a:cubicBezTo>
                  <a:pt x="22199" y="33093"/>
                  <a:pt x="22077" y="33141"/>
                  <a:pt x="21966" y="33252"/>
                </a:cubicBezTo>
                <a:cubicBezTo>
                  <a:pt x="21457" y="33688"/>
                  <a:pt x="21748" y="34489"/>
                  <a:pt x="22111" y="35070"/>
                </a:cubicBezTo>
                <a:cubicBezTo>
                  <a:pt x="21748" y="35434"/>
                  <a:pt x="21311" y="35798"/>
                  <a:pt x="20948" y="36234"/>
                </a:cubicBezTo>
                <a:cubicBezTo>
                  <a:pt x="20875" y="36161"/>
                  <a:pt x="20802" y="36016"/>
                  <a:pt x="20729" y="35871"/>
                </a:cubicBezTo>
                <a:cubicBezTo>
                  <a:pt x="20633" y="35550"/>
                  <a:pt x="20367" y="35399"/>
                  <a:pt x="20100" y="35399"/>
                </a:cubicBezTo>
                <a:cubicBezTo>
                  <a:pt x="19761" y="35399"/>
                  <a:pt x="19420" y="35641"/>
                  <a:pt x="19420" y="36089"/>
                </a:cubicBezTo>
                <a:cubicBezTo>
                  <a:pt x="19420" y="36525"/>
                  <a:pt x="19638" y="36962"/>
                  <a:pt x="19929" y="37253"/>
                </a:cubicBezTo>
                <a:cubicBezTo>
                  <a:pt x="19420" y="37762"/>
                  <a:pt x="18911" y="38344"/>
                  <a:pt x="18402" y="38853"/>
                </a:cubicBezTo>
                <a:cubicBezTo>
                  <a:pt x="18184" y="38634"/>
                  <a:pt x="17966" y="38416"/>
                  <a:pt x="17820" y="38198"/>
                </a:cubicBezTo>
                <a:cubicBezTo>
                  <a:pt x="17712" y="38036"/>
                  <a:pt x="17554" y="37964"/>
                  <a:pt x="17405" y="37964"/>
                </a:cubicBezTo>
                <a:cubicBezTo>
                  <a:pt x="17153" y="37964"/>
                  <a:pt x="16929" y="38169"/>
                  <a:pt x="17020" y="38489"/>
                </a:cubicBezTo>
                <a:cubicBezTo>
                  <a:pt x="17093" y="38925"/>
                  <a:pt x="17311" y="39362"/>
                  <a:pt x="17529" y="39798"/>
                </a:cubicBezTo>
                <a:lnTo>
                  <a:pt x="16074" y="41471"/>
                </a:lnTo>
                <a:cubicBezTo>
                  <a:pt x="15784" y="41035"/>
                  <a:pt x="15493" y="40817"/>
                  <a:pt x="15129" y="40380"/>
                </a:cubicBezTo>
                <a:cubicBezTo>
                  <a:pt x="15044" y="40252"/>
                  <a:pt x="14927" y="40199"/>
                  <a:pt x="14809" y="40199"/>
                </a:cubicBezTo>
                <a:cubicBezTo>
                  <a:pt x="14523" y="40199"/>
                  <a:pt x="14226" y="40508"/>
                  <a:pt x="14329" y="40817"/>
                </a:cubicBezTo>
                <a:cubicBezTo>
                  <a:pt x="14474" y="41471"/>
                  <a:pt x="14765" y="42053"/>
                  <a:pt x="15129" y="42562"/>
                </a:cubicBezTo>
                <a:cubicBezTo>
                  <a:pt x="14620" y="43071"/>
                  <a:pt x="14111" y="43653"/>
                  <a:pt x="13674" y="44235"/>
                </a:cubicBezTo>
                <a:cubicBezTo>
                  <a:pt x="13311" y="44599"/>
                  <a:pt x="13311" y="45108"/>
                  <a:pt x="13529" y="45544"/>
                </a:cubicBezTo>
                <a:cubicBezTo>
                  <a:pt x="13020" y="48017"/>
                  <a:pt x="13674" y="51290"/>
                  <a:pt x="13383" y="53109"/>
                </a:cubicBezTo>
                <a:cubicBezTo>
                  <a:pt x="13189" y="54143"/>
                  <a:pt x="12708" y="54890"/>
                  <a:pt x="11735" y="54890"/>
                </a:cubicBezTo>
                <a:cubicBezTo>
                  <a:pt x="11613" y="54890"/>
                  <a:pt x="11484" y="54879"/>
                  <a:pt x="11347" y="54854"/>
                </a:cubicBezTo>
                <a:cubicBezTo>
                  <a:pt x="10110" y="54636"/>
                  <a:pt x="9310" y="52818"/>
                  <a:pt x="8728" y="51727"/>
                </a:cubicBezTo>
                <a:cubicBezTo>
                  <a:pt x="8146" y="50709"/>
                  <a:pt x="7710" y="49472"/>
                  <a:pt x="7201" y="48308"/>
                </a:cubicBezTo>
                <a:lnTo>
                  <a:pt x="7201" y="48308"/>
                </a:lnTo>
                <a:cubicBezTo>
                  <a:pt x="7564" y="48381"/>
                  <a:pt x="7928" y="48417"/>
                  <a:pt x="8292" y="48417"/>
                </a:cubicBezTo>
                <a:cubicBezTo>
                  <a:pt x="8655" y="48417"/>
                  <a:pt x="9019" y="48381"/>
                  <a:pt x="9383" y="48308"/>
                </a:cubicBezTo>
                <a:cubicBezTo>
                  <a:pt x="10110" y="48090"/>
                  <a:pt x="10401" y="46926"/>
                  <a:pt x="9601" y="46563"/>
                </a:cubicBezTo>
                <a:cubicBezTo>
                  <a:pt x="8655" y="46272"/>
                  <a:pt x="7564" y="46053"/>
                  <a:pt x="6546" y="45908"/>
                </a:cubicBezTo>
                <a:cubicBezTo>
                  <a:pt x="5673" y="45690"/>
                  <a:pt x="4801" y="45326"/>
                  <a:pt x="4000" y="44817"/>
                </a:cubicBezTo>
                <a:cubicBezTo>
                  <a:pt x="2982" y="44235"/>
                  <a:pt x="2328" y="43217"/>
                  <a:pt x="2328" y="42053"/>
                </a:cubicBezTo>
                <a:cubicBezTo>
                  <a:pt x="2367" y="40632"/>
                  <a:pt x="3350" y="40218"/>
                  <a:pt x="4554" y="40218"/>
                </a:cubicBezTo>
                <a:cubicBezTo>
                  <a:pt x="5568" y="40218"/>
                  <a:pt x="6739" y="40511"/>
                  <a:pt x="7637" y="40744"/>
                </a:cubicBezTo>
                <a:cubicBezTo>
                  <a:pt x="7324" y="41057"/>
                  <a:pt x="7713" y="41587"/>
                  <a:pt x="8153" y="41587"/>
                </a:cubicBezTo>
                <a:cubicBezTo>
                  <a:pt x="8223" y="41587"/>
                  <a:pt x="8294" y="41574"/>
                  <a:pt x="8365" y="41544"/>
                </a:cubicBezTo>
                <a:cubicBezTo>
                  <a:pt x="13601" y="38707"/>
                  <a:pt x="18111" y="34925"/>
                  <a:pt x="22693" y="31070"/>
                </a:cubicBezTo>
                <a:cubicBezTo>
                  <a:pt x="27930" y="26633"/>
                  <a:pt x="33531" y="22051"/>
                  <a:pt x="38040" y="16959"/>
                </a:cubicBezTo>
                <a:cubicBezTo>
                  <a:pt x="38477" y="16450"/>
                  <a:pt x="38404" y="15650"/>
                  <a:pt x="37895" y="15214"/>
                </a:cubicBezTo>
                <a:cubicBezTo>
                  <a:pt x="37755" y="11717"/>
                  <a:pt x="36674" y="2439"/>
                  <a:pt x="40146" y="2439"/>
                </a:cubicBezTo>
                <a:close/>
                <a:moveTo>
                  <a:pt x="39914" y="0"/>
                </a:moveTo>
                <a:cubicBezTo>
                  <a:pt x="34469" y="0"/>
                  <a:pt x="34295" y="11364"/>
                  <a:pt x="36295" y="15577"/>
                </a:cubicBezTo>
                <a:cubicBezTo>
                  <a:pt x="31785" y="18996"/>
                  <a:pt x="27858" y="23287"/>
                  <a:pt x="23712" y="27070"/>
                </a:cubicBezTo>
                <a:cubicBezTo>
                  <a:pt x="18984" y="31579"/>
                  <a:pt x="13965" y="35652"/>
                  <a:pt x="8946" y="39726"/>
                </a:cubicBezTo>
                <a:cubicBezTo>
                  <a:pt x="7934" y="38683"/>
                  <a:pt x="6366" y="38131"/>
                  <a:pt x="4831" y="38131"/>
                </a:cubicBezTo>
                <a:cubicBezTo>
                  <a:pt x="2725" y="38131"/>
                  <a:pt x="681" y="39169"/>
                  <a:pt x="218" y="41398"/>
                </a:cubicBezTo>
                <a:cubicBezTo>
                  <a:pt x="0" y="43144"/>
                  <a:pt x="655" y="44890"/>
                  <a:pt x="1964" y="45981"/>
                </a:cubicBezTo>
                <a:cubicBezTo>
                  <a:pt x="2764" y="46708"/>
                  <a:pt x="3710" y="47290"/>
                  <a:pt x="4801" y="47654"/>
                </a:cubicBezTo>
                <a:lnTo>
                  <a:pt x="5019" y="47726"/>
                </a:lnTo>
                <a:cubicBezTo>
                  <a:pt x="5852" y="51446"/>
                  <a:pt x="7987" y="57145"/>
                  <a:pt x="11720" y="57145"/>
                </a:cubicBezTo>
                <a:cubicBezTo>
                  <a:pt x="12221" y="57145"/>
                  <a:pt x="12751" y="57042"/>
                  <a:pt x="13311" y="56818"/>
                </a:cubicBezTo>
                <a:cubicBezTo>
                  <a:pt x="15347" y="56018"/>
                  <a:pt x="15638" y="53618"/>
                  <a:pt x="15711" y="51654"/>
                </a:cubicBezTo>
                <a:cubicBezTo>
                  <a:pt x="15711" y="50199"/>
                  <a:pt x="15638" y="48745"/>
                  <a:pt x="15711" y="47290"/>
                </a:cubicBezTo>
                <a:cubicBezTo>
                  <a:pt x="15711" y="46417"/>
                  <a:pt x="15929" y="45617"/>
                  <a:pt x="16147" y="44817"/>
                </a:cubicBezTo>
                <a:cubicBezTo>
                  <a:pt x="24148" y="35871"/>
                  <a:pt x="33822" y="28888"/>
                  <a:pt x="42405" y="20596"/>
                </a:cubicBezTo>
                <a:cubicBezTo>
                  <a:pt x="42477" y="20742"/>
                  <a:pt x="42550" y="20814"/>
                  <a:pt x="42695" y="20887"/>
                </a:cubicBezTo>
                <a:cubicBezTo>
                  <a:pt x="44413" y="22043"/>
                  <a:pt x="47091" y="22839"/>
                  <a:pt x="49639" y="22839"/>
                </a:cubicBezTo>
                <a:cubicBezTo>
                  <a:pt x="52701" y="22839"/>
                  <a:pt x="55576" y="21689"/>
                  <a:pt x="56370" y="18632"/>
                </a:cubicBezTo>
                <a:cubicBezTo>
                  <a:pt x="57170" y="15505"/>
                  <a:pt x="54988" y="13323"/>
                  <a:pt x="52224" y="12232"/>
                </a:cubicBezTo>
                <a:cubicBezTo>
                  <a:pt x="50478" y="11504"/>
                  <a:pt x="48660" y="11068"/>
                  <a:pt x="46769" y="10777"/>
                </a:cubicBezTo>
                <a:cubicBezTo>
                  <a:pt x="46478" y="9322"/>
                  <a:pt x="46114" y="7795"/>
                  <a:pt x="45750" y="6340"/>
                </a:cubicBezTo>
                <a:cubicBezTo>
                  <a:pt x="44878" y="3140"/>
                  <a:pt x="43932" y="303"/>
                  <a:pt x="40222" y="12"/>
                </a:cubicBezTo>
                <a:cubicBezTo>
                  <a:pt x="40118" y="4"/>
                  <a:pt x="40015" y="0"/>
                  <a:pt x="399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35"/>
          <p:cNvSpPr txBox="1"/>
          <p:nvPr>
            <p:ph idx="1" type="subTitle"/>
          </p:nvPr>
        </p:nvSpPr>
        <p:spPr>
          <a:xfrm>
            <a:off x="706600" y="1880125"/>
            <a:ext cx="2499900" cy="10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4" name="Google Shape;1954;p35"/>
          <p:cNvSpPr txBox="1"/>
          <p:nvPr>
            <p:ph idx="2" type="subTitle"/>
          </p:nvPr>
        </p:nvSpPr>
        <p:spPr>
          <a:xfrm>
            <a:off x="5930875" y="1880125"/>
            <a:ext cx="2499900" cy="10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5" name="Google Shape;1955;p35"/>
          <p:cNvSpPr txBox="1"/>
          <p:nvPr>
            <p:ph idx="3" type="subTitle"/>
          </p:nvPr>
        </p:nvSpPr>
        <p:spPr>
          <a:xfrm>
            <a:off x="696050" y="1485400"/>
            <a:ext cx="2499900" cy="4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956" name="Google Shape;1956;p35"/>
          <p:cNvSpPr txBox="1"/>
          <p:nvPr>
            <p:ph idx="4" type="subTitle"/>
          </p:nvPr>
        </p:nvSpPr>
        <p:spPr>
          <a:xfrm>
            <a:off x="5920325" y="1487200"/>
            <a:ext cx="2499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1957" name="Google Shape;1957;p35"/>
          <p:cNvSpPr txBox="1"/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58" name="Google Shape;1958;p35"/>
          <p:cNvSpPr txBox="1"/>
          <p:nvPr>
            <p:ph idx="5" type="subTitle"/>
          </p:nvPr>
        </p:nvSpPr>
        <p:spPr>
          <a:xfrm>
            <a:off x="3322075" y="1880125"/>
            <a:ext cx="2499900" cy="10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9" name="Google Shape;1959;p35"/>
          <p:cNvSpPr txBox="1"/>
          <p:nvPr>
            <p:ph idx="6" type="subTitle"/>
          </p:nvPr>
        </p:nvSpPr>
        <p:spPr>
          <a:xfrm>
            <a:off x="3322075" y="1485400"/>
            <a:ext cx="2499900" cy="4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5"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1" name="Google Shape;1961;p36"/>
          <p:cNvGrpSpPr/>
          <p:nvPr/>
        </p:nvGrpSpPr>
        <p:grpSpPr>
          <a:xfrm>
            <a:off x="46342" y="62639"/>
            <a:ext cx="9102164" cy="5026450"/>
            <a:chOff x="46342" y="62639"/>
            <a:chExt cx="9102164" cy="5026450"/>
          </a:xfrm>
        </p:grpSpPr>
        <p:sp>
          <p:nvSpPr>
            <p:cNvPr id="1962" name="Google Shape;1962;p36"/>
            <p:cNvSpPr/>
            <p:nvPr/>
          </p:nvSpPr>
          <p:spPr>
            <a:xfrm flipH="1">
              <a:off x="5365612" y="9378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 flipH="1">
              <a:off x="8776380" y="29059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 flipH="1">
              <a:off x="3275225" y="62639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 flipH="1">
              <a:off x="5430928" y="47279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 flipH="1">
              <a:off x="7503507" y="4437852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 flipH="1">
              <a:off x="8125658" y="4749191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 flipH="1">
              <a:off x="8236122" y="249792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 flipH="1">
              <a:off x="1621256" y="4692868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 flipH="1">
              <a:off x="984119" y="4778740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 flipH="1">
              <a:off x="5486549" y="42437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 flipH="1">
              <a:off x="6096499" y="333904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 flipH="1">
              <a:off x="6064268" y="4837380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 flipH="1">
              <a:off x="74588" y="2761319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 flipH="1">
              <a:off x="5029626" y="141268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 flipH="1">
              <a:off x="8580006" y="1252021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 flipH="1">
              <a:off x="6773181" y="346217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 flipH="1">
              <a:off x="7025617" y="3883712"/>
              <a:ext cx="57039" cy="56838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9" name="Google Shape;1979;p36"/>
            <p:cNvGrpSpPr/>
            <p:nvPr/>
          </p:nvGrpSpPr>
          <p:grpSpPr>
            <a:xfrm flipH="1">
              <a:off x="185055" y="541798"/>
              <a:ext cx="419846" cy="458079"/>
              <a:chOff x="5121781" y="1532506"/>
              <a:chExt cx="419846" cy="458079"/>
            </a:xfrm>
          </p:grpSpPr>
          <p:sp>
            <p:nvSpPr>
              <p:cNvPr id="1980" name="Google Shape;1980;p36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36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36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36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6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5" name="Google Shape;1985;p36"/>
            <p:cNvSpPr/>
            <p:nvPr/>
          </p:nvSpPr>
          <p:spPr>
            <a:xfrm flipH="1">
              <a:off x="4185550" y="44937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 flipH="1">
              <a:off x="1731717" y="369889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 flipH="1" rot="1241947">
              <a:off x="568847" y="353276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 flipH="1" rot="1241947">
              <a:off x="462939" y="374755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 flipH="1">
              <a:off x="2314784" y="4180341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 flipH="1" rot="-422590">
              <a:off x="72531" y="4339141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 flipH="1" rot="1550640">
              <a:off x="1962536" y="2438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2" name="Google Shape;1992;p36"/>
            <p:cNvGrpSpPr/>
            <p:nvPr/>
          </p:nvGrpSpPr>
          <p:grpSpPr>
            <a:xfrm flipH="1" rot="-1882907">
              <a:off x="8466055" y="4239858"/>
              <a:ext cx="537260" cy="480691"/>
              <a:chOff x="-4380581" y="7797838"/>
              <a:chExt cx="705425" cy="631150"/>
            </a:xfrm>
          </p:grpSpPr>
          <p:sp>
            <p:nvSpPr>
              <p:cNvPr id="1993" name="Google Shape;1993;p36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36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36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36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36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8" name="Google Shape;1998;p36"/>
            <p:cNvGrpSpPr/>
            <p:nvPr/>
          </p:nvGrpSpPr>
          <p:grpSpPr>
            <a:xfrm>
              <a:off x="8451394" y="407462"/>
              <a:ext cx="566578" cy="592417"/>
              <a:chOff x="4511781" y="1650112"/>
              <a:chExt cx="566578" cy="592417"/>
            </a:xfrm>
          </p:grpSpPr>
          <p:sp>
            <p:nvSpPr>
              <p:cNvPr id="1999" name="Google Shape;1999;p36"/>
              <p:cNvSpPr/>
              <p:nvPr/>
            </p:nvSpPr>
            <p:spPr>
              <a:xfrm flipH="1" rot="1921345">
                <a:off x="4554855" y="1891932"/>
                <a:ext cx="378107" cy="270966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6"/>
              <p:cNvSpPr/>
              <p:nvPr/>
            </p:nvSpPr>
            <p:spPr>
              <a:xfrm flipH="1" rot="1921345">
                <a:off x="4910929" y="1916055"/>
                <a:ext cx="144042" cy="129552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36"/>
              <p:cNvSpPr/>
              <p:nvPr/>
            </p:nvSpPr>
            <p:spPr>
              <a:xfrm flipH="1" rot="1921345">
                <a:off x="4834650" y="1726266"/>
                <a:ext cx="130218" cy="155238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36"/>
              <p:cNvSpPr/>
              <p:nvPr/>
            </p:nvSpPr>
            <p:spPr>
              <a:xfrm flipH="1" rot="1921345">
                <a:off x="4699753" y="1671827"/>
                <a:ext cx="124659" cy="148992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36"/>
              <p:cNvSpPr/>
              <p:nvPr/>
            </p:nvSpPr>
            <p:spPr>
              <a:xfrm flipH="1" rot="1921345">
                <a:off x="4550332" y="1740729"/>
                <a:ext cx="127324" cy="120946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4" name="Google Shape;2004;p36"/>
            <p:cNvGrpSpPr/>
            <p:nvPr/>
          </p:nvGrpSpPr>
          <p:grpSpPr>
            <a:xfrm rot="-2700000">
              <a:off x="747205" y="1011184"/>
              <a:ext cx="537219" cy="480655"/>
              <a:chOff x="-8043575" y="8494248"/>
              <a:chExt cx="705425" cy="631150"/>
            </a:xfrm>
          </p:grpSpPr>
          <p:sp>
            <p:nvSpPr>
              <p:cNvPr id="2005" name="Google Shape;2005;p36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36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36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36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36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0" name="Google Shape;2010;p36"/>
            <p:cNvSpPr/>
            <p:nvPr/>
          </p:nvSpPr>
          <p:spPr>
            <a:xfrm flipH="1" rot="-1076189">
              <a:off x="8640955" y="180167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 flipH="1">
              <a:off x="8073805" y="10391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 flipH="1">
              <a:off x="4707975" y="303341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 flipH="1">
              <a:off x="4495949" y="35579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4" name="Google Shape;2014;p36"/>
          <p:cNvSpPr txBox="1"/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5" name="Google Shape;2015;p36"/>
          <p:cNvSpPr txBox="1"/>
          <p:nvPr>
            <p:ph idx="1" type="body"/>
          </p:nvPr>
        </p:nvSpPr>
        <p:spPr>
          <a:xfrm>
            <a:off x="713225" y="1646975"/>
            <a:ext cx="4519200" cy="24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6">
    <p:bg>
      <p:bgPr>
        <a:solidFill>
          <a:schemeClr val="accent1"/>
        </a:solidFill>
      </p:bgPr>
    </p:bg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7" name="Google Shape;2017;p37"/>
          <p:cNvGrpSpPr/>
          <p:nvPr/>
        </p:nvGrpSpPr>
        <p:grpSpPr>
          <a:xfrm>
            <a:off x="-8" y="13741"/>
            <a:ext cx="9050972" cy="5137623"/>
            <a:chOff x="-8" y="13741"/>
            <a:chExt cx="9050972" cy="5137623"/>
          </a:xfrm>
        </p:grpSpPr>
        <p:grpSp>
          <p:nvGrpSpPr>
            <p:cNvPr id="2018" name="Google Shape;2018;p37"/>
            <p:cNvGrpSpPr/>
            <p:nvPr/>
          </p:nvGrpSpPr>
          <p:grpSpPr>
            <a:xfrm>
              <a:off x="93025" y="139953"/>
              <a:ext cx="8957938" cy="5003560"/>
              <a:chOff x="84356" y="461914"/>
              <a:chExt cx="8957938" cy="5003560"/>
            </a:xfrm>
          </p:grpSpPr>
          <p:sp>
            <p:nvSpPr>
              <p:cNvPr id="2019" name="Google Shape;2019;p37"/>
              <p:cNvSpPr/>
              <p:nvPr/>
            </p:nvSpPr>
            <p:spPr>
              <a:xfrm>
                <a:off x="2280394" y="2583244"/>
                <a:ext cx="152461" cy="171611"/>
              </a:xfrm>
              <a:custGeom>
                <a:rect b="b" l="l" r="r" t="t"/>
                <a:pathLst>
                  <a:path extrusionOk="0" h="2079" w="1847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37"/>
              <p:cNvSpPr/>
              <p:nvPr/>
            </p:nvSpPr>
            <p:spPr>
              <a:xfrm>
                <a:off x="4539064" y="4838775"/>
                <a:ext cx="152461" cy="171611"/>
              </a:xfrm>
              <a:custGeom>
                <a:rect b="b" l="l" r="r" t="t"/>
                <a:pathLst>
                  <a:path extrusionOk="0" h="2079" w="1847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37"/>
              <p:cNvSpPr/>
              <p:nvPr/>
            </p:nvSpPr>
            <p:spPr>
              <a:xfrm>
                <a:off x="8495690" y="1499146"/>
                <a:ext cx="197117" cy="221798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7"/>
              <p:cNvSpPr/>
              <p:nvPr/>
            </p:nvSpPr>
            <p:spPr>
              <a:xfrm>
                <a:off x="7495547" y="831588"/>
                <a:ext cx="197117" cy="221798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7"/>
              <p:cNvSpPr/>
              <p:nvPr/>
            </p:nvSpPr>
            <p:spPr>
              <a:xfrm>
                <a:off x="1437431" y="461921"/>
                <a:ext cx="197117" cy="221798"/>
              </a:xfrm>
              <a:custGeom>
                <a:rect b="b" l="l" r="r" t="t"/>
                <a:pathLst>
                  <a:path extrusionOk="0" h="2687" w="2388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7"/>
              <p:cNvSpPr/>
              <p:nvPr/>
            </p:nvSpPr>
            <p:spPr>
              <a:xfrm>
                <a:off x="84356" y="1539277"/>
                <a:ext cx="103759" cy="11647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7"/>
              <p:cNvSpPr/>
              <p:nvPr/>
            </p:nvSpPr>
            <p:spPr>
              <a:xfrm>
                <a:off x="2948472" y="487044"/>
                <a:ext cx="152378" cy="171529"/>
              </a:xfrm>
              <a:custGeom>
                <a:rect b="b" l="l" r="r" t="t"/>
                <a:pathLst>
                  <a:path extrusionOk="0" h="2078" w="1846">
                    <a:moveTo>
                      <a:pt x="918" y="0"/>
                    </a:moveTo>
                    <a:cubicBezTo>
                      <a:pt x="802" y="0"/>
                      <a:pt x="715" y="348"/>
                      <a:pt x="686" y="812"/>
                    </a:cubicBezTo>
                    <a:cubicBezTo>
                      <a:pt x="290" y="84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6" y="1276"/>
                    </a:cubicBezTo>
                    <a:cubicBezTo>
                      <a:pt x="715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60" y="1276"/>
                    </a:cubicBezTo>
                    <a:cubicBezTo>
                      <a:pt x="1556" y="1247"/>
                      <a:pt x="1846" y="1150"/>
                      <a:pt x="1846" y="1044"/>
                    </a:cubicBezTo>
                    <a:cubicBezTo>
                      <a:pt x="1846" y="928"/>
                      <a:pt x="1556" y="841"/>
                      <a:pt x="1160" y="812"/>
                    </a:cubicBezTo>
                    <a:cubicBezTo>
                      <a:pt x="1141" y="348"/>
                      <a:pt x="104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37"/>
              <p:cNvSpPr/>
              <p:nvPr/>
            </p:nvSpPr>
            <p:spPr>
              <a:xfrm>
                <a:off x="1219602" y="4037846"/>
                <a:ext cx="152461" cy="171611"/>
              </a:xfrm>
              <a:custGeom>
                <a:rect b="b" l="l" r="r" t="t"/>
                <a:pathLst>
                  <a:path extrusionOk="0" h="2079" w="1847">
                    <a:moveTo>
                      <a:pt x="918" y="0"/>
                    </a:moveTo>
                    <a:cubicBezTo>
                      <a:pt x="802" y="0"/>
                      <a:pt x="706" y="348"/>
                      <a:pt x="687" y="812"/>
                    </a:cubicBezTo>
                    <a:cubicBezTo>
                      <a:pt x="290" y="83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7" y="1276"/>
                    </a:cubicBezTo>
                    <a:cubicBezTo>
                      <a:pt x="706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50" y="1276"/>
                    </a:cubicBezTo>
                    <a:cubicBezTo>
                      <a:pt x="1547" y="1247"/>
                      <a:pt x="1846" y="1150"/>
                      <a:pt x="1846" y="1044"/>
                    </a:cubicBezTo>
                    <a:cubicBezTo>
                      <a:pt x="1846" y="928"/>
                      <a:pt x="1547" y="831"/>
                      <a:pt x="1150" y="812"/>
                    </a:cubicBezTo>
                    <a:cubicBezTo>
                      <a:pt x="1131" y="348"/>
                      <a:pt x="103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37"/>
              <p:cNvSpPr/>
              <p:nvPr/>
            </p:nvSpPr>
            <p:spPr>
              <a:xfrm>
                <a:off x="546478" y="719265"/>
                <a:ext cx="103759" cy="117379"/>
              </a:xfrm>
              <a:custGeom>
                <a:rect b="b" l="l" r="r" t="t"/>
                <a:pathLst>
                  <a:path extrusionOk="0" h="1422" w="1257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37"/>
              <p:cNvSpPr/>
              <p:nvPr/>
            </p:nvSpPr>
            <p:spPr>
              <a:xfrm>
                <a:off x="7542228" y="1446954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93" y="233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0"/>
                    </a:cubicBezTo>
                    <a:cubicBezTo>
                      <a:pt x="493" y="1180"/>
                      <a:pt x="551" y="1412"/>
                      <a:pt x="628" y="1412"/>
                    </a:cubicBezTo>
                    <a:cubicBezTo>
                      <a:pt x="715" y="1412"/>
                      <a:pt x="773" y="1180"/>
                      <a:pt x="792" y="870"/>
                    </a:cubicBezTo>
                    <a:cubicBezTo>
                      <a:pt x="1063" y="851"/>
                      <a:pt x="1256" y="793"/>
                      <a:pt x="1256" y="706"/>
                    </a:cubicBezTo>
                    <a:cubicBezTo>
                      <a:pt x="1256" y="629"/>
                      <a:pt x="1063" y="571"/>
                      <a:pt x="792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37"/>
              <p:cNvSpPr/>
              <p:nvPr/>
            </p:nvSpPr>
            <p:spPr>
              <a:xfrm>
                <a:off x="7109460" y="2662888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37"/>
              <p:cNvSpPr/>
              <p:nvPr/>
            </p:nvSpPr>
            <p:spPr>
              <a:xfrm>
                <a:off x="2092276" y="3537866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37"/>
              <p:cNvSpPr/>
              <p:nvPr/>
            </p:nvSpPr>
            <p:spPr>
              <a:xfrm>
                <a:off x="5466454" y="4630499"/>
                <a:ext cx="38053" cy="32605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37"/>
              <p:cNvSpPr/>
              <p:nvPr/>
            </p:nvSpPr>
            <p:spPr>
              <a:xfrm>
                <a:off x="2058762" y="3735068"/>
                <a:ext cx="38879" cy="32770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37"/>
              <p:cNvSpPr/>
              <p:nvPr/>
            </p:nvSpPr>
            <p:spPr>
              <a:xfrm>
                <a:off x="1877740" y="3636013"/>
                <a:ext cx="53572" cy="45812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37"/>
              <p:cNvSpPr/>
              <p:nvPr/>
            </p:nvSpPr>
            <p:spPr>
              <a:xfrm>
                <a:off x="4061458" y="3866668"/>
                <a:ext cx="80234" cy="68843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37"/>
              <p:cNvSpPr/>
              <p:nvPr/>
            </p:nvSpPr>
            <p:spPr>
              <a:xfrm>
                <a:off x="7702736" y="5215015"/>
                <a:ext cx="80234" cy="68843"/>
              </a:xfrm>
              <a:custGeom>
                <a:rect b="b" l="l" r="r" t="t"/>
                <a:pathLst>
                  <a:path extrusionOk="0" h="834" w="972">
                    <a:moveTo>
                      <a:pt x="542" y="1"/>
                    </a:moveTo>
                    <a:cubicBezTo>
                      <a:pt x="521" y="1"/>
                      <a:pt x="500" y="2"/>
                      <a:pt x="478" y="6"/>
                    </a:cubicBezTo>
                    <a:cubicBezTo>
                      <a:pt x="0" y="61"/>
                      <a:pt x="82" y="833"/>
                      <a:pt x="540" y="833"/>
                    </a:cubicBezTo>
                    <a:cubicBezTo>
                      <a:pt x="564" y="833"/>
                      <a:pt x="588" y="831"/>
                      <a:pt x="614" y="827"/>
                    </a:cubicBezTo>
                    <a:cubicBezTo>
                      <a:pt x="807" y="788"/>
                      <a:pt x="952" y="624"/>
                      <a:pt x="971" y="431"/>
                    </a:cubicBezTo>
                    <a:cubicBezTo>
                      <a:pt x="971" y="191"/>
                      <a:pt x="776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37"/>
              <p:cNvSpPr/>
              <p:nvPr/>
            </p:nvSpPr>
            <p:spPr>
              <a:xfrm>
                <a:off x="7819042" y="461914"/>
                <a:ext cx="38879" cy="32770"/>
              </a:xfrm>
              <a:custGeom>
                <a:rect b="b" l="l" r="r" t="t"/>
                <a:pathLst>
                  <a:path extrusionOk="0" h="397" w="471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37"/>
              <p:cNvSpPr/>
              <p:nvPr/>
            </p:nvSpPr>
            <p:spPr>
              <a:xfrm>
                <a:off x="1563672" y="5226729"/>
                <a:ext cx="53819" cy="45400"/>
              </a:xfrm>
              <a:custGeom>
                <a:rect b="b" l="l" r="r" t="t"/>
                <a:pathLst>
                  <a:path extrusionOk="0" h="550" w="652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38" name="Google Shape;2038;p37"/>
              <p:cNvGrpSpPr/>
              <p:nvPr/>
            </p:nvGrpSpPr>
            <p:grpSpPr>
              <a:xfrm>
                <a:off x="384142" y="4522561"/>
                <a:ext cx="2832721" cy="369227"/>
                <a:chOff x="2002810" y="3558267"/>
                <a:chExt cx="2605520" cy="339613"/>
              </a:xfrm>
            </p:grpSpPr>
            <p:sp>
              <p:nvSpPr>
                <p:cNvPr id="2039" name="Google Shape;2039;p37"/>
                <p:cNvSpPr/>
                <p:nvPr/>
              </p:nvSpPr>
              <p:spPr>
                <a:xfrm>
                  <a:off x="4533999" y="3616265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37"/>
                <p:cNvSpPr/>
                <p:nvPr/>
              </p:nvSpPr>
              <p:spPr>
                <a:xfrm>
                  <a:off x="2002810" y="3590232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37"/>
                <p:cNvSpPr/>
                <p:nvPr/>
              </p:nvSpPr>
              <p:spPr>
                <a:xfrm>
                  <a:off x="2172351" y="3558267"/>
                  <a:ext cx="35001" cy="29990"/>
                </a:xfrm>
                <a:custGeom>
                  <a:rect b="b" l="l" r="r" t="t"/>
                  <a:pathLst>
                    <a:path extrusionOk="0" h="395" w="461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37"/>
                <p:cNvSpPr/>
                <p:nvPr/>
              </p:nvSpPr>
              <p:spPr>
                <a:xfrm>
                  <a:off x="2260348" y="3867738"/>
                  <a:ext cx="35761" cy="30142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37"/>
                <p:cNvSpPr/>
                <p:nvPr/>
              </p:nvSpPr>
              <p:spPr>
                <a:xfrm>
                  <a:off x="2093844" y="3776628"/>
                  <a:ext cx="49275" cy="421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4" name="Google Shape;2044;p37"/>
              <p:cNvGrpSpPr/>
              <p:nvPr/>
            </p:nvGrpSpPr>
            <p:grpSpPr>
              <a:xfrm>
                <a:off x="7269392" y="3767838"/>
                <a:ext cx="1376721" cy="657526"/>
                <a:chOff x="1099204" y="2864077"/>
                <a:chExt cx="1266300" cy="604788"/>
              </a:xfrm>
            </p:grpSpPr>
            <p:sp>
              <p:nvSpPr>
                <p:cNvPr id="2045" name="Google Shape;2045;p37"/>
                <p:cNvSpPr/>
                <p:nvPr/>
              </p:nvSpPr>
              <p:spPr>
                <a:xfrm>
                  <a:off x="2291173" y="3406000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37"/>
                <p:cNvSpPr/>
                <p:nvPr/>
              </p:nvSpPr>
              <p:spPr>
                <a:xfrm>
                  <a:off x="1099204" y="2864077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37"/>
                <p:cNvSpPr/>
                <p:nvPr/>
              </p:nvSpPr>
              <p:spPr>
                <a:xfrm>
                  <a:off x="1763709" y="2880517"/>
                  <a:ext cx="35001" cy="29990"/>
                </a:xfrm>
                <a:custGeom>
                  <a:rect b="b" l="l" r="r" t="t"/>
                  <a:pathLst>
                    <a:path extrusionOk="0" h="395" w="461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48" name="Google Shape;2048;p37"/>
              <p:cNvSpPr/>
              <p:nvPr/>
            </p:nvSpPr>
            <p:spPr>
              <a:xfrm>
                <a:off x="8938535" y="2089738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37"/>
              <p:cNvSpPr/>
              <p:nvPr/>
            </p:nvSpPr>
            <p:spPr>
              <a:xfrm>
                <a:off x="8646110" y="3067375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37"/>
              <p:cNvSpPr/>
              <p:nvPr/>
            </p:nvSpPr>
            <p:spPr>
              <a:xfrm>
                <a:off x="3998197" y="1299113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37"/>
              <p:cNvSpPr/>
              <p:nvPr/>
            </p:nvSpPr>
            <p:spPr>
              <a:xfrm>
                <a:off x="5368510" y="564925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37"/>
              <p:cNvSpPr/>
              <p:nvPr/>
            </p:nvSpPr>
            <p:spPr>
              <a:xfrm>
                <a:off x="778476" y="2347266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37"/>
              <p:cNvSpPr/>
              <p:nvPr/>
            </p:nvSpPr>
            <p:spPr>
              <a:xfrm>
                <a:off x="2360317" y="899926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37"/>
              <p:cNvSpPr/>
              <p:nvPr/>
            </p:nvSpPr>
            <p:spPr>
              <a:xfrm>
                <a:off x="1801817" y="1244911"/>
                <a:ext cx="38053" cy="32605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37"/>
              <p:cNvSpPr/>
              <p:nvPr/>
            </p:nvSpPr>
            <p:spPr>
              <a:xfrm>
                <a:off x="1897487" y="1581368"/>
                <a:ext cx="38879" cy="32770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37"/>
              <p:cNvSpPr/>
              <p:nvPr/>
            </p:nvSpPr>
            <p:spPr>
              <a:xfrm>
                <a:off x="1716465" y="1482313"/>
                <a:ext cx="53572" cy="45812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37"/>
              <p:cNvSpPr/>
              <p:nvPr/>
            </p:nvSpPr>
            <p:spPr>
              <a:xfrm>
                <a:off x="4219626" y="831591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37"/>
              <p:cNvSpPr/>
              <p:nvPr/>
            </p:nvSpPr>
            <p:spPr>
              <a:xfrm>
                <a:off x="6919542" y="664413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37"/>
              <p:cNvSpPr/>
              <p:nvPr/>
            </p:nvSpPr>
            <p:spPr>
              <a:xfrm>
                <a:off x="4706504" y="1026286"/>
                <a:ext cx="38053" cy="32605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37"/>
              <p:cNvSpPr/>
              <p:nvPr/>
            </p:nvSpPr>
            <p:spPr>
              <a:xfrm>
                <a:off x="5603787" y="1444293"/>
                <a:ext cx="38879" cy="32770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37"/>
              <p:cNvSpPr/>
              <p:nvPr/>
            </p:nvSpPr>
            <p:spPr>
              <a:xfrm>
                <a:off x="6228840" y="1238301"/>
                <a:ext cx="53572" cy="45812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37"/>
              <p:cNvSpPr/>
              <p:nvPr/>
            </p:nvSpPr>
            <p:spPr>
              <a:xfrm>
                <a:off x="2896356" y="5349002"/>
                <a:ext cx="103759" cy="11647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37"/>
              <p:cNvSpPr/>
              <p:nvPr/>
            </p:nvSpPr>
            <p:spPr>
              <a:xfrm flipH="1">
                <a:off x="6262766" y="5245802"/>
                <a:ext cx="103759" cy="11647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4" name="Google Shape;2064;p37"/>
            <p:cNvGrpSpPr/>
            <p:nvPr/>
          </p:nvGrpSpPr>
          <p:grpSpPr>
            <a:xfrm>
              <a:off x="-8" y="13741"/>
              <a:ext cx="9047281" cy="5137623"/>
              <a:chOff x="-8" y="-9"/>
              <a:chExt cx="9047281" cy="5137623"/>
            </a:xfrm>
          </p:grpSpPr>
          <p:sp>
            <p:nvSpPr>
              <p:cNvPr id="2065" name="Google Shape;2065;p37"/>
              <p:cNvSpPr/>
              <p:nvPr/>
            </p:nvSpPr>
            <p:spPr>
              <a:xfrm>
                <a:off x="8138127" y="-9"/>
                <a:ext cx="909146" cy="908748"/>
              </a:xfrm>
              <a:custGeom>
                <a:rect b="b" l="l" r="r" t="t"/>
                <a:pathLst>
                  <a:path extrusionOk="0" h="57145" w="57170">
                    <a:moveTo>
                      <a:pt x="40146" y="2439"/>
                    </a:moveTo>
                    <a:cubicBezTo>
                      <a:pt x="40285" y="2439"/>
                      <a:pt x="40432" y="2454"/>
                      <a:pt x="40586" y="2485"/>
                    </a:cubicBezTo>
                    <a:cubicBezTo>
                      <a:pt x="43132" y="2994"/>
                      <a:pt x="43568" y="7722"/>
                      <a:pt x="44005" y="9759"/>
                    </a:cubicBezTo>
                    <a:cubicBezTo>
                      <a:pt x="44368" y="11432"/>
                      <a:pt x="44296" y="14268"/>
                      <a:pt x="45532" y="15577"/>
                    </a:cubicBezTo>
                    <a:cubicBezTo>
                      <a:pt x="45715" y="15790"/>
                      <a:pt x="45973" y="15889"/>
                      <a:pt x="46234" y="15889"/>
                    </a:cubicBezTo>
                    <a:cubicBezTo>
                      <a:pt x="46597" y="15889"/>
                      <a:pt x="46963" y="15698"/>
                      <a:pt x="47132" y="15359"/>
                    </a:cubicBezTo>
                    <a:cubicBezTo>
                      <a:pt x="47423" y="14486"/>
                      <a:pt x="47423" y="13541"/>
                      <a:pt x="47132" y="12595"/>
                    </a:cubicBezTo>
                    <a:lnTo>
                      <a:pt x="47132" y="12523"/>
                    </a:lnTo>
                    <a:cubicBezTo>
                      <a:pt x="47787" y="12814"/>
                      <a:pt x="48442" y="13032"/>
                      <a:pt x="48805" y="13177"/>
                    </a:cubicBezTo>
                    <a:cubicBezTo>
                      <a:pt x="50915" y="14050"/>
                      <a:pt x="54406" y="14996"/>
                      <a:pt x="53969" y="17905"/>
                    </a:cubicBezTo>
                    <a:cubicBezTo>
                      <a:pt x="53675" y="19642"/>
                      <a:pt x="52309" y="20199"/>
                      <a:pt x="50632" y="20199"/>
                    </a:cubicBezTo>
                    <a:cubicBezTo>
                      <a:pt x="48165" y="20199"/>
                      <a:pt x="45027" y="18993"/>
                      <a:pt x="43641" y="18560"/>
                    </a:cubicBezTo>
                    <a:lnTo>
                      <a:pt x="43277" y="18560"/>
                    </a:lnTo>
                    <a:cubicBezTo>
                      <a:pt x="43205" y="18487"/>
                      <a:pt x="43095" y="18450"/>
                      <a:pt x="42986" y="18450"/>
                    </a:cubicBezTo>
                    <a:cubicBezTo>
                      <a:pt x="42877" y="18450"/>
                      <a:pt x="42768" y="18487"/>
                      <a:pt x="42695" y="18560"/>
                    </a:cubicBezTo>
                    <a:cubicBezTo>
                      <a:pt x="35640" y="23069"/>
                      <a:pt x="29094" y="28233"/>
                      <a:pt x="23130" y="34052"/>
                    </a:cubicBezTo>
                    <a:cubicBezTo>
                      <a:pt x="22984" y="33834"/>
                      <a:pt x="22839" y="33688"/>
                      <a:pt x="22766" y="33398"/>
                    </a:cubicBezTo>
                    <a:cubicBezTo>
                      <a:pt x="22676" y="33218"/>
                      <a:pt x="22503" y="33093"/>
                      <a:pt x="22315" y="33093"/>
                    </a:cubicBezTo>
                    <a:cubicBezTo>
                      <a:pt x="22199" y="33093"/>
                      <a:pt x="22077" y="33141"/>
                      <a:pt x="21966" y="33252"/>
                    </a:cubicBezTo>
                    <a:cubicBezTo>
                      <a:pt x="21457" y="33688"/>
                      <a:pt x="21748" y="34489"/>
                      <a:pt x="22111" y="35070"/>
                    </a:cubicBezTo>
                    <a:cubicBezTo>
                      <a:pt x="21748" y="35434"/>
                      <a:pt x="21311" y="35798"/>
                      <a:pt x="20948" y="36234"/>
                    </a:cubicBezTo>
                    <a:cubicBezTo>
                      <a:pt x="20875" y="36161"/>
                      <a:pt x="20802" y="36016"/>
                      <a:pt x="20729" y="35871"/>
                    </a:cubicBezTo>
                    <a:cubicBezTo>
                      <a:pt x="20633" y="35550"/>
                      <a:pt x="20367" y="35399"/>
                      <a:pt x="20100" y="35399"/>
                    </a:cubicBezTo>
                    <a:cubicBezTo>
                      <a:pt x="19761" y="35399"/>
                      <a:pt x="19420" y="35641"/>
                      <a:pt x="19420" y="36089"/>
                    </a:cubicBezTo>
                    <a:cubicBezTo>
                      <a:pt x="19420" y="36525"/>
                      <a:pt x="19638" y="36962"/>
                      <a:pt x="19929" y="37253"/>
                    </a:cubicBezTo>
                    <a:cubicBezTo>
                      <a:pt x="19420" y="37762"/>
                      <a:pt x="18911" y="38344"/>
                      <a:pt x="18402" y="38853"/>
                    </a:cubicBezTo>
                    <a:cubicBezTo>
                      <a:pt x="18184" y="38634"/>
                      <a:pt x="17966" y="38416"/>
                      <a:pt x="17820" y="38198"/>
                    </a:cubicBezTo>
                    <a:cubicBezTo>
                      <a:pt x="17712" y="38036"/>
                      <a:pt x="17554" y="37964"/>
                      <a:pt x="17405" y="37964"/>
                    </a:cubicBezTo>
                    <a:cubicBezTo>
                      <a:pt x="17153" y="37964"/>
                      <a:pt x="16929" y="38169"/>
                      <a:pt x="17020" y="38489"/>
                    </a:cubicBezTo>
                    <a:cubicBezTo>
                      <a:pt x="17093" y="38925"/>
                      <a:pt x="17311" y="39362"/>
                      <a:pt x="17529" y="39798"/>
                    </a:cubicBezTo>
                    <a:lnTo>
                      <a:pt x="16074" y="41471"/>
                    </a:lnTo>
                    <a:cubicBezTo>
                      <a:pt x="15784" y="41035"/>
                      <a:pt x="15493" y="40817"/>
                      <a:pt x="15129" y="40380"/>
                    </a:cubicBezTo>
                    <a:cubicBezTo>
                      <a:pt x="15044" y="40252"/>
                      <a:pt x="14927" y="40199"/>
                      <a:pt x="14809" y="40199"/>
                    </a:cubicBezTo>
                    <a:cubicBezTo>
                      <a:pt x="14523" y="40199"/>
                      <a:pt x="14226" y="40508"/>
                      <a:pt x="14329" y="40817"/>
                    </a:cubicBezTo>
                    <a:cubicBezTo>
                      <a:pt x="14474" y="41471"/>
                      <a:pt x="14765" y="42053"/>
                      <a:pt x="15129" y="42562"/>
                    </a:cubicBezTo>
                    <a:cubicBezTo>
                      <a:pt x="14620" y="43071"/>
                      <a:pt x="14111" y="43653"/>
                      <a:pt x="13674" y="44235"/>
                    </a:cubicBezTo>
                    <a:cubicBezTo>
                      <a:pt x="13311" y="44599"/>
                      <a:pt x="13311" y="45108"/>
                      <a:pt x="13529" y="45544"/>
                    </a:cubicBezTo>
                    <a:cubicBezTo>
                      <a:pt x="13020" y="48017"/>
                      <a:pt x="13674" y="51290"/>
                      <a:pt x="13383" y="53109"/>
                    </a:cubicBezTo>
                    <a:cubicBezTo>
                      <a:pt x="13189" y="54143"/>
                      <a:pt x="12708" y="54890"/>
                      <a:pt x="11735" y="54890"/>
                    </a:cubicBezTo>
                    <a:cubicBezTo>
                      <a:pt x="11613" y="54890"/>
                      <a:pt x="11484" y="54879"/>
                      <a:pt x="11347" y="54854"/>
                    </a:cubicBezTo>
                    <a:cubicBezTo>
                      <a:pt x="10110" y="54636"/>
                      <a:pt x="9310" y="52818"/>
                      <a:pt x="8728" y="51727"/>
                    </a:cubicBezTo>
                    <a:cubicBezTo>
                      <a:pt x="8146" y="50709"/>
                      <a:pt x="7710" y="49472"/>
                      <a:pt x="7201" y="48308"/>
                    </a:cubicBezTo>
                    <a:lnTo>
                      <a:pt x="7201" y="48308"/>
                    </a:lnTo>
                    <a:cubicBezTo>
                      <a:pt x="7564" y="48381"/>
                      <a:pt x="7928" y="48417"/>
                      <a:pt x="8292" y="48417"/>
                    </a:cubicBezTo>
                    <a:cubicBezTo>
                      <a:pt x="8655" y="48417"/>
                      <a:pt x="9019" y="48381"/>
                      <a:pt x="9383" y="48308"/>
                    </a:cubicBezTo>
                    <a:cubicBezTo>
                      <a:pt x="10110" y="48090"/>
                      <a:pt x="10401" y="46926"/>
                      <a:pt x="9601" y="46563"/>
                    </a:cubicBezTo>
                    <a:cubicBezTo>
                      <a:pt x="8655" y="46272"/>
                      <a:pt x="7564" y="46053"/>
                      <a:pt x="6546" y="45908"/>
                    </a:cubicBezTo>
                    <a:cubicBezTo>
                      <a:pt x="5673" y="45690"/>
                      <a:pt x="4801" y="45326"/>
                      <a:pt x="4000" y="44817"/>
                    </a:cubicBezTo>
                    <a:cubicBezTo>
                      <a:pt x="2982" y="44235"/>
                      <a:pt x="2328" y="43217"/>
                      <a:pt x="2328" y="42053"/>
                    </a:cubicBezTo>
                    <a:cubicBezTo>
                      <a:pt x="2367" y="40632"/>
                      <a:pt x="3350" y="40218"/>
                      <a:pt x="4554" y="40218"/>
                    </a:cubicBezTo>
                    <a:cubicBezTo>
                      <a:pt x="5568" y="40218"/>
                      <a:pt x="6739" y="40511"/>
                      <a:pt x="7637" y="40744"/>
                    </a:cubicBezTo>
                    <a:cubicBezTo>
                      <a:pt x="7324" y="41057"/>
                      <a:pt x="7713" y="41587"/>
                      <a:pt x="8153" y="41587"/>
                    </a:cubicBezTo>
                    <a:cubicBezTo>
                      <a:pt x="8223" y="41587"/>
                      <a:pt x="8294" y="41574"/>
                      <a:pt x="8365" y="41544"/>
                    </a:cubicBezTo>
                    <a:cubicBezTo>
                      <a:pt x="13601" y="38707"/>
                      <a:pt x="18111" y="34925"/>
                      <a:pt x="22693" y="31070"/>
                    </a:cubicBezTo>
                    <a:cubicBezTo>
                      <a:pt x="27930" y="26633"/>
                      <a:pt x="33531" y="22051"/>
                      <a:pt x="38040" y="16959"/>
                    </a:cubicBezTo>
                    <a:cubicBezTo>
                      <a:pt x="38477" y="16450"/>
                      <a:pt x="38404" y="15650"/>
                      <a:pt x="37895" y="15214"/>
                    </a:cubicBezTo>
                    <a:cubicBezTo>
                      <a:pt x="37755" y="11717"/>
                      <a:pt x="36674" y="2439"/>
                      <a:pt x="40146" y="2439"/>
                    </a:cubicBezTo>
                    <a:close/>
                    <a:moveTo>
                      <a:pt x="39914" y="0"/>
                    </a:moveTo>
                    <a:cubicBezTo>
                      <a:pt x="34469" y="0"/>
                      <a:pt x="34295" y="11364"/>
                      <a:pt x="36295" y="15577"/>
                    </a:cubicBezTo>
                    <a:cubicBezTo>
                      <a:pt x="31785" y="18996"/>
                      <a:pt x="27858" y="23287"/>
                      <a:pt x="23712" y="27070"/>
                    </a:cubicBezTo>
                    <a:cubicBezTo>
                      <a:pt x="18984" y="31579"/>
                      <a:pt x="13965" y="35652"/>
                      <a:pt x="8946" y="39726"/>
                    </a:cubicBezTo>
                    <a:cubicBezTo>
                      <a:pt x="7934" y="38683"/>
                      <a:pt x="6366" y="38131"/>
                      <a:pt x="4831" y="38131"/>
                    </a:cubicBezTo>
                    <a:cubicBezTo>
                      <a:pt x="2725" y="38131"/>
                      <a:pt x="681" y="39169"/>
                      <a:pt x="218" y="41398"/>
                    </a:cubicBezTo>
                    <a:cubicBezTo>
                      <a:pt x="0" y="43144"/>
                      <a:pt x="655" y="44890"/>
                      <a:pt x="1964" y="45981"/>
                    </a:cubicBezTo>
                    <a:cubicBezTo>
                      <a:pt x="2764" y="46708"/>
                      <a:pt x="3710" y="47290"/>
                      <a:pt x="4801" y="47654"/>
                    </a:cubicBezTo>
                    <a:lnTo>
                      <a:pt x="5019" y="47726"/>
                    </a:lnTo>
                    <a:cubicBezTo>
                      <a:pt x="5852" y="51446"/>
                      <a:pt x="7987" y="57145"/>
                      <a:pt x="11720" y="57145"/>
                    </a:cubicBezTo>
                    <a:cubicBezTo>
                      <a:pt x="12221" y="57145"/>
                      <a:pt x="12751" y="57042"/>
                      <a:pt x="13311" y="56818"/>
                    </a:cubicBezTo>
                    <a:cubicBezTo>
                      <a:pt x="15347" y="56018"/>
                      <a:pt x="15638" y="53618"/>
                      <a:pt x="15711" y="51654"/>
                    </a:cubicBezTo>
                    <a:cubicBezTo>
                      <a:pt x="15711" y="50199"/>
                      <a:pt x="15638" y="48745"/>
                      <a:pt x="15711" y="47290"/>
                    </a:cubicBezTo>
                    <a:cubicBezTo>
                      <a:pt x="15711" y="46417"/>
                      <a:pt x="15929" y="45617"/>
                      <a:pt x="16147" y="44817"/>
                    </a:cubicBezTo>
                    <a:cubicBezTo>
                      <a:pt x="24148" y="35871"/>
                      <a:pt x="33822" y="28888"/>
                      <a:pt x="42405" y="20596"/>
                    </a:cubicBezTo>
                    <a:cubicBezTo>
                      <a:pt x="42477" y="20742"/>
                      <a:pt x="42550" y="20814"/>
                      <a:pt x="42695" y="20887"/>
                    </a:cubicBezTo>
                    <a:cubicBezTo>
                      <a:pt x="44413" y="22043"/>
                      <a:pt x="47091" y="22839"/>
                      <a:pt x="49639" y="22839"/>
                    </a:cubicBezTo>
                    <a:cubicBezTo>
                      <a:pt x="52701" y="22839"/>
                      <a:pt x="55576" y="21689"/>
                      <a:pt x="56370" y="18632"/>
                    </a:cubicBezTo>
                    <a:cubicBezTo>
                      <a:pt x="57170" y="15505"/>
                      <a:pt x="54988" y="13323"/>
                      <a:pt x="52224" y="12232"/>
                    </a:cubicBezTo>
                    <a:cubicBezTo>
                      <a:pt x="50478" y="11504"/>
                      <a:pt x="48660" y="11068"/>
                      <a:pt x="46769" y="10777"/>
                    </a:cubicBezTo>
                    <a:cubicBezTo>
                      <a:pt x="46478" y="9322"/>
                      <a:pt x="46114" y="7795"/>
                      <a:pt x="45750" y="6340"/>
                    </a:cubicBezTo>
                    <a:cubicBezTo>
                      <a:pt x="44878" y="3140"/>
                      <a:pt x="43932" y="303"/>
                      <a:pt x="40222" y="12"/>
                    </a:cubicBezTo>
                    <a:cubicBezTo>
                      <a:pt x="40118" y="4"/>
                      <a:pt x="40015" y="0"/>
                      <a:pt x="399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37"/>
              <p:cNvSpPr/>
              <p:nvPr/>
            </p:nvSpPr>
            <p:spPr>
              <a:xfrm rot="422803">
                <a:off x="8195338" y="4470972"/>
                <a:ext cx="794718" cy="536789"/>
              </a:xfrm>
              <a:custGeom>
                <a:rect b="b" l="l" r="r" t="t"/>
                <a:pathLst>
                  <a:path extrusionOk="0" h="45494" w="67354">
                    <a:moveTo>
                      <a:pt x="20075" y="1818"/>
                    </a:moveTo>
                    <a:cubicBezTo>
                      <a:pt x="25967" y="2109"/>
                      <a:pt x="31640" y="3491"/>
                      <a:pt x="37386" y="4510"/>
                    </a:cubicBezTo>
                    <a:cubicBezTo>
                      <a:pt x="40878" y="5382"/>
                      <a:pt x="44296" y="6546"/>
                      <a:pt x="47715" y="7855"/>
                    </a:cubicBezTo>
                    <a:cubicBezTo>
                      <a:pt x="51642" y="9456"/>
                      <a:pt x="55497" y="11419"/>
                      <a:pt x="59134" y="13674"/>
                    </a:cubicBezTo>
                    <a:cubicBezTo>
                      <a:pt x="61462" y="15129"/>
                      <a:pt x="63425" y="16875"/>
                      <a:pt x="63935" y="18838"/>
                    </a:cubicBezTo>
                    <a:cubicBezTo>
                      <a:pt x="52370" y="11419"/>
                      <a:pt x="39350" y="9310"/>
                      <a:pt x="26040" y="6546"/>
                    </a:cubicBezTo>
                    <a:cubicBezTo>
                      <a:pt x="22529" y="5820"/>
                      <a:pt x="17453" y="4668"/>
                      <a:pt x="12671" y="4668"/>
                    </a:cubicBezTo>
                    <a:cubicBezTo>
                      <a:pt x="8833" y="4668"/>
                      <a:pt x="5186" y="5410"/>
                      <a:pt x="2692" y="7710"/>
                    </a:cubicBezTo>
                    <a:lnTo>
                      <a:pt x="2619" y="7783"/>
                    </a:lnTo>
                    <a:cubicBezTo>
                      <a:pt x="3201" y="2764"/>
                      <a:pt x="17530" y="1818"/>
                      <a:pt x="20075" y="1818"/>
                    </a:cubicBezTo>
                    <a:close/>
                    <a:moveTo>
                      <a:pt x="13653" y="6640"/>
                    </a:moveTo>
                    <a:cubicBezTo>
                      <a:pt x="18745" y="6640"/>
                      <a:pt x="24027" y="7901"/>
                      <a:pt x="28876" y="8946"/>
                    </a:cubicBezTo>
                    <a:lnTo>
                      <a:pt x="28876" y="9019"/>
                    </a:lnTo>
                    <a:cubicBezTo>
                      <a:pt x="41387" y="11783"/>
                      <a:pt x="53170" y="13747"/>
                      <a:pt x="63935" y="20948"/>
                    </a:cubicBezTo>
                    <a:cubicBezTo>
                      <a:pt x="63498" y="22257"/>
                      <a:pt x="62698" y="23348"/>
                      <a:pt x="61607" y="24221"/>
                    </a:cubicBezTo>
                    <a:cubicBezTo>
                      <a:pt x="59031" y="26451"/>
                      <a:pt x="55478" y="27136"/>
                      <a:pt x="51853" y="27136"/>
                    </a:cubicBezTo>
                    <a:cubicBezTo>
                      <a:pt x="48621" y="27136"/>
                      <a:pt x="45331" y="26592"/>
                      <a:pt x="42623" y="26112"/>
                    </a:cubicBezTo>
                    <a:cubicBezTo>
                      <a:pt x="36732" y="25094"/>
                      <a:pt x="30986" y="23275"/>
                      <a:pt x="25240" y="21457"/>
                    </a:cubicBezTo>
                    <a:cubicBezTo>
                      <a:pt x="18402" y="19348"/>
                      <a:pt x="6474" y="16584"/>
                      <a:pt x="3055" y="9601"/>
                    </a:cubicBezTo>
                    <a:cubicBezTo>
                      <a:pt x="2983" y="9528"/>
                      <a:pt x="2910" y="9456"/>
                      <a:pt x="2910" y="9310"/>
                    </a:cubicBezTo>
                    <a:cubicBezTo>
                      <a:pt x="6220" y="7331"/>
                      <a:pt x="9884" y="6640"/>
                      <a:pt x="13653" y="6640"/>
                    </a:cubicBezTo>
                    <a:close/>
                    <a:moveTo>
                      <a:pt x="2474" y="12510"/>
                    </a:moveTo>
                    <a:cubicBezTo>
                      <a:pt x="4437" y="14765"/>
                      <a:pt x="7929" y="16584"/>
                      <a:pt x="9892" y="17602"/>
                    </a:cubicBezTo>
                    <a:cubicBezTo>
                      <a:pt x="14911" y="20075"/>
                      <a:pt x="20075" y="22111"/>
                      <a:pt x="25385" y="23639"/>
                    </a:cubicBezTo>
                    <a:cubicBezTo>
                      <a:pt x="31642" y="25634"/>
                      <a:pt x="42279" y="29494"/>
                      <a:pt x="51378" y="29494"/>
                    </a:cubicBezTo>
                    <a:cubicBezTo>
                      <a:pt x="56876" y="29494"/>
                      <a:pt x="61812" y="28085"/>
                      <a:pt x="64880" y="24003"/>
                    </a:cubicBezTo>
                    <a:lnTo>
                      <a:pt x="64880" y="24075"/>
                    </a:lnTo>
                    <a:cubicBezTo>
                      <a:pt x="63670" y="30377"/>
                      <a:pt x="58137" y="32270"/>
                      <a:pt x="51712" y="32270"/>
                    </a:cubicBezTo>
                    <a:cubicBezTo>
                      <a:pt x="45011" y="32270"/>
                      <a:pt x="37339" y="30211"/>
                      <a:pt x="32586" y="28949"/>
                    </a:cubicBezTo>
                    <a:cubicBezTo>
                      <a:pt x="26549" y="27348"/>
                      <a:pt x="20512" y="26185"/>
                      <a:pt x="14693" y="24075"/>
                    </a:cubicBezTo>
                    <a:cubicBezTo>
                      <a:pt x="11202" y="22912"/>
                      <a:pt x="8001" y="21020"/>
                      <a:pt x="5310" y="18547"/>
                    </a:cubicBezTo>
                    <a:cubicBezTo>
                      <a:pt x="3710" y="16947"/>
                      <a:pt x="2692" y="14765"/>
                      <a:pt x="2474" y="12510"/>
                    </a:cubicBezTo>
                    <a:close/>
                    <a:moveTo>
                      <a:pt x="3055" y="19566"/>
                    </a:moveTo>
                    <a:lnTo>
                      <a:pt x="3055" y="19566"/>
                    </a:lnTo>
                    <a:cubicBezTo>
                      <a:pt x="9674" y="26694"/>
                      <a:pt x="25894" y="29385"/>
                      <a:pt x="32659" y="31058"/>
                    </a:cubicBezTo>
                    <a:cubicBezTo>
                      <a:pt x="37563" y="32296"/>
                      <a:pt x="44829" y="34007"/>
                      <a:pt x="51424" y="34007"/>
                    </a:cubicBezTo>
                    <a:cubicBezTo>
                      <a:pt x="54512" y="34007"/>
                      <a:pt x="57452" y="33632"/>
                      <a:pt x="59934" y="32658"/>
                    </a:cubicBezTo>
                    <a:lnTo>
                      <a:pt x="59934" y="32731"/>
                    </a:lnTo>
                    <a:cubicBezTo>
                      <a:pt x="57097" y="36877"/>
                      <a:pt x="54552" y="41314"/>
                      <a:pt x="49242" y="43059"/>
                    </a:cubicBezTo>
                    <a:lnTo>
                      <a:pt x="49097" y="43132"/>
                    </a:lnTo>
                    <a:cubicBezTo>
                      <a:pt x="35859" y="42914"/>
                      <a:pt x="24221" y="41241"/>
                      <a:pt x="11929" y="35931"/>
                    </a:cubicBezTo>
                    <a:lnTo>
                      <a:pt x="11784" y="35713"/>
                    </a:lnTo>
                    <a:cubicBezTo>
                      <a:pt x="6910" y="31131"/>
                      <a:pt x="5092" y="25385"/>
                      <a:pt x="3055" y="19566"/>
                    </a:cubicBezTo>
                    <a:close/>
                    <a:moveTo>
                      <a:pt x="18293" y="0"/>
                    </a:moveTo>
                    <a:cubicBezTo>
                      <a:pt x="16948" y="0"/>
                      <a:pt x="15602" y="73"/>
                      <a:pt x="14257" y="218"/>
                    </a:cubicBezTo>
                    <a:cubicBezTo>
                      <a:pt x="9674" y="727"/>
                      <a:pt x="1528" y="2691"/>
                      <a:pt x="946" y="8437"/>
                    </a:cubicBezTo>
                    <a:lnTo>
                      <a:pt x="946" y="8801"/>
                    </a:lnTo>
                    <a:cubicBezTo>
                      <a:pt x="146" y="10838"/>
                      <a:pt x="1" y="13165"/>
                      <a:pt x="582" y="15274"/>
                    </a:cubicBezTo>
                    <a:cubicBezTo>
                      <a:pt x="1383" y="23348"/>
                      <a:pt x="4219" y="31567"/>
                      <a:pt x="10111" y="37240"/>
                    </a:cubicBezTo>
                    <a:cubicBezTo>
                      <a:pt x="10353" y="37434"/>
                      <a:pt x="10628" y="37531"/>
                      <a:pt x="10892" y="37531"/>
                    </a:cubicBezTo>
                    <a:cubicBezTo>
                      <a:pt x="11024" y="37531"/>
                      <a:pt x="11153" y="37507"/>
                      <a:pt x="11274" y="37459"/>
                    </a:cubicBezTo>
                    <a:cubicBezTo>
                      <a:pt x="12511" y="38695"/>
                      <a:pt x="14038" y="39713"/>
                      <a:pt x="15639" y="40295"/>
                    </a:cubicBezTo>
                    <a:cubicBezTo>
                      <a:pt x="17675" y="41241"/>
                      <a:pt x="19784" y="41895"/>
                      <a:pt x="22039" y="42332"/>
                    </a:cubicBezTo>
                    <a:cubicBezTo>
                      <a:pt x="28518" y="44440"/>
                      <a:pt x="35251" y="45494"/>
                      <a:pt x="42032" y="45494"/>
                    </a:cubicBezTo>
                    <a:cubicBezTo>
                      <a:pt x="44844" y="45494"/>
                      <a:pt x="47665" y="45313"/>
                      <a:pt x="50479" y="44950"/>
                    </a:cubicBezTo>
                    <a:cubicBezTo>
                      <a:pt x="50624" y="44950"/>
                      <a:pt x="50842" y="44878"/>
                      <a:pt x="50988" y="44732"/>
                    </a:cubicBezTo>
                    <a:cubicBezTo>
                      <a:pt x="56952" y="42623"/>
                      <a:pt x="60880" y="36222"/>
                      <a:pt x="63716" y="30476"/>
                    </a:cubicBezTo>
                    <a:cubicBezTo>
                      <a:pt x="65971" y="28367"/>
                      <a:pt x="67353" y="25094"/>
                      <a:pt x="67135" y="20293"/>
                    </a:cubicBezTo>
                    <a:cubicBezTo>
                      <a:pt x="67062" y="20002"/>
                      <a:pt x="66989" y="19711"/>
                      <a:pt x="66771" y="19566"/>
                    </a:cubicBezTo>
                    <a:cubicBezTo>
                      <a:pt x="66626" y="15129"/>
                      <a:pt x="60225" y="11492"/>
                      <a:pt x="56952" y="9892"/>
                    </a:cubicBezTo>
                    <a:cubicBezTo>
                      <a:pt x="46115" y="4437"/>
                      <a:pt x="34404" y="1164"/>
                      <a:pt x="22330" y="218"/>
                    </a:cubicBezTo>
                    <a:cubicBezTo>
                      <a:pt x="20985" y="73"/>
                      <a:pt x="19639" y="0"/>
                      <a:pt x="18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37"/>
              <p:cNvSpPr/>
              <p:nvPr/>
            </p:nvSpPr>
            <p:spPr>
              <a:xfrm rot="-1550640">
                <a:off x="61225" y="4670535"/>
                <a:ext cx="459233" cy="386301"/>
              </a:xfrm>
              <a:custGeom>
                <a:rect b="b" l="l" r="r" t="t"/>
                <a:pathLst>
                  <a:path extrusionOk="0" h="24291" w="28877">
                    <a:moveTo>
                      <a:pt x="9651" y="2175"/>
                    </a:moveTo>
                    <a:cubicBezTo>
                      <a:pt x="11384" y="2175"/>
                      <a:pt x="13085" y="3411"/>
                      <a:pt x="14475" y="5061"/>
                    </a:cubicBezTo>
                    <a:cubicBezTo>
                      <a:pt x="14548" y="5134"/>
                      <a:pt x="14657" y="5170"/>
                      <a:pt x="14766" y="5170"/>
                    </a:cubicBezTo>
                    <a:cubicBezTo>
                      <a:pt x="14875" y="5170"/>
                      <a:pt x="14984" y="5134"/>
                      <a:pt x="15057" y="5061"/>
                    </a:cubicBezTo>
                    <a:cubicBezTo>
                      <a:pt x="15147" y="5151"/>
                      <a:pt x="15264" y="5213"/>
                      <a:pt x="15376" y="5213"/>
                    </a:cubicBezTo>
                    <a:cubicBezTo>
                      <a:pt x="15444" y="5213"/>
                      <a:pt x="15510" y="5189"/>
                      <a:pt x="15566" y="5134"/>
                    </a:cubicBezTo>
                    <a:cubicBezTo>
                      <a:pt x="17167" y="3647"/>
                      <a:pt x="18543" y="2251"/>
                      <a:pt x="20506" y="2251"/>
                    </a:cubicBezTo>
                    <a:cubicBezTo>
                      <a:pt x="21041" y="2251"/>
                      <a:pt x="21619" y="2354"/>
                      <a:pt x="22258" y="2588"/>
                    </a:cubicBezTo>
                    <a:cubicBezTo>
                      <a:pt x="25312" y="3824"/>
                      <a:pt x="25894" y="7607"/>
                      <a:pt x="25385" y="10516"/>
                    </a:cubicBezTo>
                    <a:cubicBezTo>
                      <a:pt x="24876" y="13716"/>
                      <a:pt x="22403" y="16480"/>
                      <a:pt x="20148" y="18517"/>
                    </a:cubicBezTo>
                    <a:cubicBezTo>
                      <a:pt x="18330" y="20044"/>
                      <a:pt x="16075" y="20772"/>
                      <a:pt x="14184" y="22154"/>
                    </a:cubicBezTo>
                    <a:cubicBezTo>
                      <a:pt x="10838" y="18881"/>
                      <a:pt x="7056" y="16699"/>
                      <a:pt x="5019" y="12044"/>
                    </a:cubicBezTo>
                    <a:cubicBezTo>
                      <a:pt x="3783" y="9425"/>
                      <a:pt x="4292" y="6297"/>
                      <a:pt x="6183" y="4115"/>
                    </a:cubicBezTo>
                    <a:cubicBezTo>
                      <a:pt x="7297" y="2738"/>
                      <a:pt x="8481" y="2175"/>
                      <a:pt x="9651" y="2175"/>
                    </a:cubicBezTo>
                    <a:close/>
                    <a:moveTo>
                      <a:pt x="20557" y="1"/>
                    </a:moveTo>
                    <a:cubicBezTo>
                      <a:pt x="17996" y="1"/>
                      <a:pt x="15771" y="2042"/>
                      <a:pt x="15130" y="4479"/>
                    </a:cubicBezTo>
                    <a:cubicBezTo>
                      <a:pt x="14474" y="1412"/>
                      <a:pt x="12625" y="198"/>
                      <a:pt x="10524" y="198"/>
                    </a:cubicBezTo>
                    <a:cubicBezTo>
                      <a:pt x="7492" y="198"/>
                      <a:pt x="3938" y="2725"/>
                      <a:pt x="2692" y="5861"/>
                    </a:cubicBezTo>
                    <a:cubicBezTo>
                      <a:pt x="1" y="12553"/>
                      <a:pt x="7783" y="22008"/>
                      <a:pt x="13748" y="24190"/>
                    </a:cubicBezTo>
                    <a:cubicBezTo>
                      <a:pt x="13905" y="24258"/>
                      <a:pt x="14063" y="24291"/>
                      <a:pt x="14212" y="24291"/>
                    </a:cubicBezTo>
                    <a:cubicBezTo>
                      <a:pt x="14544" y="24291"/>
                      <a:pt x="14833" y="24128"/>
                      <a:pt x="14984" y="23827"/>
                    </a:cubicBezTo>
                    <a:cubicBezTo>
                      <a:pt x="18621" y="23754"/>
                      <a:pt x="22403" y="19972"/>
                      <a:pt x="24658" y="17353"/>
                    </a:cubicBezTo>
                    <a:cubicBezTo>
                      <a:pt x="27058" y="14517"/>
                      <a:pt x="28876" y="10225"/>
                      <a:pt x="27858" y="6443"/>
                    </a:cubicBezTo>
                    <a:cubicBezTo>
                      <a:pt x="27058" y="3170"/>
                      <a:pt x="24876" y="770"/>
                      <a:pt x="21603" y="115"/>
                    </a:cubicBezTo>
                    <a:cubicBezTo>
                      <a:pt x="21250" y="38"/>
                      <a:pt x="20901" y="1"/>
                      <a:pt x="205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68" name="Google Shape;2068;p37"/>
              <p:cNvGrpSpPr/>
              <p:nvPr/>
            </p:nvGrpSpPr>
            <p:grpSpPr>
              <a:xfrm rot="1882907">
                <a:off x="665780" y="2599945"/>
                <a:ext cx="537260" cy="480691"/>
                <a:chOff x="-5758872" y="6116383"/>
                <a:chExt cx="705425" cy="631150"/>
              </a:xfrm>
            </p:grpSpPr>
            <p:sp>
              <p:nvSpPr>
                <p:cNvPr id="2069" name="Google Shape;2069;p37"/>
                <p:cNvSpPr/>
                <p:nvPr/>
              </p:nvSpPr>
              <p:spPr>
                <a:xfrm>
                  <a:off x="-5678872" y="6391758"/>
                  <a:ext cx="496450" cy="355775"/>
                </a:xfrm>
                <a:custGeom>
                  <a:rect b="b" l="l" r="r" t="t"/>
                  <a:pathLst>
                    <a:path extrusionOk="0" h="14231" w="19858">
                      <a:moveTo>
                        <a:pt x="9446" y="1"/>
                      </a:moveTo>
                      <a:cubicBezTo>
                        <a:pt x="6797" y="1"/>
                        <a:pt x="4281" y="1112"/>
                        <a:pt x="2910" y="3565"/>
                      </a:cubicBezTo>
                      <a:cubicBezTo>
                        <a:pt x="1456" y="5092"/>
                        <a:pt x="510" y="7056"/>
                        <a:pt x="292" y="9166"/>
                      </a:cubicBezTo>
                      <a:cubicBezTo>
                        <a:pt x="1" y="11420"/>
                        <a:pt x="1601" y="13457"/>
                        <a:pt x="3856" y="13675"/>
                      </a:cubicBezTo>
                      <a:cubicBezTo>
                        <a:pt x="4071" y="13710"/>
                        <a:pt x="4280" y="13726"/>
                        <a:pt x="4482" y="13726"/>
                      </a:cubicBezTo>
                      <a:cubicBezTo>
                        <a:pt x="5986" y="13726"/>
                        <a:pt x="7147" y="12836"/>
                        <a:pt x="8365" y="12002"/>
                      </a:cubicBezTo>
                      <a:cubicBezTo>
                        <a:pt x="8917" y="11597"/>
                        <a:pt x="9396" y="11434"/>
                        <a:pt x="9829" y="11434"/>
                      </a:cubicBezTo>
                      <a:cubicBezTo>
                        <a:pt x="11339" y="11434"/>
                        <a:pt x="12294" y="13417"/>
                        <a:pt x="13821" y="14039"/>
                      </a:cubicBezTo>
                      <a:cubicBezTo>
                        <a:pt x="14131" y="14171"/>
                        <a:pt x="14449" y="14231"/>
                        <a:pt x="14768" y="14231"/>
                      </a:cubicBezTo>
                      <a:cubicBezTo>
                        <a:pt x="16914" y="14231"/>
                        <a:pt x="19104" y="11520"/>
                        <a:pt x="19421" y="9747"/>
                      </a:cubicBezTo>
                      <a:cubicBezTo>
                        <a:pt x="19858" y="7347"/>
                        <a:pt x="18476" y="4874"/>
                        <a:pt x="16875" y="3201"/>
                      </a:cubicBezTo>
                      <a:cubicBezTo>
                        <a:pt x="14969" y="1148"/>
                        <a:pt x="12139" y="1"/>
                        <a:pt x="94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37"/>
                <p:cNvSpPr/>
                <p:nvPr/>
              </p:nvSpPr>
              <p:spPr>
                <a:xfrm>
                  <a:off x="-5758872" y="6266308"/>
                  <a:ext cx="189125" cy="170100"/>
                </a:xfrm>
                <a:custGeom>
                  <a:rect b="b" l="l" r="r" t="t"/>
                  <a:pathLst>
                    <a:path extrusionOk="0" h="6804" w="7565">
                      <a:moveTo>
                        <a:pt x="4292" y="0"/>
                      </a:moveTo>
                      <a:cubicBezTo>
                        <a:pt x="1673" y="0"/>
                        <a:pt x="1" y="2910"/>
                        <a:pt x="1237" y="5237"/>
                      </a:cubicBezTo>
                      <a:cubicBezTo>
                        <a:pt x="1793" y="6269"/>
                        <a:pt x="2825" y="6803"/>
                        <a:pt x="3849" y="6803"/>
                      </a:cubicBezTo>
                      <a:cubicBezTo>
                        <a:pt x="4702" y="6803"/>
                        <a:pt x="5549" y="6433"/>
                        <a:pt x="6110" y="5674"/>
                      </a:cubicBezTo>
                      <a:cubicBezTo>
                        <a:pt x="7565" y="3710"/>
                        <a:pt x="7056" y="218"/>
                        <a:pt x="4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1" name="Google Shape;2071;p37"/>
                <p:cNvSpPr/>
                <p:nvPr/>
              </p:nvSpPr>
              <p:spPr>
                <a:xfrm>
                  <a:off x="-5542497" y="6116383"/>
                  <a:ext cx="170975" cy="203825"/>
                </a:xfrm>
                <a:custGeom>
                  <a:rect b="b" l="l" r="r" t="t"/>
                  <a:pathLst>
                    <a:path extrusionOk="0" h="8153" w="6839">
                      <a:moveTo>
                        <a:pt x="2882" y="1"/>
                      </a:moveTo>
                      <a:cubicBezTo>
                        <a:pt x="1275" y="1"/>
                        <a:pt x="16" y="1712"/>
                        <a:pt x="74" y="3379"/>
                      </a:cubicBezTo>
                      <a:cubicBezTo>
                        <a:pt x="1" y="4106"/>
                        <a:pt x="1" y="4906"/>
                        <a:pt x="74" y="5634"/>
                      </a:cubicBezTo>
                      <a:cubicBezTo>
                        <a:pt x="219" y="6725"/>
                        <a:pt x="874" y="7597"/>
                        <a:pt x="1892" y="8034"/>
                      </a:cubicBezTo>
                      <a:cubicBezTo>
                        <a:pt x="2104" y="8116"/>
                        <a:pt x="2315" y="8153"/>
                        <a:pt x="2524" y="8153"/>
                      </a:cubicBezTo>
                      <a:cubicBezTo>
                        <a:pt x="3609" y="8153"/>
                        <a:pt x="4628" y="7165"/>
                        <a:pt x="5238" y="6434"/>
                      </a:cubicBezTo>
                      <a:cubicBezTo>
                        <a:pt x="6838" y="4470"/>
                        <a:pt x="6329" y="1633"/>
                        <a:pt x="4220" y="397"/>
                      </a:cubicBezTo>
                      <a:cubicBezTo>
                        <a:pt x="3761" y="122"/>
                        <a:pt x="3310" y="1"/>
                        <a:pt x="28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2" name="Google Shape;2072;p37"/>
                <p:cNvSpPr/>
                <p:nvPr/>
              </p:nvSpPr>
              <p:spPr>
                <a:xfrm>
                  <a:off x="-5336997" y="6146283"/>
                  <a:ext cx="163675" cy="195625"/>
                </a:xfrm>
                <a:custGeom>
                  <a:rect b="b" l="l" r="r" t="t"/>
                  <a:pathLst>
                    <a:path extrusionOk="0" h="7825" w="6547">
                      <a:moveTo>
                        <a:pt x="2982" y="1"/>
                      </a:moveTo>
                      <a:cubicBezTo>
                        <a:pt x="1818" y="146"/>
                        <a:pt x="946" y="1092"/>
                        <a:pt x="946" y="2256"/>
                      </a:cubicBezTo>
                      <a:cubicBezTo>
                        <a:pt x="436" y="3128"/>
                        <a:pt x="146" y="4147"/>
                        <a:pt x="73" y="5165"/>
                      </a:cubicBezTo>
                      <a:cubicBezTo>
                        <a:pt x="0" y="6110"/>
                        <a:pt x="436" y="6983"/>
                        <a:pt x="1237" y="7565"/>
                      </a:cubicBezTo>
                      <a:cubicBezTo>
                        <a:pt x="1536" y="7750"/>
                        <a:pt x="1880" y="7824"/>
                        <a:pt x="2239" y="7824"/>
                      </a:cubicBezTo>
                      <a:cubicBezTo>
                        <a:pt x="3014" y="7824"/>
                        <a:pt x="3864" y="7477"/>
                        <a:pt x="4510" y="7129"/>
                      </a:cubicBezTo>
                      <a:cubicBezTo>
                        <a:pt x="6473" y="5892"/>
                        <a:pt x="6546" y="3056"/>
                        <a:pt x="5310" y="1310"/>
                      </a:cubicBezTo>
                      <a:cubicBezTo>
                        <a:pt x="4801" y="510"/>
                        <a:pt x="3928" y="1"/>
                        <a:pt x="2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3" name="Google Shape;2073;p37"/>
                <p:cNvSpPr/>
                <p:nvPr/>
              </p:nvSpPr>
              <p:spPr>
                <a:xfrm>
                  <a:off x="-5220622" y="6334883"/>
                  <a:ext cx="167175" cy="158800"/>
                </a:xfrm>
                <a:custGeom>
                  <a:rect b="b" l="l" r="r" t="t"/>
                  <a:pathLst>
                    <a:path extrusionOk="0" h="6352" w="6687">
                      <a:moveTo>
                        <a:pt x="3661" y="0"/>
                      </a:moveTo>
                      <a:cubicBezTo>
                        <a:pt x="2882" y="0"/>
                        <a:pt x="2029" y="306"/>
                        <a:pt x="1673" y="967"/>
                      </a:cubicBezTo>
                      <a:lnTo>
                        <a:pt x="1673" y="1112"/>
                      </a:lnTo>
                      <a:cubicBezTo>
                        <a:pt x="1091" y="1621"/>
                        <a:pt x="727" y="2276"/>
                        <a:pt x="509" y="2931"/>
                      </a:cubicBezTo>
                      <a:cubicBezTo>
                        <a:pt x="0" y="4531"/>
                        <a:pt x="1091" y="6131"/>
                        <a:pt x="2691" y="6349"/>
                      </a:cubicBezTo>
                      <a:cubicBezTo>
                        <a:pt x="2732" y="6350"/>
                        <a:pt x="2773" y="6351"/>
                        <a:pt x="2813" y="6351"/>
                      </a:cubicBezTo>
                      <a:cubicBezTo>
                        <a:pt x="4940" y="6351"/>
                        <a:pt x="6686" y="4490"/>
                        <a:pt x="6401" y="2349"/>
                      </a:cubicBezTo>
                      <a:cubicBezTo>
                        <a:pt x="6183" y="1330"/>
                        <a:pt x="5528" y="530"/>
                        <a:pt x="4582" y="167"/>
                      </a:cubicBezTo>
                      <a:cubicBezTo>
                        <a:pt x="4320" y="57"/>
                        <a:pt x="3997" y="0"/>
                        <a:pt x="36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74" name="Google Shape;2074;p37"/>
              <p:cNvGrpSpPr/>
              <p:nvPr/>
            </p:nvGrpSpPr>
            <p:grpSpPr>
              <a:xfrm rot="1882907">
                <a:off x="2214569" y="4299367"/>
                <a:ext cx="497534" cy="541159"/>
                <a:chOff x="-2763636" y="9839624"/>
                <a:chExt cx="653266" cy="710545"/>
              </a:xfrm>
            </p:grpSpPr>
            <p:sp>
              <p:nvSpPr>
                <p:cNvPr id="2075" name="Google Shape;2075;p37"/>
                <p:cNvSpPr/>
                <p:nvPr/>
              </p:nvSpPr>
              <p:spPr>
                <a:xfrm rot="-5176049">
                  <a:off x="-2552274" y="10053413"/>
                  <a:ext cx="496461" cy="355783"/>
                </a:xfrm>
                <a:custGeom>
                  <a:rect b="b" l="l" r="r" t="t"/>
                  <a:pathLst>
                    <a:path extrusionOk="0" h="14231" w="19858">
                      <a:moveTo>
                        <a:pt x="9446" y="1"/>
                      </a:moveTo>
                      <a:cubicBezTo>
                        <a:pt x="6797" y="1"/>
                        <a:pt x="4281" y="1112"/>
                        <a:pt x="2910" y="3565"/>
                      </a:cubicBezTo>
                      <a:cubicBezTo>
                        <a:pt x="1456" y="5092"/>
                        <a:pt x="510" y="7056"/>
                        <a:pt x="292" y="9166"/>
                      </a:cubicBezTo>
                      <a:cubicBezTo>
                        <a:pt x="1" y="11420"/>
                        <a:pt x="1601" y="13457"/>
                        <a:pt x="3856" y="13675"/>
                      </a:cubicBezTo>
                      <a:cubicBezTo>
                        <a:pt x="4071" y="13710"/>
                        <a:pt x="4280" y="13726"/>
                        <a:pt x="4482" y="13726"/>
                      </a:cubicBezTo>
                      <a:cubicBezTo>
                        <a:pt x="5986" y="13726"/>
                        <a:pt x="7147" y="12836"/>
                        <a:pt x="8365" y="12002"/>
                      </a:cubicBezTo>
                      <a:cubicBezTo>
                        <a:pt x="8917" y="11597"/>
                        <a:pt x="9396" y="11434"/>
                        <a:pt x="9829" y="11434"/>
                      </a:cubicBezTo>
                      <a:cubicBezTo>
                        <a:pt x="11339" y="11434"/>
                        <a:pt x="12294" y="13417"/>
                        <a:pt x="13821" y="14039"/>
                      </a:cubicBezTo>
                      <a:cubicBezTo>
                        <a:pt x="14131" y="14171"/>
                        <a:pt x="14449" y="14231"/>
                        <a:pt x="14768" y="14231"/>
                      </a:cubicBezTo>
                      <a:cubicBezTo>
                        <a:pt x="16914" y="14231"/>
                        <a:pt x="19104" y="11520"/>
                        <a:pt x="19421" y="9747"/>
                      </a:cubicBezTo>
                      <a:cubicBezTo>
                        <a:pt x="19858" y="7347"/>
                        <a:pt x="18476" y="4874"/>
                        <a:pt x="16875" y="3201"/>
                      </a:cubicBezTo>
                      <a:cubicBezTo>
                        <a:pt x="14969" y="1148"/>
                        <a:pt x="12139" y="1"/>
                        <a:pt x="94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37"/>
                <p:cNvSpPr/>
                <p:nvPr/>
              </p:nvSpPr>
              <p:spPr>
                <a:xfrm rot="-5176049">
                  <a:off x="-2631643" y="10365217"/>
                  <a:ext cx="189129" cy="170104"/>
                </a:xfrm>
                <a:custGeom>
                  <a:rect b="b" l="l" r="r" t="t"/>
                  <a:pathLst>
                    <a:path extrusionOk="0" h="6804" w="7565">
                      <a:moveTo>
                        <a:pt x="4292" y="0"/>
                      </a:moveTo>
                      <a:cubicBezTo>
                        <a:pt x="1673" y="0"/>
                        <a:pt x="1" y="2910"/>
                        <a:pt x="1237" y="5237"/>
                      </a:cubicBezTo>
                      <a:cubicBezTo>
                        <a:pt x="1793" y="6269"/>
                        <a:pt x="2825" y="6803"/>
                        <a:pt x="3849" y="6803"/>
                      </a:cubicBezTo>
                      <a:cubicBezTo>
                        <a:pt x="4702" y="6803"/>
                        <a:pt x="5549" y="6433"/>
                        <a:pt x="6110" y="5674"/>
                      </a:cubicBezTo>
                      <a:cubicBezTo>
                        <a:pt x="7565" y="3710"/>
                        <a:pt x="7056" y="218"/>
                        <a:pt x="4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37"/>
                <p:cNvSpPr/>
                <p:nvPr/>
              </p:nvSpPr>
              <p:spPr>
                <a:xfrm rot="-5176049">
                  <a:off x="-2741861" y="10132837"/>
                  <a:ext cx="170979" cy="203829"/>
                </a:xfrm>
                <a:custGeom>
                  <a:rect b="b" l="l" r="r" t="t"/>
                  <a:pathLst>
                    <a:path extrusionOk="0" h="8153" w="6839">
                      <a:moveTo>
                        <a:pt x="2882" y="1"/>
                      </a:moveTo>
                      <a:cubicBezTo>
                        <a:pt x="1275" y="1"/>
                        <a:pt x="16" y="1712"/>
                        <a:pt x="74" y="3379"/>
                      </a:cubicBezTo>
                      <a:cubicBezTo>
                        <a:pt x="1" y="4106"/>
                        <a:pt x="1" y="4906"/>
                        <a:pt x="74" y="5634"/>
                      </a:cubicBezTo>
                      <a:cubicBezTo>
                        <a:pt x="219" y="6725"/>
                        <a:pt x="874" y="7597"/>
                        <a:pt x="1892" y="8034"/>
                      </a:cubicBezTo>
                      <a:cubicBezTo>
                        <a:pt x="2104" y="8116"/>
                        <a:pt x="2315" y="8153"/>
                        <a:pt x="2524" y="8153"/>
                      </a:cubicBezTo>
                      <a:cubicBezTo>
                        <a:pt x="3609" y="8153"/>
                        <a:pt x="4628" y="7165"/>
                        <a:pt x="5238" y="6434"/>
                      </a:cubicBezTo>
                      <a:cubicBezTo>
                        <a:pt x="6838" y="4470"/>
                        <a:pt x="6329" y="1633"/>
                        <a:pt x="4220" y="397"/>
                      </a:cubicBezTo>
                      <a:cubicBezTo>
                        <a:pt x="3761" y="122"/>
                        <a:pt x="3310" y="1"/>
                        <a:pt x="28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37"/>
                <p:cNvSpPr/>
                <p:nvPr/>
              </p:nvSpPr>
              <p:spPr>
                <a:xfrm rot="-5176049">
                  <a:off x="-2699333" y="9937194"/>
                  <a:ext cx="163678" cy="195629"/>
                </a:xfrm>
                <a:custGeom>
                  <a:rect b="b" l="l" r="r" t="t"/>
                  <a:pathLst>
                    <a:path extrusionOk="0" h="7825" w="6547">
                      <a:moveTo>
                        <a:pt x="2982" y="1"/>
                      </a:moveTo>
                      <a:cubicBezTo>
                        <a:pt x="1818" y="146"/>
                        <a:pt x="946" y="1092"/>
                        <a:pt x="946" y="2256"/>
                      </a:cubicBezTo>
                      <a:cubicBezTo>
                        <a:pt x="436" y="3128"/>
                        <a:pt x="146" y="4147"/>
                        <a:pt x="73" y="5165"/>
                      </a:cubicBezTo>
                      <a:cubicBezTo>
                        <a:pt x="0" y="6110"/>
                        <a:pt x="436" y="6983"/>
                        <a:pt x="1237" y="7565"/>
                      </a:cubicBezTo>
                      <a:cubicBezTo>
                        <a:pt x="1536" y="7750"/>
                        <a:pt x="1880" y="7824"/>
                        <a:pt x="2239" y="7824"/>
                      </a:cubicBezTo>
                      <a:cubicBezTo>
                        <a:pt x="3014" y="7824"/>
                        <a:pt x="3864" y="7477"/>
                        <a:pt x="4510" y="7129"/>
                      </a:cubicBezTo>
                      <a:cubicBezTo>
                        <a:pt x="6473" y="5892"/>
                        <a:pt x="6546" y="3056"/>
                        <a:pt x="5310" y="1310"/>
                      </a:cubicBezTo>
                      <a:cubicBezTo>
                        <a:pt x="4801" y="510"/>
                        <a:pt x="3928" y="1"/>
                        <a:pt x="2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37"/>
                <p:cNvSpPr/>
                <p:nvPr/>
              </p:nvSpPr>
              <p:spPr>
                <a:xfrm rot="-5176049">
                  <a:off x="-2523571" y="9848804"/>
                  <a:ext cx="167179" cy="158803"/>
                </a:xfrm>
                <a:custGeom>
                  <a:rect b="b" l="l" r="r" t="t"/>
                  <a:pathLst>
                    <a:path extrusionOk="0" h="6352" w="6687">
                      <a:moveTo>
                        <a:pt x="3661" y="0"/>
                      </a:moveTo>
                      <a:cubicBezTo>
                        <a:pt x="2882" y="0"/>
                        <a:pt x="2029" y="306"/>
                        <a:pt x="1673" y="967"/>
                      </a:cubicBezTo>
                      <a:lnTo>
                        <a:pt x="1673" y="1112"/>
                      </a:lnTo>
                      <a:cubicBezTo>
                        <a:pt x="1091" y="1621"/>
                        <a:pt x="727" y="2276"/>
                        <a:pt x="509" y="2931"/>
                      </a:cubicBezTo>
                      <a:cubicBezTo>
                        <a:pt x="0" y="4531"/>
                        <a:pt x="1091" y="6131"/>
                        <a:pt x="2691" y="6349"/>
                      </a:cubicBezTo>
                      <a:cubicBezTo>
                        <a:pt x="2732" y="6350"/>
                        <a:pt x="2773" y="6351"/>
                        <a:pt x="2813" y="6351"/>
                      </a:cubicBezTo>
                      <a:cubicBezTo>
                        <a:pt x="4940" y="6351"/>
                        <a:pt x="6686" y="4490"/>
                        <a:pt x="6401" y="2349"/>
                      </a:cubicBezTo>
                      <a:cubicBezTo>
                        <a:pt x="6183" y="1330"/>
                        <a:pt x="5528" y="530"/>
                        <a:pt x="4582" y="167"/>
                      </a:cubicBezTo>
                      <a:cubicBezTo>
                        <a:pt x="4320" y="57"/>
                        <a:pt x="3997" y="0"/>
                        <a:pt x="36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80" name="Google Shape;2080;p37"/>
              <p:cNvGrpSpPr/>
              <p:nvPr/>
            </p:nvGrpSpPr>
            <p:grpSpPr>
              <a:xfrm flipH="1" rot="-1882907">
                <a:off x="7894755" y="2011245"/>
                <a:ext cx="537260" cy="480691"/>
                <a:chOff x="-6580847" y="7510235"/>
                <a:chExt cx="705425" cy="631150"/>
              </a:xfrm>
            </p:grpSpPr>
            <p:sp>
              <p:nvSpPr>
                <p:cNvPr id="2081" name="Google Shape;2081;p37"/>
                <p:cNvSpPr/>
                <p:nvPr/>
              </p:nvSpPr>
              <p:spPr>
                <a:xfrm>
                  <a:off x="-6500847" y="7785610"/>
                  <a:ext cx="496450" cy="355775"/>
                </a:xfrm>
                <a:custGeom>
                  <a:rect b="b" l="l" r="r" t="t"/>
                  <a:pathLst>
                    <a:path extrusionOk="0" h="14231" w="19858">
                      <a:moveTo>
                        <a:pt x="9446" y="1"/>
                      </a:moveTo>
                      <a:cubicBezTo>
                        <a:pt x="6797" y="1"/>
                        <a:pt x="4281" y="1112"/>
                        <a:pt x="2910" y="3565"/>
                      </a:cubicBezTo>
                      <a:cubicBezTo>
                        <a:pt x="1456" y="5092"/>
                        <a:pt x="510" y="7056"/>
                        <a:pt x="292" y="9166"/>
                      </a:cubicBezTo>
                      <a:cubicBezTo>
                        <a:pt x="1" y="11420"/>
                        <a:pt x="1601" y="13457"/>
                        <a:pt x="3856" y="13675"/>
                      </a:cubicBezTo>
                      <a:cubicBezTo>
                        <a:pt x="4071" y="13710"/>
                        <a:pt x="4280" y="13726"/>
                        <a:pt x="4482" y="13726"/>
                      </a:cubicBezTo>
                      <a:cubicBezTo>
                        <a:pt x="5986" y="13726"/>
                        <a:pt x="7147" y="12836"/>
                        <a:pt x="8365" y="12002"/>
                      </a:cubicBezTo>
                      <a:cubicBezTo>
                        <a:pt x="8917" y="11597"/>
                        <a:pt x="9396" y="11434"/>
                        <a:pt x="9829" y="11434"/>
                      </a:cubicBezTo>
                      <a:cubicBezTo>
                        <a:pt x="11339" y="11434"/>
                        <a:pt x="12294" y="13417"/>
                        <a:pt x="13821" y="14039"/>
                      </a:cubicBezTo>
                      <a:cubicBezTo>
                        <a:pt x="14131" y="14171"/>
                        <a:pt x="14449" y="14231"/>
                        <a:pt x="14768" y="14231"/>
                      </a:cubicBezTo>
                      <a:cubicBezTo>
                        <a:pt x="16914" y="14231"/>
                        <a:pt x="19104" y="11520"/>
                        <a:pt x="19421" y="9747"/>
                      </a:cubicBezTo>
                      <a:cubicBezTo>
                        <a:pt x="19858" y="7347"/>
                        <a:pt x="18476" y="4874"/>
                        <a:pt x="16875" y="3201"/>
                      </a:cubicBezTo>
                      <a:cubicBezTo>
                        <a:pt x="14969" y="1148"/>
                        <a:pt x="12139" y="1"/>
                        <a:pt x="94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37"/>
                <p:cNvSpPr/>
                <p:nvPr/>
              </p:nvSpPr>
              <p:spPr>
                <a:xfrm>
                  <a:off x="-6580847" y="7660160"/>
                  <a:ext cx="189125" cy="170100"/>
                </a:xfrm>
                <a:custGeom>
                  <a:rect b="b" l="l" r="r" t="t"/>
                  <a:pathLst>
                    <a:path extrusionOk="0" h="6804" w="7565">
                      <a:moveTo>
                        <a:pt x="4292" y="0"/>
                      </a:moveTo>
                      <a:cubicBezTo>
                        <a:pt x="1673" y="0"/>
                        <a:pt x="1" y="2910"/>
                        <a:pt x="1237" y="5237"/>
                      </a:cubicBezTo>
                      <a:cubicBezTo>
                        <a:pt x="1793" y="6269"/>
                        <a:pt x="2825" y="6803"/>
                        <a:pt x="3849" y="6803"/>
                      </a:cubicBezTo>
                      <a:cubicBezTo>
                        <a:pt x="4702" y="6803"/>
                        <a:pt x="5549" y="6433"/>
                        <a:pt x="6110" y="5674"/>
                      </a:cubicBezTo>
                      <a:cubicBezTo>
                        <a:pt x="7565" y="3710"/>
                        <a:pt x="7056" y="218"/>
                        <a:pt x="4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37"/>
                <p:cNvSpPr/>
                <p:nvPr/>
              </p:nvSpPr>
              <p:spPr>
                <a:xfrm>
                  <a:off x="-6364472" y="7510235"/>
                  <a:ext cx="170975" cy="203825"/>
                </a:xfrm>
                <a:custGeom>
                  <a:rect b="b" l="l" r="r" t="t"/>
                  <a:pathLst>
                    <a:path extrusionOk="0" h="8153" w="6839">
                      <a:moveTo>
                        <a:pt x="2882" y="1"/>
                      </a:moveTo>
                      <a:cubicBezTo>
                        <a:pt x="1275" y="1"/>
                        <a:pt x="16" y="1712"/>
                        <a:pt x="74" y="3379"/>
                      </a:cubicBezTo>
                      <a:cubicBezTo>
                        <a:pt x="1" y="4106"/>
                        <a:pt x="1" y="4906"/>
                        <a:pt x="74" y="5634"/>
                      </a:cubicBezTo>
                      <a:cubicBezTo>
                        <a:pt x="219" y="6725"/>
                        <a:pt x="874" y="7597"/>
                        <a:pt x="1892" y="8034"/>
                      </a:cubicBezTo>
                      <a:cubicBezTo>
                        <a:pt x="2104" y="8116"/>
                        <a:pt x="2315" y="8153"/>
                        <a:pt x="2524" y="8153"/>
                      </a:cubicBezTo>
                      <a:cubicBezTo>
                        <a:pt x="3609" y="8153"/>
                        <a:pt x="4628" y="7165"/>
                        <a:pt x="5238" y="6434"/>
                      </a:cubicBezTo>
                      <a:cubicBezTo>
                        <a:pt x="6838" y="4470"/>
                        <a:pt x="6329" y="1633"/>
                        <a:pt x="4220" y="397"/>
                      </a:cubicBezTo>
                      <a:cubicBezTo>
                        <a:pt x="3761" y="122"/>
                        <a:pt x="3310" y="1"/>
                        <a:pt x="28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37"/>
                <p:cNvSpPr/>
                <p:nvPr/>
              </p:nvSpPr>
              <p:spPr>
                <a:xfrm>
                  <a:off x="-6158972" y="7540135"/>
                  <a:ext cx="163675" cy="195625"/>
                </a:xfrm>
                <a:custGeom>
                  <a:rect b="b" l="l" r="r" t="t"/>
                  <a:pathLst>
                    <a:path extrusionOk="0" h="7825" w="6547">
                      <a:moveTo>
                        <a:pt x="2982" y="1"/>
                      </a:moveTo>
                      <a:cubicBezTo>
                        <a:pt x="1818" y="146"/>
                        <a:pt x="946" y="1092"/>
                        <a:pt x="946" y="2256"/>
                      </a:cubicBezTo>
                      <a:cubicBezTo>
                        <a:pt x="436" y="3128"/>
                        <a:pt x="146" y="4147"/>
                        <a:pt x="73" y="5165"/>
                      </a:cubicBezTo>
                      <a:cubicBezTo>
                        <a:pt x="0" y="6110"/>
                        <a:pt x="436" y="6983"/>
                        <a:pt x="1237" y="7565"/>
                      </a:cubicBezTo>
                      <a:cubicBezTo>
                        <a:pt x="1536" y="7750"/>
                        <a:pt x="1880" y="7824"/>
                        <a:pt x="2239" y="7824"/>
                      </a:cubicBezTo>
                      <a:cubicBezTo>
                        <a:pt x="3014" y="7824"/>
                        <a:pt x="3864" y="7477"/>
                        <a:pt x="4510" y="7129"/>
                      </a:cubicBezTo>
                      <a:cubicBezTo>
                        <a:pt x="6473" y="5892"/>
                        <a:pt x="6546" y="3056"/>
                        <a:pt x="5310" y="1310"/>
                      </a:cubicBezTo>
                      <a:cubicBezTo>
                        <a:pt x="4801" y="510"/>
                        <a:pt x="3928" y="1"/>
                        <a:pt x="2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37"/>
                <p:cNvSpPr/>
                <p:nvPr/>
              </p:nvSpPr>
              <p:spPr>
                <a:xfrm>
                  <a:off x="-6042597" y="7728735"/>
                  <a:ext cx="167175" cy="158800"/>
                </a:xfrm>
                <a:custGeom>
                  <a:rect b="b" l="l" r="r" t="t"/>
                  <a:pathLst>
                    <a:path extrusionOk="0" h="6352" w="6687">
                      <a:moveTo>
                        <a:pt x="3661" y="0"/>
                      </a:moveTo>
                      <a:cubicBezTo>
                        <a:pt x="2882" y="0"/>
                        <a:pt x="2029" y="306"/>
                        <a:pt x="1673" y="967"/>
                      </a:cubicBezTo>
                      <a:lnTo>
                        <a:pt x="1673" y="1112"/>
                      </a:lnTo>
                      <a:cubicBezTo>
                        <a:pt x="1091" y="1621"/>
                        <a:pt x="727" y="2276"/>
                        <a:pt x="509" y="2931"/>
                      </a:cubicBezTo>
                      <a:cubicBezTo>
                        <a:pt x="0" y="4531"/>
                        <a:pt x="1091" y="6131"/>
                        <a:pt x="2691" y="6349"/>
                      </a:cubicBezTo>
                      <a:cubicBezTo>
                        <a:pt x="2732" y="6350"/>
                        <a:pt x="2773" y="6351"/>
                        <a:pt x="2813" y="6351"/>
                      </a:cubicBezTo>
                      <a:cubicBezTo>
                        <a:pt x="4940" y="6351"/>
                        <a:pt x="6686" y="4490"/>
                        <a:pt x="6401" y="2349"/>
                      </a:cubicBezTo>
                      <a:cubicBezTo>
                        <a:pt x="6183" y="1330"/>
                        <a:pt x="5528" y="530"/>
                        <a:pt x="4582" y="167"/>
                      </a:cubicBezTo>
                      <a:cubicBezTo>
                        <a:pt x="4320" y="57"/>
                        <a:pt x="3997" y="0"/>
                        <a:pt x="36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86" name="Google Shape;2086;p37"/>
              <p:cNvSpPr/>
              <p:nvPr/>
            </p:nvSpPr>
            <p:spPr>
              <a:xfrm rot="1076189">
                <a:off x="6587186" y="2969724"/>
                <a:ext cx="459228" cy="386297"/>
              </a:xfrm>
              <a:custGeom>
                <a:rect b="b" l="l" r="r" t="t"/>
                <a:pathLst>
                  <a:path extrusionOk="0" h="24291" w="28877">
                    <a:moveTo>
                      <a:pt x="9651" y="2175"/>
                    </a:moveTo>
                    <a:cubicBezTo>
                      <a:pt x="11384" y="2175"/>
                      <a:pt x="13085" y="3411"/>
                      <a:pt x="14475" y="5061"/>
                    </a:cubicBezTo>
                    <a:cubicBezTo>
                      <a:pt x="14548" y="5134"/>
                      <a:pt x="14657" y="5170"/>
                      <a:pt x="14766" y="5170"/>
                    </a:cubicBezTo>
                    <a:cubicBezTo>
                      <a:pt x="14875" y="5170"/>
                      <a:pt x="14984" y="5134"/>
                      <a:pt x="15057" y="5061"/>
                    </a:cubicBezTo>
                    <a:cubicBezTo>
                      <a:pt x="15147" y="5151"/>
                      <a:pt x="15264" y="5213"/>
                      <a:pt x="15376" y="5213"/>
                    </a:cubicBezTo>
                    <a:cubicBezTo>
                      <a:pt x="15444" y="5213"/>
                      <a:pt x="15510" y="5189"/>
                      <a:pt x="15566" y="5134"/>
                    </a:cubicBezTo>
                    <a:cubicBezTo>
                      <a:pt x="17167" y="3647"/>
                      <a:pt x="18543" y="2251"/>
                      <a:pt x="20506" y="2251"/>
                    </a:cubicBezTo>
                    <a:cubicBezTo>
                      <a:pt x="21041" y="2251"/>
                      <a:pt x="21619" y="2354"/>
                      <a:pt x="22258" y="2588"/>
                    </a:cubicBezTo>
                    <a:cubicBezTo>
                      <a:pt x="25312" y="3824"/>
                      <a:pt x="25894" y="7607"/>
                      <a:pt x="25385" y="10516"/>
                    </a:cubicBezTo>
                    <a:cubicBezTo>
                      <a:pt x="24876" y="13716"/>
                      <a:pt x="22403" y="16480"/>
                      <a:pt x="20148" y="18517"/>
                    </a:cubicBezTo>
                    <a:cubicBezTo>
                      <a:pt x="18330" y="20044"/>
                      <a:pt x="16075" y="20772"/>
                      <a:pt x="14184" y="22154"/>
                    </a:cubicBezTo>
                    <a:cubicBezTo>
                      <a:pt x="10838" y="18881"/>
                      <a:pt x="7056" y="16699"/>
                      <a:pt x="5019" y="12044"/>
                    </a:cubicBezTo>
                    <a:cubicBezTo>
                      <a:pt x="3783" y="9425"/>
                      <a:pt x="4292" y="6297"/>
                      <a:pt x="6183" y="4115"/>
                    </a:cubicBezTo>
                    <a:cubicBezTo>
                      <a:pt x="7297" y="2738"/>
                      <a:pt x="8481" y="2175"/>
                      <a:pt x="9651" y="2175"/>
                    </a:cubicBezTo>
                    <a:close/>
                    <a:moveTo>
                      <a:pt x="20557" y="1"/>
                    </a:moveTo>
                    <a:cubicBezTo>
                      <a:pt x="17996" y="1"/>
                      <a:pt x="15771" y="2042"/>
                      <a:pt x="15130" y="4479"/>
                    </a:cubicBezTo>
                    <a:cubicBezTo>
                      <a:pt x="14474" y="1412"/>
                      <a:pt x="12625" y="198"/>
                      <a:pt x="10524" y="198"/>
                    </a:cubicBezTo>
                    <a:cubicBezTo>
                      <a:pt x="7492" y="198"/>
                      <a:pt x="3938" y="2725"/>
                      <a:pt x="2692" y="5861"/>
                    </a:cubicBezTo>
                    <a:cubicBezTo>
                      <a:pt x="1" y="12553"/>
                      <a:pt x="7783" y="22008"/>
                      <a:pt x="13748" y="24190"/>
                    </a:cubicBezTo>
                    <a:cubicBezTo>
                      <a:pt x="13905" y="24258"/>
                      <a:pt x="14063" y="24291"/>
                      <a:pt x="14212" y="24291"/>
                    </a:cubicBezTo>
                    <a:cubicBezTo>
                      <a:pt x="14544" y="24291"/>
                      <a:pt x="14833" y="24128"/>
                      <a:pt x="14984" y="23827"/>
                    </a:cubicBezTo>
                    <a:cubicBezTo>
                      <a:pt x="18621" y="23754"/>
                      <a:pt x="22403" y="19972"/>
                      <a:pt x="24658" y="17353"/>
                    </a:cubicBezTo>
                    <a:cubicBezTo>
                      <a:pt x="27058" y="14517"/>
                      <a:pt x="28876" y="10225"/>
                      <a:pt x="27858" y="6443"/>
                    </a:cubicBezTo>
                    <a:cubicBezTo>
                      <a:pt x="27058" y="3170"/>
                      <a:pt x="24876" y="770"/>
                      <a:pt x="21603" y="115"/>
                    </a:cubicBezTo>
                    <a:cubicBezTo>
                      <a:pt x="21250" y="38"/>
                      <a:pt x="20901" y="1"/>
                      <a:pt x="205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37"/>
              <p:cNvSpPr/>
              <p:nvPr/>
            </p:nvSpPr>
            <p:spPr>
              <a:xfrm rot="-1550640">
                <a:off x="5467075" y="1427385"/>
                <a:ext cx="459233" cy="386301"/>
              </a:xfrm>
              <a:custGeom>
                <a:rect b="b" l="l" r="r" t="t"/>
                <a:pathLst>
                  <a:path extrusionOk="0" h="24291" w="28877">
                    <a:moveTo>
                      <a:pt x="9651" y="2175"/>
                    </a:moveTo>
                    <a:cubicBezTo>
                      <a:pt x="11384" y="2175"/>
                      <a:pt x="13085" y="3411"/>
                      <a:pt x="14475" y="5061"/>
                    </a:cubicBezTo>
                    <a:cubicBezTo>
                      <a:pt x="14548" y="5134"/>
                      <a:pt x="14657" y="5170"/>
                      <a:pt x="14766" y="5170"/>
                    </a:cubicBezTo>
                    <a:cubicBezTo>
                      <a:pt x="14875" y="5170"/>
                      <a:pt x="14984" y="5134"/>
                      <a:pt x="15057" y="5061"/>
                    </a:cubicBezTo>
                    <a:cubicBezTo>
                      <a:pt x="15147" y="5151"/>
                      <a:pt x="15264" y="5213"/>
                      <a:pt x="15376" y="5213"/>
                    </a:cubicBezTo>
                    <a:cubicBezTo>
                      <a:pt x="15444" y="5213"/>
                      <a:pt x="15510" y="5189"/>
                      <a:pt x="15566" y="5134"/>
                    </a:cubicBezTo>
                    <a:cubicBezTo>
                      <a:pt x="17167" y="3647"/>
                      <a:pt x="18543" y="2251"/>
                      <a:pt x="20506" y="2251"/>
                    </a:cubicBezTo>
                    <a:cubicBezTo>
                      <a:pt x="21041" y="2251"/>
                      <a:pt x="21619" y="2354"/>
                      <a:pt x="22258" y="2588"/>
                    </a:cubicBezTo>
                    <a:cubicBezTo>
                      <a:pt x="25312" y="3824"/>
                      <a:pt x="25894" y="7607"/>
                      <a:pt x="25385" y="10516"/>
                    </a:cubicBezTo>
                    <a:cubicBezTo>
                      <a:pt x="24876" y="13716"/>
                      <a:pt x="22403" y="16480"/>
                      <a:pt x="20148" y="18517"/>
                    </a:cubicBezTo>
                    <a:cubicBezTo>
                      <a:pt x="18330" y="20044"/>
                      <a:pt x="16075" y="20772"/>
                      <a:pt x="14184" y="22154"/>
                    </a:cubicBezTo>
                    <a:cubicBezTo>
                      <a:pt x="10838" y="18881"/>
                      <a:pt x="7056" y="16699"/>
                      <a:pt x="5019" y="12044"/>
                    </a:cubicBezTo>
                    <a:cubicBezTo>
                      <a:pt x="3783" y="9425"/>
                      <a:pt x="4292" y="6297"/>
                      <a:pt x="6183" y="4115"/>
                    </a:cubicBezTo>
                    <a:cubicBezTo>
                      <a:pt x="7297" y="2738"/>
                      <a:pt x="8481" y="2175"/>
                      <a:pt x="9651" y="2175"/>
                    </a:cubicBezTo>
                    <a:close/>
                    <a:moveTo>
                      <a:pt x="20557" y="1"/>
                    </a:moveTo>
                    <a:cubicBezTo>
                      <a:pt x="17996" y="1"/>
                      <a:pt x="15771" y="2042"/>
                      <a:pt x="15130" y="4479"/>
                    </a:cubicBezTo>
                    <a:cubicBezTo>
                      <a:pt x="14474" y="1412"/>
                      <a:pt x="12625" y="198"/>
                      <a:pt x="10524" y="198"/>
                    </a:cubicBezTo>
                    <a:cubicBezTo>
                      <a:pt x="7492" y="198"/>
                      <a:pt x="3938" y="2725"/>
                      <a:pt x="2692" y="5861"/>
                    </a:cubicBezTo>
                    <a:cubicBezTo>
                      <a:pt x="1" y="12553"/>
                      <a:pt x="7783" y="22008"/>
                      <a:pt x="13748" y="24190"/>
                    </a:cubicBezTo>
                    <a:cubicBezTo>
                      <a:pt x="13905" y="24258"/>
                      <a:pt x="14063" y="24291"/>
                      <a:pt x="14212" y="24291"/>
                    </a:cubicBezTo>
                    <a:cubicBezTo>
                      <a:pt x="14544" y="24291"/>
                      <a:pt x="14833" y="24128"/>
                      <a:pt x="14984" y="23827"/>
                    </a:cubicBezTo>
                    <a:cubicBezTo>
                      <a:pt x="18621" y="23754"/>
                      <a:pt x="22403" y="19972"/>
                      <a:pt x="24658" y="17353"/>
                    </a:cubicBezTo>
                    <a:cubicBezTo>
                      <a:pt x="27058" y="14517"/>
                      <a:pt x="28876" y="10225"/>
                      <a:pt x="27858" y="6443"/>
                    </a:cubicBezTo>
                    <a:cubicBezTo>
                      <a:pt x="27058" y="3170"/>
                      <a:pt x="24876" y="770"/>
                      <a:pt x="21603" y="115"/>
                    </a:cubicBezTo>
                    <a:cubicBezTo>
                      <a:pt x="21250" y="38"/>
                      <a:pt x="20901" y="1"/>
                      <a:pt x="205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88" name="Google Shape;2088;p37"/>
          <p:cNvSpPr txBox="1"/>
          <p:nvPr>
            <p:ph idx="1" type="subTitle"/>
          </p:nvPr>
        </p:nvSpPr>
        <p:spPr>
          <a:xfrm>
            <a:off x="720475" y="1360350"/>
            <a:ext cx="35313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89" name="Google Shape;2089;p37"/>
          <p:cNvSpPr txBox="1"/>
          <p:nvPr>
            <p:ph idx="2" type="subTitle"/>
          </p:nvPr>
        </p:nvSpPr>
        <p:spPr>
          <a:xfrm>
            <a:off x="2808688" y="2777250"/>
            <a:ext cx="35313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90" name="Google Shape;2090;p37"/>
          <p:cNvSpPr txBox="1"/>
          <p:nvPr>
            <p:ph idx="3" type="subTitle"/>
          </p:nvPr>
        </p:nvSpPr>
        <p:spPr>
          <a:xfrm>
            <a:off x="4885337" y="4233788"/>
            <a:ext cx="35313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91" name="Google Shape;2091;p37"/>
          <p:cNvSpPr txBox="1"/>
          <p:nvPr>
            <p:ph hasCustomPrompt="1" type="title"/>
          </p:nvPr>
        </p:nvSpPr>
        <p:spPr>
          <a:xfrm>
            <a:off x="720475" y="578225"/>
            <a:ext cx="3531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2092" name="Google Shape;2092;p37"/>
          <p:cNvSpPr txBox="1"/>
          <p:nvPr>
            <p:ph hasCustomPrompt="1" idx="4" type="title"/>
          </p:nvPr>
        </p:nvSpPr>
        <p:spPr>
          <a:xfrm>
            <a:off x="2808688" y="1996699"/>
            <a:ext cx="3531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  <p:sp>
        <p:nvSpPr>
          <p:cNvPr id="2093" name="Google Shape;2093;p37"/>
          <p:cNvSpPr txBox="1"/>
          <p:nvPr>
            <p:ph hasCustomPrompt="1" idx="5" type="title"/>
          </p:nvPr>
        </p:nvSpPr>
        <p:spPr>
          <a:xfrm>
            <a:off x="4885337" y="3447713"/>
            <a:ext cx="3531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oogaloo"/>
              <a:buNone/>
              <a:defRPr sz="36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37">
    <p:bg>
      <p:bgPr>
        <a:solidFill>
          <a:schemeClr val="accent1"/>
        </a:solidFill>
      </p:bgPr>
    </p:bg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38"/>
          <p:cNvSpPr txBox="1"/>
          <p:nvPr>
            <p:ph hasCustomPrompt="1" type="title"/>
          </p:nvPr>
        </p:nvSpPr>
        <p:spPr>
          <a:xfrm>
            <a:off x="1535250" y="1218775"/>
            <a:ext cx="60735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96" name="Google Shape;2096;p38"/>
          <p:cNvSpPr txBox="1"/>
          <p:nvPr>
            <p:ph hasCustomPrompt="1" idx="2" type="title"/>
          </p:nvPr>
        </p:nvSpPr>
        <p:spPr>
          <a:xfrm>
            <a:off x="1535250" y="2892013"/>
            <a:ext cx="60735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97" name="Google Shape;2097;p38"/>
          <p:cNvSpPr txBox="1"/>
          <p:nvPr>
            <p:ph idx="1" type="subTitle"/>
          </p:nvPr>
        </p:nvSpPr>
        <p:spPr>
          <a:xfrm>
            <a:off x="1535400" y="1954425"/>
            <a:ext cx="60735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98" name="Google Shape;2098;p38"/>
          <p:cNvSpPr txBox="1"/>
          <p:nvPr>
            <p:ph idx="3" type="subTitle"/>
          </p:nvPr>
        </p:nvSpPr>
        <p:spPr>
          <a:xfrm>
            <a:off x="1535250" y="3624624"/>
            <a:ext cx="60735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grpSp>
        <p:nvGrpSpPr>
          <p:cNvPr id="2099" name="Google Shape;2099;p38"/>
          <p:cNvGrpSpPr/>
          <p:nvPr/>
        </p:nvGrpSpPr>
        <p:grpSpPr>
          <a:xfrm>
            <a:off x="-8" y="13741"/>
            <a:ext cx="9050972" cy="5137623"/>
            <a:chOff x="-8" y="13741"/>
            <a:chExt cx="9050972" cy="5137623"/>
          </a:xfrm>
        </p:grpSpPr>
        <p:grpSp>
          <p:nvGrpSpPr>
            <p:cNvPr id="2100" name="Google Shape;2100;p38"/>
            <p:cNvGrpSpPr/>
            <p:nvPr/>
          </p:nvGrpSpPr>
          <p:grpSpPr>
            <a:xfrm>
              <a:off x="93025" y="139953"/>
              <a:ext cx="8957938" cy="5003560"/>
              <a:chOff x="84356" y="461914"/>
              <a:chExt cx="8957938" cy="5003560"/>
            </a:xfrm>
          </p:grpSpPr>
          <p:sp>
            <p:nvSpPr>
              <p:cNvPr id="2101" name="Google Shape;2101;p38"/>
              <p:cNvSpPr/>
              <p:nvPr/>
            </p:nvSpPr>
            <p:spPr>
              <a:xfrm>
                <a:off x="2280394" y="2583244"/>
                <a:ext cx="152461" cy="171611"/>
              </a:xfrm>
              <a:custGeom>
                <a:rect b="b" l="l" r="r" t="t"/>
                <a:pathLst>
                  <a:path extrusionOk="0" h="2079" w="1847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8"/>
              <p:cNvSpPr/>
              <p:nvPr/>
            </p:nvSpPr>
            <p:spPr>
              <a:xfrm>
                <a:off x="4539064" y="4838775"/>
                <a:ext cx="152461" cy="171611"/>
              </a:xfrm>
              <a:custGeom>
                <a:rect b="b" l="l" r="r" t="t"/>
                <a:pathLst>
                  <a:path extrusionOk="0" h="2079" w="1847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38"/>
              <p:cNvSpPr/>
              <p:nvPr/>
            </p:nvSpPr>
            <p:spPr>
              <a:xfrm>
                <a:off x="8495690" y="1499146"/>
                <a:ext cx="197117" cy="221798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38"/>
              <p:cNvSpPr/>
              <p:nvPr/>
            </p:nvSpPr>
            <p:spPr>
              <a:xfrm>
                <a:off x="7495547" y="831588"/>
                <a:ext cx="197117" cy="221798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8"/>
              <p:cNvSpPr/>
              <p:nvPr/>
            </p:nvSpPr>
            <p:spPr>
              <a:xfrm>
                <a:off x="1437431" y="461921"/>
                <a:ext cx="197117" cy="221798"/>
              </a:xfrm>
              <a:custGeom>
                <a:rect b="b" l="l" r="r" t="t"/>
                <a:pathLst>
                  <a:path extrusionOk="0" h="2687" w="2388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38"/>
              <p:cNvSpPr/>
              <p:nvPr/>
            </p:nvSpPr>
            <p:spPr>
              <a:xfrm>
                <a:off x="84356" y="1539277"/>
                <a:ext cx="103759" cy="11647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8"/>
              <p:cNvSpPr/>
              <p:nvPr/>
            </p:nvSpPr>
            <p:spPr>
              <a:xfrm>
                <a:off x="2948472" y="487044"/>
                <a:ext cx="152378" cy="171529"/>
              </a:xfrm>
              <a:custGeom>
                <a:rect b="b" l="l" r="r" t="t"/>
                <a:pathLst>
                  <a:path extrusionOk="0" h="2078" w="1846">
                    <a:moveTo>
                      <a:pt x="918" y="0"/>
                    </a:moveTo>
                    <a:cubicBezTo>
                      <a:pt x="802" y="0"/>
                      <a:pt x="715" y="348"/>
                      <a:pt x="686" y="812"/>
                    </a:cubicBezTo>
                    <a:cubicBezTo>
                      <a:pt x="290" y="84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6" y="1276"/>
                    </a:cubicBezTo>
                    <a:cubicBezTo>
                      <a:pt x="715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60" y="1276"/>
                    </a:cubicBezTo>
                    <a:cubicBezTo>
                      <a:pt x="1556" y="1247"/>
                      <a:pt x="1846" y="1150"/>
                      <a:pt x="1846" y="1044"/>
                    </a:cubicBezTo>
                    <a:cubicBezTo>
                      <a:pt x="1846" y="928"/>
                      <a:pt x="1556" y="841"/>
                      <a:pt x="1160" y="812"/>
                    </a:cubicBezTo>
                    <a:cubicBezTo>
                      <a:pt x="1141" y="348"/>
                      <a:pt x="104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38"/>
              <p:cNvSpPr/>
              <p:nvPr/>
            </p:nvSpPr>
            <p:spPr>
              <a:xfrm>
                <a:off x="1219602" y="4037846"/>
                <a:ext cx="152461" cy="171611"/>
              </a:xfrm>
              <a:custGeom>
                <a:rect b="b" l="l" r="r" t="t"/>
                <a:pathLst>
                  <a:path extrusionOk="0" h="2079" w="1847">
                    <a:moveTo>
                      <a:pt x="918" y="0"/>
                    </a:moveTo>
                    <a:cubicBezTo>
                      <a:pt x="802" y="0"/>
                      <a:pt x="706" y="348"/>
                      <a:pt x="687" y="812"/>
                    </a:cubicBezTo>
                    <a:cubicBezTo>
                      <a:pt x="290" y="83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7" y="1276"/>
                    </a:cubicBezTo>
                    <a:cubicBezTo>
                      <a:pt x="706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50" y="1276"/>
                    </a:cubicBezTo>
                    <a:cubicBezTo>
                      <a:pt x="1547" y="1247"/>
                      <a:pt x="1846" y="1150"/>
                      <a:pt x="1846" y="1044"/>
                    </a:cubicBezTo>
                    <a:cubicBezTo>
                      <a:pt x="1846" y="928"/>
                      <a:pt x="1547" y="831"/>
                      <a:pt x="1150" y="812"/>
                    </a:cubicBezTo>
                    <a:cubicBezTo>
                      <a:pt x="1131" y="348"/>
                      <a:pt x="103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38"/>
              <p:cNvSpPr/>
              <p:nvPr/>
            </p:nvSpPr>
            <p:spPr>
              <a:xfrm>
                <a:off x="546478" y="719265"/>
                <a:ext cx="103759" cy="117379"/>
              </a:xfrm>
              <a:custGeom>
                <a:rect b="b" l="l" r="r" t="t"/>
                <a:pathLst>
                  <a:path extrusionOk="0" h="1422" w="1257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38"/>
              <p:cNvSpPr/>
              <p:nvPr/>
            </p:nvSpPr>
            <p:spPr>
              <a:xfrm>
                <a:off x="7542228" y="1446954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93" y="233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0"/>
                    </a:cubicBezTo>
                    <a:cubicBezTo>
                      <a:pt x="493" y="1180"/>
                      <a:pt x="551" y="1412"/>
                      <a:pt x="628" y="1412"/>
                    </a:cubicBezTo>
                    <a:cubicBezTo>
                      <a:pt x="715" y="1412"/>
                      <a:pt x="773" y="1180"/>
                      <a:pt x="792" y="870"/>
                    </a:cubicBezTo>
                    <a:cubicBezTo>
                      <a:pt x="1063" y="851"/>
                      <a:pt x="1256" y="793"/>
                      <a:pt x="1256" y="706"/>
                    </a:cubicBezTo>
                    <a:cubicBezTo>
                      <a:pt x="1256" y="629"/>
                      <a:pt x="1063" y="571"/>
                      <a:pt x="792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38"/>
              <p:cNvSpPr/>
              <p:nvPr/>
            </p:nvSpPr>
            <p:spPr>
              <a:xfrm>
                <a:off x="7109460" y="2662888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38"/>
              <p:cNvSpPr/>
              <p:nvPr/>
            </p:nvSpPr>
            <p:spPr>
              <a:xfrm>
                <a:off x="2092276" y="3537866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8"/>
              <p:cNvSpPr/>
              <p:nvPr/>
            </p:nvSpPr>
            <p:spPr>
              <a:xfrm>
                <a:off x="5466454" y="4630499"/>
                <a:ext cx="38053" cy="32605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8"/>
              <p:cNvSpPr/>
              <p:nvPr/>
            </p:nvSpPr>
            <p:spPr>
              <a:xfrm>
                <a:off x="2058762" y="3735068"/>
                <a:ext cx="38879" cy="32770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8"/>
              <p:cNvSpPr/>
              <p:nvPr/>
            </p:nvSpPr>
            <p:spPr>
              <a:xfrm>
                <a:off x="1877740" y="3636013"/>
                <a:ext cx="53572" cy="45812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38"/>
              <p:cNvSpPr/>
              <p:nvPr/>
            </p:nvSpPr>
            <p:spPr>
              <a:xfrm>
                <a:off x="7461983" y="4545818"/>
                <a:ext cx="80234" cy="68843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8"/>
              <p:cNvSpPr/>
              <p:nvPr/>
            </p:nvSpPr>
            <p:spPr>
              <a:xfrm>
                <a:off x="7702736" y="5215015"/>
                <a:ext cx="80234" cy="68843"/>
              </a:xfrm>
              <a:custGeom>
                <a:rect b="b" l="l" r="r" t="t"/>
                <a:pathLst>
                  <a:path extrusionOk="0" h="834" w="972">
                    <a:moveTo>
                      <a:pt x="542" y="1"/>
                    </a:moveTo>
                    <a:cubicBezTo>
                      <a:pt x="521" y="1"/>
                      <a:pt x="500" y="2"/>
                      <a:pt x="478" y="6"/>
                    </a:cubicBezTo>
                    <a:cubicBezTo>
                      <a:pt x="0" y="61"/>
                      <a:pt x="82" y="833"/>
                      <a:pt x="540" y="833"/>
                    </a:cubicBezTo>
                    <a:cubicBezTo>
                      <a:pt x="564" y="833"/>
                      <a:pt x="588" y="831"/>
                      <a:pt x="614" y="827"/>
                    </a:cubicBezTo>
                    <a:cubicBezTo>
                      <a:pt x="807" y="788"/>
                      <a:pt x="952" y="624"/>
                      <a:pt x="971" y="431"/>
                    </a:cubicBezTo>
                    <a:cubicBezTo>
                      <a:pt x="971" y="191"/>
                      <a:pt x="776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8"/>
              <p:cNvSpPr/>
              <p:nvPr/>
            </p:nvSpPr>
            <p:spPr>
              <a:xfrm>
                <a:off x="7819042" y="461914"/>
                <a:ext cx="38879" cy="32770"/>
              </a:xfrm>
              <a:custGeom>
                <a:rect b="b" l="l" r="r" t="t"/>
                <a:pathLst>
                  <a:path extrusionOk="0" h="397" w="471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8"/>
              <p:cNvSpPr/>
              <p:nvPr/>
            </p:nvSpPr>
            <p:spPr>
              <a:xfrm>
                <a:off x="1563672" y="5226729"/>
                <a:ext cx="53819" cy="45400"/>
              </a:xfrm>
              <a:custGeom>
                <a:rect b="b" l="l" r="r" t="t"/>
                <a:pathLst>
                  <a:path extrusionOk="0" h="550" w="652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20" name="Google Shape;2120;p38"/>
              <p:cNvGrpSpPr/>
              <p:nvPr/>
            </p:nvGrpSpPr>
            <p:grpSpPr>
              <a:xfrm>
                <a:off x="384142" y="4522561"/>
                <a:ext cx="2832721" cy="369227"/>
                <a:chOff x="2002810" y="3558267"/>
                <a:chExt cx="2605520" cy="339613"/>
              </a:xfrm>
            </p:grpSpPr>
            <p:sp>
              <p:nvSpPr>
                <p:cNvPr id="2121" name="Google Shape;2121;p38"/>
                <p:cNvSpPr/>
                <p:nvPr/>
              </p:nvSpPr>
              <p:spPr>
                <a:xfrm>
                  <a:off x="4533999" y="3616265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38"/>
                <p:cNvSpPr/>
                <p:nvPr/>
              </p:nvSpPr>
              <p:spPr>
                <a:xfrm>
                  <a:off x="2002810" y="3590232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38"/>
                <p:cNvSpPr/>
                <p:nvPr/>
              </p:nvSpPr>
              <p:spPr>
                <a:xfrm>
                  <a:off x="2172351" y="3558267"/>
                  <a:ext cx="35001" cy="29990"/>
                </a:xfrm>
                <a:custGeom>
                  <a:rect b="b" l="l" r="r" t="t"/>
                  <a:pathLst>
                    <a:path extrusionOk="0" h="395" w="461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38"/>
                <p:cNvSpPr/>
                <p:nvPr/>
              </p:nvSpPr>
              <p:spPr>
                <a:xfrm>
                  <a:off x="2260348" y="3867738"/>
                  <a:ext cx="35761" cy="30142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38"/>
                <p:cNvSpPr/>
                <p:nvPr/>
              </p:nvSpPr>
              <p:spPr>
                <a:xfrm>
                  <a:off x="2093844" y="3776628"/>
                  <a:ext cx="49275" cy="421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26" name="Google Shape;2126;p38"/>
              <p:cNvGrpSpPr/>
              <p:nvPr/>
            </p:nvGrpSpPr>
            <p:grpSpPr>
              <a:xfrm>
                <a:off x="7269392" y="3767838"/>
                <a:ext cx="1376721" cy="657526"/>
                <a:chOff x="1099204" y="2864077"/>
                <a:chExt cx="1266300" cy="604788"/>
              </a:xfrm>
            </p:grpSpPr>
            <p:sp>
              <p:nvSpPr>
                <p:cNvPr id="2127" name="Google Shape;2127;p38"/>
                <p:cNvSpPr/>
                <p:nvPr/>
              </p:nvSpPr>
              <p:spPr>
                <a:xfrm>
                  <a:off x="2291173" y="3406000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38"/>
                <p:cNvSpPr/>
                <p:nvPr/>
              </p:nvSpPr>
              <p:spPr>
                <a:xfrm>
                  <a:off x="1099204" y="2864077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38"/>
                <p:cNvSpPr/>
                <p:nvPr/>
              </p:nvSpPr>
              <p:spPr>
                <a:xfrm>
                  <a:off x="1763709" y="2880517"/>
                  <a:ext cx="35001" cy="29990"/>
                </a:xfrm>
                <a:custGeom>
                  <a:rect b="b" l="l" r="r" t="t"/>
                  <a:pathLst>
                    <a:path extrusionOk="0" h="395" w="461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30" name="Google Shape;2130;p38"/>
              <p:cNvSpPr/>
              <p:nvPr/>
            </p:nvSpPr>
            <p:spPr>
              <a:xfrm>
                <a:off x="8938535" y="2089738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38"/>
              <p:cNvSpPr/>
              <p:nvPr/>
            </p:nvSpPr>
            <p:spPr>
              <a:xfrm>
                <a:off x="8646110" y="3067375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8"/>
              <p:cNvSpPr/>
              <p:nvPr/>
            </p:nvSpPr>
            <p:spPr>
              <a:xfrm>
                <a:off x="2896347" y="1498138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8"/>
              <p:cNvSpPr/>
              <p:nvPr/>
            </p:nvSpPr>
            <p:spPr>
              <a:xfrm>
                <a:off x="5368510" y="564925"/>
                <a:ext cx="103759" cy="116554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38"/>
              <p:cNvSpPr/>
              <p:nvPr/>
            </p:nvSpPr>
            <p:spPr>
              <a:xfrm>
                <a:off x="778476" y="2347266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38"/>
              <p:cNvSpPr/>
              <p:nvPr/>
            </p:nvSpPr>
            <p:spPr>
              <a:xfrm>
                <a:off x="2720617" y="1087726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8"/>
              <p:cNvSpPr/>
              <p:nvPr/>
            </p:nvSpPr>
            <p:spPr>
              <a:xfrm>
                <a:off x="1801817" y="1244911"/>
                <a:ext cx="38053" cy="32605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8"/>
              <p:cNvSpPr/>
              <p:nvPr/>
            </p:nvSpPr>
            <p:spPr>
              <a:xfrm>
                <a:off x="1897487" y="1581368"/>
                <a:ext cx="38879" cy="32770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38"/>
              <p:cNvSpPr/>
              <p:nvPr/>
            </p:nvSpPr>
            <p:spPr>
              <a:xfrm>
                <a:off x="1716465" y="1482313"/>
                <a:ext cx="53572" cy="45812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8"/>
              <p:cNvSpPr/>
              <p:nvPr/>
            </p:nvSpPr>
            <p:spPr>
              <a:xfrm>
                <a:off x="4219626" y="831591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8"/>
              <p:cNvSpPr/>
              <p:nvPr/>
            </p:nvSpPr>
            <p:spPr>
              <a:xfrm>
                <a:off x="6919542" y="664413"/>
                <a:ext cx="80812" cy="68347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38"/>
              <p:cNvSpPr/>
              <p:nvPr/>
            </p:nvSpPr>
            <p:spPr>
              <a:xfrm>
                <a:off x="4706504" y="1026286"/>
                <a:ext cx="38053" cy="32605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8"/>
              <p:cNvSpPr/>
              <p:nvPr/>
            </p:nvSpPr>
            <p:spPr>
              <a:xfrm>
                <a:off x="5603787" y="1444293"/>
                <a:ext cx="38879" cy="32770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8"/>
              <p:cNvSpPr/>
              <p:nvPr/>
            </p:nvSpPr>
            <p:spPr>
              <a:xfrm>
                <a:off x="6228840" y="1238301"/>
                <a:ext cx="53572" cy="45812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8"/>
              <p:cNvSpPr/>
              <p:nvPr/>
            </p:nvSpPr>
            <p:spPr>
              <a:xfrm>
                <a:off x="2896356" y="5349002"/>
                <a:ext cx="103759" cy="11647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8"/>
              <p:cNvSpPr/>
              <p:nvPr/>
            </p:nvSpPr>
            <p:spPr>
              <a:xfrm flipH="1">
                <a:off x="6471716" y="4891802"/>
                <a:ext cx="103759" cy="11647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6" name="Google Shape;2146;p38"/>
            <p:cNvGrpSpPr/>
            <p:nvPr/>
          </p:nvGrpSpPr>
          <p:grpSpPr>
            <a:xfrm>
              <a:off x="-8" y="13741"/>
              <a:ext cx="9047281" cy="5137623"/>
              <a:chOff x="-8" y="-9"/>
              <a:chExt cx="9047281" cy="5137623"/>
            </a:xfrm>
          </p:grpSpPr>
          <p:sp>
            <p:nvSpPr>
              <p:cNvPr id="2147" name="Google Shape;2147;p38"/>
              <p:cNvSpPr/>
              <p:nvPr/>
            </p:nvSpPr>
            <p:spPr>
              <a:xfrm>
                <a:off x="8138127" y="-9"/>
                <a:ext cx="909146" cy="908748"/>
              </a:xfrm>
              <a:custGeom>
                <a:rect b="b" l="l" r="r" t="t"/>
                <a:pathLst>
                  <a:path extrusionOk="0" h="57145" w="57170">
                    <a:moveTo>
                      <a:pt x="40146" y="2439"/>
                    </a:moveTo>
                    <a:cubicBezTo>
                      <a:pt x="40285" y="2439"/>
                      <a:pt x="40432" y="2454"/>
                      <a:pt x="40586" y="2485"/>
                    </a:cubicBezTo>
                    <a:cubicBezTo>
                      <a:pt x="43132" y="2994"/>
                      <a:pt x="43568" y="7722"/>
                      <a:pt x="44005" y="9759"/>
                    </a:cubicBezTo>
                    <a:cubicBezTo>
                      <a:pt x="44368" y="11432"/>
                      <a:pt x="44296" y="14268"/>
                      <a:pt x="45532" y="15577"/>
                    </a:cubicBezTo>
                    <a:cubicBezTo>
                      <a:pt x="45715" y="15790"/>
                      <a:pt x="45973" y="15889"/>
                      <a:pt x="46234" y="15889"/>
                    </a:cubicBezTo>
                    <a:cubicBezTo>
                      <a:pt x="46597" y="15889"/>
                      <a:pt x="46963" y="15698"/>
                      <a:pt x="47132" y="15359"/>
                    </a:cubicBezTo>
                    <a:cubicBezTo>
                      <a:pt x="47423" y="14486"/>
                      <a:pt x="47423" y="13541"/>
                      <a:pt x="47132" y="12595"/>
                    </a:cubicBezTo>
                    <a:lnTo>
                      <a:pt x="47132" y="12523"/>
                    </a:lnTo>
                    <a:cubicBezTo>
                      <a:pt x="47787" y="12814"/>
                      <a:pt x="48442" y="13032"/>
                      <a:pt x="48805" y="13177"/>
                    </a:cubicBezTo>
                    <a:cubicBezTo>
                      <a:pt x="50915" y="14050"/>
                      <a:pt x="54406" y="14996"/>
                      <a:pt x="53969" y="17905"/>
                    </a:cubicBezTo>
                    <a:cubicBezTo>
                      <a:pt x="53675" y="19642"/>
                      <a:pt x="52309" y="20199"/>
                      <a:pt x="50632" y="20199"/>
                    </a:cubicBezTo>
                    <a:cubicBezTo>
                      <a:pt x="48165" y="20199"/>
                      <a:pt x="45027" y="18993"/>
                      <a:pt x="43641" y="18560"/>
                    </a:cubicBezTo>
                    <a:lnTo>
                      <a:pt x="43277" y="18560"/>
                    </a:lnTo>
                    <a:cubicBezTo>
                      <a:pt x="43205" y="18487"/>
                      <a:pt x="43095" y="18450"/>
                      <a:pt x="42986" y="18450"/>
                    </a:cubicBezTo>
                    <a:cubicBezTo>
                      <a:pt x="42877" y="18450"/>
                      <a:pt x="42768" y="18487"/>
                      <a:pt x="42695" y="18560"/>
                    </a:cubicBezTo>
                    <a:cubicBezTo>
                      <a:pt x="35640" y="23069"/>
                      <a:pt x="29094" y="28233"/>
                      <a:pt x="23130" y="34052"/>
                    </a:cubicBezTo>
                    <a:cubicBezTo>
                      <a:pt x="22984" y="33834"/>
                      <a:pt x="22839" y="33688"/>
                      <a:pt x="22766" y="33398"/>
                    </a:cubicBezTo>
                    <a:cubicBezTo>
                      <a:pt x="22676" y="33218"/>
                      <a:pt x="22503" y="33093"/>
                      <a:pt x="22315" y="33093"/>
                    </a:cubicBezTo>
                    <a:cubicBezTo>
                      <a:pt x="22199" y="33093"/>
                      <a:pt x="22077" y="33141"/>
                      <a:pt x="21966" y="33252"/>
                    </a:cubicBezTo>
                    <a:cubicBezTo>
                      <a:pt x="21457" y="33688"/>
                      <a:pt x="21748" y="34489"/>
                      <a:pt x="22111" y="35070"/>
                    </a:cubicBezTo>
                    <a:cubicBezTo>
                      <a:pt x="21748" y="35434"/>
                      <a:pt x="21311" y="35798"/>
                      <a:pt x="20948" y="36234"/>
                    </a:cubicBezTo>
                    <a:cubicBezTo>
                      <a:pt x="20875" y="36161"/>
                      <a:pt x="20802" y="36016"/>
                      <a:pt x="20729" y="35871"/>
                    </a:cubicBezTo>
                    <a:cubicBezTo>
                      <a:pt x="20633" y="35550"/>
                      <a:pt x="20367" y="35399"/>
                      <a:pt x="20100" y="35399"/>
                    </a:cubicBezTo>
                    <a:cubicBezTo>
                      <a:pt x="19761" y="35399"/>
                      <a:pt x="19420" y="35641"/>
                      <a:pt x="19420" y="36089"/>
                    </a:cubicBezTo>
                    <a:cubicBezTo>
                      <a:pt x="19420" y="36525"/>
                      <a:pt x="19638" y="36962"/>
                      <a:pt x="19929" y="37253"/>
                    </a:cubicBezTo>
                    <a:cubicBezTo>
                      <a:pt x="19420" y="37762"/>
                      <a:pt x="18911" y="38344"/>
                      <a:pt x="18402" y="38853"/>
                    </a:cubicBezTo>
                    <a:cubicBezTo>
                      <a:pt x="18184" y="38634"/>
                      <a:pt x="17966" y="38416"/>
                      <a:pt x="17820" y="38198"/>
                    </a:cubicBezTo>
                    <a:cubicBezTo>
                      <a:pt x="17712" y="38036"/>
                      <a:pt x="17554" y="37964"/>
                      <a:pt x="17405" y="37964"/>
                    </a:cubicBezTo>
                    <a:cubicBezTo>
                      <a:pt x="17153" y="37964"/>
                      <a:pt x="16929" y="38169"/>
                      <a:pt x="17020" y="38489"/>
                    </a:cubicBezTo>
                    <a:cubicBezTo>
                      <a:pt x="17093" y="38925"/>
                      <a:pt x="17311" y="39362"/>
                      <a:pt x="17529" y="39798"/>
                    </a:cubicBezTo>
                    <a:lnTo>
                      <a:pt x="16074" y="41471"/>
                    </a:lnTo>
                    <a:cubicBezTo>
                      <a:pt x="15784" y="41035"/>
                      <a:pt x="15493" y="40817"/>
                      <a:pt x="15129" y="40380"/>
                    </a:cubicBezTo>
                    <a:cubicBezTo>
                      <a:pt x="15044" y="40252"/>
                      <a:pt x="14927" y="40199"/>
                      <a:pt x="14809" y="40199"/>
                    </a:cubicBezTo>
                    <a:cubicBezTo>
                      <a:pt x="14523" y="40199"/>
                      <a:pt x="14226" y="40508"/>
                      <a:pt x="14329" y="40817"/>
                    </a:cubicBezTo>
                    <a:cubicBezTo>
                      <a:pt x="14474" y="41471"/>
                      <a:pt x="14765" y="42053"/>
                      <a:pt x="15129" y="42562"/>
                    </a:cubicBezTo>
                    <a:cubicBezTo>
                      <a:pt x="14620" y="43071"/>
                      <a:pt x="14111" y="43653"/>
                      <a:pt x="13674" y="44235"/>
                    </a:cubicBezTo>
                    <a:cubicBezTo>
                      <a:pt x="13311" y="44599"/>
                      <a:pt x="13311" y="45108"/>
                      <a:pt x="13529" y="45544"/>
                    </a:cubicBezTo>
                    <a:cubicBezTo>
                      <a:pt x="13020" y="48017"/>
                      <a:pt x="13674" y="51290"/>
                      <a:pt x="13383" y="53109"/>
                    </a:cubicBezTo>
                    <a:cubicBezTo>
                      <a:pt x="13189" y="54143"/>
                      <a:pt x="12708" y="54890"/>
                      <a:pt x="11735" y="54890"/>
                    </a:cubicBezTo>
                    <a:cubicBezTo>
                      <a:pt x="11613" y="54890"/>
                      <a:pt x="11484" y="54879"/>
                      <a:pt x="11347" y="54854"/>
                    </a:cubicBezTo>
                    <a:cubicBezTo>
                      <a:pt x="10110" y="54636"/>
                      <a:pt x="9310" y="52818"/>
                      <a:pt x="8728" y="51727"/>
                    </a:cubicBezTo>
                    <a:cubicBezTo>
                      <a:pt x="8146" y="50709"/>
                      <a:pt x="7710" y="49472"/>
                      <a:pt x="7201" y="48308"/>
                    </a:cubicBezTo>
                    <a:lnTo>
                      <a:pt x="7201" y="48308"/>
                    </a:lnTo>
                    <a:cubicBezTo>
                      <a:pt x="7564" y="48381"/>
                      <a:pt x="7928" y="48417"/>
                      <a:pt x="8292" y="48417"/>
                    </a:cubicBezTo>
                    <a:cubicBezTo>
                      <a:pt x="8655" y="48417"/>
                      <a:pt x="9019" y="48381"/>
                      <a:pt x="9383" y="48308"/>
                    </a:cubicBezTo>
                    <a:cubicBezTo>
                      <a:pt x="10110" y="48090"/>
                      <a:pt x="10401" y="46926"/>
                      <a:pt x="9601" y="46563"/>
                    </a:cubicBezTo>
                    <a:cubicBezTo>
                      <a:pt x="8655" y="46272"/>
                      <a:pt x="7564" y="46053"/>
                      <a:pt x="6546" y="45908"/>
                    </a:cubicBezTo>
                    <a:cubicBezTo>
                      <a:pt x="5673" y="45690"/>
                      <a:pt x="4801" y="45326"/>
                      <a:pt x="4000" y="44817"/>
                    </a:cubicBezTo>
                    <a:cubicBezTo>
                      <a:pt x="2982" y="44235"/>
                      <a:pt x="2328" y="43217"/>
                      <a:pt x="2328" y="42053"/>
                    </a:cubicBezTo>
                    <a:cubicBezTo>
                      <a:pt x="2367" y="40632"/>
                      <a:pt x="3350" y="40218"/>
                      <a:pt x="4554" y="40218"/>
                    </a:cubicBezTo>
                    <a:cubicBezTo>
                      <a:pt x="5568" y="40218"/>
                      <a:pt x="6739" y="40511"/>
                      <a:pt x="7637" y="40744"/>
                    </a:cubicBezTo>
                    <a:cubicBezTo>
                      <a:pt x="7324" y="41057"/>
                      <a:pt x="7713" y="41587"/>
                      <a:pt x="8153" y="41587"/>
                    </a:cubicBezTo>
                    <a:cubicBezTo>
                      <a:pt x="8223" y="41587"/>
                      <a:pt x="8294" y="41574"/>
                      <a:pt x="8365" y="41544"/>
                    </a:cubicBezTo>
                    <a:cubicBezTo>
                      <a:pt x="13601" y="38707"/>
                      <a:pt x="18111" y="34925"/>
                      <a:pt x="22693" y="31070"/>
                    </a:cubicBezTo>
                    <a:cubicBezTo>
                      <a:pt x="27930" y="26633"/>
                      <a:pt x="33531" y="22051"/>
                      <a:pt x="38040" y="16959"/>
                    </a:cubicBezTo>
                    <a:cubicBezTo>
                      <a:pt x="38477" y="16450"/>
                      <a:pt x="38404" y="15650"/>
                      <a:pt x="37895" y="15214"/>
                    </a:cubicBezTo>
                    <a:cubicBezTo>
                      <a:pt x="37755" y="11717"/>
                      <a:pt x="36674" y="2439"/>
                      <a:pt x="40146" y="2439"/>
                    </a:cubicBezTo>
                    <a:close/>
                    <a:moveTo>
                      <a:pt x="39914" y="0"/>
                    </a:moveTo>
                    <a:cubicBezTo>
                      <a:pt x="34469" y="0"/>
                      <a:pt x="34295" y="11364"/>
                      <a:pt x="36295" y="15577"/>
                    </a:cubicBezTo>
                    <a:cubicBezTo>
                      <a:pt x="31785" y="18996"/>
                      <a:pt x="27858" y="23287"/>
                      <a:pt x="23712" y="27070"/>
                    </a:cubicBezTo>
                    <a:cubicBezTo>
                      <a:pt x="18984" y="31579"/>
                      <a:pt x="13965" y="35652"/>
                      <a:pt x="8946" y="39726"/>
                    </a:cubicBezTo>
                    <a:cubicBezTo>
                      <a:pt x="7934" y="38683"/>
                      <a:pt x="6366" y="38131"/>
                      <a:pt x="4831" y="38131"/>
                    </a:cubicBezTo>
                    <a:cubicBezTo>
                      <a:pt x="2725" y="38131"/>
                      <a:pt x="681" y="39169"/>
                      <a:pt x="218" y="41398"/>
                    </a:cubicBezTo>
                    <a:cubicBezTo>
                      <a:pt x="0" y="43144"/>
                      <a:pt x="655" y="44890"/>
                      <a:pt x="1964" y="45981"/>
                    </a:cubicBezTo>
                    <a:cubicBezTo>
                      <a:pt x="2764" y="46708"/>
                      <a:pt x="3710" y="47290"/>
                      <a:pt x="4801" y="47654"/>
                    </a:cubicBezTo>
                    <a:lnTo>
                      <a:pt x="5019" y="47726"/>
                    </a:lnTo>
                    <a:cubicBezTo>
                      <a:pt x="5852" y="51446"/>
                      <a:pt x="7987" y="57145"/>
                      <a:pt x="11720" y="57145"/>
                    </a:cubicBezTo>
                    <a:cubicBezTo>
                      <a:pt x="12221" y="57145"/>
                      <a:pt x="12751" y="57042"/>
                      <a:pt x="13311" y="56818"/>
                    </a:cubicBezTo>
                    <a:cubicBezTo>
                      <a:pt x="15347" y="56018"/>
                      <a:pt x="15638" y="53618"/>
                      <a:pt x="15711" y="51654"/>
                    </a:cubicBezTo>
                    <a:cubicBezTo>
                      <a:pt x="15711" y="50199"/>
                      <a:pt x="15638" y="48745"/>
                      <a:pt x="15711" y="47290"/>
                    </a:cubicBezTo>
                    <a:cubicBezTo>
                      <a:pt x="15711" y="46417"/>
                      <a:pt x="15929" y="45617"/>
                      <a:pt x="16147" y="44817"/>
                    </a:cubicBezTo>
                    <a:cubicBezTo>
                      <a:pt x="24148" y="35871"/>
                      <a:pt x="33822" y="28888"/>
                      <a:pt x="42405" y="20596"/>
                    </a:cubicBezTo>
                    <a:cubicBezTo>
                      <a:pt x="42477" y="20742"/>
                      <a:pt x="42550" y="20814"/>
                      <a:pt x="42695" y="20887"/>
                    </a:cubicBezTo>
                    <a:cubicBezTo>
                      <a:pt x="44413" y="22043"/>
                      <a:pt x="47091" y="22839"/>
                      <a:pt x="49639" y="22839"/>
                    </a:cubicBezTo>
                    <a:cubicBezTo>
                      <a:pt x="52701" y="22839"/>
                      <a:pt x="55576" y="21689"/>
                      <a:pt x="56370" y="18632"/>
                    </a:cubicBezTo>
                    <a:cubicBezTo>
                      <a:pt x="57170" y="15505"/>
                      <a:pt x="54988" y="13323"/>
                      <a:pt x="52224" y="12232"/>
                    </a:cubicBezTo>
                    <a:cubicBezTo>
                      <a:pt x="50478" y="11504"/>
                      <a:pt x="48660" y="11068"/>
                      <a:pt x="46769" y="10777"/>
                    </a:cubicBezTo>
                    <a:cubicBezTo>
                      <a:pt x="46478" y="9322"/>
                      <a:pt x="46114" y="7795"/>
                      <a:pt x="45750" y="6340"/>
                    </a:cubicBezTo>
                    <a:cubicBezTo>
                      <a:pt x="44878" y="3140"/>
                      <a:pt x="43932" y="303"/>
                      <a:pt x="40222" y="12"/>
                    </a:cubicBezTo>
                    <a:cubicBezTo>
                      <a:pt x="40118" y="4"/>
                      <a:pt x="40015" y="0"/>
                      <a:pt x="399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8"/>
              <p:cNvSpPr/>
              <p:nvPr/>
            </p:nvSpPr>
            <p:spPr>
              <a:xfrm rot="422608">
                <a:off x="7805380" y="4147136"/>
                <a:ext cx="1071098" cy="723469"/>
              </a:xfrm>
              <a:custGeom>
                <a:rect b="b" l="l" r="r" t="t"/>
                <a:pathLst>
                  <a:path extrusionOk="0" h="45494" w="67354">
                    <a:moveTo>
                      <a:pt x="20075" y="1818"/>
                    </a:moveTo>
                    <a:cubicBezTo>
                      <a:pt x="25967" y="2109"/>
                      <a:pt x="31640" y="3491"/>
                      <a:pt x="37386" y="4510"/>
                    </a:cubicBezTo>
                    <a:cubicBezTo>
                      <a:pt x="40878" y="5382"/>
                      <a:pt x="44296" y="6546"/>
                      <a:pt x="47715" y="7855"/>
                    </a:cubicBezTo>
                    <a:cubicBezTo>
                      <a:pt x="51642" y="9456"/>
                      <a:pt x="55497" y="11419"/>
                      <a:pt x="59134" y="13674"/>
                    </a:cubicBezTo>
                    <a:cubicBezTo>
                      <a:pt x="61462" y="15129"/>
                      <a:pt x="63425" y="16875"/>
                      <a:pt x="63935" y="18838"/>
                    </a:cubicBezTo>
                    <a:cubicBezTo>
                      <a:pt x="52370" y="11419"/>
                      <a:pt x="39350" y="9310"/>
                      <a:pt x="26040" y="6546"/>
                    </a:cubicBezTo>
                    <a:cubicBezTo>
                      <a:pt x="22529" y="5820"/>
                      <a:pt x="17453" y="4668"/>
                      <a:pt x="12671" y="4668"/>
                    </a:cubicBezTo>
                    <a:cubicBezTo>
                      <a:pt x="8833" y="4668"/>
                      <a:pt x="5186" y="5410"/>
                      <a:pt x="2692" y="7710"/>
                    </a:cubicBezTo>
                    <a:lnTo>
                      <a:pt x="2619" y="7783"/>
                    </a:lnTo>
                    <a:cubicBezTo>
                      <a:pt x="3201" y="2764"/>
                      <a:pt x="17530" y="1818"/>
                      <a:pt x="20075" y="1818"/>
                    </a:cubicBezTo>
                    <a:close/>
                    <a:moveTo>
                      <a:pt x="13653" y="6640"/>
                    </a:moveTo>
                    <a:cubicBezTo>
                      <a:pt x="18745" y="6640"/>
                      <a:pt x="24027" y="7901"/>
                      <a:pt x="28876" y="8946"/>
                    </a:cubicBezTo>
                    <a:lnTo>
                      <a:pt x="28876" y="9019"/>
                    </a:lnTo>
                    <a:cubicBezTo>
                      <a:pt x="41387" y="11783"/>
                      <a:pt x="53170" y="13747"/>
                      <a:pt x="63935" y="20948"/>
                    </a:cubicBezTo>
                    <a:cubicBezTo>
                      <a:pt x="63498" y="22257"/>
                      <a:pt x="62698" y="23348"/>
                      <a:pt x="61607" y="24221"/>
                    </a:cubicBezTo>
                    <a:cubicBezTo>
                      <a:pt x="59031" y="26451"/>
                      <a:pt x="55478" y="27136"/>
                      <a:pt x="51853" y="27136"/>
                    </a:cubicBezTo>
                    <a:cubicBezTo>
                      <a:pt x="48621" y="27136"/>
                      <a:pt x="45331" y="26592"/>
                      <a:pt x="42623" y="26112"/>
                    </a:cubicBezTo>
                    <a:cubicBezTo>
                      <a:pt x="36732" y="25094"/>
                      <a:pt x="30986" y="23275"/>
                      <a:pt x="25240" y="21457"/>
                    </a:cubicBezTo>
                    <a:cubicBezTo>
                      <a:pt x="18402" y="19348"/>
                      <a:pt x="6474" y="16584"/>
                      <a:pt x="3055" y="9601"/>
                    </a:cubicBezTo>
                    <a:cubicBezTo>
                      <a:pt x="2983" y="9528"/>
                      <a:pt x="2910" y="9456"/>
                      <a:pt x="2910" y="9310"/>
                    </a:cubicBezTo>
                    <a:cubicBezTo>
                      <a:pt x="6220" y="7331"/>
                      <a:pt x="9884" y="6640"/>
                      <a:pt x="13653" y="6640"/>
                    </a:cubicBezTo>
                    <a:close/>
                    <a:moveTo>
                      <a:pt x="2474" y="12510"/>
                    </a:moveTo>
                    <a:cubicBezTo>
                      <a:pt x="4437" y="14765"/>
                      <a:pt x="7929" y="16584"/>
                      <a:pt x="9892" y="17602"/>
                    </a:cubicBezTo>
                    <a:cubicBezTo>
                      <a:pt x="14911" y="20075"/>
                      <a:pt x="20075" y="22111"/>
                      <a:pt x="25385" y="23639"/>
                    </a:cubicBezTo>
                    <a:cubicBezTo>
                      <a:pt x="31642" y="25634"/>
                      <a:pt x="42279" y="29494"/>
                      <a:pt x="51378" y="29494"/>
                    </a:cubicBezTo>
                    <a:cubicBezTo>
                      <a:pt x="56876" y="29494"/>
                      <a:pt x="61812" y="28085"/>
                      <a:pt x="64880" y="24003"/>
                    </a:cubicBezTo>
                    <a:lnTo>
                      <a:pt x="64880" y="24075"/>
                    </a:lnTo>
                    <a:cubicBezTo>
                      <a:pt x="63670" y="30377"/>
                      <a:pt x="58137" y="32270"/>
                      <a:pt x="51712" y="32270"/>
                    </a:cubicBezTo>
                    <a:cubicBezTo>
                      <a:pt x="45011" y="32270"/>
                      <a:pt x="37339" y="30211"/>
                      <a:pt x="32586" y="28949"/>
                    </a:cubicBezTo>
                    <a:cubicBezTo>
                      <a:pt x="26549" y="27348"/>
                      <a:pt x="20512" y="26185"/>
                      <a:pt x="14693" y="24075"/>
                    </a:cubicBezTo>
                    <a:cubicBezTo>
                      <a:pt x="11202" y="22912"/>
                      <a:pt x="8001" y="21020"/>
                      <a:pt x="5310" y="18547"/>
                    </a:cubicBezTo>
                    <a:cubicBezTo>
                      <a:pt x="3710" y="16947"/>
                      <a:pt x="2692" y="14765"/>
                      <a:pt x="2474" y="12510"/>
                    </a:cubicBezTo>
                    <a:close/>
                    <a:moveTo>
                      <a:pt x="3055" y="19566"/>
                    </a:moveTo>
                    <a:lnTo>
                      <a:pt x="3055" y="19566"/>
                    </a:lnTo>
                    <a:cubicBezTo>
                      <a:pt x="9674" y="26694"/>
                      <a:pt x="25894" y="29385"/>
                      <a:pt x="32659" y="31058"/>
                    </a:cubicBezTo>
                    <a:cubicBezTo>
                      <a:pt x="37563" y="32296"/>
                      <a:pt x="44829" y="34007"/>
                      <a:pt x="51424" y="34007"/>
                    </a:cubicBezTo>
                    <a:cubicBezTo>
                      <a:pt x="54512" y="34007"/>
                      <a:pt x="57452" y="33632"/>
                      <a:pt x="59934" y="32658"/>
                    </a:cubicBezTo>
                    <a:lnTo>
                      <a:pt x="59934" y="32731"/>
                    </a:lnTo>
                    <a:cubicBezTo>
                      <a:pt x="57097" y="36877"/>
                      <a:pt x="54552" y="41314"/>
                      <a:pt x="49242" y="43059"/>
                    </a:cubicBezTo>
                    <a:lnTo>
                      <a:pt x="49097" y="43132"/>
                    </a:lnTo>
                    <a:cubicBezTo>
                      <a:pt x="35859" y="42914"/>
                      <a:pt x="24221" y="41241"/>
                      <a:pt x="11929" y="35931"/>
                    </a:cubicBezTo>
                    <a:lnTo>
                      <a:pt x="11784" y="35713"/>
                    </a:lnTo>
                    <a:cubicBezTo>
                      <a:pt x="6910" y="31131"/>
                      <a:pt x="5092" y="25385"/>
                      <a:pt x="3055" y="19566"/>
                    </a:cubicBezTo>
                    <a:close/>
                    <a:moveTo>
                      <a:pt x="18293" y="0"/>
                    </a:moveTo>
                    <a:cubicBezTo>
                      <a:pt x="16948" y="0"/>
                      <a:pt x="15602" y="73"/>
                      <a:pt x="14257" y="218"/>
                    </a:cubicBezTo>
                    <a:cubicBezTo>
                      <a:pt x="9674" y="727"/>
                      <a:pt x="1528" y="2691"/>
                      <a:pt x="946" y="8437"/>
                    </a:cubicBezTo>
                    <a:lnTo>
                      <a:pt x="946" y="8801"/>
                    </a:lnTo>
                    <a:cubicBezTo>
                      <a:pt x="146" y="10838"/>
                      <a:pt x="1" y="13165"/>
                      <a:pt x="582" y="15274"/>
                    </a:cubicBezTo>
                    <a:cubicBezTo>
                      <a:pt x="1383" y="23348"/>
                      <a:pt x="4219" y="31567"/>
                      <a:pt x="10111" y="37240"/>
                    </a:cubicBezTo>
                    <a:cubicBezTo>
                      <a:pt x="10353" y="37434"/>
                      <a:pt x="10628" y="37531"/>
                      <a:pt x="10892" y="37531"/>
                    </a:cubicBezTo>
                    <a:cubicBezTo>
                      <a:pt x="11024" y="37531"/>
                      <a:pt x="11153" y="37507"/>
                      <a:pt x="11274" y="37459"/>
                    </a:cubicBezTo>
                    <a:cubicBezTo>
                      <a:pt x="12511" y="38695"/>
                      <a:pt x="14038" y="39713"/>
                      <a:pt x="15639" y="40295"/>
                    </a:cubicBezTo>
                    <a:cubicBezTo>
                      <a:pt x="17675" y="41241"/>
                      <a:pt x="19784" y="41895"/>
                      <a:pt x="22039" y="42332"/>
                    </a:cubicBezTo>
                    <a:cubicBezTo>
                      <a:pt x="28518" y="44440"/>
                      <a:pt x="35251" y="45494"/>
                      <a:pt x="42032" y="45494"/>
                    </a:cubicBezTo>
                    <a:cubicBezTo>
                      <a:pt x="44844" y="45494"/>
                      <a:pt x="47665" y="45313"/>
                      <a:pt x="50479" y="44950"/>
                    </a:cubicBezTo>
                    <a:cubicBezTo>
                      <a:pt x="50624" y="44950"/>
                      <a:pt x="50842" y="44878"/>
                      <a:pt x="50988" y="44732"/>
                    </a:cubicBezTo>
                    <a:cubicBezTo>
                      <a:pt x="56952" y="42623"/>
                      <a:pt x="60880" y="36222"/>
                      <a:pt x="63716" y="30476"/>
                    </a:cubicBezTo>
                    <a:cubicBezTo>
                      <a:pt x="65971" y="28367"/>
                      <a:pt x="67353" y="25094"/>
                      <a:pt x="67135" y="20293"/>
                    </a:cubicBezTo>
                    <a:cubicBezTo>
                      <a:pt x="67062" y="20002"/>
                      <a:pt x="66989" y="19711"/>
                      <a:pt x="66771" y="19566"/>
                    </a:cubicBezTo>
                    <a:cubicBezTo>
                      <a:pt x="66626" y="15129"/>
                      <a:pt x="60225" y="11492"/>
                      <a:pt x="56952" y="9892"/>
                    </a:cubicBezTo>
                    <a:cubicBezTo>
                      <a:pt x="46115" y="4437"/>
                      <a:pt x="34404" y="1164"/>
                      <a:pt x="22330" y="218"/>
                    </a:cubicBezTo>
                    <a:cubicBezTo>
                      <a:pt x="20985" y="73"/>
                      <a:pt x="19639" y="0"/>
                      <a:pt x="18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38"/>
              <p:cNvSpPr/>
              <p:nvPr/>
            </p:nvSpPr>
            <p:spPr>
              <a:xfrm rot="-1550640">
                <a:off x="61225" y="4670535"/>
                <a:ext cx="459233" cy="386301"/>
              </a:xfrm>
              <a:custGeom>
                <a:rect b="b" l="l" r="r" t="t"/>
                <a:pathLst>
                  <a:path extrusionOk="0" h="24291" w="28877">
                    <a:moveTo>
                      <a:pt x="9651" y="2175"/>
                    </a:moveTo>
                    <a:cubicBezTo>
                      <a:pt x="11384" y="2175"/>
                      <a:pt x="13085" y="3411"/>
                      <a:pt x="14475" y="5061"/>
                    </a:cubicBezTo>
                    <a:cubicBezTo>
                      <a:pt x="14548" y="5134"/>
                      <a:pt x="14657" y="5170"/>
                      <a:pt x="14766" y="5170"/>
                    </a:cubicBezTo>
                    <a:cubicBezTo>
                      <a:pt x="14875" y="5170"/>
                      <a:pt x="14984" y="5134"/>
                      <a:pt x="15057" y="5061"/>
                    </a:cubicBezTo>
                    <a:cubicBezTo>
                      <a:pt x="15147" y="5151"/>
                      <a:pt x="15264" y="5213"/>
                      <a:pt x="15376" y="5213"/>
                    </a:cubicBezTo>
                    <a:cubicBezTo>
                      <a:pt x="15444" y="5213"/>
                      <a:pt x="15510" y="5189"/>
                      <a:pt x="15566" y="5134"/>
                    </a:cubicBezTo>
                    <a:cubicBezTo>
                      <a:pt x="17167" y="3647"/>
                      <a:pt x="18543" y="2251"/>
                      <a:pt x="20506" y="2251"/>
                    </a:cubicBezTo>
                    <a:cubicBezTo>
                      <a:pt x="21041" y="2251"/>
                      <a:pt x="21619" y="2354"/>
                      <a:pt x="22258" y="2588"/>
                    </a:cubicBezTo>
                    <a:cubicBezTo>
                      <a:pt x="25312" y="3824"/>
                      <a:pt x="25894" y="7607"/>
                      <a:pt x="25385" y="10516"/>
                    </a:cubicBezTo>
                    <a:cubicBezTo>
                      <a:pt x="24876" y="13716"/>
                      <a:pt x="22403" y="16480"/>
                      <a:pt x="20148" y="18517"/>
                    </a:cubicBezTo>
                    <a:cubicBezTo>
                      <a:pt x="18330" y="20044"/>
                      <a:pt x="16075" y="20772"/>
                      <a:pt x="14184" y="22154"/>
                    </a:cubicBezTo>
                    <a:cubicBezTo>
                      <a:pt x="10838" y="18881"/>
                      <a:pt x="7056" y="16699"/>
                      <a:pt x="5019" y="12044"/>
                    </a:cubicBezTo>
                    <a:cubicBezTo>
                      <a:pt x="3783" y="9425"/>
                      <a:pt x="4292" y="6297"/>
                      <a:pt x="6183" y="4115"/>
                    </a:cubicBezTo>
                    <a:cubicBezTo>
                      <a:pt x="7297" y="2738"/>
                      <a:pt x="8481" y="2175"/>
                      <a:pt x="9651" y="2175"/>
                    </a:cubicBezTo>
                    <a:close/>
                    <a:moveTo>
                      <a:pt x="20557" y="1"/>
                    </a:moveTo>
                    <a:cubicBezTo>
                      <a:pt x="17996" y="1"/>
                      <a:pt x="15771" y="2042"/>
                      <a:pt x="15130" y="4479"/>
                    </a:cubicBezTo>
                    <a:cubicBezTo>
                      <a:pt x="14474" y="1412"/>
                      <a:pt x="12625" y="198"/>
                      <a:pt x="10524" y="198"/>
                    </a:cubicBezTo>
                    <a:cubicBezTo>
                      <a:pt x="7492" y="198"/>
                      <a:pt x="3938" y="2725"/>
                      <a:pt x="2692" y="5861"/>
                    </a:cubicBezTo>
                    <a:cubicBezTo>
                      <a:pt x="1" y="12553"/>
                      <a:pt x="7783" y="22008"/>
                      <a:pt x="13748" y="24190"/>
                    </a:cubicBezTo>
                    <a:cubicBezTo>
                      <a:pt x="13905" y="24258"/>
                      <a:pt x="14063" y="24291"/>
                      <a:pt x="14212" y="24291"/>
                    </a:cubicBezTo>
                    <a:cubicBezTo>
                      <a:pt x="14544" y="24291"/>
                      <a:pt x="14833" y="24128"/>
                      <a:pt x="14984" y="23827"/>
                    </a:cubicBezTo>
                    <a:cubicBezTo>
                      <a:pt x="18621" y="23754"/>
                      <a:pt x="22403" y="19972"/>
                      <a:pt x="24658" y="17353"/>
                    </a:cubicBezTo>
                    <a:cubicBezTo>
                      <a:pt x="27058" y="14517"/>
                      <a:pt x="28876" y="10225"/>
                      <a:pt x="27858" y="6443"/>
                    </a:cubicBezTo>
                    <a:cubicBezTo>
                      <a:pt x="27058" y="3170"/>
                      <a:pt x="24876" y="770"/>
                      <a:pt x="21603" y="115"/>
                    </a:cubicBezTo>
                    <a:cubicBezTo>
                      <a:pt x="21250" y="38"/>
                      <a:pt x="20901" y="1"/>
                      <a:pt x="205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50" name="Google Shape;2150;p38"/>
              <p:cNvGrpSpPr/>
              <p:nvPr/>
            </p:nvGrpSpPr>
            <p:grpSpPr>
              <a:xfrm rot="1882907">
                <a:off x="665780" y="2599945"/>
                <a:ext cx="537260" cy="480691"/>
                <a:chOff x="-5758872" y="6116383"/>
                <a:chExt cx="705425" cy="631150"/>
              </a:xfrm>
            </p:grpSpPr>
            <p:sp>
              <p:nvSpPr>
                <p:cNvPr id="2151" name="Google Shape;2151;p38"/>
                <p:cNvSpPr/>
                <p:nvPr/>
              </p:nvSpPr>
              <p:spPr>
                <a:xfrm>
                  <a:off x="-5678872" y="6391758"/>
                  <a:ext cx="496450" cy="355775"/>
                </a:xfrm>
                <a:custGeom>
                  <a:rect b="b" l="l" r="r" t="t"/>
                  <a:pathLst>
                    <a:path extrusionOk="0" h="14231" w="19858">
                      <a:moveTo>
                        <a:pt x="9446" y="1"/>
                      </a:moveTo>
                      <a:cubicBezTo>
                        <a:pt x="6797" y="1"/>
                        <a:pt x="4281" y="1112"/>
                        <a:pt x="2910" y="3565"/>
                      </a:cubicBezTo>
                      <a:cubicBezTo>
                        <a:pt x="1456" y="5092"/>
                        <a:pt x="510" y="7056"/>
                        <a:pt x="292" y="9166"/>
                      </a:cubicBezTo>
                      <a:cubicBezTo>
                        <a:pt x="1" y="11420"/>
                        <a:pt x="1601" y="13457"/>
                        <a:pt x="3856" y="13675"/>
                      </a:cubicBezTo>
                      <a:cubicBezTo>
                        <a:pt x="4071" y="13710"/>
                        <a:pt x="4280" y="13726"/>
                        <a:pt x="4482" y="13726"/>
                      </a:cubicBezTo>
                      <a:cubicBezTo>
                        <a:pt x="5986" y="13726"/>
                        <a:pt x="7147" y="12836"/>
                        <a:pt x="8365" y="12002"/>
                      </a:cubicBezTo>
                      <a:cubicBezTo>
                        <a:pt x="8917" y="11597"/>
                        <a:pt x="9396" y="11434"/>
                        <a:pt x="9829" y="11434"/>
                      </a:cubicBezTo>
                      <a:cubicBezTo>
                        <a:pt x="11339" y="11434"/>
                        <a:pt x="12294" y="13417"/>
                        <a:pt x="13821" y="14039"/>
                      </a:cubicBezTo>
                      <a:cubicBezTo>
                        <a:pt x="14131" y="14171"/>
                        <a:pt x="14449" y="14231"/>
                        <a:pt x="14768" y="14231"/>
                      </a:cubicBezTo>
                      <a:cubicBezTo>
                        <a:pt x="16914" y="14231"/>
                        <a:pt x="19104" y="11520"/>
                        <a:pt x="19421" y="9747"/>
                      </a:cubicBezTo>
                      <a:cubicBezTo>
                        <a:pt x="19858" y="7347"/>
                        <a:pt x="18476" y="4874"/>
                        <a:pt x="16875" y="3201"/>
                      </a:cubicBezTo>
                      <a:cubicBezTo>
                        <a:pt x="14969" y="1148"/>
                        <a:pt x="12139" y="1"/>
                        <a:pt x="94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38"/>
                <p:cNvSpPr/>
                <p:nvPr/>
              </p:nvSpPr>
              <p:spPr>
                <a:xfrm>
                  <a:off x="-5758872" y="6266308"/>
                  <a:ext cx="189125" cy="170100"/>
                </a:xfrm>
                <a:custGeom>
                  <a:rect b="b" l="l" r="r" t="t"/>
                  <a:pathLst>
                    <a:path extrusionOk="0" h="6804" w="7565">
                      <a:moveTo>
                        <a:pt x="4292" y="0"/>
                      </a:moveTo>
                      <a:cubicBezTo>
                        <a:pt x="1673" y="0"/>
                        <a:pt x="1" y="2910"/>
                        <a:pt x="1237" y="5237"/>
                      </a:cubicBezTo>
                      <a:cubicBezTo>
                        <a:pt x="1793" y="6269"/>
                        <a:pt x="2825" y="6803"/>
                        <a:pt x="3849" y="6803"/>
                      </a:cubicBezTo>
                      <a:cubicBezTo>
                        <a:pt x="4702" y="6803"/>
                        <a:pt x="5549" y="6433"/>
                        <a:pt x="6110" y="5674"/>
                      </a:cubicBezTo>
                      <a:cubicBezTo>
                        <a:pt x="7565" y="3710"/>
                        <a:pt x="7056" y="218"/>
                        <a:pt x="4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38"/>
                <p:cNvSpPr/>
                <p:nvPr/>
              </p:nvSpPr>
              <p:spPr>
                <a:xfrm>
                  <a:off x="-5542497" y="6116383"/>
                  <a:ext cx="170975" cy="203825"/>
                </a:xfrm>
                <a:custGeom>
                  <a:rect b="b" l="l" r="r" t="t"/>
                  <a:pathLst>
                    <a:path extrusionOk="0" h="8153" w="6839">
                      <a:moveTo>
                        <a:pt x="2882" y="1"/>
                      </a:moveTo>
                      <a:cubicBezTo>
                        <a:pt x="1275" y="1"/>
                        <a:pt x="16" y="1712"/>
                        <a:pt x="74" y="3379"/>
                      </a:cubicBezTo>
                      <a:cubicBezTo>
                        <a:pt x="1" y="4106"/>
                        <a:pt x="1" y="4906"/>
                        <a:pt x="74" y="5634"/>
                      </a:cubicBezTo>
                      <a:cubicBezTo>
                        <a:pt x="219" y="6725"/>
                        <a:pt x="874" y="7597"/>
                        <a:pt x="1892" y="8034"/>
                      </a:cubicBezTo>
                      <a:cubicBezTo>
                        <a:pt x="2104" y="8116"/>
                        <a:pt x="2315" y="8153"/>
                        <a:pt x="2524" y="8153"/>
                      </a:cubicBezTo>
                      <a:cubicBezTo>
                        <a:pt x="3609" y="8153"/>
                        <a:pt x="4628" y="7165"/>
                        <a:pt x="5238" y="6434"/>
                      </a:cubicBezTo>
                      <a:cubicBezTo>
                        <a:pt x="6838" y="4470"/>
                        <a:pt x="6329" y="1633"/>
                        <a:pt x="4220" y="397"/>
                      </a:cubicBezTo>
                      <a:cubicBezTo>
                        <a:pt x="3761" y="122"/>
                        <a:pt x="3310" y="1"/>
                        <a:pt x="28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38"/>
                <p:cNvSpPr/>
                <p:nvPr/>
              </p:nvSpPr>
              <p:spPr>
                <a:xfrm>
                  <a:off x="-5336997" y="6146283"/>
                  <a:ext cx="163675" cy="195625"/>
                </a:xfrm>
                <a:custGeom>
                  <a:rect b="b" l="l" r="r" t="t"/>
                  <a:pathLst>
                    <a:path extrusionOk="0" h="7825" w="6547">
                      <a:moveTo>
                        <a:pt x="2982" y="1"/>
                      </a:moveTo>
                      <a:cubicBezTo>
                        <a:pt x="1818" y="146"/>
                        <a:pt x="946" y="1092"/>
                        <a:pt x="946" y="2256"/>
                      </a:cubicBezTo>
                      <a:cubicBezTo>
                        <a:pt x="436" y="3128"/>
                        <a:pt x="146" y="4147"/>
                        <a:pt x="73" y="5165"/>
                      </a:cubicBezTo>
                      <a:cubicBezTo>
                        <a:pt x="0" y="6110"/>
                        <a:pt x="436" y="6983"/>
                        <a:pt x="1237" y="7565"/>
                      </a:cubicBezTo>
                      <a:cubicBezTo>
                        <a:pt x="1536" y="7750"/>
                        <a:pt x="1880" y="7824"/>
                        <a:pt x="2239" y="7824"/>
                      </a:cubicBezTo>
                      <a:cubicBezTo>
                        <a:pt x="3014" y="7824"/>
                        <a:pt x="3864" y="7477"/>
                        <a:pt x="4510" y="7129"/>
                      </a:cubicBezTo>
                      <a:cubicBezTo>
                        <a:pt x="6473" y="5892"/>
                        <a:pt x="6546" y="3056"/>
                        <a:pt x="5310" y="1310"/>
                      </a:cubicBezTo>
                      <a:cubicBezTo>
                        <a:pt x="4801" y="510"/>
                        <a:pt x="3928" y="1"/>
                        <a:pt x="2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38"/>
                <p:cNvSpPr/>
                <p:nvPr/>
              </p:nvSpPr>
              <p:spPr>
                <a:xfrm>
                  <a:off x="-5220622" y="6334883"/>
                  <a:ext cx="167175" cy="158800"/>
                </a:xfrm>
                <a:custGeom>
                  <a:rect b="b" l="l" r="r" t="t"/>
                  <a:pathLst>
                    <a:path extrusionOk="0" h="6352" w="6687">
                      <a:moveTo>
                        <a:pt x="3661" y="0"/>
                      </a:moveTo>
                      <a:cubicBezTo>
                        <a:pt x="2882" y="0"/>
                        <a:pt x="2029" y="306"/>
                        <a:pt x="1673" y="967"/>
                      </a:cubicBezTo>
                      <a:lnTo>
                        <a:pt x="1673" y="1112"/>
                      </a:lnTo>
                      <a:cubicBezTo>
                        <a:pt x="1091" y="1621"/>
                        <a:pt x="727" y="2276"/>
                        <a:pt x="509" y="2931"/>
                      </a:cubicBezTo>
                      <a:cubicBezTo>
                        <a:pt x="0" y="4531"/>
                        <a:pt x="1091" y="6131"/>
                        <a:pt x="2691" y="6349"/>
                      </a:cubicBezTo>
                      <a:cubicBezTo>
                        <a:pt x="2732" y="6350"/>
                        <a:pt x="2773" y="6351"/>
                        <a:pt x="2813" y="6351"/>
                      </a:cubicBezTo>
                      <a:cubicBezTo>
                        <a:pt x="4940" y="6351"/>
                        <a:pt x="6686" y="4490"/>
                        <a:pt x="6401" y="2349"/>
                      </a:cubicBezTo>
                      <a:cubicBezTo>
                        <a:pt x="6183" y="1330"/>
                        <a:pt x="5528" y="530"/>
                        <a:pt x="4582" y="167"/>
                      </a:cubicBezTo>
                      <a:cubicBezTo>
                        <a:pt x="4320" y="57"/>
                        <a:pt x="3997" y="0"/>
                        <a:pt x="36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56" name="Google Shape;2156;p38"/>
              <p:cNvGrpSpPr/>
              <p:nvPr/>
            </p:nvGrpSpPr>
            <p:grpSpPr>
              <a:xfrm rot="1882907">
                <a:off x="2214569" y="4299367"/>
                <a:ext cx="497534" cy="541159"/>
                <a:chOff x="-2763636" y="9839624"/>
                <a:chExt cx="653266" cy="710545"/>
              </a:xfrm>
            </p:grpSpPr>
            <p:sp>
              <p:nvSpPr>
                <p:cNvPr id="2157" name="Google Shape;2157;p38"/>
                <p:cNvSpPr/>
                <p:nvPr/>
              </p:nvSpPr>
              <p:spPr>
                <a:xfrm rot="-5176049">
                  <a:off x="-2552274" y="10053413"/>
                  <a:ext cx="496461" cy="355783"/>
                </a:xfrm>
                <a:custGeom>
                  <a:rect b="b" l="l" r="r" t="t"/>
                  <a:pathLst>
                    <a:path extrusionOk="0" h="14231" w="19858">
                      <a:moveTo>
                        <a:pt x="9446" y="1"/>
                      </a:moveTo>
                      <a:cubicBezTo>
                        <a:pt x="6797" y="1"/>
                        <a:pt x="4281" y="1112"/>
                        <a:pt x="2910" y="3565"/>
                      </a:cubicBezTo>
                      <a:cubicBezTo>
                        <a:pt x="1456" y="5092"/>
                        <a:pt x="510" y="7056"/>
                        <a:pt x="292" y="9166"/>
                      </a:cubicBezTo>
                      <a:cubicBezTo>
                        <a:pt x="1" y="11420"/>
                        <a:pt x="1601" y="13457"/>
                        <a:pt x="3856" y="13675"/>
                      </a:cubicBezTo>
                      <a:cubicBezTo>
                        <a:pt x="4071" y="13710"/>
                        <a:pt x="4280" y="13726"/>
                        <a:pt x="4482" y="13726"/>
                      </a:cubicBezTo>
                      <a:cubicBezTo>
                        <a:pt x="5986" y="13726"/>
                        <a:pt x="7147" y="12836"/>
                        <a:pt x="8365" y="12002"/>
                      </a:cubicBezTo>
                      <a:cubicBezTo>
                        <a:pt x="8917" y="11597"/>
                        <a:pt x="9396" y="11434"/>
                        <a:pt x="9829" y="11434"/>
                      </a:cubicBezTo>
                      <a:cubicBezTo>
                        <a:pt x="11339" y="11434"/>
                        <a:pt x="12294" y="13417"/>
                        <a:pt x="13821" y="14039"/>
                      </a:cubicBezTo>
                      <a:cubicBezTo>
                        <a:pt x="14131" y="14171"/>
                        <a:pt x="14449" y="14231"/>
                        <a:pt x="14768" y="14231"/>
                      </a:cubicBezTo>
                      <a:cubicBezTo>
                        <a:pt x="16914" y="14231"/>
                        <a:pt x="19104" y="11520"/>
                        <a:pt x="19421" y="9747"/>
                      </a:cubicBezTo>
                      <a:cubicBezTo>
                        <a:pt x="19858" y="7347"/>
                        <a:pt x="18476" y="4874"/>
                        <a:pt x="16875" y="3201"/>
                      </a:cubicBezTo>
                      <a:cubicBezTo>
                        <a:pt x="14969" y="1148"/>
                        <a:pt x="12139" y="1"/>
                        <a:pt x="94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8" name="Google Shape;2158;p38"/>
                <p:cNvSpPr/>
                <p:nvPr/>
              </p:nvSpPr>
              <p:spPr>
                <a:xfrm rot="-5176049">
                  <a:off x="-2631643" y="10365217"/>
                  <a:ext cx="189129" cy="170104"/>
                </a:xfrm>
                <a:custGeom>
                  <a:rect b="b" l="l" r="r" t="t"/>
                  <a:pathLst>
                    <a:path extrusionOk="0" h="6804" w="7565">
                      <a:moveTo>
                        <a:pt x="4292" y="0"/>
                      </a:moveTo>
                      <a:cubicBezTo>
                        <a:pt x="1673" y="0"/>
                        <a:pt x="1" y="2910"/>
                        <a:pt x="1237" y="5237"/>
                      </a:cubicBezTo>
                      <a:cubicBezTo>
                        <a:pt x="1793" y="6269"/>
                        <a:pt x="2825" y="6803"/>
                        <a:pt x="3849" y="6803"/>
                      </a:cubicBezTo>
                      <a:cubicBezTo>
                        <a:pt x="4702" y="6803"/>
                        <a:pt x="5549" y="6433"/>
                        <a:pt x="6110" y="5674"/>
                      </a:cubicBezTo>
                      <a:cubicBezTo>
                        <a:pt x="7565" y="3710"/>
                        <a:pt x="7056" y="218"/>
                        <a:pt x="4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9" name="Google Shape;2159;p38"/>
                <p:cNvSpPr/>
                <p:nvPr/>
              </p:nvSpPr>
              <p:spPr>
                <a:xfrm rot="-5176049">
                  <a:off x="-2741861" y="10132837"/>
                  <a:ext cx="170979" cy="203829"/>
                </a:xfrm>
                <a:custGeom>
                  <a:rect b="b" l="l" r="r" t="t"/>
                  <a:pathLst>
                    <a:path extrusionOk="0" h="8153" w="6839">
                      <a:moveTo>
                        <a:pt x="2882" y="1"/>
                      </a:moveTo>
                      <a:cubicBezTo>
                        <a:pt x="1275" y="1"/>
                        <a:pt x="16" y="1712"/>
                        <a:pt x="74" y="3379"/>
                      </a:cubicBezTo>
                      <a:cubicBezTo>
                        <a:pt x="1" y="4106"/>
                        <a:pt x="1" y="4906"/>
                        <a:pt x="74" y="5634"/>
                      </a:cubicBezTo>
                      <a:cubicBezTo>
                        <a:pt x="219" y="6725"/>
                        <a:pt x="874" y="7597"/>
                        <a:pt x="1892" y="8034"/>
                      </a:cubicBezTo>
                      <a:cubicBezTo>
                        <a:pt x="2104" y="8116"/>
                        <a:pt x="2315" y="8153"/>
                        <a:pt x="2524" y="8153"/>
                      </a:cubicBezTo>
                      <a:cubicBezTo>
                        <a:pt x="3609" y="8153"/>
                        <a:pt x="4628" y="7165"/>
                        <a:pt x="5238" y="6434"/>
                      </a:cubicBezTo>
                      <a:cubicBezTo>
                        <a:pt x="6838" y="4470"/>
                        <a:pt x="6329" y="1633"/>
                        <a:pt x="4220" y="397"/>
                      </a:cubicBezTo>
                      <a:cubicBezTo>
                        <a:pt x="3761" y="122"/>
                        <a:pt x="3310" y="1"/>
                        <a:pt x="28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0" name="Google Shape;2160;p38"/>
                <p:cNvSpPr/>
                <p:nvPr/>
              </p:nvSpPr>
              <p:spPr>
                <a:xfrm rot="-5176049">
                  <a:off x="-2699333" y="9937194"/>
                  <a:ext cx="163678" cy="195629"/>
                </a:xfrm>
                <a:custGeom>
                  <a:rect b="b" l="l" r="r" t="t"/>
                  <a:pathLst>
                    <a:path extrusionOk="0" h="7825" w="6547">
                      <a:moveTo>
                        <a:pt x="2982" y="1"/>
                      </a:moveTo>
                      <a:cubicBezTo>
                        <a:pt x="1818" y="146"/>
                        <a:pt x="946" y="1092"/>
                        <a:pt x="946" y="2256"/>
                      </a:cubicBezTo>
                      <a:cubicBezTo>
                        <a:pt x="436" y="3128"/>
                        <a:pt x="146" y="4147"/>
                        <a:pt x="73" y="5165"/>
                      </a:cubicBezTo>
                      <a:cubicBezTo>
                        <a:pt x="0" y="6110"/>
                        <a:pt x="436" y="6983"/>
                        <a:pt x="1237" y="7565"/>
                      </a:cubicBezTo>
                      <a:cubicBezTo>
                        <a:pt x="1536" y="7750"/>
                        <a:pt x="1880" y="7824"/>
                        <a:pt x="2239" y="7824"/>
                      </a:cubicBezTo>
                      <a:cubicBezTo>
                        <a:pt x="3014" y="7824"/>
                        <a:pt x="3864" y="7477"/>
                        <a:pt x="4510" y="7129"/>
                      </a:cubicBezTo>
                      <a:cubicBezTo>
                        <a:pt x="6473" y="5892"/>
                        <a:pt x="6546" y="3056"/>
                        <a:pt x="5310" y="1310"/>
                      </a:cubicBezTo>
                      <a:cubicBezTo>
                        <a:pt x="4801" y="510"/>
                        <a:pt x="3928" y="1"/>
                        <a:pt x="2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1" name="Google Shape;2161;p38"/>
                <p:cNvSpPr/>
                <p:nvPr/>
              </p:nvSpPr>
              <p:spPr>
                <a:xfrm rot="-5176049">
                  <a:off x="-2523571" y="9848804"/>
                  <a:ext cx="167179" cy="158803"/>
                </a:xfrm>
                <a:custGeom>
                  <a:rect b="b" l="l" r="r" t="t"/>
                  <a:pathLst>
                    <a:path extrusionOk="0" h="6352" w="6687">
                      <a:moveTo>
                        <a:pt x="3661" y="0"/>
                      </a:moveTo>
                      <a:cubicBezTo>
                        <a:pt x="2882" y="0"/>
                        <a:pt x="2029" y="306"/>
                        <a:pt x="1673" y="967"/>
                      </a:cubicBezTo>
                      <a:lnTo>
                        <a:pt x="1673" y="1112"/>
                      </a:lnTo>
                      <a:cubicBezTo>
                        <a:pt x="1091" y="1621"/>
                        <a:pt x="727" y="2276"/>
                        <a:pt x="509" y="2931"/>
                      </a:cubicBezTo>
                      <a:cubicBezTo>
                        <a:pt x="0" y="4531"/>
                        <a:pt x="1091" y="6131"/>
                        <a:pt x="2691" y="6349"/>
                      </a:cubicBezTo>
                      <a:cubicBezTo>
                        <a:pt x="2732" y="6350"/>
                        <a:pt x="2773" y="6351"/>
                        <a:pt x="2813" y="6351"/>
                      </a:cubicBezTo>
                      <a:cubicBezTo>
                        <a:pt x="4940" y="6351"/>
                        <a:pt x="6686" y="4490"/>
                        <a:pt x="6401" y="2349"/>
                      </a:cubicBezTo>
                      <a:cubicBezTo>
                        <a:pt x="6183" y="1330"/>
                        <a:pt x="5528" y="530"/>
                        <a:pt x="4582" y="167"/>
                      </a:cubicBezTo>
                      <a:cubicBezTo>
                        <a:pt x="4320" y="57"/>
                        <a:pt x="3997" y="0"/>
                        <a:pt x="36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62" name="Google Shape;2162;p38"/>
              <p:cNvGrpSpPr/>
              <p:nvPr/>
            </p:nvGrpSpPr>
            <p:grpSpPr>
              <a:xfrm flipH="1" rot="-1882907">
                <a:off x="7894755" y="2011245"/>
                <a:ext cx="537260" cy="480691"/>
                <a:chOff x="-6580847" y="7510235"/>
                <a:chExt cx="705425" cy="631150"/>
              </a:xfrm>
            </p:grpSpPr>
            <p:sp>
              <p:nvSpPr>
                <p:cNvPr id="2163" name="Google Shape;2163;p38"/>
                <p:cNvSpPr/>
                <p:nvPr/>
              </p:nvSpPr>
              <p:spPr>
                <a:xfrm>
                  <a:off x="-6500847" y="7785610"/>
                  <a:ext cx="496450" cy="355775"/>
                </a:xfrm>
                <a:custGeom>
                  <a:rect b="b" l="l" r="r" t="t"/>
                  <a:pathLst>
                    <a:path extrusionOk="0" h="14231" w="19858">
                      <a:moveTo>
                        <a:pt x="9446" y="1"/>
                      </a:moveTo>
                      <a:cubicBezTo>
                        <a:pt x="6797" y="1"/>
                        <a:pt x="4281" y="1112"/>
                        <a:pt x="2910" y="3565"/>
                      </a:cubicBezTo>
                      <a:cubicBezTo>
                        <a:pt x="1456" y="5092"/>
                        <a:pt x="510" y="7056"/>
                        <a:pt x="292" y="9166"/>
                      </a:cubicBezTo>
                      <a:cubicBezTo>
                        <a:pt x="1" y="11420"/>
                        <a:pt x="1601" y="13457"/>
                        <a:pt x="3856" y="13675"/>
                      </a:cubicBezTo>
                      <a:cubicBezTo>
                        <a:pt x="4071" y="13710"/>
                        <a:pt x="4280" y="13726"/>
                        <a:pt x="4482" y="13726"/>
                      </a:cubicBezTo>
                      <a:cubicBezTo>
                        <a:pt x="5986" y="13726"/>
                        <a:pt x="7147" y="12836"/>
                        <a:pt x="8365" y="12002"/>
                      </a:cubicBezTo>
                      <a:cubicBezTo>
                        <a:pt x="8917" y="11597"/>
                        <a:pt x="9396" y="11434"/>
                        <a:pt x="9829" y="11434"/>
                      </a:cubicBezTo>
                      <a:cubicBezTo>
                        <a:pt x="11339" y="11434"/>
                        <a:pt x="12294" y="13417"/>
                        <a:pt x="13821" y="14039"/>
                      </a:cubicBezTo>
                      <a:cubicBezTo>
                        <a:pt x="14131" y="14171"/>
                        <a:pt x="14449" y="14231"/>
                        <a:pt x="14768" y="14231"/>
                      </a:cubicBezTo>
                      <a:cubicBezTo>
                        <a:pt x="16914" y="14231"/>
                        <a:pt x="19104" y="11520"/>
                        <a:pt x="19421" y="9747"/>
                      </a:cubicBezTo>
                      <a:cubicBezTo>
                        <a:pt x="19858" y="7347"/>
                        <a:pt x="18476" y="4874"/>
                        <a:pt x="16875" y="3201"/>
                      </a:cubicBezTo>
                      <a:cubicBezTo>
                        <a:pt x="14969" y="1148"/>
                        <a:pt x="12139" y="1"/>
                        <a:pt x="94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4" name="Google Shape;2164;p38"/>
                <p:cNvSpPr/>
                <p:nvPr/>
              </p:nvSpPr>
              <p:spPr>
                <a:xfrm>
                  <a:off x="-6580847" y="7660160"/>
                  <a:ext cx="189125" cy="170100"/>
                </a:xfrm>
                <a:custGeom>
                  <a:rect b="b" l="l" r="r" t="t"/>
                  <a:pathLst>
                    <a:path extrusionOk="0" h="6804" w="7565">
                      <a:moveTo>
                        <a:pt x="4292" y="0"/>
                      </a:moveTo>
                      <a:cubicBezTo>
                        <a:pt x="1673" y="0"/>
                        <a:pt x="1" y="2910"/>
                        <a:pt x="1237" y="5237"/>
                      </a:cubicBezTo>
                      <a:cubicBezTo>
                        <a:pt x="1793" y="6269"/>
                        <a:pt x="2825" y="6803"/>
                        <a:pt x="3849" y="6803"/>
                      </a:cubicBezTo>
                      <a:cubicBezTo>
                        <a:pt x="4702" y="6803"/>
                        <a:pt x="5549" y="6433"/>
                        <a:pt x="6110" y="5674"/>
                      </a:cubicBezTo>
                      <a:cubicBezTo>
                        <a:pt x="7565" y="3710"/>
                        <a:pt x="7056" y="218"/>
                        <a:pt x="4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5" name="Google Shape;2165;p38"/>
                <p:cNvSpPr/>
                <p:nvPr/>
              </p:nvSpPr>
              <p:spPr>
                <a:xfrm>
                  <a:off x="-6364472" y="7510235"/>
                  <a:ext cx="170975" cy="203825"/>
                </a:xfrm>
                <a:custGeom>
                  <a:rect b="b" l="l" r="r" t="t"/>
                  <a:pathLst>
                    <a:path extrusionOk="0" h="8153" w="6839">
                      <a:moveTo>
                        <a:pt x="2882" y="1"/>
                      </a:moveTo>
                      <a:cubicBezTo>
                        <a:pt x="1275" y="1"/>
                        <a:pt x="16" y="1712"/>
                        <a:pt x="74" y="3379"/>
                      </a:cubicBezTo>
                      <a:cubicBezTo>
                        <a:pt x="1" y="4106"/>
                        <a:pt x="1" y="4906"/>
                        <a:pt x="74" y="5634"/>
                      </a:cubicBezTo>
                      <a:cubicBezTo>
                        <a:pt x="219" y="6725"/>
                        <a:pt x="874" y="7597"/>
                        <a:pt x="1892" y="8034"/>
                      </a:cubicBezTo>
                      <a:cubicBezTo>
                        <a:pt x="2104" y="8116"/>
                        <a:pt x="2315" y="8153"/>
                        <a:pt x="2524" y="8153"/>
                      </a:cubicBezTo>
                      <a:cubicBezTo>
                        <a:pt x="3609" y="8153"/>
                        <a:pt x="4628" y="7165"/>
                        <a:pt x="5238" y="6434"/>
                      </a:cubicBezTo>
                      <a:cubicBezTo>
                        <a:pt x="6838" y="4470"/>
                        <a:pt x="6329" y="1633"/>
                        <a:pt x="4220" y="397"/>
                      </a:cubicBezTo>
                      <a:cubicBezTo>
                        <a:pt x="3761" y="122"/>
                        <a:pt x="3310" y="1"/>
                        <a:pt x="28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6" name="Google Shape;2166;p38"/>
                <p:cNvSpPr/>
                <p:nvPr/>
              </p:nvSpPr>
              <p:spPr>
                <a:xfrm>
                  <a:off x="-6158972" y="7540135"/>
                  <a:ext cx="163675" cy="195625"/>
                </a:xfrm>
                <a:custGeom>
                  <a:rect b="b" l="l" r="r" t="t"/>
                  <a:pathLst>
                    <a:path extrusionOk="0" h="7825" w="6547">
                      <a:moveTo>
                        <a:pt x="2982" y="1"/>
                      </a:moveTo>
                      <a:cubicBezTo>
                        <a:pt x="1818" y="146"/>
                        <a:pt x="946" y="1092"/>
                        <a:pt x="946" y="2256"/>
                      </a:cubicBezTo>
                      <a:cubicBezTo>
                        <a:pt x="436" y="3128"/>
                        <a:pt x="146" y="4147"/>
                        <a:pt x="73" y="5165"/>
                      </a:cubicBezTo>
                      <a:cubicBezTo>
                        <a:pt x="0" y="6110"/>
                        <a:pt x="436" y="6983"/>
                        <a:pt x="1237" y="7565"/>
                      </a:cubicBezTo>
                      <a:cubicBezTo>
                        <a:pt x="1536" y="7750"/>
                        <a:pt x="1880" y="7824"/>
                        <a:pt x="2239" y="7824"/>
                      </a:cubicBezTo>
                      <a:cubicBezTo>
                        <a:pt x="3014" y="7824"/>
                        <a:pt x="3864" y="7477"/>
                        <a:pt x="4510" y="7129"/>
                      </a:cubicBezTo>
                      <a:cubicBezTo>
                        <a:pt x="6473" y="5892"/>
                        <a:pt x="6546" y="3056"/>
                        <a:pt x="5310" y="1310"/>
                      </a:cubicBezTo>
                      <a:cubicBezTo>
                        <a:pt x="4801" y="510"/>
                        <a:pt x="3928" y="1"/>
                        <a:pt x="2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7" name="Google Shape;2167;p38"/>
                <p:cNvSpPr/>
                <p:nvPr/>
              </p:nvSpPr>
              <p:spPr>
                <a:xfrm>
                  <a:off x="-6042597" y="7728735"/>
                  <a:ext cx="167175" cy="158800"/>
                </a:xfrm>
                <a:custGeom>
                  <a:rect b="b" l="l" r="r" t="t"/>
                  <a:pathLst>
                    <a:path extrusionOk="0" h="6352" w="6687">
                      <a:moveTo>
                        <a:pt x="3661" y="0"/>
                      </a:moveTo>
                      <a:cubicBezTo>
                        <a:pt x="2882" y="0"/>
                        <a:pt x="2029" y="306"/>
                        <a:pt x="1673" y="967"/>
                      </a:cubicBezTo>
                      <a:lnTo>
                        <a:pt x="1673" y="1112"/>
                      </a:lnTo>
                      <a:cubicBezTo>
                        <a:pt x="1091" y="1621"/>
                        <a:pt x="727" y="2276"/>
                        <a:pt x="509" y="2931"/>
                      </a:cubicBezTo>
                      <a:cubicBezTo>
                        <a:pt x="0" y="4531"/>
                        <a:pt x="1091" y="6131"/>
                        <a:pt x="2691" y="6349"/>
                      </a:cubicBezTo>
                      <a:cubicBezTo>
                        <a:pt x="2732" y="6350"/>
                        <a:pt x="2773" y="6351"/>
                        <a:pt x="2813" y="6351"/>
                      </a:cubicBezTo>
                      <a:cubicBezTo>
                        <a:pt x="4940" y="6351"/>
                        <a:pt x="6686" y="4490"/>
                        <a:pt x="6401" y="2349"/>
                      </a:cubicBezTo>
                      <a:cubicBezTo>
                        <a:pt x="6183" y="1330"/>
                        <a:pt x="5528" y="530"/>
                        <a:pt x="4582" y="167"/>
                      </a:cubicBezTo>
                      <a:cubicBezTo>
                        <a:pt x="4320" y="57"/>
                        <a:pt x="3997" y="0"/>
                        <a:pt x="36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68" name="Google Shape;2168;p38"/>
              <p:cNvSpPr/>
              <p:nvPr/>
            </p:nvSpPr>
            <p:spPr>
              <a:xfrm rot="1076189">
                <a:off x="6587186" y="2969724"/>
                <a:ext cx="459228" cy="386297"/>
              </a:xfrm>
              <a:custGeom>
                <a:rect b="b" l="l" r="r" t="t"/>
                <a:pathLst>
                  <a:path extrusionOk="0" h="24291" w="28877">
                    <a:moveTo>
                      <a:pt x="9651" y="2175"/>
                    </a:moveTo>
                    <a:cubicBezTo>
                      <a:pt x="11384" y="2175"/>
                      <a:pt x="13085" y="3411"/>
                      <a:pt x="14475" y="5061"/>
                    </a:cubicBezTo>
                    <a:cubicBezTo>
                      <a:pt x="14548" y="5134"/>
                      <a:pt x="14657" y="5170"/>
                      <a:pt x="14766" y="5170"/>
                    </a:cubicBezTo>
                    <a:cubicBezTo>
                      <a:pt x="14875" y="5170"/>
                      <a:pt x="14984" y="5134"/>
                      <a:pt x="15057" y="5061"/>
                    </a:cubicBezTo>
                    <a:cubicBezTo>
                      <a:pt x="15147" y="5151"/>
                      <a:pt x="15264" y="5213"/>
                      <a:pt x="15376" y="5213"/>
                    </a:cubicBezTo>
                    <a:cubicBezTo>
                      <a:pt x="15444" y="5213"/>
                      <a:pt x="15510" y="5189"/>
                      <a:pt x="15566" y="5134"/>
                    </a:cubicBezTo>
                    <a:cubicBezTo>
                      <a:pt x="17167" y="3647"/>
                      <a:pt x="18543" y="2251"/>
                      <a:pt x="20506" y="2251"/>
                    </a:cubicBezTo>
                    <a:cubicBezTo>
                      <a:pt x="21041" y="2251"/>
                      <a:pt x="21619" y="2354"/>
                      <a:pt x="22258" y="2588"/>
                    </a:cubicBezTo>
                    <a:cubicBezTo>
                      <a:pt x="25312" y="3824"/>
                      <a:pt x="25894" y="7607"/>
                      <a:pt x="25385" y="10516"/>
                    </a:cubicBezTo>
                    <a:cubicBezTo>
                      <a:pt x="24876" y="13716"/>
                      <a:pt x="22403" y="16480"/>
                      <a:pt x="20148" y="18517"/>
                    </a:cubicBezTo>
                    <a:cubicBezTo>
                      <a:pt x="18330" y="20044"/>
                      <a:pt x="16075" y="20772"/>
                      <a:pt x="14184" y="22154"/>
                    </a:cubicBezTo>
                    <a:cubicBezTo>
                      <a:pt x="10838" y="18881"/>
                      <a:pt x="7056" y="16699"/>
                      <a:pt x="5019" y="12044"/>
                    </a:cubicBezTo>
                    <a:cubicBezTo>
                      <a:pt x="3783" y="9425"/>
                      <a:pt x="4292" y="6297"/>
                      <a:pt x="6183" y="4115"/>
                    </a:cubicBezTo>
                    <a:cubicBezTo>
                      <a:pt x="7297" y="2738"/>
                      <a:pt x="8481" y="2175"/>
                      <a:pt x="9651" y="2175"/>
                    </a:cubicBezTo>
                    <a:close/>
                    <a:moveTo>
                      <a:pt x="20557" y="1"/>
                    </a:moveTo>
                    <a:cubicBezTo>
                      <a:pt x="17996" y="1"/>
                      <a:pt x="15771" y="2042"/>
                      <a:pt x="15130" y="4479"/>
                    </a:cubicBezTo>
                    <a:cubicBezTo>
                      <a:pt x="14474" y="1412"/>
                      <a:pt x="12625" y="198"/>
                      <a:pt x="10524" y="198"/>
                    </a:cubicBezTo>
                    <a:cubicBezTo>
                      <a:pt x="7492" y="198"/>
                      <a:pt x="3938" y="2725"/>
                      <a:pt x="2692" y="5861"/>
                    </a:cubicBezTo>
                    <a:cubicBezTo>
                      <a:pt x="1" y="12553"/>
                      <a:pt x="7783" y="22008"/>
                      <a:pt x="13748" y="24190"/>
                    </a:cubicBezTo>
                    <a:cubicBezTo>
                      <a:pt x="13905" y="24258"/>
                      <a:pt x="14063" y="24291"/>
                      <a:pt x="14212" y="24291"/>
                    </a:cubicBezTo>
                    <a:cubicBezTo>
                      <a:pt x="14544" y="24291"/>
                      <a:pt x="14833" y="24128"/>
                      <a:pt x="14984" y="23827"/>
                    </a:cubicBezTo>
                    <a:cubicBezTo>
                      <a:pt x="18621" y="23754"/>
                      <a:pt x="22403" y="19972"/>
                      <a:pt x="24658" y="17353"/>
                    </a:cubicBezTo>
                    <a:cubicBezTo>
                      <a:pt x="27058" y="14517"/>
                      <a:pt x="28876" y="10225"/>
                      <a:pt x="27858" y="6443"/>
                    </a:cubicBezTo>
                    <a:cubicBezTo>
                      <a:pt x="27058" y="3170"/>
                      <a:pt x="24876" y="770"/>
                      <a:pt x="21603" y="115"/>
                    </a:cubicBezTo>
                    <a:cubicBezTo>
                      <a:pt x="21250" y="38"/>
                      <a:pt x="20901" y="1"/>
                      <a:pt x="205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8"/>
              <p:cNvSpPr/>
              <p:nvPr/>
            </p:nvSpPr>
            <p:spPr>
              <a:xfrm rot="-1550640">
                <a:off x="1187950" y="1029685"/>
                <a:ext cx="459233" cy="386301"/>
              </a:xfrm>
              <a:custGeom>
                <a:rect b="b" l="l" r="r" t="t"/>
                <a:pathLst>
                  <a:path extrusionOk="0" h="24291" w="28877">
                    <a:moveTo>
                      <a:pt x="9651" y="2175"/>
                    </a:moveTo>
                    <a:cubicBezTo>
                      <a:pt x="11384" y="2175"/>
                      <a:pt x="13085" y="3411"/>
                      <a:pt x="14475" y="5061"/>
                    </a:cubicBezTo>
                    <a:cubicBezTo>
                      <a:pt x="14548" y="5134"/>
                      <a:pt x="14657" y="5170"/>
                      <a:pt x="14766" y="5170"/>
                    </a:cubicBezTo>
                    <a:cubicBezTo>
                      <a:pt x="14875" y="5170"/>
                      <a:pt x="14984" y="5134"/>
                      <a:pt x="15057" y="5061"/>
                    </a:cubicBezTo>
                    <a:cubicBezTo>
                      <a:pt x="15147" y="5151"/>
                      <a:pt x="15264" y="5213"/>
                      <a:pt x="15376" y="5213"/>
                    </a:cubicBezTo>
                    <a:cubicBezTo>
                      <a:pt x="15444" y="5213"/>
                      <a:pt x="15510" y="5189"/>
                      <a:pt x="15566" y="5134"/>
                    </a:cubicBezTo>
                    <a:cubicBezTo>
                      <a:pt x="17167" y="3647"/>
                      <a:pt x="18543" y="2251"/>
                      <a:pt x="20506" y="2251"/>
                    </a:cubicBezTo>
                    <a:cubicBezTo>
                      <a:pt x="21041" y="2251"/>
                      <a:pt x="21619" y="2354"/>
                      <a:pt x="22258" y="2588"/>
                    </a:cubicBezTo>
                    <a:cubicBezTo>
                      <a:pt x="25312" y="3824"/>
                      <a:pt x="25894" y="7607"/>
                      <a:pt x="25385" y="10516"/>
                    </a:cubicBezTo>
                    <a:cubicBezTo>
                      <a:pt x="24876" y="13716"/>
                      <a:pt x="22403" y="16480"/>
                      <a:pt x="20148" y="18517"/>
                    </a:cubicBezTo>
                    <a:cubicBezTo>
                      <a:pt x="18330" y="20044"/>
                      <a:pt x="16075" y="20772"/>
                      <a:pt x="14184" y="22154"/>
                    </a:cubicBezTo>
                    <a:cubicBezTo>
                      <a:pt x="10838" y="18881"/>
                      <a:pt x="7056" y="16699"/>
                      <a:pt x="5019" y="12044"/>
                    </a:cubicBezTo>
                    <a:cubicBezTo>
                      <a:pt x="3783" y="9425"/>
                      <a:pt x="4292" y="6297"/>
                      <a:pt x="6183" y="4115"/>
                    </a:cubicBezTo>
                    <a:cubicBezTo>
                      <a:pt x="7297" y="2738"/>
                      <a:pt x="8481" y="2175"/>
                      <a:pt x="9651" y="2175"/>
                    </a:cubicBezTo>
                    <a:close/>
                    <a:moveTo>
                      <a:pt x="20557" y="1"/>
                    </a:moveTo>
                    <a:cubicBezTo>
                      <a:pt x="17996" y="1"/>
                      <a:pt x="15771" y="2042"/>
                      <a:pt x="15130" y="4479"/>
                    </a:cubicBezTo>
                    <a:cubicBezTo>
                      <a:pt x="14474" y="1412"/>
                      <a:pt x="12625" y="198"/>
                      <a:pt x="10524" y="198"/>
                    </a:cubicBezTo>
                    <a:cubicBezTo>
                      <a:pt x="7492" y="198"/>
                      <a:pt x="3938" y="2725"/>
                      <a:pt x="2692" y="5861"/>
                    </a:cubicBezTo>
                    <a:cubicBezTo>
                      <a:pt x="1" y="12553"/>
                      <a:pt x="7783" y="22008"/>
                      <a:pt x="13748" y="24190"/>
                    </a:cubicBezTo>
                    <a:cubicBezTo>
                      <a:pt x="13905" y="24258"/>
                      <a:pt x="14063" y="24291"/>
                      <a:pt x="14212" y="24291"/>
                    </a:cubicBezTo>
                    <a:cubicBezTo>
                      <a:pt x="14544" y="24291"/>
                      <a:pt x="14833" y="24128"/>
                      <a:pt x="14984" y="23827"/>
                    </a:cubicBezTo>
                    <a:cubicBezTo>
                      <a:pt x="18621" y="23754"/>
                      <a:pt x="22403" y="19972"/>
                      <a:pt x="24658" y="17353"/>
                    </a:cubicBezTo>
                    <a:cubicBezTo>
                      <a:pt x="27058" y="14517"/>
                      <a:pt x="28876" y="10225"/>
                      <a:pt x="27858" y="6443"/>
                    </a:cubicBezTo>
                    <a:cubicBezTo>
                      <a:pt x="27058" y="3170"/>
                      <a:pt x="24876" y="770"/>
                      <a:pt x="21603" y="115"/>
                    </a:cubicBezTo>
                    <a:cubicBezTo>
                      <a:pt x="21250" y="38"/>
                      <a:pt x="20901" y="1"/>
                      <a:pt x="205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38">
    <p:bg>
      <p:bgPr>
        <a:solidFill>
          <a:schemeClr val="lt1"/>
        </a:solidFill>
      </p:bgPr>
    </p:bg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9"/>
          <p:cNvSpPr txBox="1"/>
          <p:nvPr>
            <p:ph type="title"/>
          </p:nvPr>
        </p:nvSpPr>
        <p:spPr>
          <a:xfrm>
            <a:off x="5244471" y="539500"/>
            <a:ext cx="3186300" cy="28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172" name="Google Shape;2172;p39"/>
          <p:cNvGrpSpPr/>
          <p:nvPr/>
        </p:nvGrpSpPr>
        <p:grpSpPr>
          <a:xfrm rot="10800000">
            <a:off x="25895" y="4300"/>
            <a:ext cx="9125456" cy="5037984"/>
            <a:chOff x="20913" y="327561"/>
            <a:chExt cx="9125456" cy="5037984"/>
          </a:xfrm>
        </p:grpSpPr>
        <p:sp>
          <p:nvSpPr>
            <p:cNvPr id="2173" name="Google Shape;2173;p39"/>
            <p:cNvSpPr/>
            <p:nvPr/>
          </p:nvSpPr>
          <p:spPr>
            <a:xfrm>
              <a:off x="4460556" y="555032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7259303" y="5027034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8244585" y="379438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3095956" y="2517446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9"/>
            <p:cNvSpPr/>
            <p:nvPr/>
          </p:nvSpPr>
          <p:spPr>
            <a:xfrm>
              <a:off x="2432706" y="541927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9"/>
            <p:cNvSpPr/>
            <p:nvPr/>
          </p:nvSpPr>
          <p:spPr>
            <a:xfrm>
              <a:off x="416002" y="5193934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9"/>
            <p:cNvSpPr/>
            <p:nvPr/>
          </p:nvSpPr>
          <p:spPr>
            <a:xfrm>
              <a:off x="20913" y="3600641"/>
              <a:ext cx="103842" cy="116554"/>
            </a:xfrm>
            <a:custGeom>
              <a:rect b="b" l="l" r="r" t="t"/>
              <a:pathLst>
                <a:path extrusionOk="0" h="1412" w="1258">
                  <a:moveTo>
                    <a:pt x="629" y="1"/>
                  </a:moveTo>
                  <a:cubicBezTo>
                    <a:pt x="552" y="1"/>
                    <a:pt x="484" y="233"/>
                    <a:pt x="474" y="552"/>
                  </a:cubicBezTo>
                  <a:cubicBezTo>
                    <a:pt x="204" y="571"/>
                    <a:pt x="1" y="629"/>
                    <a:pt x="1" y="706"/>
                  </a:cubicBezTo>
                  <a:cubicBezTo>
                    <a:pt x="1" y="784"/>
                    <a:pt x="204" y="842"/>
                    <a:pt x="474" y="861"/>
                  </a:cubicBezTo>
                  <a:cubicBezTo>
                    <a:pt x="484" y="1180"/>
                    <a:pt x="552" y="1412"/>
                    <a:pt x="629" y="1412"/>
                  </a:cubicBezTo>
                  <a:cubicBezTo>
                    <a:pt x="706" y="1412"/>
                    <a:pt x="774" y="1180"/>
                    <a:pt x="793" y="861"/>
                  </a:cubicBezTo>
                  <a:cubicBezTo>
                    <a:pt x="1054" y="842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93" y="552"/>
                  </a:cubicBezTo>
                  <a:cubicBezTo>
                    <a:pt x="774" y="233"/>
                    <a:pt x="706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9"/>
            <p:cNvSpPr/>
            <p:nvPr/>
          </p:nvSpPr>
          <p:spPr>
            <a:xfrm>
              <a:off x="546478" y="719265"/>
              <a:ext cx="103759" cy="117379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9"/>
            <p:cNvSpPr/>
            <p:nvPr/>
          </p:nvSpPr>
          <p:spPr>
            <a:xfrm>
              <a:off x="8244585" y="3157113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9"/>
            <p:cNvSpPr/>
            <p:nvPr/>
          </p:nvSpPr>
          <p:spPr>
            <a:xfrm>
              <a:off x="3367592" y="649888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9"/>
            <p:cNvSpPr/>
            <p:nvPr/>
          </p:nvSpPr>
          <p:spPr>
            <a:xfrm>
              <a:off x="271790" y="308096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4" name="Google Shape;2184;p39"/>
            <p:cNvGrpSpPr/>
            <p:nvPr/>
          </p:nvGrpSpPr>
          <p:grpSpPr>
            <a:xfrm>
              <a:off x="384142" y="4522561"/>
              <a:ext cx="4889396" cy="609728"/>
              <a:chOff x="2002810" y="3558267"/>
              <a:chExt cx="4497237" cy="560824"/>
            </a:xfrm>
          </p:grpSpPr>
          <p:sp>
            <p:nvSpPr>
              <p:cNvPr id="2185" name="Google Shape;2185;p39"/>
              <p:cNvSpPr/>
              <p:nvPr/>
            </p:nvSpPr>
            <p:spPr>
              <a:xfrm>
                <a:off x="6425716" y="4056225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39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39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39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39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0" name="Google Shape;2190;p39"/>
            <p:cNvSpPr/>
            <p:nvPr/>
          </p:nvSpPr>
          <p:spPr>
            <a:xfrm>
              <a:off x="7829351" y="55514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9"/>
            <p:cNvSpPr/>
            <p:nvPr/>
          </p:nvSpPr>
          <p:spPr>
            <a:xfrm>
              <a:off x="8697935" y="251743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9"/>
            <p:cNvSpPr/>
            <p:nvPr/>
          </p:nvSpPr>
          <p:spPr>
            <a:xfrm>
              <a:off x="9042610" y="360062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9"/>
            <p:cNvSpPr/>
            <p:nvPr/>
          </p:nvSpPr>
          <p:spPr>
            <a:xfrm>
              <a:off x="246697" y="2242900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9"/>
            <p:cNvSpPr/>
            <p:nvPr/>
          </p:nvSpPr>
          <p:spPr>
            <a:xfrm>
              <a:off x="1644910" y="5132300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9"/>
            <p:cNvSpPr/>
            <p:nvPr/>
          </p:nvSpPr>
          <p:spPr>
            <a:xfrm>
              <a:off x="1806951" y="60666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9"/>
            <p:cNvSpPr/>
            <p:nvPr/>
          </p:nvSpPr>
          <p:spPr>
            <a:xfrm>
              <a:off x="1493442" y="32756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9"/>
            <p:cNvSpPr/>
            <p:nvPr/>
          </p:nvSpPr>
          <p:spPr>
            <a:xfrm>
              <a:off x="1677767" y="467411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9"/>
            <p:cNvSpPr/>
            <p:nvPr/>
          </p:nvSpPr>
          <p:spPr>
            <a:xfrm>
              <a:off x="1773437" y="8038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9"/>
            <p:cNvSpPr/>
            <p:nvPr/>
          </p:nvSpPr>
          <p:spPr>
            <a:xfrm>
              <a:off x="1592415" y="70481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9"/>
            <p:cNvSpPr/>
            <p:nvPr/>
          </p:nvSpPr>
          <p:spPr>
            <a:xfrm>
              <a:off x="6849717" y="43007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9"/>
            <p:cNvSpPr/>
            <p:nvPr/>
          </p:nvSpPr>
          <p:spPr>
            <a:xfrm>
              <a:off x="7338842" y="547724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9"/>
            <p:cNvSpPr/>
            <p:nvPr/>
          </p:nvSpPr>
          <p:spPr>
            <a:xfrm>
              <a:off x="3644990" y="1637571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9"/>
            <p:cNvSpPr/>
            <p:nvPr/>
          </p:nvSpPr>
          <p:spPr>
            <a:xfrm flipH="1">
              <a:off x="6095016" y="533415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9"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5" name="Google Shape;2205;p40"/>
          <p:cNvGrpSpPr/>
          <p:nvPr/>
        </p:nvGrpSpPr>
        <p:grpSpPr>
          <a:xfrm flipH="1">
            <a:off x="46342" y="62639"/>
            <a:ext cx="9102164" cy="5026450"/>
            <a:chOff x="46342" y="62639"/>
            <a:chExt cx="9102164" cy="5026450"/>
          </a:xfrm>
        </p:grpSpPr>
        <p:sp>
          <p:nvSpPr>
            <p:cNvPr id="2206" name="Google Shape;2206;p40"/>
            <p:cNvSpPr/>
            <p:nvPr/>
          </p:nvSpPr>
          <p:spPr>
            <a:xfrm flipH="1">
              <a:off x="5365612" y="9378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 flipH="1">
              <a:off x="8776380" y="29059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 flipH="1">
              <a:off x="3275225" y="62639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 flipH="1">
              <a:off x="5430928" y="47279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 flipH="1">
              <a:off x="7503507" y="4437852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 flipH="1">
              <a:off x="8125658" y="4749191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 flipH="1">
              <a:off x="8236122" y="249792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 flipH="1">
              <a:off x="1621256" y="4692868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 flipH="1">
              <a:off x="984119" y="4778740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 flipH="1">
              <a:off x="5486549" y="42437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 flipH="1">
              <a:off x="6096499" y="333904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 flipH="1">
              <a:off x="6064268" y="4837380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 flipH="1">
              <a:off x="74588" y="2761319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0"/>
            <p:cNvSpPr/>
            <p:nvPr/>
          </p:nvSpPr>
          <p:spPr>
            <a:xfrm flipH="1">
              <a:off x="5029626" y="141268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0"/>
            <p:cNvSpPr/>
            <p:nvPr/>
          </p:nvSpPr>
          <p:spPr>
            <a:xfrm flipH="1">
              <a:off x="8580006" y="1252021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 flipH="1">
              <a:off x="6773181" y="346217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 flipH="1">
              <a:off x="7025617" y="3883712"/>
              <a:ext cx="57039" cy="56838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3" name="Google Shape;2223;p40"/>
            <p:cNvGrpSpPr/>
            <p:nvPr/>
          </p:nvGrpSpPr>
          <p:grpSpPr>
            <a:xfrm flipH="1">
              <a:off x="185055" y="541798"/>
              <a:ext cx="419846" cy="458079"/>
              <a:chOff x="5121781" y="1532506"/>
              <a:chExt cx="419846" cy="458079"/>
            </a:xfrm>
          </p:grpSpPr>
          <p:sp>
            <p:nvSpPr>
              <p:cNvPr id="2224" name="Google Shape;2224;p40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40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40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9" name="Google Shape;2229;p40"/>
            <p:cNvSpPr/>
            <p:nvPr/>
          </p:nvSpPr>
          <p:spPr>
            <a:xfrm flipH="1">
              <a:off x="4185550" y="44937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 flipH="1">
              <a:off x="1731717" y="369889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 flipH="1" rot="1241947">
              <a:off x="568847" y="353276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 flipH="1" rot="1241947">
              <a:off x="462939" y="374755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 flipH="1">
              <a:off x="2314784" y="4180341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 flipH="1" rot="-422590">
              <a:off x="72531" y="4339141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 flipH="1" rot="1550640">
              <a:off x="1962536" y="2438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6" name="Google Shape;2236;p40"/>
            <p:cNvGrpSpPr/>
            <p:nvPr/>
          </p:nvGrpSpPr>
          <p:grpSpPr>
            <a:xfrm flipH="1" rot="-1882907">
              <a:off x="8466055" y="4239858"/>
              <a:ext cx="537260" cy="480691"/>
              <a:chOff x="-4380581" y="7797838"/>
              <a:chExt cx="705425" cy="631150"/>
            </a:xfrm>
          </p:grpSpPr>
          <p:sp>
            <p:nvSpPr>
              <p:cNvPr id="2237" name="Google Shape;2237;p40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40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0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40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40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2" name="Google Shape;2242;p40"/>
            <p:cNvGrpSpPr/>
            <p:nvPr/>
          </p:nvGrpSpPr>
          <p:grpSpPr>
            <a:xfrm>
              <a:off x="8451393" y="407454"/>
              <a:ext cx="566578" cy="592413"/>
              <a:chOff x="4511781" y="1650104"/>
              <a:chExt cx="566578" cy="592413"/>
            </a:xfrm>
          </p:grpSpPr>
          <p:sp>
            <p:nvSpPr>
              <p:cNvPr id="2243" name="Google Shape;2243;p40"/>
              <p:cNvSpPr/>
              <p:nvPr/>
            </p:nvSpPr>
            <p:spPr>
              <a:xfrm flipH="1" rot="1921615">
                <a:off x="4554856" y="1891914"/>
                <a:ext cx="378106" cy="27096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40"/>
              <p:cNvSpPr/>
              <p:nvPr/>
            </p:nvSpPr>
            <p:spPr>
              <a:xfrm flipH="1" rot="1921615">
                <a:off x="4910928" y="1916047"/>
                <a:ext cx="144041" cy="129551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40"/>
              <p:cNvSpPr/>
              <p:nvPr/>
            </p:nvSpPr>
            <p:spPr>
              <a:xfrm flipH="1" rot="1921615">
                <a:off x="4834648" y="1726259"/>
                <a:ext cx="130218" cy="155237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40"/>
              <p:cNvSpPr/>
              <p:nvPr/>
            </p:nvSpPr>
            <p:spPr>
              <a:xfrm flipH="1" rot="1921615">
                <a:off x="4699752" y="1671820"/>
                <a:ext cx="124658" cy="148992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40"/>
              <p:cNvSpPr/>
              <p:nvPr/>
            </p:nvSpPr>
            <p:spPr>
              <a:xfrm flipH="1" rot="1921615">
                <a:off x="4550331" y="1740722"/>
                <a:ext cx="127324" cy="120945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8" name="Google Shape;2248;p40"/>
            <p:cNvGrpSpPr/>
            <p:nvPr/>
          </p:nvGrpSpPr>
          <p:grpSpPr>
            <a:xfrm rot="-2700000">
              <a:off x="747205" y="1011184"/>
              <a:ext cx="537219" cy="480655"/>
              <a:chOff x="-8043575" y="8494248"/>
              <a:chExt cx="705425" cy="631150"/>
            </a:xfrm>
          </p:grpSpPr>
          <p:sp>
            <p:nvSpPr>
              <p:cNvPr id="2249" name="Google Shape;2249;p40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40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40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40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40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4" name="Google Shape;2254;p40"/>
            <p:cNvSpPr/>
            <p:nvPr/>
          </p:nvSpPr>
          <p:spPr>
            <a:xfrm flipH="1" rot="-1076189">
              <a:off x="8640955" y="180167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0"/>
            <p:cNvSpPr/>
            <p:nvPr/>
          </p:nvSpPr>
          <p:spPr>
            <a:xfrm flipH="1">
              <a:off x="8073805" y="10391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0"/>
            <p:cNvSpPr/>
            <p:nvPr/>
          </p:nvSpPr>
          <p:spPr>
            <a:xfrm flipH="1">
              <a:off x="4707975" y="303341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0"/>
            <p:cNvSpPr/>
            <p:nvPr/>
          </p:nvSpPr>
          <p:spPr>
            <a:xfrm flipH="1">
              <a:off x="4495949" y="35579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8" name="Google Shape;2258;p40"/>
          <p:cNvSpPr txBox="1"/>
          <p:nvPr>
            <p:ph idx="1" type="subTitle"/>
          </p:nvPr>
        </p:nvSpPr>
        <p:spPr>
          <a:xfrm>
            <a:off x="5137100" y="3465713"/>
            <a:ext cx="26718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59" name="Google Shape;2259;p40"/>
          <p:cNvSpPr txBox="1"/>
          <p:nvPr>
            <p:ph type="title"/>
          </p:nvPr>
        </p:nvSpPr>
        <p:spPr>
          <a:xfrm>
            <a:off x="5137100" y="3067788"/>
            <a:ext cx="2671800" cy="49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0" name="Google Shape;2260;p40"/>
          <p:cNvSpPr txBox="1"/>
          <p:nvPr>
            <p:ph idx="2"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61" name="Google Shape;2261;p40"/>
          <p:cNvSpPr txBox="1"/>
          <p:nvPr>
            <p:ph idx="3" type="subTitle"/>
          </p:nvPr>
        </p:nvSpPr>
        <p:spPr>
          <a:xfrm>
            <a:off x="5137100" y="2032688"/>
            <a:ext cx="26718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62" name="Google Shape;2262;p40"/>
          <p:cNvSpPr txBox="1"/>
          <p:nvPr>
            <p:ph idx="4" type="title"/>
          </p:nvPr>
        </p:nvSpPr>
        <p:spPr>
          <a:xfrm>
            <a:off x="5137100" y="1634738"/>
            <a:ext cx="2671800" cy="49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5"/>
          <p:cNvGrpSpPr/>
          <p:nvPr/>
        </p:nvGrpSpPr>
        <p:grpSpPr>
          <a:xfrm>
            <a:off x="89338" y="138653"/>
            <a:ext cx="8957938" cy="4821944"/>
            <a:chOff x="84356" y="461914"/>
            <a:chExt cx="8957938" cy="4821944"/>
          </a:xfrm>
        </p:grpSpPr>
        <p:sp>
          <p:nvSpPr>
            <p:cNvPr id="195" name="Google Shape;195;p5"/>
            <p:cNvSpPr/>
            <p:nvPr/>
          </p:nvSpPr>
          <p:spPr>
            <a:xfrm>
              <a:off x="5206794" y="3351369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4462864" y="4914975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8495690" y="1499146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8404335" y="533238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437431" y="461921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84356" y="1539277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948472" y="487044"/>
              <a:ext cx="152378" cy="171529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864531" y="3565614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33"/>
                    <a:pt x="464" y="552"/>
                  </a:cubicBezTo>
                  <a:cubicBezTo>
                    <a:pt x="194" y="571"/>
                    <a:pt x="0" y="629"/>
                    <a:pt x="0" y="706"/>
                  </a:cubicBezTo>
                  <a:cubicBezTo>
                    <a:pt x="0" y="784"/>
                    <a:pt x="194" y="851"/>
                    <a:pt x="46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80"/>
                    <a:pt x="783" y="871"/>
                  </a:cubicBezTo>
                  <a:cubicBezTo>
                    <a:pt x="1054" y="851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8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211215" y="4610184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524138" y="4637703"/>
              <a:ext cx="103842" cy="116554"/>
            </a:xfrm>
            <a:custGeom>
              <a:rect b="b" l="l" r="r" t="t"/>
              <a:pathLst>
                <a:path extrusionOk="0" h="1412" w="1258">
                  <a:moveTo>
                    <a:pt x="629" y="1"/>
                  </a:moveTo>
                  <a:cubicBezTo>
                    <a:pt x="552" y="1"/>
                    <a:pt x="484" y="233"/>
                    <a:pt x="474" y="552"/>
                  </a:cubicBezTo>
                  <a:cubicBezTo>
                    <a:pt x="204" y="571"/>
                    <a:pt x="1" y="629"/>
                    <a:pt x="1" y="706"/>
                  </a:cubicBezTo>
                  <a:cubicBezTo>
                    <a:pt x="1" y="784"/>
                    <a:pt x="204" y="842"/>
                    <a:pt x="474" y="861"/>
                  </a:cubicBezTo>
                  <a:cubicBezTo>
                    <a:pt x="484" y="1180"/>
                    <a:pt x="552" y="1412"/>
                    <a:pt x="629" y="1412"/>
                  </a:cubicBezTo>
                  <a:cubicBezTo>
                    <a:pt x="706" y="1412"/>
                    <a:pt x="774" y="1180"/>
                    <a:pt x="793" y="861"/>
                  </a:cubicBezTo>
                  <a:cubicBezTo>
                    <a:pt x="1054" y="842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93" y="552"/>
                  </a:cubicBezTo>
                  <a:cubicBezTo>
                    <a:pt x="774" y="233"/>
                    <a:pt x="706" y="1"/>
                    <a:pt x="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46478" y="719265"/>
              <a:ext cx="103759" cy="117379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86603" y="984304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8215060" y="2913813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567030" y="306935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113654" y="4859099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173140" y="203581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353808" y="4805793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702736" y="5215015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819042" y="461914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968299" y="2747071"/>
              <a:ext cx="38218" cy="32358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1563672" y="5226729"/>
              <a:ext cx="53819" cy="45400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" name="Google Shape;216;p5"/>
            <p:cNvGrpSpPr/>
            <p:nvPr/>
          </p:nvGrpSpPr>
          <p:grpSpPr>
            <a:xfrm>
              <a:off x="384142" y="4522561"/>
              <a:ext cx="394321" cy="369227"/>
              <a:chOff x="2002810" y="3558267"/>
              <a:chExt cx="362694" cy="339613"/>
            </a:xfrm>
          </p:grpSpPr>
          <p:sp>
            <p:nvSpPr>
              <p:cNvPr id="217" name="Google Shape;217;p5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5"/>
            <p:cNvGrpSpPr/>
            <p:nvPr/>
          </p:nvGrpSpPr>
          <p:grpSpPr>
            <a:xfrm>
              <a:off x="8251792" y="4522561"/>
              <a:ext cx="394321" cy="369227"/>
              <a:chOff x="2002810" y="3558267"/>
              <a:chExt cx="362694" cy="339613"/>
            </a:xfrm>
          </p:grpSpPr>
          <p:sp>
            <p:nvSpPr>
              <p:cNvPr id="223" name="Google Shape;223;p5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" name="Google Shape;228;p5"/>
            <p:cNvSpPr/>
            <p:nvPr/>
          </p:nvSpPr>
          <p:spPr>
            <a:xfrm>
              <a:off x="8938535" y="208973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8542360" y="34481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529435" y="274332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650260" y="3533900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78476" y="234726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111017" y="1087726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268417" y="1092511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897487" y="7431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725865" y="132991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219626" y="60299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6919542" y="66441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956554" y="1092511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7314937" y="110551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6098365" y="755038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048756" y="48918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3359915" y="4240721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flipH="1">
              <a:off x="5719493" y="4899146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5"/>
          <p:cNvSpPr txBox="1"/>
          <p:nvPr>
            <p:ph type="title"/>
          </p:nvPr>
        </p:nvSpPr>
        <p:spPr>
          <a:xfrm>
            <a:off x="311700" y="516839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5"/>
          <p:cNvSpPr txBox="1"/>
          <p:nvPr>
            <p:ph idx="1" type="body"/>
          </p:nvPr>
        </p:nvSpPr>
        <p:spPr>
          <a:xfrm>
            <a:off x="3573300" y="3408060"/>
            <a:ext cx="19974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5"/>
          <p:cNvSpPr txBox="1"/>
          <p:nvPr>
            <p:ph idx="2" type="body"/>
          </p:nvPr>
        </p:nvSpPr>
        <p:spPr>
          <a:xfrm>
            <a:off x="3573300" y="1866636"/>
            <a:ext cx="19974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5"/>
          <p:cNvSpPr txBox="1"/>
          <p:nvPr>
            <p:ph idx="3" type="subTitle"/>
          </p:nvPr>
        </p:nvSpPr>
        <p:spPr>
          <a:xfrm>
            <a:off x="3573300" y="1662533"/>
            <a:ext cx="1997400" cy="2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oogaloo"/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50" name="Google Shape;250;p5"/>
          <p:cNvSpPr txBox="1"/>
          <p:nvPr>
            <p:ph idx="4" type="subTitle"/>
          </p:nvPr>
        </p:nvSpPr>
        <p:spPr>
          <a:xfrm>
            <a:off x="3573300" y="3211800"/>
            <a:ext cx="19974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oogaloo"/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3"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oogle Shape;2264;p41"/>
          <p:cNvGrpSpPr/>
          <p:nvPr/>
        </p:nvGrpSpPr>
        <p:grpSpPr>
          <a:xfrm>
            <a:off x="74588" y="62639"/>
            <a:ext cx="9073918" cy="5001479"/>
            <a:chOff x="74588" y="62639"/>
            <a:chExt cx="9073918" cy="5001479"/>
          </a:xfrm>
        </p:grpSpPr>
        <p:sp>
          <p:nvSpPr>
            <p:cNvPr id="2265" name="Google Shape;2265;p41"/>
            <p:cNvSpPr/>
            <p:nvPr/>
          </p:nvSpPr>
          <p:spPr>
            <a:xfrm flipH="1">
              <a:off x="5365612" y="9378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1"/>
            <p:cNvSpPr/>
            <p:nvPr/>
          </p:nvSpPr>
          <p:spPr>
            <a:xfrm flipH="1">
              <a:off x="8776380" y="29059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1"/>
            <p:cNvSpPr/>
            <p:nvPr/>
          </p:nvSpPr>
          <p:spPr>
            <a:xfrm flipH="1">
              <a:off x="3275225" y="62639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1"/>
            <p:cNvSpPr/>
            <p:nvPr/>
          </p:nvSpPr>
          <p:spPr>
            <a:xfrm flipH="1">
              <a:off x="5430928" y="47279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1"/>
            <p:cNvSpPr/>
            <p:nvPr/>
          </p:nvSpPr>
          <p:spPr>
            <a:xfrm flipH="1">
              <a:off x="7517757" y="460857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1"/>
            <p:cNvSpPr/>
            <p:nvPr/>
          </p:nvSpPr>
          <p:spPr>
            <a:xfrm flipH="1">
              <a:off x="8125658" y="4749191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1"/>
            <p:cNvSpPr/>
            <p:nvPr/>
          </p:nvSpPr>
          <p:spPr>
            <a:xfrm flipH="1">
              <a:off x="8236122" y="249792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1"/>
            <p:cNvSpPr/>
            <p:nvPr/>
          </p:nvSpPr>
          <p:spPr>
            <a:xfrm flipH="1">
              <a:off x="1621256" y="4692868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1"/>
            <p:cNvSpPr/>
            <p:nvPr/>
          </p:nvSpPr>
          <p:spPr>
            <a:xfrm flipH="1">
              <a:off x="984119" y="4778740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1"/>
            <p:cNvSpPr/>
            <p:nvPr/>
          </p:nvSpPr>
          <p:spPr>
            <a:xfrm flipH="1">
              <a:off x="4988224" y="44378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1"/>
            <p:cNvSpPr/>
            <p:nvPr/>
          </p:nvSpPr>
          <p:spPr>
            <a:xfrm flipH="1">
              <a:off x="5640799" y="3225070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1"/>
            <p:cNvSpPr/>
            <p:nvPr/>
          </p:nvSpPr>
          <p:spPr>
            <a:xfrm flipH="1">
              <a:off x="6064268" y="4837380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1"/>
            <p:cNvSpPr/>
            <p:nvPr/>
          </p:nvSpPr>
          <p:spPr>
            <a:xfrm flipH="1">
              <a:off x="74588" y="2761319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1"/>
            <p:cNvSpPr/>
            <p:nvPr/>
          </p:nvSpPr>
          <p:spPr>
            <a:xfrm flipH="1">
              <a:off x="5029626" y="141268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1"/>
            <p:cNvSpPr/>
            <p:nvPr/>
          </p:nvSpPr>
          <p:spPr>
            <a:xfrm flipH="1">
              <a:off x="8580006" y="1252021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1"/>
            <p:cNvSpPr/>
            <p:nvPr/>
          </p:nvSpPr>
          <p:spPr>
            <a:xfrm flipH="1">
              <a:off x="6773181" y="346217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1"/>
            <p:cNvSpPr/>
            <p:nvPr/>
          </p:nvSpPr>
          <p:spPr>
            <a:xfrm flipH="1">
              <a:off x="7559025" y="2512100"/>
              <a:ext cx="52249" cy="56850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2" name="Google Shape;2282;p41"/>
            <p:cNvGrpSpPr/>
            <p:nvPr/>
          </p:nvGrpSpPr>
          <p:grpSpPr>
            <a:xfrm flipH="1">
              <a:off x="185055" y="541798"/>
              <a:ext cx="419846" cy="458079"/>
              <a:chOff x="5121781" y="1532506"/>
              <a:chExt cx="419846" cy="458079"/>
            </a:xfrm>
          </p:grpSpPr>
          <p:sp>
            <p:nvSpPr>
              <p:cNvPr id="2283" name="Google Shape;2283;p41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41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41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41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41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8" name="Google Shape;2288;p41"/>
            <p:cNvSpPr/>
            <p:nvPr/>
          </p:nvSpPr>
          <p:spPr>
            <a:xfrm flipH="1">
              <a:off x="4185550" y="44937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1"/>
            <p:cNvSpPr/>
            <p:nvPr/>
          </p:nvSpPr>
          <p:spPr>
            <a:xfrm flipH="1">
              <a:off x="1204542" y="259704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1"/>
            <p:cNvSpPr/>
            <p:nvPr/>
          </p:nvSpPr>
          <p:spPr>
            <a:xfrm flipH="1" rot="1241947">
              <a:off x="568847" y="353276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1"/>
            <p:cNvSpPr/>
            <p:nvPr/>
          </p:nvSpPr>
          <p:spPr>
            <a:xfrm flipH="1" rot="1241947">
              <a:off x="462939" y="374755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1"/>
            <p:cNvSpPr/>
            <p:nvPr/>
          </p:nvSpPr>
          <p:spPr>
            <a:xfrm flipH="1">
              <a:off x="6456184" y="1145541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1"/>
            <p:cNvSpPr/>
            <p:nvPr/>
          </p:nvSpPr>
          <p:spPr>
            <a:xfrm flipH="1" rot="-422590">
              <a:off x="1896281" y="1541416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1"/>
            <p:cNvSpPr/>
            <p:nvPr/>
          </p:nvSpPr>
          <p:spPr>
            <a:xfrm flipH="1" rot="-2700000">
              <a:off x="224265" y="4572034"/>
              <a:ext cx="459226" cy="386296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5" name="Google Shape;2295;p41"/>
            <p:cNvGrpSpPr/>
            <p:nvPr/>
          </p:nvGrpSpPr>
          <p:grpSpPr>
            <a:xfrm flipH="1" rot="-1882907">
              <a:off x="8466055" y="4239858"/>
              <a:ext cx="537260" cy="480691"/>
              <a:chOff x="-4380581" y="7797838"/>
              <a:chExt cx="705425" cy="631150"/>
            </a:xfrm>
          </p:grpSpPr>
          <p:sp>
            <p:nvSpPr>
              <p:cNvPr id="2296" name="Google Shape;2296;p41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41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41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41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41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1" name="Google Shape;2301;p41"/>
            <p:cNvGrpSpPr/>
            <p:nvPr/>
          </p:nvGrpSpPr>
          <p:grpSpPr>
            <a:xfrm>
              <a:off x="8451393" y="407454"/>
              <a:ext cx="566578" cy="592413"/>
              <a:chOff x="4511781" y="1650104"/>
              <a:chExt cx="566578" cy="592413"/>
            </a:xfrm>
          </p:grpSpPr>
          <p:sp>
            <p:nvSpPr>
              <p:cNvPr id="2302" name="Google Shape;2302;p41"/>
              <p:cNvSpPr/>
              <p:nvPr/>
            </p:nvSpPr>
            <p:spPr>
              <a:xfrm flipH="1" rot="1921615">
                <a:off x="4554856" y="1891914"/>
                <a:ext cx="378106" cy="27096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41"/>
              <p:cNvSpPr/>
              <p:nvPr/>
            </p:nvSpPr>
            <p:spPr>
              <a:xfrm flipH="1" rot="1921615">
                <a:off x="4910928" y="1916047"/>
                <a:ext cx="144041" cy="129551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41"/>
              <p:cNvSpPr/>
              <p:nvPr/>
            </p:nvSpPr>
            <p:spPr>
              <a:xfrm flipH="1" rot="1921615">
                <a:off x="4834648" y="1726259"/>
                <a:ext cx="130218" cy="155237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41"/>
              <p:cNvSpPr/>
              <p:nvPr/>
            </p:nvSpPr>
            <p:spPr>
              <a:xfrm flipH="1" rot="1921615">
                <a:off x="4699752" y="1671820"/>
                <a:ext cx="124658" cy="148992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41"/>
              <p:cNvSpPr/>
              <p:nvPr/>
            </p:nvSpPr>
            <p:spPr>
              <a:xfrm flipH="1" rot="1921615">
                <a:off x="4550331" y="1740722"/>
                <a:ext cx="127324" cy="120945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7" name="Google Shape;2307;p41"/>
            <p:cNvGrpSpPr/>
            <p:nvPr/>
          </p:nvGrpSpPr>
          <p:grpSpPr>
            <a:xfrm rot="-2700000">
              <a:off x="747205" y="1011184"/>
              <a:ext cx="537219" cy="480655"/>
              <a:chOff x="-8043575" y="8494248"/>
              <a:chExt cx="705425" cy="631150"/>
            </a:xfrm>
          </p:grpSpPr>
          <p:sp>
            <p:nvSpPr>
              <p:cNvPr id="2308" name="Google Shape;2308;p41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41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41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41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41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3" name="Google Shape;2313;p41"/>
            <p:cNvSpPr/>
            <p:nvPr/>
          </p:nvSpPr>
          <p:spPr>
            <a:xfrm flipH="1" rot="-1076189">
              <a:off x="8640955" y="180167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1"/>
            <p:cNvSpPr/>
            <p:nvPr/>
          </p:nvSpPr>
          <p:spPr>
            <a:xfrm flipH="1">
              <a:off x="8073805" y="10391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1"/>
            <p:cNvSpPr/>
            <p:nvPr/>
          </p:nvSpPr>
          <p:spPr>
            <a:xfrm flipH="1">
              <a:off x="4698475" y="32250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1"/>
            <p:cNvSpPr/>
            <p:nvPr/>
          </p:nvSpPr>
          <p:spPr>
            <a:xfrm flipH="1">
              <a:off x="4495949" y="35579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7" name="Google Shape;2317;p41"/>
          <p:cNvSpPr txBox="1"/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18" name="Google Shape;2318;p41"/>
          <p:cNvSpPr txBox="1"/>
          <p:nvPr>
            <p:ph idx="1" type="subTitle"/>
          </p:nvPr>
        </p:nvSpPr>
        <p:spPr>
          <a:xfrm>
            <a:off x="2892700" y="2417425"/>
            <a:ext cx="3374100" cy="6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9" name="Google Shape;2319;p41"/>
          <p:cNvSpPr txBox="1"/>
          <p:nvPr>
            <p:ph idx="2" type="subTitle"/>
          </p:nvPr>
        </p:nvSpPr>
        <p:spPr>
          <a:xfrm>
            <a:off x="708725" y="3957225"/>
            <a:ext cx="3374100" cy="6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0" name="Google Shape;2320;p41"/>
          <p:cNvSpPr txBox="1"/>
          <p:nvPr>
            <p:ph idx="3" type="subTitle"/>
          </p:nvPr>
        </p:nvSpPr>
        <p:spPr>
          <a:xfrm>
            <a:off x="5897450" y="3753600"/>
            <a:ext cx="1717200" cy="2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321" name="Google Shape;2321;p41"/>
          <p:cNvSpPr txBox="1"/>
          <p:nvPr>
            <p:ph idx="4" type="subTitle"/>
          </p:nvPr>
        </p:nvSpPr>
        <p:spPr>
          <a:xfrm>
            <a:off x="1537175" y="3753600"/>
            <a:ext cx="1717200" cy="2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322" name="Google Shape;2322;p41"/>
          <p:cNvSpPr txBox="1"/>
          <p:nvPr>
            <p:ph idx="5" type="subTitle"/>
          </p:nvPr>
        </p:nvSpPr>
        <p:spPr>
          <a:xfrm>
            <a:off x="3721150" y="2218400"/>
            <a:ext cx="1717200" cy="2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323" name="Google Shape;2323;p41"/>
          <p:cNvSpPr txBox="1"/>
          <p:nvPr>
            <p:ph idx="6" type="subTitle"/>
          </p:nvPr>
        </p:nvSpPr>
        <p:spPr>
          <a:xfrm>
            <a:off x="5069000" y="3955600"/>
            <a:ext cx="3374100" cy="6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6"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5" name="Google Shape;2325;p42"/>
          <p:cNvGrpSpPr/>
          <p:nvPr/>
        </p:nvGrpSpPr>
        <p:grpSpPr>
          <a:xfrm>
            <a:off x="74588" y="62639"/>
            <a:ext cx="9030858" cy="4963773"/>
            <a:chOff x="74588" y="62639"/>
            <a:chExt cx="9030858" cy="4963773"/>
          </a:xfrm>
        </p:grpSpPr>
        <p:grpSp>
          <p:nvGrpSpPr>
            <p:cNvPr id="2326" name="Google Shape;2326;p42"/>
            <p:cNvGrpSpPr/>
            <p:nvPr/>
          </p:nvGrpSpPr>
          <p:grpSpPr>
            <a:xfrm>
              <a:off x="74588" y="62639"/>
              <a:ext cx="9030858" cy="4963773"/>
              <a:chOff x="74588" y="62639"/>
              <a:chExt cx="9030858" cy="4963773"/>
            </a:xfrm>
          </p:grpSpPr>
          <p:sp>
            <p:nvSpPr>
              <p:cNvPr id="2327" name="Google Shape;2327;p42"/>
              <p:cNvSpPr/>
              <p:nvPr/>
            </p:nvSpPr>
            <p:spPr>
              <a:xfrm flipH="1">
                <a:off x="5365612" y="93784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42"/>
              <p:cNvSpPr/>
              <p:nvPr/>
            </p:nvSpPr>
            <p:spPr>
              <a:xfrm flipH="1">
                <a:off x="8776380" y="2905926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42"/>
              <p:cNvSpPr/>
              <p:nvPr/>
            </p:nvSpPr>
            <p:spPr>
              <a:xfrm flipH="1">
                <a:off x="3275225" y="62639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42"/>
              <p:cNvSpPr/>
              <p:nvPr/>
            </p:nvSpPr>
            <p:spPr>
              <a:xfrm flipH="1">
                <a:off x="5430928" y="4727960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42"/>
              <p:cNvSpPr/>
              <p:nvPr/>
            </p:nvSpPr>
            <p:spPr>
              <a:xfrm flipH="1">
                <a:off x="7517757" y="4608577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42"/>
              <p:cNvSpPr/>
              <p:nvPr/>
            </p:nvSpPr>
            <p:spPr>
              <a:xfrm flipH="1">
                <a:off x="8125658" y="4749191"/>
                <a:ext cx="110475" cy="14450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42"/>
              <p:cNvSpPr/>
              <p:nvPr/>
            </p:nvSpPr>
            <p:spPr>
              <a:xfrm flipH="1">
                <a:off x="8236122" y="249792"/>
                <a:ext cx="110475" cy="145627"/>
              </a:xfrm>
              <a:custGeom>
                <a:rect b="b" l="l" r="r" t="t"/>
                <a:pathLst>
                  <a:path extrusionOk="0" h="1422" w="1257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42"/>
              <p:cNvSpPr/>
              <p:nvPr/>
            </p:nvSpPr>
            <p:spPr>
              <a:xfrm flipH="1">
                <a:off x="1621256" y="4692868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93" y="233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0"/>
                    </a:cubicBezTo>
                    <a:cubicBezTo>
                      <a:pt x="493" y="1180"/>
                      <a:pt x="551" y="1412"/>
                      <a:pt x="628" y="1412"/>
                    </a:cubicBezTo>
                    <a:cubicBezTo>
                      <a:pt x="715" y="1412"/>
                      <a:pt x="773" y="1180"/>
                      <a:pt x="792" y="870"/>
                    </a:cubicBezTo>
                    <a:cubicBezTo>
                      <a:pt x="1063" y="851"/>
                      <a:pt x="1256" y="793"/>
                      <a:pt x="1256" y="706"/>
                    </a:cubicBezTo>
                    <a:cubicBezTo>
                      <a:pt x="1256" y="629"/>
                      <a:pt x="1063" y="571"/>
                      <a:pt x="792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42"/>
              <p:cNvSpPr/>
              <p:nvPr/>
            </p:nvSpPr>
            <p:spPr>
              <a:xfrm flipH="1">
                <a:off x="1010569" y="3938865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42"/>
              <p:cNvSpPr/>
              <p:nvPr/>
            </p:nvSpPr>
            <p:spPr>
              <a:xfrm flipH="1">
                <a:off x="4988224" y="4437852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42"/>
              <p:cNvSpPr/>
              <p:nvPr/>
            </p:nvSpPr>
            <p:spPr>
              <a:xfrm flipH="1">
                <a:off x="5640799" y="3225070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42"/>
              <p:cNvSpPr/>
              <p:nvPr/>
            </p:nvSpPr>
            <p:spPr>
              <a:xfrm flipH="1">
                <a:off x="6064268" y="4837380"/>
                <a:ext cx="57303" cy="56325"/>
              </a:xfrm>
              <a:custGeom>
                <a:rect b="b" l="l" r="r" t="t"/>
                <a:pathLst>
                  <a:path extrusionOk="0" h="550" w="652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42"/>
              <p:cNvSpPr/>
              <p:nvPr/>
            </p:nvSpPr>
            <p:spPr>
              <a:xfrm flipH="1">
                <a:off x="74588" y="2761319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42"/>
              <p:cNvSpPr/>
              <p:nvPr/>
            </p:nvSpPr>
            <p:spPr>
              <a:xfrm flipH="1">
                <a:off x="7841201" y="3663084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42"/>
              <p:cNvSpPr/>
              <p:nvPr/>
            </p:nvSpPr>
            <p:spPr>
              <a:xfrm flipH="1">
                <a:off x="8580006" y="12520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2"/>
              <p:cNvSpPr/>
              <p:nvPr/>
            </p:nvSpPr>
            <p:spPr>
              <a:xfrm flipH="1">
                <a:off x="6773181" y="346217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2"/>
              <p:cNvSpPr/>
              <p:nvPr/>
            </p:nvSpPr>
            <p:spPr>
              <a:xfrm flipH="1">
                <a:off x="7559025" y="2512100"/>
                <a:ext cx="52249" cy="56850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44" name="Google Shape;2344;p42"/>
              <p:cNvGrpSpPr/>
              <p:nvPr/>
            </p:nvGrpSpPr>
            <p:grpSpPr>
              <a:xfrm flipH="1">
                <a:off x="185055" y="541798"/>
                <a:ext cx="419846" cy="458079"/>
                <a:chOff x="5121781" y="1532506"/>
                <a:chExt cx="419846" cy="458079"/>
              </a:xfrm>
            </p:grpSpPr>
            <p:sp>
              <p:nvSpPr>
                <p:cNvPr id="2345" name="Google Shape;2345;p42"/>
                <p:cNvSpPr/>
                <p:nvPr/>
              </p:nvSpPr>
              <p:spPr>
                <a:xfrm>
                  <a:off x="5455586" y="1705272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6" name="Google Shape;2346;p42"/>
                <p:cNvSpPr/>
                <p:nvPr/>
              </p:nvSpPr>
              <p:spPr>
                <a:xfrm>
                  <a:off x="5121781" y="1575621"/>
                  <a:ext cx="86042" cy="84795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7" name="Google Shape;2347;p42"/>
                <p:cNvSpPr/>
                <p:nvPr/>
              </p:nvSpPr>
              <p:spPr>
                <a:xfrm>
                  <a:off x="5318039" y="1532506"/>
                  <a:ext cx="40516" cy="40452"/>
                </a:xfrm>
                <a:custGeom>
                  <a:rect b="b" l="l" r="r" t="t"/>
                  <a:pathLst>
                    <a:path extrusionOk="0" h="395" w="461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8" name="Google Shape;2348;p42"/>
                <p:cNvSpPr/>
                <p:nvPr/>
              </p:nvSpPr>
              <p:spPr>
                <a:xfrm>
                  <a:off x="5419903" y="1949929"/>
                  <a:ext cx="41395" cy="40657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9" name="Google Shape;2349;p42"/>
                <p:cNvSpPr/>
                <p:nvPr/>
              </p:nvSpPr>
              <p:spPr>
                <a:xfrm>
                  <a:off x="5227161" y="1827037"/>
                  <a:ext cx="57039" cy="568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50" name="Google Shape;2350;p42"/>
              <p:cNvSpPr/>
              <p:nvPr/>
            </p:nvSpPr>
            <p:spPr>
              <a:xfrm flipH="1">
                <a:off x="4185550" y="4493765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2"/>
              <p:cNvSpPr/>
              <p:nvPr/>
            </p:nvSpPr>
            <p:spPr>
              <a:xfrm flipH="1">
                <a:off x="1204542" y="2597045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2"/>
              <p:cNvSpPr/>
              <p:nvPr/>
            </p:nvSpPr>
            <p:spPr>
              <a:xfrm flipH="1" rot="1241947">
                <a:off x="568847" y="3532762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2"/>
              <p:cNvSpPr/>
              <p:nvPr/>
            </p:nvSpPr>
            <p:spPr>
              <a:xfrm flipH="1" rot="1241947">
                <a:off x="462939" y="3747555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2"/>
              <p:cNvSpPr/>
              <p:nvPr/>
            </p:nvSpPr>
            <p:spPr>
              <a:xfrm flipH="1" rot="-422590">
                <a:off x="238706" y="4509866"/>
                <a:ext cx="745679" cy="472616"/>
              </a:xfrm>
              <a:custGeom>
                <a:rect b="b" l="l" r="r" t="t"/>
                <a:pathLst>
                  <a:path extrusionOk="0" h="45494" w="67354">
                    <a:moveTo>
                      <a:pt x="20075" y="1818"/>
                    </a:moveTo>
                    <a:cubicBezTo>
                      <a:pt x="25967" y="2109"/>
                      <a:pt x="31640" y="3491"/>
                      <a:pt x="37386" y="4510"/>
                    </a:cubicBezTo>
                    <a:cubicBezTo>
                      <a:pt x="40878" y="5382"/>
                      <a:pt x="44296" y="6546"/>
                      <a:pt x="47715" y="7855"/>
                    </a:cubicBezTo>
                    <a:cubicBezTo>
                      <a:pt x="51642" y="9456"/>
                      <a:pt x="55497" y="11419"/>
                      <a:pt x="59134" y="13674"/>
                    </a:cubicBezTo>
                    <a:cubicBezTo>
                      <a:pt x="61462" y="15129"/>
                      <a:pt x="63425" y="16875"/>
                      <a:pt x="63935" y="18838"/>
                    </a:cubicBezTo>
                    <a:cubicBezTo>
                      <a:pt x="52370" y="11419"/>
                      <a:pt x="39350" y="9310"/>
                      <a:pt x="26040" y="6546"/>
                    </a:cubicBezTo>
                    <a:cubicBezTo>
                      <a:pt x="22529" y="5820"/>
                      <a:pt x="17453" y="4668"/>
                      <a:pt x="12671" y="4668"/>
                    </a:cubicBezTo>
                    <a:cubicBezTo>
                      <a:pt x="8833" y="4668"/>
                      <a:pt x="5186" y="5410"/>
                      <a:pt x="2692" y="7710"/>
                    </a:cubicBezTo>
                    <a:lnTo>
                      <a:pt x="2619" y="7783"/>
                    </a:lnTo>
                    <a:cubicBezTo>
                      <a:pt x="3201" y="2764"/>
                      <a:pt x="17530" y="1818"/>
                      <a:pt x="20075" y="1818"/>
                    </a:cubicBezTo>
                    <a:close/>
                    <a:moveTo>
                      <a:pt x="13653" y="6640"/>
                    </a:moveTo>
                    <a:cubicBezTo>
                      <a:pt x="18745" y="6640"/>
                      <a:pt x="24027" y="7901"/>
                      <a:pt x="28876" y="8946"/>
                    </a:cubicBezTo>
                    <a:lnTo>
                      <a:pt x="28876" y="9019"/>
                    </a:lnTo>
                    <a:cubicBezTo>
                      <a:pt x="41387" y="11783"/>
                      <a:pt x="53170" y="13747"/>
                      <a:pt x="63935" y="20948"/>
                    </a:cubicBezTo>
                    <a:cubicBezTo>
                      <a:pt x="63498" y="22257"/>
                      <a:pt x="62698" y="23348"/>
                      <a:pt x="61607" y="24221"/>
                    </a:cubicBezTo>
                    <a:cubicBezTo>
                      <a:pt x="59031" y="26451"/>
                      <a:pt x="55478" y="27136"/>
                      <a:pt x="51853" y="27136"/>
                    </a:cubicBezTo>
                    <a:cubicBezTo>
                      <a:pt x="48621" y="27136"/>
                      <a:pt x="45331" y="26592"/>
                      <a:pt x="42623" y="26112"/>
                    </a:cubicBezTo>
                    <a:cubicBezTo>
                      <a:pt x="36732" y="25094"/>
                      <a:pt x="30986" y="23275"/>
                      <a:pt x="25240" y="21457"/>
                    </a:cubicBezTo>
                    <a:cubicBezTo>
                      <a:pt x="18402" y="19348"/>
                      <a:pt x="6474" y="16584"/>
                      <a:pt x="3055" y="9601"/>
                    </a:cubicBezTo>
                    <a:cubicBezTo>
                      <a:pt x="2983" y="9528"/>
                      <a:pt x="2910" y="9456"/>
                      <a:pt x="2910" y="9310"/>
                    </a:cubicBezTo>
                    <a:cubicBezTo>
                      <a:pt x="6220" y="7331"/>
                      <a:pt x="9884" y="6640"/>
                      <a:pt x="13653" y="6640"/>
                    </a:cubicBezTo>
                    <a:close/>
                    <a:moveTo>
                      <a:pt x="2474" y="12510"/>
                    </a:moveTo>
                    <a:cubicBezTo>
                      <a:pt x="4437" y="14765"/>
                      <a:pt x="7929" y="16584"/>
                      <a:pt x="9892" y="17602"/>
                    </a:cubicBezTo>
                    <a:cubicBezTo>
                      <a:pt x="14911" y="20075"/>
                      <a:pt x="20075" y="22111"/>
                      <a:pt x="25385" y="23639"/>
                    </a:cubicBezTo>
                    <a:cubicBezTo>
                      <a:pt x="31642" y="25634"/>
                      <a:pt x="42279" y="29494"/>
                      <a:pt x="51378" y="29494"/>
                    </a:cubicBezTo>
                    <a:cubicBezTo>
                      <a:pt x="56876" y="29494"/>
                      <a:pt x="61812" y="28085"/>
                      <a:pt x="64880" y="24003"/>
                    </a:cubicBezTo>
                    <a:lnTo>
                      <a:pt x="64880" y="24075"/>
                    </a:lnTo>
                    <a:cubicBezTo>
                      <a:pt x="63670" y="30377"/>
                      <a:pt x="58137" y="32270"/>
                      <a:pt x="51712" y="32270"/>
                    </a:cubicBezTo>
                    <a:cubicBezTo>
                      <a:pt x="45011" y="32270"/>
                      <a:pt x="37339" y="30211"/>
                      <a:pt x="32586" y="28949"/>
                    </a:cubicBezTo>
                    <a:cubicBezTo>
                      <a:pt x="26549" y="27348"/>
                      <a:pt x="20512" y="26185"/>
                      <a:pt x="14693" y="24075"/>
                    </a:cubicBezTo>
                    <a:cubicBezTo>
                      <a:pt x="11202" y="22912"/>
                      <a:pt x="8001" y="21020"/>
                      <a:pt x="5310" y="18547"/>
                    </a:cubicBezTo>
                    <a:cubicBezTo>
                      <a:pt x="3710" y="16947"/>
                      <a:pt x="2692" y="14765"/>
                      <a:pt x="2474" y="12510"/>
                    </a:cubicBezTo>
                    <a:close/>
                    <a:moveTo>
                      <a:pt x="3055" y="19566"/>
                    </a:moveTo>
                    <a:lnTo>
                      <a:pt x="3055" y="19566"/>
                    </a:lnTo>
                    <a:cubicBezTo>
                      <a:pt x="9674" y="26694"/>
                      <a:pt x="25894" y="29385"/>
                      <a:pt x="32659" y="31058"/>
                    </a:cubicBezTo>
                    <a:cubicBezTo>
                      <a:pt x="37563" y="32296"/>
                      <a:pt x="44829" y="34007"/>
                      <a:pt x="51424" y="34007"/>
                    </a:cubicBezTo>
                    <a:cubicBezTo>
                      <a:pt x="54512" y="34007"/>
                      <a:pt x="57452" y="33632"/>
                      <a:pt x="59934" y="32658"/>
                    </a:cubicBezTo>
                    <a:lnTo>
                      <a:pt x="59934" y="32731"/>
                    </a:lnTo>
                    <a:cubicBezTo>
                      <a:pt x="57097" y="36877"/>
                      <a:pt x="54552" y="41314"/>
                      <a:pt x="49242" y="43059"/>
                    </a:cubicBezTo>
                    <a:lnTo>
                      <a:pt x="49097" y="43132"/>
                    </a:lnTo>
                    <a:cubicBezTo>
                      <a:pt x="35859" y="42914"/>
                      <a:pt x="24221" y="41241"/>
                      <a:pt x="11929" y="35931"/>
                    </a:cubicBezTo>
                    <a:lnTo>
                      <a:pt x="11784" y="35713"/>
                    </a:lnTo>
                    <a:cubicBezTo>
                      <a:pt x="6910" y="31131"/>
                      <a:pt x="5092" y="25385"/>
                      <a:pt x="3055" y="19566"/>
                    </a:cubicBezTo>
                    <a:close/>
                    <a:moveTo>
                      <a:pt x="18293" y="0"/>
                    </a:moveTo>
                    <a:cubicBezTo>
                      <a:pt x="16948" y="0"/>
                      <a:pt x="15602" y="73"/>
                      <a:pt x="14257" y="218"/>
                    </a:cubicBezTo>
                    <a:cubicBezTo>
                      <a:pt x="9674" y="727"/>
                      <a:pt x="1528" y="2691"/>
                      <a:pt x="946" y="8437"/>
                    </a:cubicBezTo>
                    <a:lnTo>
                      <a:pt x="946" y="8801"/>
                    </a:lnTo>
                    <a:cubicBezTo>
                      <a:pt x="146" y="10838"/>
                      <a:pt x="1" y="13165"/>
                      <a:pt x="582" y="15274"/>
                    </a:cubicBezTo>
                    <a:cubicBezTo>
                      <a:pt x="1383" y="23348"/>
                      <a:pt x="4219" y="31567"/>
                      <a:pt x="10111" y="37240"/>
                    </a:cubicBezTo>
                    <a:cubicBezTo>
                      <a:pt x="10353" y="37434"/>
                      <a:pt x="10628" y="37531"/>
                      <a:pt x="10892" y="37531"/>
                    </a:cubicBezTo>
                    <a:cubicBezTo>
                      <a:pt x="11024" y="37531"/>
                      <a:pt x="11153" y="37507"/>
                      <a:pt x="11274" y="37459"/>
                    </a:cubicBezTo>
                    <a:cubicBezTo>
                      <a:pt x="12511" y="38695"/>
                      <a:pt x="14038" y="39713"/>
                      <a:pt x="15639" y="40295"/>
                    </a:cubicBezTo>
                    <a:cubicBezTo>
                      <a:pt x="17675" y="41241"/>
                      <a:pt x="19784" y="41895"/>
                      <a:pt x="22039" y="42332"/>
                    </a:cubicBezTo>
                    <a:cubicBezTo>
                      <a:pt x="28518" y="44440"/>
                      <a:pt x="35251" y="45494"/>
                      <a:pt x="42032" y="45494"/>
                    </a:cubicBezTo>
                    <a:cubicBezTo>
                      <a:pt x="44844" y="45494"/>
                      <a:pt x="47665" y="45313"/>
                      <a:pt x="50479" y="44950"/>
                    </a:cubicBezTo>
                    <a:cubicBezTo>
                      <a:pt x="50624" y="44950"/>
                      <a:pt x="50842" y="44878"/>
                      <a:pt x="50988" y="44732"/>
                    </a:cubicBezTo>
                    <a:cubicBezTo>
                      <a:pt x="56952" y="42623"/>
                      <a:pt x="60880" y="36222"/>
                      <a:pt x="63716" y="30476"/>
                    </a:cubicBezTo>
                    <a:cubicBezTo>
                      <a:pt x="65971" y="28367"/>
                      <a:pt x="67353" y="25094"/>
                      <a:pt x="67135" y="20293"/>
                    </a:cubicBezTo>
                    <a:cubicBezTo>
                      <a:pt x="67062" y="20002"/>
                      <a:pt x="66989" y="19711"/>
                      <a:pt x="66771" y="19566"/>
                    </a:cubicBezTo>
                    <a:cubicBezTo>
                      <a:pt x="66626" y="15129"/>
                      <a:pt x="60225" y="11492"/>
                      <a:pt x="56952" y="9892"/>
                    </a:cubicBezTo>
                    <a:cubicBezTo>
                      <a:pt x="46115" y="4437"/>
                      <a:pt x="34404" y="1164"/>
                      <a:pt x="22330" y="218"/>
                    </a:cubicBezTo>
                    <a:cubicBezTo>
                      <a:pt x="20985" y="73"/>
                      <a:pt x="19639" y="0"/>
                      <a:pt x="18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2"/>
              <p:cNvSpPr/>
              <p:nvPr/>
            </p:nvSpPr>
            <p:spPr>
              <a:xfrm flipH="1" rot="-2700000">
                <a:off x="165352" y="4044672"/>
                <a:ext cx="459226" cy="386296"/>
              </a:xfrm>
              <a:custGeom>
                <a:rect b="b" l="l" r="r" t="t"/>
                <a:pathLst>
                  <a:path extrusionOk="0" h="24291" w="28877">
                    <a:moveTo>
                      <a:pt x="9651" y="2175"/>
                    </a:moveTo>
                    <a:cubicBezTo>
                      <a:pt x="11384" y="2175"/>
                      <a:pt x="13085" y="3411"/>
                      <a:pt x="14475" y="5061"/>
                    </a:cubicBezTo>
                    <a:cubicBezTo>
                      <a:pt x="14548" y="5134"/>
                      <a:pt x="14657" y="5170"/>
                      <a:pt x="14766" y="5170"/>
                    </a:cubicBezTo>
                    <a:cubicBezTo>
                      <a:pt x="14875" y="5170"/>
                      <a:pt x="14984" y="5134"/>
                      <a:pt x="15057" y="5061"/>
                    </a:cubicBezTo>
                    <a:cubicBezTo>
                      <a:pt x="15147" y="5151"/>
                      <a:pt x="15264" y="5213"/>
                      <a:pt x="15376" y="5213"/>
                    </a:cubicBezTo>
                    <a:cubicBezTo>
                      <a:pt x="15444" y="5213"/>
                      <a:pt x="15510" y="5189"/>
                      <a:pt x="15566" y="5134"/>
                    </a:cubicBezTo>
                    <a:cubicBezTo>
                      <a:pt x="17167" y="3647"/>
                      <a:pt x="18543" y="2251"/>
                      <a:pt x="20506" y="2251"/>
                    </a:cubicBezTo>
                    <a:cubicBezTo>
                      <a:pt x="21041" y="2251"/>
                      <a:pt x="21619" y="2354"/>
                      <a:pt x="22258" y="2588"/>
                    </a:cubicBezTo>
                    <a:cubicBezTo>
                      <a:pt x="25312" y="3824"/>
                      <a:pt x="25894" y="7607"/>
                      <a:pt x="25385" y="10516"/>
                    </a:cubicBezTo>
                    <a:cubicBezTo>
                      <a:pt x="24876" y="13716"/>
                      <a:pt x="22403" y="16480"/>
                      <a:pt x="20148" y="18517"/>
                    </a:cubicBezTo>
                    <a:cubicBezTo>
                      <a:pt x="18330" y="20044"/>
                      <a:pt x="16075" y="20772"/>
                      <a:pt x="14184" y="22154"/>
                    </a:cubicBezTo>
                    <a:cubicBezTo>
                      <a:pt x="10838" y="18881"/>
                      <a:pt x="7056" y="16699"/>
                      <a:pt x="5019" y="12044"/>
                    </a:cubicBezTo>
                    <a:cubicBezTo>
                      <a:pt x="3783" y="9425"/>
                      <a:pt x="4292" y="6297"/>
                      <a:pt x="6183" y="4115"/>
                    </a:cubicBezTo>
                    <a:cubicBezTo>
                      <a:pt x="7297" y="2738"/>
                      <a:pt x="8481" y="2175"/>
                      <a:pt x="9651" y="2175"/>
                    </a:cubicBezTo>
                    <a:close/>
                    <a:moveTo>
                      <a:pt x="20557" y="1"/>
                    </a:moveTo>
                    <a:cubicBezTo>
                      <a:pt x="17996" y="1"/>
                      <a:pt x="15771" y="2042"/>
                      <a:pt x="15130" y="4479"/>
                    </a:cubicBezTo>
                    <a:cubicBezTo>
                      <a:pt x="14474" y="1412"/>
                      <a:pt x="12625" y="198"/>
                      <a:pt x="10524" y="198"/>
                    </a:cubicBezTo>
                    <a:cubicBezTo>
                      <a:pt x="7492" y="198"/>
                      <a:pt x="3938" y="2725"/>
                      <a:pt x="2692" y="5861"/>
                    </a:cubicBezTo>
                    <a:cubicBezTo>
                      <a:pt x="1" y="12553"/>
                      <a:pt x="7783" y="22008"/>
                      <a:pt x="13748" y="24190"/>
                    </a:cubicBezTo>
                    <a:cubicBezTo>
                      <a:pt x="13905" y="24258"/>
                      <a:pt x="14063" y="24291"/>
                      <a:pt x="14212" y="24291"/>
                    </a:cubicBezTo>
                    <a:cubicBezTo>
                      <a:pt x="14544" y="24291"/>
                      <a:pt x="14833" y="24128"/>
                      <a:pt x="14984" y="23827"/>
                    </a:cubicBezTo>
                    <a:cubicBezTo>
                      <a:pt x="18621" y="23754"/>
                      <a:pt x="22403" y="19972"/>
                      <a:pt x="24658" y="17353"/>
                    </a:cubicBezTo>
                    <a:cubicBezTo>
                      <a:pt x="27058" y="14517"/>
                      <a:pt x="28876" y="10225"/>
                      <a:pt x="27858" y="6443"/>
                    </a:cubicBezTo>
                    <a:cubicBezTo>
                      <a:pt x="27058" y="3170"/>
                      <a:pt x="24876" y="770"/>
                      <a:pt x="21603" y="115"/>
                    </a:cubicBezTo>
                    <a:cubicBezTo>
                      <a:pt x="21250" y="38"/>
                      <a:pt x="20901" y="1"/>
                      <a:pt x="205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56" name="Google Shape;2356;p42"/>
              <p:cNvGrpSpPr/>
              <p:nvPr/>
            </p:nvGrpSpPr>
            <p:grpSpPr>
              <a:xfrm flipH="1" rot="828161">
                <a:off x="8465862" y="4239735"/>
                <a:ext cx="537246" cy="480679"/>
                <a:chOff x="-4380581" y="7797838"/>
                <a:chExt cx="705425" cy="631150"/>
              </a:xfrm>
            </p:grpSpPr>
            <p:sp>
              <p:nvSpPr>
                <p:cNvPr id="2357" name="Google Shape;2357;p42"/>
                <p:cNvSpPr/>
                <p:nvPr/>
              </p:nvSpPr>
              <p:spPr>
                <a:xfrm>
                  <a:off x="-4300581" y="8073213"/>
                  <a:ext cx="496450" cy="355775"/>
                </a:xfrm>
                <a:custGeom>
                  <a:rect b="b" l="l" r="r" t="t"/>
                  <a:pathLst>
                    <a:path extrusionOk="0" h="14231" w="19858">
                      <a:moveTo>
                        <a:pt x="9446" y="1"/>
                      </a:moveTo>
                      <a:cubicBezTo>
                        <a:pt x="6797" y="1"/>
                        <a:pt x="4281" y="1112"/>
                        <a:pt x="2910" y="3565"/>
                      </a:cubicBezTo>
                      <a:cubicBezTo>
                        <a:pt x="1456" y="5092"/>
                        <a:pt x="510" y="7056"/>
                        <a:pt x="292" y="9166"/>
                      </a:cubicBezTo>
                      <a:cubicBezTo>
                        <a:pt x="1" y="11420"/>
                        <a:pt x="1601" y="13457"/>
                        <a:pt x="3856" y="13675"/>
                      </a:cubicBezTo>
                      <a:cubicBezTo>
                        <a:pt x="4071" y="13710"/>
                        <a:pt x="4280" y="13726"/>
                        <a:pt x="4482" y="13726"/>
                      </a:cubicBezTo>
                      <a:cubicBezTo>
                        <a:pt x="5986" y="13726"/>
                        <a:pt x="7147" y="12836"/>
                        <a:pt x="8365" y="12002"/>
                      </a:cubicBezTo>
                      <a:cubicBezTo>
                        <a:pt x="8917" y="11597"/>
                        <a:pt x="9396" y="11434"/>
                        <a:pt x="9829" y="11434"/>
                      </a:cubicBezTo>
                      <a:cubicBezTo>
                        <a:pt x="11339" y="11434"/>
                        <a:pt x="12294" y="13417"/>
                        <a:pt x="13821" y="14039"/>
                      </a:cubicBezTo>
                      <a:cubicBezTo>
                        <a:pt x="14131" y="14171"/>
                        <a:pt x="14449" y="14231"/>
                        <a:pt x="14768" y="14231"/>
                      </a:cubicBezTo>
                      <a:cubicBezTo>
                        <a:pt x="16914" y="14231"/>
                        <a:pt x="19104" y="11520"/>
                        <a:pt x="19421" y="9747"/>
                      </a:cubicBezTo>
                      <a:cubicBezTo>
                        <a:pt x="19858" y="7347"/>
                        <a:pt x="18476" y="4874"/>
                        <a:pt x="16875" y="3201"/>
                      </a:cubicBezTo>
                      <a:cubicBezTo>
                        <a:pt x="14969" y="1148"/>
                        <a:pt x="12139" y="1"/>
                        <a:pt x="944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8" name="Google Shape;2358;p42"/>
                <p:cNvSpPr/>
                <p:nvPr/>
              </p:nvSpPr>
              <p:spPr>
                <a:xfrm>
                  <a:off x="-4380581" y="7947763"/>
                  <a:ext cx="189125" cy="170100"/>
                </a:xfrm>
                <a:custGeom>
                  <a:rect b="b" l="l" r="r" t="t"/>
                  <a:pathLst>
                    <a:path extrusionOk="0" h="6804" w="7565">
                      <a:moveTo>
                        <a:pt x="4292" y="0"/>
                      </a:moveTo>
                      <a:cubicBezTo>
                        <a:pt x="1673" y="0"/>
                        <a:pt x="1" y="2910"/>
                        <a:pt x="1237" y="5237"/>
                      </a:cubicBezTo>
                      <a:cubicBezTo>
                        <a:pt x="1793" y="6269"/>
                        <a:pt x="2825" y="6803"/>
                        <a:pt x="3849" y="6803"/>
                      </a:cubicBezTo>
                      <a:cubicBezTo>
                        <a:pt x="4702" y="6803"/>
                        <a:pt x="5549" y="6433"/>
                        <a:pt x="6110" y="5674"/>
                      </a:cubicBezTo>
                      <a:cubicBezTo>
                        <a:pt x="7565" y="3710"/>
                        <a:pt x="7056" y="218"/>
                        <a:pt x="42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9" name="Google Shape;2359;p42"/>
                <p:cNvSpPr/>
                <p:nvPr/>
              </p:nvSpPr>
              <p:spPr>
                <a:xfrm>
                  <a:off x="-4164206" y="7797838"/>
                  <a:ext cx="170975" cy="203825"/>
                </a:xfrm>
                <a:custGeom>
                  <a:rect b="b" l="l" r="r" t="t"/>
                  <a:pathLst>
                    <a:path extrusionOk="0" h="8153" w="6839">
                      <a:moveTo>
                        <a:pt x="2882" y="1"/>
                      </a:moveTo>
                      <a:cubicBezTo>
                        <a:pt x="1275" y="1"/>
                        <a:pt x="16" y="1712"/>
                        <a:pt x="74" y="3379"/>
                      </a:cubicBezTo>
                      <a:cubicBezTo>
                        <a:pt x="1" y="4106"/>
                        <a:pt x="1" y="4906"/>
                        <a:pt x="74" y="5634"/>
                      </a:cubicBezTo>
                      <a:cubicBezTo>
                        <a:pt x="219" y="6725"/>
                        <a:pt x="874" y="7597"/>
                        <a:pt x="1892" y="8034"/>
                      </a:cubicBezTo>
                      <a:cubicBezTo>
                        <a:pt x="2104" y="8116"/>
                        <a:pt x="2315" y="8153"/>
                        <a:pt x="2524" y="8153"/>
                      </a:cubicBezTo>
                      <a:cubicBezTo>
                        <a:pt x="3609" y="8153"/>
                        <a:pt x="4628" y="7165"/>
                        <a:pt x="5238" y="6434"/>
                      </a:cubicBezTo>
                      <a:cubicBezTo>
                        <a:pt x="6838" y="4470"/>
                        <a:pt x="6329" y="1633"/>
                        <a:pt x="4220" y="397"/>
                      </a:cubicBezTo>
                      <a:cubicBezTo>
                        <a:pt x="3761" y="122"/>
                        <a:pt x="3310" y="1"/>
                        <a:pt x="288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0" name="Google Shape;2360;p42"/>
                <p:cNvSpPr/>
                <p:nvPr/>
              </p:nvSpPr>
              <p:spPr>
                <a:xfrm>
                  <a:off x="-3958706" y="7827738"/>
                  <a:ext cx="163675" cy="195625"/>
                </a:xfrm>
                <a:custGeom>
                  <a:rect b="b" l="l" r="r" t="t"/>
                  <a:pathLst>
                    <a:path extrusionOk="0" h="7825" w="6547">
                      <a:moveTo>
                        <a:pt x="2982" y="1"/>
                      </a:moveTo>
                      <a:cubicBezTo>
                        <a:pt x="1818" y="146"/>
                        <a:pt x="946" y="1092"/>
                        <a:pt x="946" y="2256"/>
                      </a:cubicBezTo>
                      <a:cubicBezTo>
                        <a:pt x="436" y="3128"/>
                        <a:pt x="146" y="4147"/>
                        <a:pt x="73" y="5165"/>
                      </a:cubicBezTo>
                      <a:cubicBezTo>
                        <a:pt x="0" y="6110"/>
                        <a:pt x="436" y="6983"/>
                        <a:pt x="1237" y="7565"/>
                      </a:cubicBezTo>
                      <a:cubicBezTo>
                        <a:pt x="1536" y="7750"/>
                        <a:pt x="1880" y="7824"/>
                        <a:pt x="2239" y="7824"/>
                      </a:cubicBezTo>
                      <a:cubicBezTo>
                        <a:pt x="3014" y="7824"/>
                        <a:pt x="3864" y="7477"/>
                        <a:pt x="4510" y="7129"/>
                      </a:cubicBezTo>
                      <a:cubicBezTo>
                        <a:pt x="6473" y="5892"/>
                        <a:pt x="6546" y="3056"/>
                        <a:pt x="5310" y="1310"/>
                      </a:cubicBezTo>
                      <a:cubicBezTo>
                        <a:pt x="4801" y="510"/>
                        <a:pt x="3928" y="1"/>
                        <a:pt x="298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1" name="Google Shape;2361;p42"/>
                <p:cNvSpPr/>
                <p:nvPr/>
              </p:nvSpPr>
              <p:spPr>
                <a:xfrm>
                  <a:off x="-3842331" y="8016338"/>
                  <a:ext cx="167175" cy="158800"/>
                </a:xfrm>
                <a:custGeom>
                  <a:rect b="b" l="l" r="r" t="t"/>
                  <a:pathLst>
                    <a:path extrusionOk="0" h="6352" w="6687">
                      <a:moveTo>
                        <a:pt x="3661" y="0"/>
                      </a:moveTo>
                      <a:cubicBezTo>
                        <a:pt x="2882" y="0"/>
                        <a:pt x="2029" y="306"/>
                        <a:pt x="1673" y="967"/>
                      </a:cubicBezTo>
                      <a:lnTo>
                        <a:pt x="1673" y="1112"/>
                      </a:lnTo>
                      <a:cubicBezTo>
                        <a:pt x="1091" y="1621"/>
                        <a:pt x="727" y="2276"/>
                        <a:pt x="509" y="2931"/>
                      </a:cubicBezTo>
                      <a:cubicBezTo>
                        <a:pt x="0" y="4531"/>
                        <a:pt x="1091" y="6131"/>
                        <a:pt x="2691" y="6349"/>
                      </a:cubicBezTo>
                      <a:cubicBezTo>
                        <a:pt x="2732" y="6350"/>
                        <a:pt x="2773" y="6351"/>
                        <a:pt x="2813" y="6351"/>
                      </a:cubicBezTo>
                      <a:cubicBezTo>
                        <a:pt x="4940" y="6351"/>
                        <a:pt x="6686" y="4490"/>
                        <a:pt x="6401" y="2349"/>
                      </a:cubicBezTo>
                      <a:cubicBezTo>
                        <a:pt x="6183" y="1330"/>
                        <a:pt x="5528" y="530"/>
                        <a:pt x="4582" y="167"/>
                      </a:cubicBezTo>
                      <a:cubicBezTo>
                        <a:pt x="4320" y="57"/>
                        <a:pt x="3997" y="0"/>
                        <a:pt x="366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62" name="Google Shape;2362;p42"/>
              <p:cNvGrpSpPr/>
              <p:nvPr/>
            </p:nvGrpSpPr>
            <p:grpSpPr>
              <a:xfrm rot="-2700000">
                <a:off x="239030" y="1689896"/>
                <a:ext cx="537219" cy="480655"/>
                <a:chOff x="-8043575" y="8494248"/>
                <a:chExt cx="705425" cy="631150"/>
              </a:xfrm>
            </p:grpSpPr>
            <p:sp>
              <p:nvSpPr>
                <p:cNvPr id="2363" name="Google Shape;2363;p42"/>
                <p:cNvSpPr/>
                <p:nvPr/>
              </p:nvSpPr>
              <p:spPr>
                <a:xfrm>
                  <a:off x="-7963575" y="8769623"/>
                  <a:ext cx="496450" cy="355775"/>
                </a:xfrm>
                <a:custGeom>
                  <a:rect b="b" l="l" r="r" t="t"/>
                  <a:pathLst>
                    <a:path extrusionOk="0" h="14231" w="19858">
                      <a:moveTo>
                        <a:pt x="9446" y="1"/>
                      </a:moveTo>
                      <a:cubicBezTo>
                        <a:pt x="6797" y="1"/>
                        <a:pt x="4281" y="1112"/>
                        <a:pt x="2910" y="3565"/>
                      </a:cubicBezTo>
                      <a:cubicBezTo>
                        <a:pt x="1456" y="5092"/>
                        <a:pt x="510" y="7056"/>
                        <a:pt x="292" y="9166"/>
                      </a:cubicBezTo>
                      <a:cubicBezTo>
                        <a:pt x="1" y="11420"/>
                        <a:pt x="1601" y="13457"/>
                        <a:pt x="3856" y="13675"/>
                      </a:cubicBezTo>
                      <a:cubicBezTo>
                        <a:pt x="4071" y="13710"/>
                        <a:pt x="4280" y="13726"/>
                        <a:pt x="4482" y="13726"/>
                      </a:cubicBezTo>
                      <a:cubicBezTo>
                        <a:pt x="5986" y="13726"/>
                        <a:pt x="7147" y="12836"/>
                        <a:pt x="8365" y="12002"/>
                      </a:cubicBezTo>
                      <a:cubicBezTo>
                        <a:pt x="8917" y="11597"/>
                        <a:pt x="9396" y="11434"/>
                        <a:pt x="9829" y="11434"/>
                      </a:cubicBezTo>
                      <a:cubicBezTo>
                        <a:pt x="11339" y="11434"/>
                        <a:pt x="12294" y="13417"/>
                        <a:pt x="13821" y="14039"/>
                      </a:cubicBezTo>
                      <a:cubicBezTo>
                        <a:pt x="14131" y="14171"/>
                        <a:pt x="14449" y="14231"/>
                        <a:pt x="14768" y="14231"/>
                      </a:cubicBezTo>
                      <a:cubicBezTo>
                        <a:pt x="16914" y="14231"/>
                        <a:pt x="19104" y="11520"/>
                        <a:pt x="19421" y="9747"/>
                      </a:cubicBezTo>
                      <a:cubicBezTo>
                        <a:pt x="19858" y="7347"/>
                        <a:pt x="18476" y="4874"/>
                        <a:pt x="16875" y="3201"/>
                      </a:cubicBezTo>
                      <a:cubicBezTo>
                        <a:pt x="14969" y="1148"/>
                        <a:pt x="12139" y="1"/>
                        <a:pt x="944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4" name="Google Shape;2364;p42"/>
                <p:cNvSpPr/>
                <p:nvPr/>
              </p:nvSpPr>
              <p:spPr>
                <a:xfrm>
                  <a:off x="-8043575" y="8644173"/>
                  <a:ext cx="189125" cy="170100"/>
                </a:xfrm>
                <a:custGeom>
                  <a:rect b="b" l="l" r="r" t="t"/>
                  <a:pathLst>
                    <a:path extrusionOk="0" h="6804" w="7565">
                      <a:moveTo>
                        <a:pt x="4292" y="0"/>
                      </a:moveTo>
                      <a:cubicBezTo>
                        <a:pt x="1673" y="0"/>
                        <a:pt x="1" y="2910"/>
                        <a:pt x="1237" y="5237"/>
                      </a:cubicBezTo>
                      <a:cubicBezTo>
                        <a:pt x="1793" y="6269"/>
                        <a:pt x="2825" y="6803"/>
                        <a:pt x="3849" y="6803"/>
                      </a:cubicBezTo>
                      <a:cubicBezTo>
                        <a:pt x="4702" y="6803"/>
                        <a:pt x="5549" y="6433"/>
                        <a:pt x="6110" y="5674"/>
                      </a:cubicBezTo>
                      <a:cubicBezTo>
                        <a:pt x="7565" y="3710"/>
                        <a:pt x="7056" y="218"/>
                        <a:pt x="42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5" name="Google Shape;2365;p42"/>
                <p:cNvSpPr/>
                <p:nvPr/>
              </p:nvSpPr>
              <p:spPr>
                <a:xfrm>
                  <a:off x="-7827200" y="8494248"/>
                  <a:ext cx="170975" cy="203825"/>
                </a:xfrm>
                <a:custGeom>
                  <a:rect b="b" l="l" r="r" t="t"/>
                  <a:pathLst>
                    <a:path extrusionOk="0" h="8153" w="6839">
                      <a:moveTo>
                        <a:pt x="2882" y="1"/>
                      </a:moveTo>
                      <a:cubicBezTo>
                        <a:pt x="1275" y="1"/>
                        <a:pt x="16" y="1712"/>
                        <a:pt x="74" y="3379"/>
                      </a:cubicBezTo>
                      <a:cubicBezTo>
                        <a:pt x="1" y="4106"/>
                        <a:pt x="1" y="4906"/>
                        <a:pt x="74" y="5634"/>
                      </a:cubicBezTo>
                      <a:cubicBezTo>
                        <a:pt x="219" y="6725"/>
                        <a:pt x="874" y="7597"/>
                        <a:pt x="1892" y="8034"/>
                      </a:cubicBezTo>
                      <a:cubicBezTo>
                        <a:pt x="2104" y="8116"/>
                        <a:pt x="2315" y="8153"/>
                        <a:pt x="2524" y="8153"/>
                      </a:cubicBezTo>
                      <a:cubicBezTo>
                        <a:pt x="3609" y="8153"/>
                        <a:pt x="4628" y="7165"/>
                        <a:pt x="5238" y="6434"/>
                      </a:cubicBezTo>
                      <a:cubicBezTo>
                        <a:pt x="6838" y="4470"/>
                        <a:pt x="6329" y="1633"/>
                        <a:pt x="4220" y="397"/>
                      </a:cubicBezTo>
                      <a:cubicBezTo>
                        <a:pt x="3761" y="122"/>
                        <a:pt x="3310" y="1"/>
                        <a:pt x="288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6" name="Google Shape;2366;p42"/>
                <p:cNvSpPr/>
                <p:nvPr/>
              </p:nvSpPr>
              <p:spPr>
                <a:xfrm>
                  <a:off x="-7621700" y="8524148"/>
                  <a:ext cx="163675" cy="195625"/>
                </a:xfrm>
                <a:custGeom>
                  <a:rect b="b" l="l" r="r" t="t"/>
                  <a:pathLst>
                    <a:path extrusionOk="0" h="7825" w="6547">
                      <a:moveTo>
                        <a:pt x="2982" y="1"/>
                      </a:moveTo>
                      <a:cubicBezTo>
                        <a:pt x="1818" y="146"/>
                        <a:pt x="946" y="1092"/>
                        <a:pt x="946" y="2256"/>
                      </a:cubicBezTo>
                      <a:cubicBezTo>
                        <a:pt x="436" y="3128"/>
                        <a:pt x="146" y="4147"/>
                        <a:pt x="73" y="5165"/>
                      </a:cubicBezTo>
                      <a:cubicBezTo>
                        <a:pt x="0" y="6110"/>
                        <a:pt x="436" y="6983"/>
                        <a:pt x="1237" y="7565"/>
                      </a:cubicBezTo>
                      <a:cubicBezTo>
                        <a:pt x="1536" y="7750"/>
                        <a:pt x="1880" y="7824"/>
                        <a:pt x="2239" y="7824"/>
                      </a:cubicBezTo>
                      <a:cubicBezTo>
                        <a:pt x="3014" y="7824"/>
                        <a:pt x="3864" y="7477"/>
                        <a:pt x="4510" y="7129"/>
                      </a:cubicBezTo>
                      <a:cubicBezTo>
                        <a:pt x="6473" y="5892"/>
                        <a:pt x="6546" y="3056"/>
                        <a:pt x="5310" y="1310"/>
                      </a:cubicBezTo>
                      <a:cubicBezTo>
                        <a:pt x="4801" y="510"/>
                        <a:pt x="3928" y="1"/>
                        <a:pt x="298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7" name="Google Shape;2367;p42"/>
                <p:cNvSpPr/>
                <p:nvPr/>
              </p:nvSpPr>
              <p:spPr>
                <a:xfrm>
                  <a:off x="-7505325" y="8712748"/>
                  <a:ext cx="167175" cy="158800"/>
                </a:xfrm>
                <a:custGeom>
                  <a:rect b="b" l="l" r="r" t="t"/>
                  <a:pathLst>
                    <a:path extrusionOk="0" h="6352" w="6687">
                      <a:moveTo>
                        <a:pt x="3661" y="0"/>
                      </a:moveTo>
                      <a:cubicBezTo>
                        <a:pt x="2882" y="0"/>
                        <a:pt x="2029" y="306"/>
                        <a:pt x="1673" y="967"/>
                      </a:cubicBezTo>
                      <a:lnTo>
                        <a:pt x="1673" y="1112"/>
                      </a:lnTo>
                      <a:cubicBezTo>
                        <a:pt x="1091" y="1621"/>
                        <a:pt x="727" y="2276"/>
                        <a:pt x="509" y="2931"/>
                      </a:cubicBezTo>
                      <a:cubicBezTo>
                        <a:pt x="0" y="4531"/>
                        <a:pt x="1091" y="6131"/>
                        <a:pt x="2691" y="6349"/>
                      </a:cubicBezTo>
                      <a:cubicBezTo>
                        <a:pt x="2732" y="6350"/>
                        <a:pt x="2773" y="6351"/>
                        <a:pt x="2813" y="6351"/>
                      </a:cubicBezTo>
                      <a:cubicBezTo>
                        <a:pt x="4940" y="6351"/>
                        <a:pt x="6686" y="4490"/>
                        <a:pt x="6401" y="2349"/>
                      </a:cubicBezTo>
                      <a:cubicBezTo>
                        <a:pt x="6183" y="1330"/>
                        <a:pt x="5528" y="530"/>
                        <a:pt x="4582" y="167"/>
                      </a:cubicBezTo>
                      <a:cubicBezTo>
                        <a:pt x="4320" y="57"/>
                        <a:pt x="3997" y="0"/>
                        <a:pt x="366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68" name="Google Shape;2368;p42"/>
              <p:cNvSpPr/>
              <p:nvPr/>
            </p:nvSpPr>
            <p:spPr>
              <a:xfrm flipH="1" rot="1724434">
                <a:off x="8581584" y="346337"/>
                <a:ext cx="459269" cy="386332"/>
              </a:xfrm>
              <a:custGeom>
                <a:rect b="b" l="l" r="r" t="t"/>
                <a:pathLst>
                  <a:path extrusionOk="0" h="24291" w="28877">
                    <a:moveTo>
                      <a:pt x="9651" y="2175"/>
                    </a:moveTo>
                    <a:cubicBezTo>
                      <a:pt x="11384" y="2175"/>
                      <a:pt x="13085" y="3411"/>
                      <a:pt x="14475" y="5061"/>
                    </a:cubicBezTo>
                    <a:cubicBezTo>
                      <a:pt x="14548" y="5134"/>
                      <a:pt x="14657" y="5170"/>
                      <a:pt x="14766" y="5170"/>
                    </a:cubicBezTo>
                    <a:cubicBezTo>
                      <a:pt x="14875" y="5170"/>
                      <a:pt x="14984" y="5134"/>
                      <a:pt x="15057" y="5061"/>
                    </a:cubicBezTo>
                    <a:cubicBezTo>
                      <a:pt x="15147" y="5151"/>
                      <a:pt x="15264" y="5213"/>
                      <a:pt x="15376" y="5213"/>
                    </a:cubicBezTo>
                    <a:cubicBezTo>
                      <a:pt x="15444" y="5213"/>
                      <a:pt x="15510" y="5189"/>
                      <a:pt x="15566" y="5134"/>
                    </a:cubicBezTo>
                    <a:cubicBezTo>
                      <a:pt x="17167" y="3647"/>
                      <a:pt x="18543" y="2251"/>
                      <a:pt x="20506" y="2251"/>
                    </a:cubicBezTo>
                    <a:cubicBezTo>
                      <a:pt x="21041" y="2251"/>
                      <a:pt x="21619" y="2354"/>
                      <a:pt x="22258" y="2588"/>
                    </a:cubicBezTo>
                    <a:cubicBezTo>
                      <a:pt x="25312" y="3824"/>
                      <a:pt x="25894" y="7607"/>
                      <a:pt x="25385" y="10516"/>
                    </a:cubicBezTo>
                    <a:cubicBezTo>
                      <a:pt x="24876" y="13716"/>
                      <a:pt x="22403" y="16480"/>
                      <a:pt x="20148" y="18517"/>
                    </a:cubicBezTo>
                    <a:cubicBezTo>
                      <a:pt x="18330" y="20044"/>
                      <a:pt x="16075" y="20772"/>
                      <a:pt x="14184" y="22154"/>
                    </a:cubicBezTo>
                    <a:cubicBezTo>
                      <a:pt x="10838" y="18881"/>
                      <a:pt x="7056" y="16699"/>
                      <a:pt x="5019" y="12044"/>
                    </a:cubicBezTo>
                    <a:cubicBezTo>
                      <a:pt x="3783" y="9425"/>
                      <a:pt x="4292" y="6297"/>
                      <a:pt x="6183" y="4115"/>
                    </a:cubicBezTo>
                    <a:cubicBezTo>
                      <a:pt x="7297" y="2738"/>
                      <a:pt x="8481" y="2175"/>
                      <a:pt x="9651" y="2175"/>
                    </a:cubicBezTo>
                    <a:close/>
                    <a:moveTo>
                      <a:pt x="20557" y="1"/>
                    </a:moveTo>
                    <a:cubicBezTo>
                      <a:pt x="17996" y="1"/>
                      <a:pt x="15771" y="2042"/>
                      <a:pt x="15130" y="4479"/>
                    </a:cubicBezTo>
                    <a:cubicBezTo>
                      <a:pt x="14474" y="1412"/>
                      <a:pt x="12625" y="198"/>
                      <a:pt x="10524" y="198"/>
                    </a:cubicBezTo>
                    <a:cubicBezTo>
                      <a:pt x="7492" y="198"/>
                      <a:pt x="3938" y="2725"/>
                      <a:pt x="2692" y="5861"/>
                    </a:cubicBezTo>
                    <a:cubicBezTo>
                      <a:pt x="1" y="12553"/>
                      <a:pt x="7783" y="22008"/>
                      <a:pt x="13748" y="24190"/>
                    </a:cubicBezTo>
                    <a:cubicBezTo>
                      <a:pt x="13905" y="24258"/>
                      <a:pt x="14063" y="24291"/>
                      <a:pt x="14212" y="24291"/>
                    </a:cubicBezTo>
                    <a:cubicBezTo>
                      <a:pt x="14544" y="24291"/>
                      <a:pt x="14833" y="24128"/>
                      <a:pt x="14984" y="23827"/>
                    </a:cubicBezTo>
                    <a:cubicBezTo>
                      <a:pt x="18621" y="23754"/>
                      <a:pt x="22403" y="19972"/>
                      <a:pt x="24658" y="17353"/>
                    </a:cubicBezTo>
                    <a:cubicBezTo>
                      <a:pt x="27058" y="14517"/>
                      <a:pt x="28876" y="10225"/>
                      <a:pt x="27858" y="6443"/>
                    </a:cubicBezTo>
                    <a:cubicBezTo>
                      <a:pt x="27058" y="3170"/>
                      <a:pt x="24876" y="770"/>
                      <a:pt x="21603" y="115"/>
                    </a:cubicBezTo>
                    <a:cubicBezTo>
                      <a:pt x="21250" y="38"/>
                      <a:pt x="20901" y="1"/>
                      <a:pt x="205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 flipH="1">
                <a:off x="8073805" y="1039126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 flipH="1">
                <a:off x="5555375" y="1928515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 flipH="1">
                <a:off x="3533474" y="2761327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72" name="Google Shape;2372;p42"/>
            <p:cNvSpPr/>
            <p:nvPr/>
          </p:nvSpPr>
          <p:spPr>
            <a:xfrm flipH="1" rot="1241947">
              <a:off x="1523497" y="126436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2"/>
            <p:cNvSpPr/>
            <p:nvPr/>
          </p:nvSpPr>
          <p:spPr>
            <a:xfrm flipH="1">
              <a:off x="6660837" y="1023128"/>
              <a:ext cx="148289" cy="194425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4" name="Google Shape;2374;p42"/>
          <p:cNvSpPr txBox="1"/>
          <p:nvPr>
            <p:ph idx="1" type="subTitle"/>
          </p:nvPr>
        </p:nvSpPr>
        <p:spPr>
          <a:xfrm>
            <a:off x="3641600" y="1438050"/>
            <a:ext cx="18444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375" name="Google Shape;2375;p42"/>
          <p:cNvSpPr txBox="1"/>
          <p:nvPr>
            <p:ph idx="2" type="subTitle"/>
          </p:nvPr>
        </p:nvSpPr>
        <p:spPr>
          <a:xfrm>
            <a:off x="1689200" y="1438050"/>
            <a:ext cx="18444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376" name="Google Shape;2376;p42"/>
          <p:cNvSpPr txBox="1"/>
          <p:nvPr>
            <p:ph idx="3" type="subTitle"/>
          </p:nvPr>
        </p:nvSpPr>
        <p:spPr>
          <a:xfrm>
            <a:off x="1689075" y="3282163"/>
            <a:ext cx="18444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7" name="Google Shape;2377;p42"/>
          <p:cNvSpPr txBox="1"/>
          <p:nvPr>
            <p:ph idx="4" type="subTitle"/>
          </p:nvPr>
        </p:nvSpPr>
        <p:spPr>
          <a:xfrm>
            <a:off x="3641463" y="3282163"/>
            <a:ext cx="18444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8" name="Google Shape;2378;p42"/>
          <p:cNvSpPr txBox="1"/>
          <p:nvPr>
            <p:ph idx="5" type="subTitle"/>
          </p:nvPr>
        </p:nvSpPr>
        <p:spPr>
          <a:xfrm>
            <a:off x="5610475" y="1438050"/>
            <a:ext cx="18444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379" name="Google Shape;2379;p42"/>
          <p:cNvSpPr txBox="1"/>
          <p:nvPr>
            <p:ph idx="6" type="subTitle"/>
          </p:nvPr>
        </p:nvSpPr>
        <p:spPr>
          <a:xfrm>
            <a:off x="5610500" y="3282163"/>
            <a:ext cx="18444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80" name="Google Shape;2380;p42"/>
          <p:cNvSpPr txBox="1"/>
          <p:nvPr>
            <p:ph type="title"/>
          </p:nvPr>
        </p:nvSpPr>
        <p:spPr>
          <a:xfrm>
            <a:off x="311700" y="526433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7"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2" name="Google Shape;2382;p43"/>
          <p:cNvGrpSpPr/>
          <p:nvPr/>
        </p:nvGrpSpPr>
        <p:grpSpPr>
          <a:xfrm>
            <a:off x="-6" y="-22457"/>
            <a:ext cx="9144887" cy="5159771"/>
            <a:chOff x="-6" y="-22457"/>
            <a:chExt cx="9144887" cy="5159771"/>
          </a:xfrm>
        </p:grpSpPr>
        <p:sp>
          <p:nvSpPr>
            <p:cNvPr id="2383" name="Google Shape;2383;p43"/>
            <p:cNvSpPr/>
            <p:nvPr/>
          </p:nvSpPr>
          <p:spPr>
            <a:xfrm flipH="1">
              <a:off x="5365612" y="9378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3"/>
            <p:cNvSpPr/>
            <p:nvPr/>
          </p:nvSpPr>
          <p:spPr>
            <a:xfrm flipH="1">
              <a:off x="8705130" y="3557951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3"/>
            <p:cNvSpPr/>
            <p:nvPr/>
          </p:nvSpPr>
          <p:spPr>
            <a:xfrm flipH="1">
              <a:off x="3275225" y="62639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3"/>
            <p:cNvSpPr/>
            <p:nvPr/>
          </p:nvSpPr>
          <p:spPr>
            <a:xfrm flipH="1">
              <a:off x="5430928" y="47279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3"/>
            <p:cNvSpPr/>
            <p:nvPr/>
          </p:nvSpPr>
          <p:spPr>
            <a:xfrm flipH="1">
              <a:off x="7517757" y="460857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3"/>
            <p:cNvSpPr/>
            <p:nvPr/>
          </p:nvSpPr>
          <p:spPr>
            <a:xfrm flipH="1">
              <a:off x="6662708" y="4608566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3"/>
            <p:cNvSpPr/>
            <p:nvPr/>
          </p:nvSpPr>
          <p:spPr>
            <a:xfrm flipH="1">
              <a:off x="8236122" y="249792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3"/>
            <p:cNvSpPr/>
            <p:nvPr/>
          </p:nvSpPr>
          <p:spPr>
            <a:xfrm flipH="1">
              <a:off x="1621256" y="4692868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3"/>
            <p:cNvSpPr/>
            <p:nvPr/>
          </p:nvSpPr>
          <p:spPr>
            <a:xfrm flipH="1">
              <a:off x="984119" y="4778740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3"/>
            <p:cNvSpPr/>
            <p:nvPr/>
          </p:nvSpPr>
          <p:spPr>
            <a:xfrm flipH="1">
              <a:off x="4988224" y="44378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3"/>
            <p:cNvSpPr/>
            <p:nvPr/>
          </p:nvSpPr>
          <p:spPr>
            <a:xfrm flipH="1">
              <a:off x="5640799" y="3225070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3"/>
            <p:cNvSpPr/>
            <p:nvPr/>
          </p:nvSpPr>
          <p:spPr>
            <a:xfrm flipH="1">
              <a:off x="6064268" y="4837380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3"/>
            <p:cNvSpPr/>
            <p:nvPr/>
          </p:nvSpPr>
          <p:spPr>
            <a:xfrm flipH="1">
              <a:off x="74588" y="2761319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3"/>
            <p:cNvSpPr/>
            <p:nvPr/>
          </p:nvSpPr>
          <p:spPr>
            <a:xfrm flipH="1">
              <a:off x="4648626" y="141268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 flipH="1">
              <a:off x="8580006" y="1252021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 flipH="1">
              <a:off x="6773181" y="346217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3"/>
            <p:cNvSpPr/>
            <p:nvPr/>
          </p:nvSpPr>
          <p:spPr>
            <a:xfrm flipH="1">
              <a:off x="7559025" y="2512100"/>
              <a:ext cx="52249" cy="56850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0" name="Google Shape;2400;p43"/>
            <p:cNvGrpSpPr/>
            <p:nvPr/>
          </p:nvGrpSpPr>
          <p:grpSpPr>
            <a:xfrm flipH="1">
              <a:off x="8666055" y="2604586"/>
              <a:ext cx="419846" cy="458079"/>
              <a:chOff x="5121781" y="1532506"/>
              <a:chExt cx="419846" cy="458079"/>
            </a:xfrm>
          </p:grpSpPr>
          <p:sp>
            <p:nvSpPr>
              <p:cNvPr id="2401" name="Google Shape;2401;p43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3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43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43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3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6" name="Google Shape;2406;p43"/>
            <p:cNvSpPr/>
            <p:nvPr/>
          </p:nvSpPr>
          <p:spPr>
            <a:xfrm flipH="1">
              <a:off x="4185550" y="44937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3"/>
            <p:cNvSpPr/>
            <p:nvPr/>
          </p:nvSpPr>
          <p:spPr>
            <a:xfrm flipH="1">
              <a:off x="2576142" y="229224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3"/>
            <p:cNvSpPr/>
            <p:nvPr/>
          </p:nvSpPr>
          <p:spPr>
            <a:xfrm flipH="1" rot="1241947">
              <a:off x="568847" y="353276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3"/>
            <p:cNvSpPr/>
            <p:nvPr/>
          </p:nvSpPr>
          <p:spPr>
            <a:xfrm flipH="1" rot="1241947">
              <a:off x="462939" y="374755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3"/>
            <p:cNvSpPr/>
            <p:nvPr/>
          </p:nvSpPr>
          <p:spPr>
            <a:xfrm flipH="1" rot="5400000">
              <a:off x="8235934" y="4094166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3"/>
            <p:cNvSpPr/>
            <p:nvPr/>
          </p:nvSpPr>
          <p:spPr>
            <a:xfrm flipH="1" rot="1800579">
              <a:off x="68179" y="4509830"/>
              <a:ext cx="745728" cy="472663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2" name="Google Shape;2412;p43"/>
            <p:cNvGrpSpPr/>
            <p:nvPr/>
          </p:nvGrpSpPr>
          <p:grpSpPr>
            <a:xfrm flipH="1" rot="-1882907">
              <a:off x="595255" y="82270"/>
              <a:ext cx="537260" cy="480691"/>
              <a:chOff x="-4380581" y="7797838"/>
              <a:chExt cx="705425" cy="631150"/>
            </a:xfrm>
          </p:grpSpPr>
          <p:sp>
            <p:nvSpPr>
              <p:cNvPr id="2413" name="Google Shape;2413;p43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3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3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3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43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8" name="Google Shape;2418;p43"/>
            <p:cNvGrpSpPr/>
            <p:nvPr/>
          </p:nvGrpSpPr>
          <p:grpSpPr>
            <a:xfrm>
              <a:off x="8451393" y="407454"/>
              <a:ext cx="566578" cy="592413"/>
              <a:chOff x="4511781" y="1650104"/>
              <a:chExt cx="566578" cy="592413"/>
            </a:xfrm>
          </p:grpSpPr>
          <p:sp>
            <p:nvSpPr>
              <p:cNvPr id="2419" name="Google Shape;2419;p43"/>
              <p:cNvSpPr/>
              <p:nvPr/>
            </p:nvSpPr>
            <p:spPr>
              <a:xfrm flipH="1" rot="1921615">
                <a:off x="4554856" y="1891914"/>
                <a:ext cx="378106" cy="27096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43"/>
              <p:cNvSpPr/>
              <p:nvPr/>
            </p:nvSpPr>
            <p:spPr>
              <a:xfrm flipH="1" rot="1921615">
                <a:off x="4910928" y="1916047"/>
                <a:ext cx="144041" cy="129551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43"/>
              <p:cNvSpPr/>
              <p:nvPr/>
            </p:nvSpPr>
            <p:spPr>
              <a:xfrm flipH="1" rot="1921615">
                <a:off x="4834648" y="1726259"/>
                <a:ext cx="130218" cy="155237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3"/>
              <p:cNvSpPr/>
              <p:nvPr/>
            </p:nvSpPr>
            <p:spPr>
              <a:xfrm flipH="1" rot="1921615">
                <a:off x="4699752" y="1671820"/>
                <a:ext cx="124658" cy="148992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3"/>
              <p:cNvSpPr/>
              <p:nvPr/>
            </p:nvSpPr>
            <p:spPr>
              <a:xfrm flipH="1" rot="1921615">
                <a:off x="4550331" y="1740722"/>
                <a:ext cx="127324" cy="120945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4" name="Google Shape;2424;p43"/>
            <p:cNvGrpSpPr/>
            <p:nvPr/>
          </p:nvGrpSpPr>
          <p:grpSpPr>
            <a:xfrm rot="-2700000">
              <a:off x="276305" y="1034934"/>
              <a:ext cx="537219" cy="480655"/>
              <a:chOff x="-8043575" y="8494248"/>
              <a:chExt cx="705425" cy="631150"/>
            </a:xfrm>
          </p:grpSpPr>
          <p:sp>
            <p:nvSpPr>
              <p:cNvPr id="2425" name="Google Shape;2425;p43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3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3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3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3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0" name="Google Shape;2430;p43"/>
            <p:cNvSpPr/>
            <p:nvPr/>
          </p:nvSpPr>
          <p:spPr>
            <a:xfrm flipH="1">
              <a:off x="8073805" y="10391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3"/>
            <p:cNvSpPr/>
            <p:nvPr/>
          </p:nvSpPr>
          <p:spPr>
            <a:xfrm flipH="1">
              <a:off x="4698475" y="32250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3"/>
            <p:cNvSpPr/>
            <p:nvPr/>
          </p:nvSpPr>
          <p:spPr>
            <a:xfrm flipH="1">
              <a:off x="4495949" y="35579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3" name="Google Shape;2433;p43"/>
            <p:cNvGrpSpPr/>
            <p:nvPr/>
          </p:nvGrpSpPr>
          <p:grpSpPr>
            <a:xfrm flipH="1">
              <a:off x="401630" y="4093986"/>
              <a:ext cx="419846" cy="458079"/>
              <a:chOff x="5121781" y="1532506"/>
              <a:chExt cx="419846" cy="458079"/>
            </a:xfrm>
          </p:grpSpPr>
          <p:sp>
            <p:nvSpPr>
              <p:cNvPr id="2434" name="Google Shape;2434;p43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3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3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3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3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9" name="Google Shape;2439;p43"/>
          <p:cNvSpPr txBox="1"/>
          <p:nvPr>
            <p:ph idx="1" type="subTitle"/>
          </p:nvPr>
        </p:nvSpPr>
        <p:spPr>
          <a:xfrm>
            <a:off x="2657019" y="1438050"/>
            <a:ext cx="18444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440" name="Google Shape;2440;p43"/>
          <p:cNvSpPr txBox="1"/>
          <p:nvPr>
            <p:ph idx="2" type="subTitle"/>
          </p:nvPr>
        </p:nvSpPr>
        <p:spPr>
          <a:xfrm>
            <a:off x="704625" y="1438050"/>
            <a:ext cx="18444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441" name="Google Shape;2441;p43"/>
          <p:cNvSpPr txBox="1"/>
          <p:nvPr>
            <p:ph idx="3" type="subTitle"/>
          </p:nvPr>
        </p:nvSpPr>
        <p:spPr>
          <a:xfrm>
            <a:off x="704625" y="3387488"/>
            <a:ext cx="18444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42" name="Google Shape;2442;p43"/>
          <p:cNvSpPr txBox="1"/>
          <p:nvPr>
            <p:ph idx="4" type="subTitle"/>
          </p:nvPr>
        </p:nvSpPr>
        <p:spPr>
          <a:xfrm>
            <a:off x="2657019" y="3387488"/>
            <a:ext cx="18444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43" name="Google Shape;2443;p43"/>
          <p:cNvSpPr txBox="1"/>
          <p:nvPr>
            <p:ph idx="5" type="subTitle"/>
          </p:nvPr>
        </p:nvSpPr>
        <p:spPr>
          <a:xfrm>
            <a:off x="4625975" y="1438050"/>
            <a:ext cx="18444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444" name="Google Shape;2444;p43"/>
          <p:cNvSpPr txBox="1"/>
          <p:nvPr>
            <p:ph idx="6" type="subTitle"/>
          </p:nvPr>
        </p:nvSpPr>
        <p:spPr>
          <a:xfrm>
            <a:off x="4625975" y="3387488"/>
            <a:ext cx="18444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45" name="Google Shape;2445;p43"/>
          <p:cNvSpPr txBox="1"/>
          <p:nvPr>
            <p:ph type="title"/>
          </p:nvPr>
        </p:nvSpPr>
        <p:spPr>
          <a:xfrm>
            <a:off x="311700" y="526433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6" name="Google Shape;2446;p43"/>
          <p:cNvSpPr txBox="1"/>
          <p:nvPr>
            <p:ph idx="7" type="subTitle"/>
          </p:nvPr>
        </p:nvSpPr>
        <p:spPr>
          <a:xfrm>
            <a:off x="6595025" y="1438050"/>
            <a:ext cx="18444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447" name="Google Shape;2447;p43"/>
          <p:cNvSpPr txBox="1"/>
          <p:nvPr>
            <p:ph idx="8" type="subTitle"/>
          </p:nvPr>
        </p:nvSpPr>
        <p:spPr>
          <a:xfrm>
            <a:off x="6595025" y="3387488"/>
            <a:ext cx="18444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0"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9" name="Google Shape;2449;p44"/>
          <p:cNvGrpSpPr/>
          <p:nvPr/>
        </p:nvGrpSpPr>
        <p:grpSpPr>
          <a:xfrm>
            <a:off x="74588" y="62639"/>
            <a:ext cx="9073918" cy="5034987"/>
            <a:chOff x="74588" y="62639"/>
            <a:chExt cx="9073918" cy="5034987"/>
          </a:xfrm>
        </p:grpSpPr>
        <p:sp>
          <p:nvSpPr>
            <p:cNvPr id="2450" name="Google Shape;2450;p44"/>
            <p:cNvSpPr/>
            <p:nvPr/>
          </p:nvSpPr>
          <p:spPr>
            <a:xfrm flipH="1">
              <a:off x="5365612" y="9378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 flipH="1">
              <a:off x="8776380" y="29059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 flipH="1">
              <a:off x="3275225" y="62639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 flipH="1">
              <a:off x="5430928" y="47279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 flipH="1">
              <a:off x="7517757" y="460857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 flipH="1">
              <a:off x="8125658" y="4749191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4"/>
            <p:cNvSpPr/>
            <p:nvPr/>
          </p:nvSpPr>
          <p:spPr>
            <a:xfrm flipH="1">
              <a:off x="8236122" y="249792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4"/>
            <p:cNvSpPr/>
            <p:nvPr/>
          </p:nvSpPr>
          <p:spPr>
            <a:xfrm flipH="1">
              <a:off x="1621256" y="4692868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4"/>
            <p:cNvSpPr/>
            <p:nvPr/>
          </p:nvSpPr>
          <p:spPr>
            <a:xfrm flipH="1">
              <a:off x="713219" y="4283390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4"/>
            <p:cNvSpPr/>
            <p:nvPr/>
          </p:nvSpPr>
          <p:spPr>
            <a:xfrm flipH="1">
              <a:off x="4988224" y="44378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4"/>
            <p:cNvSpPr/>
            <p:nvPr/>
          </p:nvSpPr>
          <p:spPr>
            <a:xfrm flipH="1">
              <a:off x="5640799" y="3225070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 flipH="1">
              <a:off x="6064268" y="4837380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4"/>
            <p:cNvSpPr/>
            <p:nvPr/>
          </p:nvSpPr>
          <p:spPr>
            <a:xfrm flipH="1">
              <a:off x="74588" y="2761319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4"/>
            <p:cNvSpPr/>
            <p:nvPr/>
          </p:nvSpPr>
          <p:spPr>
            <a:xfrm flipH="1">
              <a:off x="5029626" y="141268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4"/>
            <p:cNvSpPr/>
            <p:nvPr/>
          </p:nvSpPr>
          <p:spPr>
            <a:xfrm flipH="1">
              <a:off x="8580006" y="1252021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 flipH="1">
              <a:off x="6773181" y="346217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 flipH="1">
              <a:off x="7559025" y="2512100"/>
              <a:ext cx="52249" cy="56850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7" name="Google Shape;2467;p44"/>
            <p:cNvGrpSpPr/>
            <p:nvPr/>
          </p:nvGrpSpPr>
          <p:grpSpPr>
            <a:xfrm flipH="1">
              <a:off x="232555" y="185598"/>
              <a:ext cx="419846" cy="458079"/>
              <a:chOff x="5121781" y="1532506"/>
              <a:chExt cx="419846" cy="458079"/>
            </a:xfrm>
          </p:grpSpPr>
          <p:sp>
            <p:nvSpPr>
              <p:cNvPr id="2468" name="Google Shape;2468;p44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3" name="Google Shape;2473;p44"/>
            <p:cNvSpPr/>
            <p:nvPr/>
          </p:nvSpPr>
          <p:spPr>
            <a:xfrm flipH="1">
              <a:off x="4185550" y="44937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4"/>
            <p:cNvSpPr/>
            <p:nvPr/>
          </p:nvSpPr>
          <p:spPr>
            <a:xfrm flipH="1">
              <a:off x="1204542" y="259704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4"/>
            <p:cNvSpPr/>
            <p:nvPr/>
          </p:nvSpPr>
          <p:spPr>
            <a:xfrm flipH="1" rot="1241947">
              <a:off x="568847" y="353276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4"/>
            <p:cNvSpPr/>
            <p:nvPr/>
          </p:nvSpPr>
          <p:spPr>
            <a:xfrm flipH="1" rot="1241947">
              <a:off x="462939" y="374755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4"/>
            <p:cNvSpPr/>
            <p:nvPr/>
          </p:nvSpPr>
          <p:spPr>
            <a:xfrm flipH="1">
              <a:off x="74609" y="4188878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4"/>
            <p:cNvSpPr/>
            <p:nvPr/>
          </p:nvSpPr>
          <p:spPr>
            <a:xfrm flipH="1" rot="-422590">
              <a:off x="345181" y="553078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9" name="Google Shape;2479;p44"/>
            <p:cNvGrpSpPr/>
            <p:nvPr/>
          </p:nvGrpSpPr>
          <p:grpSpPr>
            <a:xfrm flipH="1" rot="-1882907">
              <a:off x="8466055" y="4239858"/>
              <a:ext cx="537260" cy="480691"/>
              <a:chOff x="-4380581" y="7797838"/>
              <a:chExt cx="705425" cy="631150"/>
            </a:xfrm>
          </p:grpSpPr>
          <p:sp>
            <p:nvSpPr>
              <p:cNvPr id="2480" name="Google Shape;2480;p44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5" name="Google Shape;2485;p44"/>
            <p:cNvGrpSpPr/>
            <p:nvPr/>
          </p:nvGrpSpPr>
          <p:grpSpPr>
            <a:xfrm>
              <a:off x="8451393" y="407454"/>
              <a:ext cx="566578" cy="592413"/>
              <a:chOff x="4511781" y="1650104"/>
              <a:chExt cx="566578" cy="592413"/>
            </a:xfrm>
          </p:grpSpPr>
          <p:sp>
            <p:nvSpPr>
              <p:cNvPr id="2486" name="Google Shape;2486;p44"/>
              <p:cNvSpPr/>
              <p:nvPr/>
            </p:nvSpPr>
            <p:spPr>
              <a:xfrm flipH="1" rot="1921615">
                <a:off x="4554856" y="1891914"/>
                <a:ext cx="378106" cy="27096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 flipH="1" rot="1921615">
                <a:off x="4910928" y="1916047"/>
                <a:ext cx="144041" cy="129551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 flipH="1" rot="1921615">
                <a:off x="4834648" y="1726259"/>
                <a:ext cx="130218" cy="155237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 flipH="1" rot="1921615">
                <a:off x="4699752" y="1671820"/>
                <a:ext cx="124658" cy="148992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 flipH="1" rot="1921615">
                <a:off x="4550331" y="1740722"/>
                <a:ext cx="127324" cy="120945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1" name="Google Shape;2491;p44"/>
            <p:cNvGrpSpPr/>
            <p:nvPr/>
          </p:nvGrpSpPr>
          <p:grpSpPr>
            <a:xfrm rot="-2700000">
              <a:off x="2063055" y="4402934"/>
              <a:ext cx="537219" cy="480655"/>
              <a:chOff x="-8043575" y="8494248"/>
              <a:chExt cx="705425" cy="631150"/>
            </a:xfrm>
          </p:grpSpPr>
          <p:sp>
            <p:nvSpPr>
              <p:cNvPr id="2492" name="Google Shape;2492;p44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7" name="Google Shape;2497;p44"/>
            <p:cNvSpPr/>
            <p:nvPr/>
          </p:nvSpPr>
          <p:spPr>
            <a:xfrm flipH="1" rot="-1076189">
              <a:off x="8640955" y="180167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4"/>
            <p:cNvSpPr/>
            <p:nvPr/>
          </p:nvSpPr>
          <p:spPr>
            <a:xfrm flipH="1">
              <a:off x="8073805" y="10391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4"/>
            <p:cNvSpPr/>
            <p:nvPr/>
          </p:nvSpPr>
          <p:spPr>
            <a:xfrm flipH="1">
              <a:off x="4698475" y="32250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4"/>
            <p:cNvSpPr/>
            <p:nvPr/>
          </p:nvSpPr>
          <p:spPr>
            <a:xfrm flipH="1">
              <a:off x="4495949" y="35579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1" name="Google Shape;2501;p44"/>
          <p:cNvSpPr txBox="1"/>
          <p:nvPr>
            <p:ph idx="1" type="subTitle"/>
          </p:nvPr>
        </p:nvSpPr>
        <p:spPr>
          <a:xfrm>
            <a:off x="2470000" y="1851950"/>
            <a:ext cx="198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2" name="Google Shape;2502;p44"/>
          <p:cNvSpPr txBox="1"/>
          <p:nvPr>
            <p:ph idx="2" type="subTitle"/>
          </p:nvPr>
        </p:nvSpPr>
        <p:spPr>
          <a:xfrm>
            <a:off x="2470000" y="3419003"/>
            <a:ext cx="198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3" name="Google Shape;2503;p44"/>
          <p:cNvSpPr txBox="1"/>
          <p:nvPr>
            <p:ph idx="3" type="subTitle"/>
          </p:nvPr>
        </p:nvSpPr>
        <p:spPr>
          <a:xfrm>
            <a:off x="2469999" y="1556525"/>
            <a:ext cx="1980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504" name="Google Shape;2504;p44"/>
          <p:cNvSpPr txBox="1"/>
          <p:nvPr>
            <p:ph idx="4" type="subTitle"/>
          </p:nvPr>
        </p:nvSpPr>
        <p:spPr>
          <a:xfrm>
            <a:off x="2469999" y="3111855"/>
            <a:ext cx="1980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505" name="Google Shape;2505;p44"/>
          <p:cNvSpPr txBox="1"/>
          <p:nvPr>
            <p:ph idx="5" type="subTitle"/>
          </p:nvPr>
        </p:nvSpPr>
        <p:spPr>
          <a:xfrm>
            <a:off x="5998349" y="1556525"/>
            <a:ext cx="1980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506" name="Google Shape;2506;p44"/>
          <p:cNvSpPr txBox="1"/>
          <p:nvPr>
            <p:ph idx="6" type="subTitle"/>
          </p:nvPr>
        </p:nvSpPr>
        <p:spPr>
          <a:xfrm>
            <a:off x="5998349" y="3111850"/>
            <a:ext cx="1980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b="1" sz="2000">
                <a:latin typeface="Boogaloo"/>
                <a:ea typeface="Boogaloo"/>
                <a:cs typeface="Boogaloo"/>
                <a:sym typeface="Boogalo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2507" name="Google Shape;2507;p44"/>
          <p:cNvSpPr txBox="1"/>
          <p:nvPr>
            <p:ph idx="7" type="subTitle"/>
          </p:nvPr>
        </p:nvSpPr>
        <p:spPr>
          <a:xfrm>
            <a:off x="5998350" y="3419000"/>
            <a:ext cx="198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8" name="Google Shape;2508;p44"/>
          <p:cNvSpPr txBox="1"/>
          <p:nvPr>
            <p:ph idx="8" type="subTitle"/>
          </p:nvPr>
        </p:nvSpPr>
        <p:spPr>
          <a:xfrm>
            <a:off x="5998350" y="1851950"/>
            <a:ext cx="198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9" name="Google Shape;2509;p44"/>
          <p:cNvSpPr txBox="1"/>
          <p:nvPr>
            <p:ph type="title"/>
          </p:nvPr>
        </p:nvSpPr>
        <p:spPr>
          <a:xfrm>
            <a:off x="311700" y="526433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2"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1" name="Google Shape;2511;p45"/>
          <p:cNvGrpSpPr/>
          <p:nvPr/>
        </p:nvGrpSpPr>
        <p:grpSpPr>
          <a:xfrm>
            <a:off x="39194" y="30171"/>
            <a:ext cx="9049981" cy="5007816"/>
            <a:chOff x="39194" y="30171"/>
            <a:chExt cx="9049981" cy="5007816"/>
          </a:xfrm>
        </p:grpSpPr>
        <p:sp>
          <p:nvSpPr>
            <p:cNvPr id="2512" name="Google Shape;2512;p45"/>
            <p:cNvSpPr/>
            <p:nvPr/>
          </p:nvSpPr>
          <p:spPr>
            <a:xfrm>
              <a:off x="792739" y="475541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5"/>
            <p:cNvSpPr/>
            <p:nvPr/>
          </p:nvSpPr>
          <p:spPr>
            <a:xfrm rot="422590">
              <a:off x="8310159" y="4339141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5"/>
            <p:cNvSpPr/>
            <p:nvPr/>
          </p:nvSpPr>
          <p:spPr>
            <a:xfrm rot="-1550640">
              <a:off x="7690100" y="1109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5" name="Google Shape;2515;p45"/>
            <p:cNvGrpSpPr/>
            <p:nvPr/>
          </p:nvGrpSpPr>
          <p:grpSpPr>
            <a:xfrm rot="1882907">
              <a:off x="125055" y="4239858"/>
              <a:ext cx="537260" cy="480691"/>
              <a:chOff x="-4380581" y="7797838"/>
              <a:chExt cx="705425" cy="631150"/>
            </a:xfrm>
          </p:grpSpPr>
          <p:sp>
            <p:nvSpPr>
              <p:cNvPr id="2516" name="Google Shape;2516;p45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45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45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45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45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1" name="Google Shape;2521;p45"/>
            <p:cNvGrpSpPr/>
            <p:nvPr/>
          </p:nvGrpSpPr>
          <p:grpSpPr>
            <a:xfrm rot="1882907">
              <a:off x="4155266" y="1092916"/>
              <a:ext cx="553792" cy="574477"/>
              <a:chOff x="-2151787" y="5278323"/>
              <a:chExt cx="727133" cy="754292"/>
            </a:xfrm>
          </p:grpSpPr>
          <p:sp>
            <p:nvSpPr>
              <p:cNvPr id="2522" name="Google Shape;2522;p45"/>
              <p:cNvSpPr/>
              <p:nvPr/>
            </p:nvSpPr>
            <p:spPr>
              <a:xfrm rot="-3804252">
                <a:off x="-1943080" y="5553121"/>
                <a:ext cx="496457" cy="355780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45"/>
              <p:cNvSpPr/>
              <p:nvPr/>
            </p:nvSpPr>
            <p:spPr>
              <a:xfrm rot="-3804252">
                <a:off x="-2089216" y="5757182"/>
                <a:ext cx="189128" cy="170102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45"/>
              <p:cNvSpPr/>
              <p:nvPr/>
            </p:nvSpPr>
            <p:spPr>
              <a:xfrm rot="-3804252">
                <a:off x="-2107873" y="5485094"/>
                <a:ext cx="170977" cy="203828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45"/>
              <p:cNvSpPr/>
              <p:nvPr/>
            </p:nvSpPr>
            <p:spPr>
              <a:xfrm rot="-3804252">
                <a:off x="-1989254" y="5330537"/>
                <a:ext cx="163677" cy="195628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45"/>
              <p:cNvSpPr/>
              <p:nvPr/>
            </p:nvSpPr>
            <p:spPr>
              <a:xfrm rot="-3804252">
                <a:off x="-1787484" y="5309213"/>
                <a:ext cx="167177" cy="158802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7" name="Google Shape;2527;p45"/>
            <p:cNvGrpSpPr/>
            <p:nvPr/>
          </p:nvGrpSpPr>
          <p:grpSpPr>
            <a:xfrm flipH="1" rot="-1882907">
              <a:off x="8466055" y="2070933"/>
              <a:ext cx="537260" cy="480691"/>
              <a:chOff x="-8043575" y="8494248"/>
              <a:chExt cx="705425" cy="631150"/>
            </a:xfrm>
          </p:grpSpPr>
          <p:sp>
            <p:nvSpPr>
              <p:cNvPr id="2528" name="Google Shape;2528;p45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45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45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45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45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3" name="Google Shape;2533;p45"/>
            <p:cNvSpPr/>
            <p:nvPr/>
          </p:nvSpPr>
          <p:spPr>
            <a:xfrm flipH="1">
              <a:off x="6339375" y="219955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34" name="Google Shape;2534;p45"/>
            <p:cNvSpPr/>
            <p:nvPr/>
          </p:nvSpPr>
          <p:spPr>
            <a:xfrm flipH="1">
              <a:off x="7611669" y="4712072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35" name="Google Shape;2535;p45"/>
            <p:cNvSpPr/>
            <p:nvPr/>
          </p:nvSpPr>
          <p:spPr>
            <a:xfrm flipH="1">
              <a:off x="2344013" y="124785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36" name="Google Shape;2536;p45"/>
            <p:cNvSpPr/>
            <p:nvPr/>
          </p:nvSpPr>
          <p:spPr>
            <a:xfrm flipH="1">
              <a:off x="214054" y="1194918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37" name="Google Shape;2537;p45"/>
            <p:cNvSpPr/>
            <p:nvPr/>
          </p:nvSpPr>
          <p:spPr>
            <a:xfrm flipH="1">
              <a:off x="7814796" y="1339123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38" name="Google Shape;2538;p45"/>
            <p:cNvSpPr/>
            <p:nvPr/>
          </p:nvSpPr>
          <p:spPr>
            <a:xfrm flipH="1">
              <a:off x="304782" y="3812214"/>
              <a:ext cx="162240" cy="212808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39" name="Google Shape;2539;p45"/>
            <p:cNvSpPr/>
            <p:nvPr/>
          </p:nvSpPr>
          <p:spPr>
            <a:xfrm flipH="1">
              <a:off x="772481" y="4886809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33"/>
                    <a:pt x="464" y="552"/>
                  </a:cubicBezTo>
                  <a:cubicBezTo>
                    <a:pt x="194" y="571"/>
                    <a:pt x="0" y="629"/>
                    <a:pt x="0" y="706"/>
                  </a:cubicBezTo>
                  <a:cubicBezTo>
                    <a:pt x="0" y="784"/>
                    <a:pt x="194" y="851"/>
                    <a:pt x="46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80"/>
                    <a:pt x="783" y="871"/>
                  </a:cubicBezTo>
                  <a:cubicBezTo>
                    <a:pt x="1054" y="851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8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40" name="Google Shape;2540;p45"/>
            <p:cNvSpPr/>
            <p:nvPr/>
          </p:nvSpPr>
          <p:spPr>
            <a:xfrm flipH="1">
              <a:off x="8778949" y="467175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41" name="Google Shape;2541;p45"/>
            <p:cNvSpPr/>
            <p:nvPr/>
          </p:nvSpPr>
          <p:spPr>
            <a:xfrm flipH="1">
              <a:off x="8063582" y="259406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42" name="Google Shape;2542;p45"/>
            <p:cNvSpPr/>
            <p:nvPr/>
          </p:nvSpPr>
          <p:spPr>
            <a:xfrm flipH="1">
              <a:off x="984947" y="250476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43" name="Google Shape;2543;p45"/>
            <p:cNvSpPr/>
            <p:nvPr/>
          </p:nvSpPr>
          <p:spPr>
            <a:xfrm flipH="1">
              <a:off x="8276375" y="1337765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44" name="Google Shape;2544;p45"/>
            <p:cNvSpPr/>
            <p:nvPr/>
          </p:nvSpPr>
          <p:spPr>
            <a:xfrm flipH="1">
              <a:off x="5360729" y="21996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45" name="Google Shape;2545;p45"/>
            <p:cNvSpPr/>
            <p:nvPr/>
          </p:nvSpPr>
          <p:spPr>
            <a:xfrm flipH="1">
              <a:off x="8889422" y="1456474"/>
              <a:ext cx="40516" cy="4045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46" name="Google Shape;2546;p45"/>
            <p:cNvSpPr/>
            <p:nvPr/>
          </p:nvSpPr>
          <p:spPr>
            <a:xfrm flipH="1">
              <a:off x="8963777" y="1751005"/>
              <a:ext cx="57039" cy="56838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47" name="Google Shape;2547;p45"/>
            <p:cNvSpPr/>
            <p:nvPr/>
          </p:nvSpPr>
          <p:spPr>
            <a:xfrm flipH="1">
              <a:off x="704447" y="1967273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48" name="Google Shape;2548;p45"/>
            <p:cNvSpPr/>
            <p:nvPr/>
          </p:nvSpPr>
          <p:spPr>
            <a:xfrm flipH="1">
              <a:off x="857390" y="4311727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49" name="Google Shape;2549;p45"/>
            <p:cNvSpPr/>
            <p:nvPr/>
          </p:nvSpPr>
          <p:spPr>
            <a:xfrm flipH="1">
              <a:off x="4900089" y="45610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50" name="Google Shape;2550;p45"/>
            <p:cNvSpPr/>
            <p:nvPr/>
          </p:nvSpPr>
          <p:spPr>
            <a:xfrm flipH="1">
              <a:off x="4818132" y="4632688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grpSp>
          <p:nvGrpSpPr>
            <p:cNvPr id="2551" name="Google Shape;2551;p45"/>
            <p:cNvGrpSpPr/>
            <p:nvPr/>
          </p:nvGrpSpPr>
          <p:grpSpPr>
            <a:xfrm flipH="1">
              <a:off x="8617067" y="3914525"/>
              <a:ext cx="419855" cy="458070"/>
              <a:chOff x="1782829" y="3104030"/>
              <a:chExt cx="362694" cy="339613"/>
            </a:xfrm>
          </p:grpSpPr>
          <p:sp>
            <p:nvSpPr>
              <p:cNvPr id="2552" name="Google Shape;2552;p45"/>
              <p:cNvSpPr/>
              <p:nvPr/>
            </p:nvSpPr>
            <p:spPr>
              <a:xfrm>
                <a:off x="2071192" y="3232116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553" name="Google Shape;2553;p45"/>
              <p:cNvSpPr/>
              <p:nvPr/>
            </p:nvSpPr>
            <p:spPr>
              <a:xfrm>
                <a:off x="1782829" y="3135995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554" name="Google Shape;2554;p45"/>
              <p:cNvSpPr/>
              <p:nvPr/>
            </p:nvSpPr>
            <p:spPr>
              <a:xfrm>
                <a:off x="1952370" y="3104030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555" name="Google Shape;2555;p45"/>
              <p:cNvSpPr/>
              <p:nvPr/>
            </p:nvSpPr>
            <p:spPr>
              <a:xfrm>
                <a:off x="2040367" y="3413501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556" name="Google Shape;2556;p45"/>
              <p:cNvSpPr/>
              <p:nvPr/>
            </p:nvSpPr>
            <p:spPr>
              <a:xfrm>
                <a:off x="1873863" y="3322391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</p:grpSp>
        <p:grpSp>
          <p:nvGrpSpPr>
            <p:cNvPr id="2557" name="Google Shape;2557;p45"/>
            <p:cNvGrpSpPr/>
            <p:nvPr/>
          </p:nvGrpSpPr>
          <p:grpSpPr>
            <a:xfrm flipH="1">
              <a:off x="382778" y="55652"/>
              <a:ext cx="644290" cy="398451"/>
              <a:chOff x="5060325" y="3307700"/>
              <a:chExt cx="568458" cy="295433"/>
            </a:xfrm>
          </p:grpSpPr>
          <p:sp>
            <p:nvSpPr>
              <p:cNvPr id="2558" name="Google Shape;2558;p45"/>
              <p:cNvSpPr/>
              <p:nvPr/>
            </p:nvSpPr>
            <p:spPr>
              <a:xfrm>
                <a:off x="5554452" y="3540268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559" name="Google Shape;2559;p45"/>
              <p:cNvSpPr/>
              <p:nvPr/>
            </p:nvSpPr>
            <p:spPr>
              <a:xfrm>
                <a:off x="5060325" y="3307700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</p:grpSp>
        <p:sp>
          <p:nvSpPr>
            <p:cNvPr id="2560" name="Google Shape;2560;p45"/>
            <p:cNvSpPr/>
            <p:nvPr/>
          </p:nvSpPr>
          <p:spPr>
            <a:xfrm flipH="1">
              <a:off x="103577" y="1937665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61" name="Google Shape;2561;p45"/>
            <p:cNvSpPr/>
            <p:nvPr/>
          </p:nvSpPr>
          <p:spPr>
            <a:xfrm flipH="1">
              <a:off x="1878382" y="463270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62" name="Google Shape;2562;p45"/>
            <p:cNvSpPr/>
            <p:nvPr/>
          </p:nvSpPr>
          <p:spPr>
            <a:xfrm flipH="1">
              <a:off x="8929945" y="3068548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63" name="Google Shape;2563;p45"/>
            <p:cNvSpPr/>
            <p:nvPr/>
          </p:nvSpPr>
          <p:spPr>
            <a:xfrm flipH="1">
              <a:off x="8617086" y="3376919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64" name="Google Shape;2564;p45"/>
            <p:cNvSpPr/>
            <p:nvPr/>
          </p:nvSpPr>
          <p:spPr>
            <a:xfrm flipH="1">
              <a:off x="7277865" y="709868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65" name="Google Shape;2565;p45"/>
            <p:cNvSpPr/>
            <p:nvPr/>
          </p:nvSpPr>
          <p:spPr>
            <a:xfrm flipH="1">
              <a:off x="7611670" y="580217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66" name="Google Shape;2566;p45"/>
            <p:cNvSpPr/>
            <p:nvPr/>
          </p:nvSpPr>
          <p:spPr>
            <a:xfrm flipH="1">
              <a:off x="7460938" y="537102"/>
              <a:ext cx="40516" cy="4045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67" name="Google Shape;2567;p45"/>
            <p:cNvSpPr/>
            <p:nvPr/>
          </p:nvSpPr>
          <p:spPr>
            <a:xfrm flipH="1">
              <a:off x="7358195" y="95452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68" name="Google Shape;2568;p45"/>
            <p:cNvSpPr/>
            <p:nvPr/>
          </p:nvSpPr>
          <p:spPr>
            <a:xfrm flipH="1">
              <a:off x="7535293" y="831633"/>
              <a:ext cx="57039" cy="56838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69" name="Google Shape;2569;p45"/>
            <p:cNvSpPr/>
            <p:nvPr/>
          </p:nvSpPr>
          <p:spPr>
            <a:xfrm flipH="1">
              <a:off x="3039494" y="50163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70" name="Google Shape;2570;p45"/>
            <p:cNvSpPr/>
            <p:nvPr/>
          </p:nvSpPr>
          <p:spPr>
            <a:xfrm flipH="1">
              <a:off x="7611673" y="304038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71" name="Google Shape;2571;p45"/>
            <p:cNvSpPr/>
            <p:nvPr/>
          </p:nvSpPr>
          <p:spPr>
            <a:xfrm flipH="1">
              <a:off x="3222567" y="328869"/>
              <a:ext cx="40516" cy="4045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72" name="Google Shape;2572;p45"/>
            <p:cNvSpPr/>
            <p:nvPr/>
          </p:nvSpPr>
          <p:spPr>
            <a:xfrm flipH="1">
              <a:off x="3549874" y="1429441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73" name="Google Shape;2573;p45"/>
            <p:cNvSpPr/>
            <p:nvPr/>
          </p:nvSpPr>
          <p:spPr>
            <a:xfrm flipH="1">
              <a:off x="3296922" y="623400"/>
              <a:ext cx="57039" cy="56838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74" name="Google Shape;2574;p45"/>
            <p:cNvSpPr/>
            <p:nvPr/>
          </p:nvSpPr>
          <p:spPr>
            <a:xfrm flipH="1">
              <a:off x="5624717" y="4746266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75" name="Google Shape;2575;p45"/>
            <p:cNvSpPr/>
            <p:nvPr/>
          </p:nvSpPr>
          <p:spPr>
            <a:xfrm>
              <a:off x="382785" y="2771028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76" name="Google Shape;2576;p45"/>
            <p:cNvSpPr/>
            <p:nvPr/>
          </p:nvSpPr>
          <p:spPr>
            <a:xfrm>
              <a:off x="3120901" y="4825077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77" name="Google Shape;2577;p45"/>
            <p:cNvSpPr/>
            <p:nvPr/>
          </p:nvSpPr>
          <p:spPr>
            <a:xfrm>
              <a:off x="7986810" y="3968116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578" name="Google Shape;2578;p45"/>
            <p:cNvSpPr/>
            <p:nvPr/>
          </p:nvSpPr>
          <p:spPr>
            <a:xfrm flipH="1">
              <a:off x="5762157" y="1138588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</p:grpSp>
      <p:sp>
        <p:nvSpPr>
          <p:cNvPr id="2579" name="Google Shape;2579;p45"/>
          <p:cNvSpPr txBox="1"/>
          <p:nvPr>
            <p:ph type="title"/>
          </p:nvPr>
        </p:nvSpPr>
        <p:spPr>
          <a:xfrm>
            <a:off x="311700" y="526433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42"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1" name="Google Shape;2581;p46"/>
          <p:cNvGrpSpPr/>
          <p:nvPr/>
        </p:nvGrpSpPr>
        <p:grpSpPr>
          <a:xfrm>
            <a:off x="74588" y="62639"/>
            <a:ext cx="9073918" cy="5054950"/>
            <a:chOff x="74588" y="62639"/>
            <a:chExt cx="9073918" cy="5054950"/>
          </a:xfrm>
        </p:grpSpPr>
        <p:sp>
          <p:nvSpPr>
            <p:cNvPr id="2582" name="Google Shape;2582;p46"/>
            <p:cNvSpPr/>
            <p:nvPr/>
          </p:nvSpPr>
          <p:spPr>
            <a:xfrm>
              <a:off x="3695154" y="9378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284386" y="29059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5737994" y="62639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3582291" y="47279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1495462" y="460857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986961" y="4749191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876497" y="249792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7491363" y="4692868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8153549" y="4778740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4193475" y="44378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3541603" y="3225070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3101523" y="4837380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9038032" y="2761319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4193476" y="1208459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557046" y="1252021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2408518" y="346217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1611820" y="2512100"/>
              <a:ext cx="52249" cy="56850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9" name="Google Shape;2599;p46"/>
            <p:cNvGrpSpPr/>
            <p:nvPr/>
          </p:nvGrpSpPr>
          <p:grpSpPr>
            <a:xfrm>
              <a:off x="8618193" y="541798"/>
              <a:ext cx="419846" cy="458079"/>
              <a:chOff x="5121781" y="1532506"/>
              <a:chExt cx="419846" cy="458079"/>
            </a:xfrm>
          </p:grpSpPr>
          <p:sp>
            <p:nvSpPr>
              <p:cNvPr id="2600" name="Google Shape;2600;p46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46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46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46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46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05" name="Google Shape;2605;p46"/>
            <p:cNvSpPr/>
            <p:nvPr/>
          </p:nvSpPr>
          <p:spPr>
            <a:xfrm>
              <a:off x="4952117" y="44937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7977860" y="259704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 rot="-1241947">
              <a:off x="8568820" y="353276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 rot="-1241947">
              <a:off x="8719463" y="374755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6"/>
            <p:cNvSpPr/>
            <p:nvPr/>
          </p:nvSpPr>
          <p:spPr>
            <a:xfrm>
              <a:off x="5518289" y="4208841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6"/>
            <p:cNvSpPr/>
            <p:nvPr/>
          </p:nvSpPr>
          <p:spPr>
            <a:xfrm rot="422590">
              <a:off x="8138909" y="964216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 rot="2700000">
              <a:off x="8539603" y="4572034"/>
              <a:ext cx="459226" cy="386296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2" name="Google Shape;2612;p46"/>
            <p:cNvGrpSpPr/>
            <p:nvPr/>
          </p:nvGrpSpPr>
          <p:grpSpPr>
            <a:xfrm rot="1882907">
              <a:off x="219780" y="4239858"/>
              <a:ext cx="537260" cy="480691"/>
              <a:chOff x="-4380581" y="7797838"/>
              <a:chExt cx="705425" cy="631150"/>
            </a:xfrm>
          </p:grpSpPr>
          <p:sp>
            <p:nvSpPr>
              <p:cNvPr id="2613" name="Google Shape;2613;p46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46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46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46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46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8" name="Google Shape;2618;p46"/>
            <p:cNvGrpSpPr/>
            <p:nvPr/>
          </p:nvGrpSpPr>
          <p:grpSpPr>
            <a:xfrm flipH="1">
              <a:off x="205122" y="407454"/>
              <a:ext cx="566578" cy="592413"/>
              <a:chOff x="4511781" y="1650104"/>
              <a:chExt cx="566578" cy="592413"/>
            </a:xfrm>
          </p:grpSpPr>
          <p:sp>
            <p:nvSpPr>
              <p:cNvPr id="2619" name="Google Shape;2619;p46"/>
              <p:cNvSpPr/>
              <p:nvPr/>
            </p:nvSpPr>
            <p:spPr>
              <a:xfrm flipH="1" rot="1921615">
                <a:off x="4554856" y="1891914"/>
                <a:ext cx="378106" cy="27096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46"/>
              <p:cNvSpPr/>
              <p:nvPr/>
            </p:nvSpPr>
            <p:spPr>
              <a:xfrm flipH="1" rot="1921615">
                <a:off x="4910928" y="1916047"/>
                <a:ext cx="144041" cy="129551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46"/>
              <p:cNvSpPr/>
              <p:nvPr/>
            </p:nvSpPr>
            <p:spPr>
              <a:xfrm flipH="1" rot="1921615">
                <a:off x="4834648" y="1726259"/>
                <a:ext cx="130218" cy="155237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46"/>
              <p:cNvSpPr/>
              <p:nvPr/>
            </p:nvSpPr>
            <p:spPr>
              <a:xfrm flipH="1" rot="1921615">
                <a:off x="4699752" y="1671820"/>
                <a:ext cx="124658" cy="148992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46"/>
              <p:cNvSpPr/>
              <p:nvPr/>
            </p:nvSpPr>
            <p:spPr>
              <a:xfrm flipH="1" rot="1921615">
                <a:off x="4550331" y="1740722"/>
                <a:ext cx="127324" cy="120945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4" name="Google Shape;2624;p46"/>
            <p:cNvGrpSpPr/>
            <p:nvPr/>
          </p:nvGrpSpPr>
          <p:grpSpPr>
            <a:xfrm flipH="1" rot="2700000">
              <a:off x="8471195" y="2260259"/>
              <a:ext cx="537219" cy="480655"/>
              <a:chOff x="-8043575" y="8494248"/>
              <a:chExt cx="705425" cy="631150"/>
            </a:xfrm>
          </p:grpSpPr>
          <p:sp>
            <p:nvSpPr>
              <p:cNvPr id="2625" name="Google Shape;2625;p46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46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46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46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46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0" name="Google Shape;2630;p46"/>
            <p:cNvSpPr/>
            <p:nvPr/>
          </p:nvSpPr>
          <p:spPr>
            <a:xfrm rot="1076189">
              <a:off x="122911" y="180167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986961" y="10391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7022817" y="118761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4685750" y="35579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4" name="Google Shape;2634;p46"/>
          <p:cNvSpPr txBox="1"/>
          <p:nvPr>
            <p:ph type="title"/>
          </p:nvPr>
        </p:nvSpPr>
        <p:spPr>
          <a:xfrm>
            <a:off x="311700" y="526433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4"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6" name="Google Shape;2636;p47"/>
          <p:cNvGrpSpPr/>
          <p:nvPr/>
        </p:nvGrpSpPr>
        <p:grpSpPr>
          <a:xfrm>
            <a:off x="94016" y="62639"/>
            <a:ext cx="8995159" cy="5083148"/>
            <a:chOff x="94016" y="62639"/>
            <a:chExt cx="8995159" cy="5083148"/>
          </a:xfrm>
        </p:grpSpPr>
        <p:sp>
          <p:nvSpPr>
            <p:cNvPr id="2637" name="Google Shape;2637;p47"/>
            <p:cNvSpPr/>
            <p:nvPr/>
          </p:nvSpPr>
          <p:spPr>
            <a:xfrm flipH="1">
              <a:off x="5365612" y="9378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7"/>
            <p:cNvSpPr/>
            <p:nvPr/>
          </p:nvSpPr>
          <p:spPr>
            <a:xfrm flipH="1">
              <a:off x="8776380" y="29059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7"/>
            <p:cNvSpPr/>
            <p:nvPr/>
          </p:nvSpPr>
          <p:spPr>
            <a:xfrm flipH="1">
              <a:off x="3275225" y="62639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7"/>
            <p:cNvSpPr/>
            <p:nvPr/>
          </p:nvSpPr>
          <p:spPr>
            <a:xfrm flipH="1">
              <a:off x="5430928" y="47279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7"/>
            <p:cNvSpPr/>
            <p:nvPr/>
          </p:nvSpPr>
          <p:spPr>
            <a:xfrm flipH="1">
              <a:off x="7517757" y="460857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7"/>
            <p:cNvSpPr/>
            <p:nvPr/>
          </p:nvSpPr>
          <p:spPr>
            <a:xfrm flipH="1">
              <a:off x="8125658" y="4749191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7"/>
            <p:cNvSpPr/>
            <p:nvPr/>
          </p:nvSpPr>
          <p:spPr>
            <a:xfrm flipH="1">
              <a:off x="8236122" y="249792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7"/>
            <p:cNvSpPr/>
            <p:nvPr/>
          </p:nvSpPr>
          <p:spPr>
            <a:xfrm flipH="1">
              <a:off x="1621256" y="4692868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7"/>
            <p:cNvSpPr/>
            <p:nvPr/>
          </p:nvSpPr>
          <p:spPr>
            <a:xfrm flipH="1">
              <a:off x="984119" y="4778740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7"/>
            <p:cNvSpPr/>
            <p:nvPr/>
          </p:nvSpPr>
          <p:spPr>
            <a:xfrm flipH="1">
              <a:off x="4988224" y="44378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7"/>
            <p:cNvSpPr/>
            <p:nvPr/>
          </p:nvSpPr>
          <p:spPr>
            <a:xfrm flipH="1">
              <a:off x="5640799" y="3225070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7"/>
            <p:cNvSpPr/>
            <p:nvPr/>
          </p:nvSpPr>
          <p:spPr>
            <a:xfrm flipH="1">
              <a:off x="6064268" y="4837380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7"/>
            <p:cNvSpPr/>
            <p:nvPr/>
          </p:nvSpPr>
          <p:spPr>
            <a:xfrm flipH="1">
              <a:off x="6387926" y="130993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7"/>
            <p:cNvSpPr/>
            <p:nvPr/>
          </p:nvSpPr>
          <p:spPr>
            <a:xfrm flipH="1">
              <a:off x="8580006" y="1252021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7"/>
            <p:cNvSpPr/>
            <p:nvPr/>
          </p:nvSpPr>
          <p:spPr>
            <a:xfrm flipH="1">
              <a:off x="6773181" y="346217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7"/>
            <p:cNvSpPr/>
            <p:nvPr/>
          </p:nvSpPr>
          <p:spPr>
            <a:xfrm flipH="1">
              <a:off x="7559025" y="2512100"/>
              <a:ext cx="52249" cy="56850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3" name="Google Shape;2653;p47"/>
            <p:cNvGrpSpPr/>
            <p:nvPr/>
          </p:nvGrpSpPr>
          <p:grpSpPr>
            <a:xfrm flipH="1">
              <a:off x="3965505" y="3956548"/>
              <a:ext cx="419846" cy="458079"/>
              <a:chOff x="5121781" y="1532506"/>
              <a:chExt cx="419846" cy="458079"/>
            </a:xfrm>
          </p:grpSpPr>
          <p:sp>
            <p:nvSpPr>
              <p:cNvPr id="2654" name="Google Shape;2654;p47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47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47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47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47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9" name="Google Shape;2659;p47"/>
            <p:cNvSpPr/>
            <p:nvPr/>
          </p:nvSpPr>
          <p:spPr>
            <a:xfrm flipH="1">
              <a:off x="4185550" y="44937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7"/>
            <p:cNvSpPr/>
            <p:nvPr/>
          </p:nvSpPr>
          <p:spPr>
            <a:xfrm flipH="1">
              <a:off x="1204542" y="259704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7"/>
            <p:cNvSpPr/>
            <p:nvPr/>
          </p:nvSpPr>
          <p:spPr>
            <a:xfrm flipH="1" rot="1241947">
              <a:off x="568847" y="353276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7"/>
            <p:cNvSpPr/>
            <p:nvPr/>
          </p:nvSpPr>
          <p:spPr>
            <a:xfrm flipH="1" rot="1241947">
              <a:off x="462939" y="374755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7"/>
            <p:cNvSpPr/>
            <p:nvPr/>
          </p:nvSpPr>
          <p:spPr>
            <a:xfrm flipH="1">
              <a:off x="4323009" y="1131266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7"/>
            <p:cNvSpPr/>
            <p:nvPr/>
          </p:nvSpPr>
          <p:spPr>
            <a:xfrm flipH="1" rot="-422590">
              <a:off x="4038206" y="4629241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7"/>
            <p:cNvSpPr/>
            <p:nvPr/>
          </p:nvSpPr>
          <p:spPr>
            <a:xfrm flipH="1" rot="-2700000">
              <a:off x="224265" y="297659"/>
              <a:ext cx="459226" cy="386296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6" name="Google Shape;2666;p47"/>
            <p:cNvGrpSpPr/>
            <p:nvPr/>
          </p:nvGrpSpPr>
          <p:grpSpPr>
            <a:xfrm flipH="1" rot="-1882907">
              <a:off x="8466055" y="4239858"/>
              <a:ext cx="537260" cy="480691"/>
              <a:chOff x="-4380581" y="7797838"/>
              <a:chExt cx="705425" cy="631150"/>
            </a:xfrm>
          </p:grpSpPr>
          <p:sp>
            <p:nvSpPr>
              <p:cNvPr id="2667" name="Google Shape;2667;p47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47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47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47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47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2" name="Google Shape;2672;p47"/>
            <p:cNvGrpSpPr/>
            <p:nvPr/>
          </p:nvGrpSpPr>
          <p:grpSpPr>
            <a:xfrm rot="-2700000">
              <a:off x="185280" y="4402934"/>
              <a:ext cx="537219" cy="480655"/>
              <a:chOff x="-8043575" y="8494248"/>
              <a:chExt cx="705425" cy="631150"/>
            </a:xfrm>
          </p:grpSpPr>
          <p:sp>
            <p:nvSpPr>
              <p:cNvPr id="2673" name="Google Shape;2673;p47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47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47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47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47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78" name="Google Shape;2678;p47"/>
            <p:cNvSpPr/>
            <p:nvPr/>
          </p:nvSpPr>
          <p:spPr>
            <a:xfrm flipH="1" rot="899854">
              <a:off x="551550" y="870816"/>
              <a:ext cx="459192" cy="38626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7"/>
            <p:cNvSpPr/>
            <p:nvPr/>
          </p:nvSpPr>
          <p:spPr>
            <a:xfrm flipH="1">
              <a:off x="8073805" y="10391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7"/>
            <p:cNvSpPr/>
            <p:nvPr/>
          </p:nvSpPr>
          <p:spPr>
            <a:xfrm flipH="1">
              <a:off x="4698475" y="32250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7"/>
            <p:cNvSpPr/>
            <p:nvPr/>
          </p:nvSpPr>
          <p:spPr>
            <a:xfrm flipH="1">
              <a:off x="4495949" y="35579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7"/>
            <p:cNvSpPr/>
            <p:nvPr/>
          </p:nvSpPr>
          <p:spPr>
            <a:xfrm>
              <a:off x="8168459" y="168941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3" name="Google Shape;2683;p47"/>
          <p:cNvSpPr txBox="1"/>
          <p:nvPr>
            <p:ph idx="1" type="subTitle"/>
          </p:nvPr>
        </p:nvSpPr>
        <p:spPr>
          <a:xfrm>
            <a:off x="4678525" y="2301025"/>
            <a:ext cx="3447300" cy="9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684" name="Google Shape;2684;p47"/>
          <p:cNvSpPr txBox="1"/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85" name="Google Shape;2685;p47"/>
          <p:cNvSpPr/>
          <p:nvPr/>
        </p:nvSpPr>
        <p:spPr>
          <a:xfrm flipH="1">
            <a:off x="74588" y="2761319"/>
            <a:ext cx="110475" cy="144603"/>
          </a:xfrm>
          <a:custGeom>
            <a:rect b="b" l="l" r="r" t="t"/>
            <a:pathLst>
              <a:path extrusionOk="0" h="1412" w="1257">
                <a:moveTo>
                  <a:pt x="628" y="1"/>
                </a:moveTo>
                <a:cubicBezTo>
                  <a:pt x="551" y="1"/>
                  <a:pt x="483" y="242"/>
                  <a:pt x="474" y="552"/>
                </a:cubicBezTo>
                <a:cubicBezTo>
                  <a:pt x="203" y="571"/>
                  <a:pt x="0" y="629"/>
                  <a:pt x="0" y="706"/>
                </a:cubicBezTo>
                <a:cubicBezTo>
                  <a:pt x="0" y="784"/>
                  <a:pt x="203" y="851"/>
                  <a:pt x="474" y="871"/>
                </a:cubicBezTo>
                <a:cubicBezTo>
                  <a:pt x="483" y="1180"/>
                  <a:pt x="551" y="1412"/>
                  <a:pt x="628" y="1412"/>
                </a:cubicBezTo>
                <a:cubicBezTo>
                  <a:pt x="706" y="1412"/>
                  <a:pt x="773" y="1170"/>
                  <a:pt x="793" y="871"/>
                </a:cubicBezTo>
                <a:cubicBezTo>
                  <a:pt x="1063" y="842"/>
                  <a:pt x="1256" y="784"/>
                  <a:pt x="1256" y="706"/>
                </a:cubicBezTo>
                <a:cubicBezTo>
                  <a:pt x="1256" y="629"/>
                  <a:pt x="1063" y="571"/>
                  <a:pt x="793" y="552"/>
                </a:cubicBezTo>
                <a:cubicBezTo>
                  <a:pt x="773" y="233"/>
                  <a:pt x="706" y="1"/>
                  <a:pt x="6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5"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7" name="Google Shape;2687;p48"/>
          <p:cNvGrpSpPr/>
          <p:nvPr/>
        </p:nvGrpSpPr>
        <p:grpSpPr>
          <a:xfrm>
            <a:off x="74588" y="62639"/>
            <a:ext cx="9014593" cy="5001479"/>
            <a:chOff x="74588" y="62639"/>
            <a:chExt cx="9014593" cy="5001479"/>
          </a:xfrm>
        </p:grpSpPr>
        <p:sp>
          <p:nvSpPr>
            <p:cNvPr id="2688" name="Google Shape;2688;p48"/>
            <p:cNvSpPr/>
            <p:nvPr/>
          </p:nvSpPr>
          <p:spPr>
            <a:xfrm flipH="1">
              <a:off x="5365612" y="9378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8"/>
            <p:cNvSpPr/>
            <p:nvPr/>
          </p:nvSpPr>
          <p:spPr>
            <a:xfrm flipH="1">
              <a:off x="8638655" y="4224951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8"/>
            <p:cNvSpPr/>
            <p:nvPr/>
          </p:nvSpPr>
          <p:spPr>
            <a:xfrm flipH="1">
              <a:off x="3275225" y="62639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8"/>
            <p:cNvSpPr/>
            <p:nvPr/>
          </p:nvSpPr>
          <p:spPr>
            <a:xfrm flipH="1">
              <a:off x="2600328" y="37416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8"/>
            <p:cNvSpPr/>
            <p:nvPr/>
          </p:nvSpPr>
          <p:spPr>
            <a:xfrm flipH="1">
              <a:off x="7517757" y="460857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8"/>
            <p:cNvSpPr/>
            <p:nvPr/>
          </p:nvSpPr>
          <p:spPr>
            <a:xfrm flipH="1">
              <a:off x="8125658" y="4749191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48"/>
            <p:cNvSpPr/>
            <p:nvPr/>
          </p:nvSpPr>
          <p:spPr>
            <a:xfrm flipH="1">
              <a:off x="8236122" y="249792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8"/>
            <p:cNvSpPr/>
            <p:nvPr/>
          </p:nvSpPr>
          <p:spPr>
            <a:xfrm flipH="1">
              <a:off x="1621256" y="4692868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8"/>
            <p:cNvSpPr/>
            <p:nvPr/>
          </p:nvSpPr>
          <p:spPr>
            <a:xfrm flipH="1">
              <a:off x="984119" y="4778740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8"/>
            <p:cNvSpPr/>
            <p:nvPr/>
          </p:nvSpPr>
          <p:spPr>
            <a:xfrm flipH="1">
              <a:off x="4988224" y="44378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8"/>
            <p:cNvSpPr/>
            <p:nvPr/>
          </p:nvSpPr>
          <p:spPr>
            <a:xfrm flipH="1">
              <a:off x="5640799" y="3225070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8"/>
            <p:cNvSpPr/>
            <p:nvPr/>
          </p:nvSpPr>
          <p:spPr>
            <a:xfrm flipH="1">
              <a:off x="6064268" y="4837380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8"/>
            <p:cNvSpPr/>
            <p:nvPr/>
          </p:nvSpPr>
          <p:spPr>
            <a:xfrm flipH="1">
              <a:off x="74588" y="2761319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8"/>
            <p:cNvSpPr/>
            <p:nvPr/>
          </p:nvSpPr>
          <p:spPr>
            <a:xfrm flipH="1">
              <a:off x="5029626" y="141268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8"/>
            <p:cNvSpPr/>
            <p:nvPr/>
          </p:nvSpPr>
          <p:spPr>
            <a:xfrm flipH="1">
              <a:off x="8580006" y="1252021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8"/>
            <p:cNvSpPr/>
            <p:nvPr/>
          </p:nvSpPr>
          <p:spPr>
            <a:xfrm flipH="1">
              <a:off x="6773181" y="346217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8"/>
            <p:cNvSpPr/>
            <p:nvPr/>
          </p:nvSpPr>
          <p:spPr>
            <a:xfrm flipH="1">
              <a:off x="7559025" y="2512100"/>
              <a:ext cx="52249" cy="56850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5" name="Google Shape;2705;p48"/>
            <p:cNvGrpSpPr/>
            <p:nvPr/>
          </p:nvGrpSpPr>
          <p:grpSpPr>
            <a:xfrm flipH="1">
              <a:off x="401630" y="2809773"/>
              <a:ext cx="419846" cy="458079"/>
              <a:chOff x="5121781" y="1532506"/>
              <a:chExt cx="419846" cy="458079"/>
            </a:xfrm>
          </p:grpSpPr>
          <p:sp>
            <p:nvSpPr>
              <p:cNvPr id="2706" name="Google Shape;2706;p48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48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48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48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48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1" name="Google Shape;2711;p48"/>
            <p:cNvSpPr/>
            <p:nvPr/>
          </p:nvSpPr>
          <p:spPr>
            <a:xfrm flipH="1">
              <a:off x="4185550" y="44937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8"/>
            <p:cNvSpPr/>
            <p:nvPr/>
          </p:nvSpPr>
          <p:spPr>
            <a:xfrm flipH="1">
              <a:off x="1204542" y="259704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8"/>
            <p:cNvSpPr/>
            <p:nvPr/>
          </p:nvSpPr>
          <p:spPr>
            <a:xfrm flipH="1" rot="1241947">
              <a:off x="568847" y="353276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8"/>
            <p:cNvSpPr/>
            <p:nvPr/>
          </p:nvSpPr>
          <p:spPr>
            <a:xfrm flipH="1" rot="1241947">
              <a:off x="462939" y="374755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8"/>
            <p:cNvSpPr/>
            <p:nvPr/>
          </p:nvSpPr>
          <p:spPr>
            <a:xfrm flipH="1">
              <a:off x="6294709" y="4082091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8"/>
            <p:cNvSpPr/>
            <p:nvPr/>
          </p:nvSpPr>
          <p:spPr>
            <a:xfrm flipH="1" rot="-422590">
              <a:off x="504756" y="3812091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8"/>
            <p:cNvSpPr/>
            <p:nvPr/>
          </p:nvSpPr>
          <p:spPr>
            <a:xfrm flipH="1" rot="-2700000">
              <a:off x="224265" y="4572034"/>
              <a:ext cx="459226" cy="386296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8" name="Google Shape;2718;p48"/>
            <p:cNvGrpSpPr/>
            <p:nvPr/>
          </p:nvGrpSpPr>
          <p:grpSpPr>
            <a:xfrm flipH="1" rot="-1882907">
              <a:off x="8432455" y="2479958"/>
              <a:ext cx="537260" cy="480691"/>
              <a:chOff x="-4380581" y="7797838"/>
              <a:chExt cx="705425" cy="631150"/>
            </a:xfrm>
          </p:grpSpPr>
          <p:sp>
            <p:nvSpPr>
              <p:cNvPr id="2719" name="Google Shape;2719;p48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48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48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48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48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24" name="Google Shape;2724;p48"/>
            <p:cNvGrpSpPr/>
            <p:nvPr/>
          </p:nvGrpSpPr>
          <p:grpSpPr>
            <a:xfrm>
              <a:off x="254893" y="188979"/>
              <a:ext cx="566578" cy="592413"/>
              <a:chOff x="4511781" y="1650104"/>
              <a:chExt cx="566578" cy="592413"/>
            </a:xfrm>
          </p:grpSpPr>
          <p:sp>
            <p:nvSpPr>
              <p:cNvPr id="2725" name="Google Shape;2725;p48"/>
              <p:cNvSpPr/>
              <p:nvPr/>
            </p:nvSpPr>
            <p:spPr>
              <a:xfrm flipH="1" rot="1921615">
                <a:off x="4554856" y="1891914"/>
                <a:ext cx="378106" cy="27096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48"/>
              <p:cNvSpPr/>
              <p:nvPr/>
            </p:nvSpPr>
            <p:spPr>
              <a:xfrm flipH="1" rot="1921615">
                <a:off x="4910928" y="1916047"/>
                <a:ext cx="144041" cy="129551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48"/>
              <p:cNvSpPr/>
              <p:nvPr/>
            </p:nvSpPr>
            <p:spPr>
              <a:xfrm flipH="1" rot="1921615">
                <a:off x="4834648" y="1726259"/>
                <a:ext cx="130218" cy="155237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48"/>
              <p:cNvSpPr/>
              <p:nvPr/>
            </p:nvSpPr>
            <p:spPr>
              <a:xfrm flipH="1" rot="1921615">
                <a:off x="4699752" y="1671820"/>
                <a:ext cx="124658" cy="148992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48"/>
              <p:cNvSpPr/>
              <p:nvPr/>
            </p:nvSpPr>
            <p:spPr>
              <a:xfrm flipH="1" rot="1921615">
                <a:off x="4550331" y="1740722"/>
                <a:ext cx="127324" cy="120945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0" name="Google Shape;2730;p48"/>
            <p:cNvGrpSpPr/>
            <p:nvPr/>
          </p:nvGrpSpPr>
          <p:grpSpPr>
            <a:xfrm rot="-2700000">
              <a:off x="747205" y="1011184"/>
              <a:ext cx="537219" cy="480655"/>
              <a:chOff x="-8043575" y="8494248"/>
              <a:chExt cx="705425" cy="631150"/>
            </a:xfrm>
          </p:grpSpPr>
          <p:sp>
            <p:nvSpPr>
              <p:cNvPr id="2731" name="Google Shape;2731;p48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48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48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48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48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36" name="Google Shape;2736;p48"/>
            <p:cNvSpPr/>
            <p:nvPr/>
          </p:nvSpPr>
          <p:spPr>
            <a:xfrm flipH="1" rot="-1076189">
              <a:off x="8581630" y="36802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8"/>
            <p:cNvSpPr/>
            <p:nvPr/>
          </p:nvSpPr>
          <p:spPr>
            <a:xfrm flipH="1">
              <a:off x="8073805" y="10391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8"/>
            <p:cNvSpPr/>
            <p:nvPr/>
          </p:nvSpPr>
          <p:spPr>
            <a:xfrm flipH="1">
              <a:off x="4698475" y="32250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8"/>
            <p:cNvSpPr/>
            <p:nvPr/>
          </p:nvSpPr>
          <p:spPr>
            <a:xfrm flipH="1">
              <a:off x="4495949" y="35579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8"/>
            <p:cNvSpPr/>
            <p:nvPr/>
          </p:nvSpPr>
          <p:spPr>
            <a:xfrm flipH="1">
              <a:off x="3896878" y="1611385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8"/>
            <p:cNvSpPr/>
            <p:nvPr/>
          </p:nvSpPr>
          <p:spPr>
            <a:xfrm flipH="1">
              <a:off x="5115676" y="4864159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2" name="Google Shape;2742;p48"/>
          <p:cNvSpPr txBox="1"/>
          <p:nvPr>
            <p:ph idx="1" type="subTitle"/>
          </p:nvPr>
        </p:nvSpPr>
        <p:spPr>
          <a:xfrm>
            <a:off x="1249525" y="2301025"/>
            <a:ext cx="3447300" cy="9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43" name="Google Shape;2743;p48"/>
          <p:cNvSpPr txBox="1"/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1">
    <p:bg>
      <p:bgPr>
        <a:solidFill>
          <a:schemeClr val="accent1"/>
        </a:solidFill>
      </p:bgPr>
    </p:bg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49"/>
          <p:cNvSpPr txBox="1"/>
          <p:nvPr>
            <p:ph type="title"/>
          </p:nvPr>
        </p:nvSpPr>
        <p:spPr>
          <a:xfrm>
            <a:off x="5418275" y="2254500"/>
            <a:ext cx="2880600" cy="1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None/>
              <a:defRPr sz="7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746" name="Google Shape;2746;p49"/>
          <p:cNvGrpSpPr/>
          <p:nvPr/>
        </p:nvGrpSpPr>
        <p:grpSpPr>
          <a:xfrm>
            <a:off x="86652" y="55652"/>
            <a:ext cx="8943968" cy="4982335"/>
            <a:chOff x="-62673" y="67940"/>
            <a:chExt cx="8943968" cy="4982335"/>
          </a:xfrm>
        </p:grpSpPr>
        <p:sp>
          <p:nvSpPr>
            <p:cNvPr id="2747" name="Google Shape;2747;p49"/>
            <p:cNvSpPr/>
            <p:nvPr/>
          </p:nvSpPr>
          <p:spPr>
            <a:xfrm>
              <a:off x="2483168" y="232242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48" name="Google Shape;2748;p49"/>
            <p:cNvSpPr/>
            <p:nvPr/>
          </p:nvSpPr>
          <p:spPr>
            <a:xfrm>
              <a:off x="1210874" y="4724359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49" name="Google Shape;2749;p49"/>
            <p:cNvSpPr/>
            <p:nvPr/>
          </p:nvSpPr>
          <p:spPr>
            <a:xfrm>
              <a:off x="6430983" y="137073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50" name="Google Shape;2750;p49"/>
            <p:cNvSpPr/>
            <p:nvPr/>
          </p:nvSpPr>
          <p:spPr>
            <a:xfrm>
              <a:off x="8560942" y="1207206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51" name="Google Shape;2751;p49"/>
            <p:cNvSpPr/>
            <p:nvPr/>
          </p:nvSpPr>
          <p:spPr>
            <a:xfrm>
              <a:off x="1077263" y="1546348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52" name="Google Shape;2752;p49"/>
            <p:cNvSpPr/>
            <p:nvPr/>
          </p:nvSpPr>
          <p:spPr>
            <a:xfrm>
              <a:off x="8517850" y="3824501"/>
              <a:ext cx="162240" cy="212808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53" name="Google Shape;2753;p49"/>
            <p:cNvSpPr/>
            <p:nvPr/>
          </p:nvSpPr>
          <p:spPr>
            <a:xfrm>
              <a:off x="8101916" y="4899096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33"/>
                    <a:pt x="464" y="552"/>
                  </a:cubicBezTo>
                  <a:cubicBezTo>
                    <a:pt x="194" y="571"/>
                    <a:pt x="0" y="629"/>
                    <a:pt x="0" y="706"/>
                  </a:cubicBezTo>
                  <a:cubicBezTo>
                    <a:pt x="0" y="784"/>
                    <a:pt x="194" y="851"/>
                    <a:pt x="46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80"/>
                    <a:pt x="783" y="871"/>
                  </a:cubicBezTo>
                  <a:cubicBezTo>
                    <a:pt x="1054" y="851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8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54" name="Google Shape;2754;p49"/>
            <p:cNvSpPr/>
            <p:nvPr/>
          </p:nvSpPr>
          <p:spPr>
            <a:xfrm>
              <a:off x="95448" y="479463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55" name="Google Shape;2755;p49"/>
            <p:cNvSpPr/>
            <p:nvPr/>
          </p:nvSpPr>
          <p:spPr>
            <a:xfrm>
              <a:off x="1998140" y="2174176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56" name="Google Shape;2756;p49"/>
            <p:cNvSpPr/>
            <p:nvPr/>
          </p:nvSpPr>
          <p:spPr>
            <a:xfrm>
              <a:off x="7889450" y="2517051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57" name="Google Shape;2757;p49"/>
            <p:cNvSpPr/>
            <p:nvPr/>
          </p:nvSpPr>
          <p:spPr>
            <a:xfrm>
              <a:off x="622455" y="1350052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58" name="Google Shape;2758;p49"/>
            <p:cNvSpPr/>
            <p:nvPr/>
          </p:nvSpPr>
          <p:spPr>
            <a:xfrm>
              <a:off x="3538101" y="232252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59" name="Google Shape;2759;p49"/>
            <p:cNvSpPr/>
            <p:nvPr/>
          </p:nvSpPr>
          <p:spPr>
            <a:xfrm>
              <a:off x="54933" y="1468762"/>
              <a:ext cx="40516" cy="4045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60" name="Google Shape;2760;p49"/>
            <p:cNvSpPr/>
            <p:nvPr/>
          </p:nvSpPr>
          <p:spPr>
            <a:xfrm>
              <a:off x="-35945" y="1763293"/>
              <a:ext cx="57039" cy="56838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61" name="Google Shape;2761;p49"/>
            <p:cNvSpPr/>
            <p:nvPr/>
          </p:nvSpPr>
          <p:spPr>
            <a:xfrm>
              <a:off x="8194998" y="1979561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62" name="Google Shape;2762;p49"/>
            <p:cNvSpPr/>
            <p:nvPr/>
          </p:nvSpPr>
          <p:spPr>
            <a:xfrm>
              <a:off x="8042055" y="432401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63" name="Google Shape;2763;p49"/>
            <p:cNvSpPr/>
            <p:nvPr/>
          </p:nvSpPr>
          <p:spPr>
            <a:xfrm>
              <a:off x="4044091" y="457336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64" name="Google Shape;2764;p49"/>
            <p:cNvSpPr/>
            <p:nvPr/>
          </p:nvSpPr>
          <p:spPr>
            <a:xfrm>
              <a:off x="4109437" y="4644976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grpSp>
          <p:nvGrpSpPr>
            <p:cNvPr id="2765" name="Google Shape;2765;p49"/>
            <p:cNvGrpSpPr/>
            <p:nvPr/>
          </p:nvGrpSpPr>
          <p:grpSpPr>
            <a:xfrm>
              <a:off x="202600" y="4539487"/>
              <a:ext cx="419855" cy="458070"/>
              <a:chOff x="2002810" y="3558267"/>
              <a:chExt cx="362694" cy="339613"/>
            </a:xfrm>
          </p:grpSpPr>
          <p:sp>
            <p:nvSpPr>
              <p:cNvPr id="2766" name="Google Shape;2766;p49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767" name="Google Shape;2767;p49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768" name="Google Shape;2768;p49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769" name="Google Shape;2769;p49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770" name="Google Shape;2770;p49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</p:grpSp>
        <p:grpSp>
          <p:nvGrpSpPr>
            <p:cNvPr id="2771" name="Google Shape;2771;p49"/>
            <p:cNvGrpSpPr/>
            <p:nvPr/>
          </p:nvGrpSpPr>
          <p:grpSpPr>
            <a:xfrm>
              <a:off x="7769022" y="67940"/>
              <a:ext cx="273028" cy="860751"/>
              <a:chOff x="4893763" y="3307700"/>
              <a:chExt cx="240893" cy="638208"/>
            </a:xfrm>
          </p:grpSpPr>
          <p:sp>
            <p:nvSpPr>
              <p:cNvPr id="2772" name="Google Shape;2772;p49"/>
              <p:cNvSpPr/>
              <p:nvPr/>
            </p:nvSpPr>
            <p:spPr>
              <a:xfrm>
                <a:off x="4893763" y="388304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773" name="Google Shape;2773;p49"/>
              <p:cNvSpPr/>
              <p:nvPr/>
            </p:nvSpPr>
            <p:spPr>
              <a:xfrm>
                <a:off x="5060325" y="3307700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</p:grpSp>
        <p:sp>
          <p:nvSpPr>
            <p:cNvPr id="2774" name="Google Shape;2774;p49"/>
            <p:cNvSpPr/>
            <p:nvPr/>
          </p:nvSpPr>
          <p:spPr>
            <a:xfrm>
              <a:off x="8770820" y="19499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75" name="Google Shape;2775;p49"/>
            <p:cNvSpPr/>
            <p:nvPr/>
          </p:nvSpPr>
          <p:spPr>
            <a:xfrm>
              <a:off x="6996015" y="4644990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76" name="Google Shape;2776;p49"/>
            <p:cNvSpPr/>
            <p:nvPr/>
          </p:nvSpPr>
          <p:spPr>
            <a:xfrm>
              <a:off x="-62673" y="2430186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77" name="Google Shape;2777;p49"/>
            <p:cNvSpPr/>
            <p:nvPr/>
          </p:nvSpPr>
          <p:spPr>
            <a:xfrm>
              <a:off x="257311" y="3389207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78" name="Google Shape;2778;p49"/>
            <p:cNvSpPr/>
            <p:nvPr/>
          </p:nvSpPr>
          <p:spPr>
            <a:xfrm>
              <a:off x="1620965" y="722155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79" name="Google Shape;2779;p49"/>
            <p:cNvSpPr/>
            <p:nvPr/>
          </p:nvSpPr>
          <p:spPr>
            <a:xfrm>
              <a:off x="1287160" y="59250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80" name="Google Shape;2780;p49"/>
            <p:cNvSpPr/>
            <p:nvPr/>
          </p:nvSpPr>
          <p:spPr>
            <a:xfrm>
              <a:off x="1483417" y="549390"/>
              <a:ext cx="40516" cy="4045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1585281" y="96681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82" name="Google Shape;2782;p49"/>
            <p:cNvSpPr/>
            <p:nvPr/>
          </p:nvSpPr>
          <p:spPr>
            <a:xfrm>
              <a:off x="1392540" y="843920"/>
              <a:ext cx="57039" cy="56838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83" name="Google Shape;2783;p49"/>
            <p:cNvSpPr/>
            <p:nvPr/>
          </p:nvSpPr>
          <p:spPr>
            <a:xfrm>
              <a:off x="5859336" y="513922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84" name="Google Shape;2784;p49"/>
            <p:cNvSpPr/>
            <p:nvPr/>
          </p:nvSpPr>
          <p:spPr>
            <a:xfrm>
              <a:off x="1287156" y="3052671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85" name="Google Shape;2785;p49"/>
            <p:cNvSpPr/>
            <p:nvPr/>
          </p:nvSpPr>
          <p:spPr>
            <a:xfrm>
              <a:off x="5721789" y="341156"/>
              <a:ext cx="40516" cy="4045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86" name="Google Shape;2786;p49"/>
            <p:cNvSpPr/>
            <p:nvPr/>
          </p:nvSpPr>
          <p:spPr>
            <a:xfrm>
              <a:off x="5393603" y="1441729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87" name="Google Shape;2787;p49"/>
            <p:cNvSpPr/>
            <p:nvPr/>
          </p:nvSpPr>
          <p:spPr>
            <a:xfrm>
              <a:off x="5630911" y="635687"/>
              <a:ext cx="57039" cy="56838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88" name="Google Shape;2788;p49"/>
            <p:cNvSpPr/>
            <p:nvPr/>
          </p:nvSpPr>
          <p:spPr>
            <a:xfrm>
              <a:off x="3249680" y="4758553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89" name="Google Shape;2789;p49"/>
            <p:cNvSpPr/>
            <p:nvPr/>
          </p:nvSpPr>
          <p:spPr>
            <a:xfrm flipH="1">
              <a:off x="2867062" y="1719466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90" name="Google Shape;2790;p49"/>
            <p:cNvSpPr/>
            <p:nvPr/>
          </p:nvSpPr>
          <p:spPr>
            <a:xfrm flipH="1">
              <a:off x="5701642" y="483736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791" name="Google Shape;2791;p49"/>
            <p:cNvSpPr/>
            <p:nvPr/>
          </p:nvSpPr>
          <p:spPr>
            <a:xfrm flipH="1">
              <a:off x="887587" y="3980403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</p:grpSp>
      <p:sp>
        <p:nvSpPr>
          <p:cNvPr id="2792" name="Google Shape;2792;p49"/>
          <p:cNvSpPr txBox="1"/>
          <p:nvPr>
            <p:ph hasCustomPrompt="1" idx="2" type="title"/>
          </p:nvPr>
        </p:nvSpPr>
        <p:spPr>
          <a:xfrm>
            <a:off x="5418275" y="785950"/>
            <a:ext cx="28806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3" name="Google Shape;2793;p49"/>
          <p:cNvSpPr txBox="1"/>
          <p:nvPr>
            <p:ph idx="1" type="subTitle"/>
          </p:nvPr>
        </p:nvSpPr>
        <p:spPr>
          <a:xfrm>
            <a:off x="5418275" y="3711575"/>
            <a:ext cx="2880600" cy="8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2794" name="Google Shape;2794;p49"/>
          <p:cNvGrpSpPr/>
          <p:nvPr/>
        </p:nvGrpSpPr>
        <p:grpSpPr>
          <a:xfrm>
            <a:off x="314269" y="-328724"/>
            <a:ext cx="9300493" cy="5604385"/>
            <a:chOff x="314269" y="-342474"/>
            <a:chExt cx="9300493" cy="5604385"/>
          </a:xfrm>
        </p:grpSpPr>
        <p:sp>
          <p:nvSpPr>
            <p:cNvPr id="2795" name="Google Shape;2795;p49"/>
            <p:cNvSpPr/>
            <p:nvPr/>
          </p:nvSpPr>
          <p:spPr>
            <a:xfrm flipH="1" rot="-159001">
              <a:off x="2003616" y="4332953"/>
              <a:ext cx="908832" cy="908434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9"/>
            <p:cNvSpPr/>
            <p:nvPr/>
          </p:nvSpPr>
          <p:spPr>
            <a:xfrm rot="-1009874">
              <a:off x="8593441" y="-230306"/>
              <a:ext cx="909220" cy="908822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7" name="Google Shape;2797;p49"/>
            <p:cNvGrpSpPr/>
            <p:nvPr/>
          </p:nvGrpSpPr>
          <p:grpSpPr>
            <a:xfrm rot="572271">
              <a:off x="3580724" y="-140908"/>
              <a:ext cx="1064565" cy="1403349"/>
              <a:chOff x="9664928" y="380727"/>
              <a:chExt cx="1673600" cy="2206200"/>
            </a:xfrm>
          </p:grpSpPr>
          <p:sp>
            <p:nvSpPr>
              <p:cNvPr id="2798" name="Google Shape;2798;p49"/>
              <p:cNvSpPr/>
              <p:nvPr/>
            </p:nvSpPr>
            <p:spPr>
              <a:xfrm>
                <a:off x="10133778" y="631352"/>
                <a:ext cx="1079275" cy="810800"/>
              </a:xfrm>
              <a:custGeom>
                <a:rect b="b" l="l" r="r" t="t"/>
                <a:pathLst>
                  <a:path extrusionOk="0" h="32432" w="43171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49"/>
              <p:cNvSpPr/>
              <p:nvPr/>
            </p:nvSpPr>
            <p:spPr>
              <a:xfrm>
                <a:off x="9664928" y="380727"/>
                <a:ext cx="1673600" cy="2206200"/>
              </a:xfrm>
              <a:custGeom>
                <a:rect b="b" l="l" r="r" t="t"/>
                <a:pathLst>
                  <a:path extrusionOk="0" h="88248" w="66944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49"/>
              <p:cNvSpPr/>
              <p:nvPr/>
            </p:nvSpPr>
            <p:spPr>
              <a:xfrm>
                <a:off x="10445678" y="845377"/>
                <a:ext cx="296050" cy="431350"/>
              </a:xfrm>
              <a:custGeom>
                <a:rect b="b" l="l" r="r" t="t"/>
                <a:pathLst>
                  <a:path extrusionOk="0" h="17254" w="11842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1" name="Google Shape;2801;p49"/>
            <p:cNvGrpSpPr/>
            <p:nvPr/>
          </p:nvGrpSpPr>
          <p:grpSpPr>
            <a:xfrm rot="1882907">
              <a:off x="8393805" y="2728958"/>
              <a:ext cx="537260" cy="480691"/>
              <a:chOff x="3064658" y="3846582"/>
              <a:chExt cx="705425" cy="631150"/>
            </a:xfrm>
          </p:grpSpPr>
          <p:sp>
            <p:nvSpPr>
              <p:cNvPr id="2802" name="Google Shape;2802;p49"/>
              <p:cNvSpPr/>
              <p:nvPr/>
            </p:nvSpPr>
            <p:spPr>
              <a:xfrm>
                <a:off x="3144658" y="4121957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49"/>
              <p:cNvSpPr/>
              <p:nvPr/>
            </p:nvSpPr>
            <p:spPr>
              <a:xfrm>
                <a:off x="3064658" y="3996507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49"/>
              <p:cNvSpPr/>
              <p:nvPr/>
            </p:nvSpPr>
            <p:spPr>
              <a:xfrm>
                <a:off x="3281033" y="3846582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49"/>
              <p:cNvSpPr/>
              <p:nvPr/>
            </p:nvSpPr>
            <p:spPr>
              <a:xfrm>
                <a:off x="3486533" y="3876482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49"/>
              <p:cNvSpPr/>
              <p:nvPr/>
            </p:nvSpPr>
            <p:spPr>
              <a:xfrm>
                <a:off x="3602908" y="4065082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7" name="Google Shape;2807;p49"/>
            <p:cNvGrpSpPr/>
            <p:nvPr/>
          </p:nvGrpSpPr>
          <p:grpSpPr>
            <a:xfrm flipH="1" rot="-1882907">
              <a:off x="400130" y="2649370"/>
              <a:ext cx="537260" cy="480691"/>
              <a:chOff x="2256445" y="3101215"/>
              <a:chExt cx="705425" cy="631150"/>
            </a:xfrm>
          </p:grpSpPr>
          <p:sp>
            <p:nvSpPr>
              <p:cNvPr id="2808" name="Google Shape;2808;p49"/>
              <p:cNvSpPr/>
              <p:nvPr/>
            </p:nvSpPr>
            <p:spPr>
              <a:xfrm>
                <a:off x="2336445" y="3376590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49"/>
              <p:cNvSpPr/>
              <p:nvPr/>
            </p:nvSpPr>
            <p:spPr>
              <a:xfrm>
                <a:off x="2256445" y="3251140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49"/>
              <p:cNvSpPr/>
              <p:nvPr/>
            </p:nvSpPr>
            <p:spPr>
              <a:xfrm>
                <a:off x="2472820" y="3101215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49"/>
              <p:cNvSpPr/>
              <p:nvPr/>
            </p:nvSpPr>
            <p:spPr>
              <a:xfrm>
                <a:off x="2678320" y="3131115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49"/>
              <p:cNvSpPr/>
              <p:nvPr/>
            </p:nvSpPr>
            <p:spPr>
              <a:xfrm>
                <a:off x="2794695" y="3319715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13" name="Google Shape;2813;p49"/>
            <p:cNvSpPr/>
            <p:nvPr/>
          </p:nvSpPr>
          <p:spPr>
            <a:xfrm rot="1076189">
              <a:off x="5021811" y="4373749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9"/>
            <p:cNvSpPr/>
            <p:nvPr/>
          </p:nvSpPr>
          <p:spPr>
            <a:xfrm rot="-1550640">
              <a:off x="582300" y="268360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9">
    <p:bg>
      <p:bgPr>
        <a:solidFill>
          <a:schemeClr val="accent1"/>
        </a:solidFill>
      </p:bgPr>
    </p:bg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0"/>
          <p:cNvSpPr/>
          <p:nvPr/>
        </p:nvSpPr>
        <p:spPr>
          <a:xfrm>
            <a:off x="475424" y="3570987"/>
            <a:ext cx="159461" cy="179490"/>
          </a:xfrm>
          <a:custGeom>
            <a:rect b="b" l="l" r="r" t="t"/>
            <a:pathLst>
              <a:path extrusionOk="0" h="2079" w="1847">
                <a:moveTo>
                  <a:pt x="918" y="0"/>
                </a:moveTo>
                <a:cubicBezTo>
                  <a:pt x="802" y="0"/>
                  <a:pt x="706" y="348"/>
                  <a:pt x="687" y="812"/>
                </a:cubicBezTo>
                <a:cubicBezTo>
                  <a:pt x="290" y="831"/>
                  <a:pt x="0" y="928"/>
                  <a:pt x="0" y="1044"/>
                </a:cubicBezTo>
                <a:cubicBezTo>
                  <a:pt x="0" y="1150"/>
                  <a:pt x="290" y="1247"/>
                  <a:pt x="687" y="1276"/>
                </a:cubicBezTo>
                <a:cubicBezTo>
                  <a:pt x="706" y="1740"/>
                  <a:pt x="802" y="2078"/>
                  <a:pt x="918" y="2078"/>
                </a:cubicBezTo>
                <a:cubicBezTo>
                  <a:pt x="1034" y="2078"/>
                  <a:pt x="1131" y="1740"/>
                  <a:pt x="1150" y="1276"/>
                </a:cubicBezTo>
                <a:cubicBezTo>
                  <a:pt x="1547" y="1247"/>
                  <a:pt x="1846" y="1150"/>
                  <a:pt x="1846" y="1044"/>
                </a:cubicBezTo>
                <a:cubicBezTo>
                  <a:pt x="1846" y="928"/>
                  <a:pt x="1547" y="831"/>
                  <a:pt x="1150" y="812"/>
                </a:cubicBezTo>
                <a:cubicBezTo>
                  <a:pt x="1131" y="348"/>
                  <a:pt x="1034" y="0"/>
                  <a:pt x="9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7" name="Google Shape;2817;p50"/>
          <p:cNvGrpSpPr/>
          <p:nvPr/>
        </p:nvGrpSpPr>
        <p:grpSpPr>
          <a:xfrm>
            <a:off x="-189635" y="13759"/>
            <a:ext cx="9033785" cy="5095605"/>
            <a:chOff x="-189635" y="8"/>
            <a:chExt cx="9033785" cy="5095605"/>
          </a:xfrm>
        </p:grpSpPr>
        <p:sp>
          <p:nvSpPr>
            <p:cNvPr id="2818" name="Google Shape;2818;p50"/>
            <p:cNvSpPr/>
            <p:nvPr/>
          </p:nvSpPr>
          <p:spPr>
            <a:xfrm flipH="1" rot="-159001">
              <a:off x="991741" y="3451153"/>
              <a:ext cx="908832" cy="908434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50"/>
            <p:cNvSpPr/>
            <p:nvPr/>
          </p:nvSpPr>
          <p:spPr>
            <a:xfrm rot="-1009874">
              <a:off x="7142516" y="3890069"/>
              <a:ext cx="909220" cy="908822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0" name="Google Shape;2820;p50"/>
            <p:cNvGrpSpPr/>
            <p:nvPr/>
          </p:nvGrpSpPr>
          <p:grpSpPr>
            <a:xfrm rot="572271">
              <a:off x="-80726" y="1087142"/>
              <a:ext cx="1064565" cy="1403349"/>
              <a:chOff x="4308246" y="3238442"/>
              <a:chExt cx="1673600" cy="2206200"/>
            </a:xfrm>
          </p:grpSpPr>
          <p:sp>
            <p:nvSpPr>
              <p:cNvPr id="2821" name="Google Shape;2821;p50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rect b="b" l="l" r="r" t="t"/>
                <a:pathLst>
                  <a:path extrusionOk="0" h="32432" w="43171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50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rect b="b" l="l" r="r" t="t"/>
                <a:pathLst>
                  <a:path extrusionOk="0" h="88248" w="66944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50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rect b="b" l="l" r="r" t="t"/>
                <a:pathLst>
                  <a:path extrusionOk="0" h="17254" w="11842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24" name="Google Shape;2824;p50"/>
            <p:cNvSpPr/>
            <p:nvPr/>
          </p:nvSpPr>
          <p:spPr>
            <a:xfrm rot="-1550640">
              <a:off x="379500" y="462853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5" name="Google Shape;2825;p50"/>
            <p:cNvGrpSpPr/>
            <p:nvPr/>
          </p:nvGrpSpPr>
          <p:grpSpPr>
            <a:xfrm rot="1882907">
              <a:off x="8221030" y="1381433"/>
              <a:ext cx="537260" cy="480691"/>
              <a:chOff x="1949642" y="2454226"/>
              <a:chExt cx="705425" cy="631150"/>
            </a:xfrm>
          </p:grpSpPr>
          <p:sp>
            <p:nvSpPr>
              <p:cNvPr id="2826" name="Google Shape;2826;p50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50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50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50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50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1" name="Google Shape;2831;p50"/>
            <p:cNvGrpSpPr/>
            <p:nvPr/>
          </p:nvGrpSpPr>
          <p:grpSpPr>
            <a:xfrm flipH="1" rot="-1882907">
              <a:off x="783455" y="2559245"/>
              <a:ext cx="537260" cy="480691"/>
              <a:chOff x="1765141" y="3262282"/>
              <a:chExt cx="705425" cy="631150"/>
            </a:xfrm>
          </p:grpSpPr>
          <p:sp>
            <p:nvSpPr>
              <p:cNvPr id="2832" name="Google Shape;2832;p50"/>
              <p:cNvSpPr/>
              <p:nvPr/>
            </p:nvSpPr>
            <p:spPr>
              <a:xfrm>
                <a:off x="1845141" y="3537657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50"/>
              <p:cNvSpPr/>
              <p:nvPr/>
            </p:nvSpPr>
            <p:spPr>
              <a:xfrm>
                <a:off x="1765141" y="3412207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50"/>
              <p:cNvSpPr/>
              <p:nvPr/>
            </p:nvSpPr>
            <p:spPr>
              <a:xfrm>
                <a:off x="1981516" y="3262282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50"/>
              <p:cNvSpPr/>
              <p:nvPr/>
            </p:nvSpPr>
            <p:spPr>
              <a:xfrm>
                <a:off x="2187016" y="3292182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50"/>
              <p:cNvSpPr/>
              <p:nvPr/>
            </p:nvSpPr>
            <p:spPr>
              <a:xfrm>
                <a:off x="2303391" y="3480782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37" name="Google Shape;2837;p50"/>
            <p:cNvSpPr/>
            <p:nvPr/>
          </p:nvSpPr>
          <p:spPr>
            <a:xfrm rot="1076189">
              <a:off x="4342386" y="451907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0"/>
            <p:cNvSpPr/>
            <p:nvPr/>
          </p:nvSpPr>
          <p:spPr>
            <a:xfrm rot="-1550640">
              <a:off x="1007900" y="8078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9" name="Google Shape;2839;p50"/>
          <p:cNvGrpSpPr/>
          <p:nvPr/>
        </p:nvGrpSpPr>
        <p:grpSpPr>
          <a:xfrm>
            <a:off x="42659" y="75527"/>
            <a:ext cx="9051492" cy="4677161"/>
            <a:chOff x="50436" y="-319265"/>
            <a:chExt cx="9051492" cy="4677161"/>
          </a:xfrm>
        </p:grpSpPr>
        <p:sp>
          <p:nvSpPr>
            <p:cNvPr id="2840" name="Google Shape;2840;p50"/>
            <p:cNvSpPr/>
            <p:nvPr/>
          </p:nvSpPr>
          <p:spPr>
            <a:xfrm>
              <a:off x="1711756" y="-259608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0"/>
            <p:cNvSpPr/>
            <p:nvPr/>
          </p:nvSpPr>
          <p:spPr>
            <a:xfrm>
              <a:off x="371824" y="262488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0"/>
            <p:cNvSpPr/>
            <p:nvPr/>
          </p:nvSpPr>
          <p:spPr>
            <a:xfrm>
              <a:off x="7134333" y="4274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0"/>
            <p:cNvSpPr/>
            <p:nvPr/>
          </p:nvSpPr>
          <p:spPr>
            <a:xfrm>
              <a:off x="7134317" y="2392881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50"/>
            <p:cNvSpPr/>
            <p:nvPr/>
          </p:nvSpPr>
          <p:spPr>
            <a:xfrm>
              <a:off x="1874075" y="6659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0"/>
            <p:cNvSpPr/>
            <p:nvPr/>
          </p:nvSpPr>
          <p:spPr>
            <a:xfrm>
              <a:off x="205800" y="3345774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0"/>
            <p:cNvSpPr/>
            <p:nvPr/>
          </p:nvSpPr>
          <p:spPr>
            <a:xfrm>
              <a:off x="50436" y="-147925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0"/>
            <p:cNvSpPr/>
            <p:nvPr/>
          </p:nvSpPr>
          <p:spPr>
            <a:xfrm>
              <a:off x="3643562" y="-10845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0"/>
            <p:cNvSpPr/>
            <p:nvPr/>
          </p:nvSpPr>
          <p:spPr>
            <a:xfrm>
              <a:off x="6003051" y="-31926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50"/>
            <p:cNvSpPr/>
            <p:nvPr/>
          </p:nvSpPr>
          <p:spPr>
            <a:xfrm>
              <a:off x="2434130" y="3598553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0"/>
            <p:cNvSpPr/>
            <p:nvPr/>
          </p:nvSpPr>
          <p:spPr>
            <a:xfrm>
              <a:off x="2350174" y="2728988"/>
              <a:ext cx="57303" cy="56326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0"/>
            <p:cNvSpPr/>
            <p:nvPr/>
          </p:nvSpPr>
          <p:spPr>
            <a:xfrm>
              <a:off x="8797120" y="24581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2" name="Google Shape;2852;p50"/>
            <p:cNvGrpSpPr/>
            <p:nvPr/>
          </p:nvGrpSpPr>
          <p:grpSpPr>
            <a:xfrm>
              <a:off x="1251177" y="856329"/>
              <a:ext cx="5720049" cy="3501566"/>
              <a:chOff x="1090527" y="1035417"/>
              <a:chExt cx="5720049" cy="3501566"/>
            </a:xfrm>
          </p:grpSpPr>
          <p:sp>
            <p:nvSpPr>
              <p:cNvPr id="2853" name="Google Shape;2853;p50"/>
              <p:cNvSpPr/>
              <p:nvPr/>
            </p:nvSpPr>
            <p:spPr>
              <a:xfrm>
                <a:off x="2273465" y="1347105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50"/>
              <p:cNvSpPr/>
              <p:nvPr/>
            </p:nvSpPr>
            <p:spPr>
              <a:xfrm>
                <a:off x="2882935" y="1035417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50"/>
              <p:cNvSpPr/>
              <p:nvPr/>
            </p:nvSpPr>
            <p:spPr>
              <a:xfrm>
                <a:off x="6769181" y="4079462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50"/>
              <p:cNvSpPr/>
              <p:nvPr/>
            </p:nvSpPr>
            <p:spPr>
              <a:xfrm>
                <a:off x="1090527" y="4480145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7" name="Google Shape;2857;p50"/>
            <p:cNvGrpSpPr/>
            <p:nvPr/>
          </p:nvGrpSpPr>
          <p:grpSpPr>
            <a:xfrm>
              <a:off x="5514336" y="-2288"/>
              <a:ext cx="3587592" cy="2501099"/>
              <a:chOff x="2258836" y="1291587"/>
              <a:chExt cx="3587592" cy="2501099"/>
            </a:xfrm>
          </p:grpSpPr>
          <p:sp>
            <p:nvSpPr>
              <p:cNvPr id="2858" name="Google Shape;2858;p50"/>
              <p:cNvSpPr/>
              <p:nvPr/>
            </p:nvSpPr>
            <p:spPr>
              <a:xfrm>
                <a:off x="5760386" y="14004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50"/>
              <p:cNvSpPr/>
              <p:nvPr/>
            </p:nvSpPr>
            <p:spPr>
              <a:xfrm>
                <a:off x="4784639" y="19897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50"/>
              <p:cNvSpPr/>
              <p:nvPr/>
            </p:nvSpPr>
            <p:spPr>
              <a:xfrm>
                <a:off x="4973453" y="37520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50"/>
              <p:cNvSpPr/>
              <p:nvPr/>
            </p:nvSpPr>
            <p:spPr>
              <a:xfrm>
                <a:off x="2258836" y="129158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62" name="Google Shape;2862;p50"/>
            <p:cNvSpPr/>
            <p:nvPr/>
          </p:nvSpPr>
          <p:spPr>
            <a:xfrm>
              <a:off x="6737556" y="-23364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0"/>
            <p:cNvSpPr/>
            <p:nvPr/>
          </p:nvSpPr>
          <p:spPr>
            <a:xfrm>
              <a:off x="4553999" y="30717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0"/>
            <p:cNvSpPr/>
            <p:nvPr/>
          </p:nvSpPr>
          <p:spPr>
            <a:xfrm>
              <a:off x="8368594" y="3448561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50"/>
            <p:cNvSpPr/>
            <p:nvPr/>
          </p:nvSpPr>
          <p:spPr>
            <a:xfrm>
              <a:off x="8913049" y="3922740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6" name="Google Shape;2866;p50"/>
          <p:cNvSpPr txBox="1"/>
          <p:nvPr>
            <p:ph type="title"/>
          </p:nvPr>
        </p:nvSpPr>
        <p:spPr>
          <a:xfrm>
            <a:off x="1501325" y="2254500"/>
            <a:ext cx="6115200" cy="1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None/>
              <a:defRPr sz="7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7" name="Google Shape;2867;p50"/>
          <p:cNvSpPr txBox="1"/>
          <p:nvPr>
            <p:ph hasCustomPrompt="1" idx="2" type="title"/>
          </p:nvPr>
        </p:nvSpPr>
        <p:spPr>
          <a:xfrm>
            <a:off x="2929800" y="785950"/>
            <a:ext cx="32826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68" name="Google Shape;2868;p50"/>
          <p:cNvSpPr txBox="1"/>
          <p:nvPr>
            <p:ph idx="1" type="subTitle"/>
          </p:nvPr>
        </p:nvSpPr>
        <p:spPr>
          <a:xfrm>
            <a:off x="1501175" y="3587275"/>
            <a:ext cx="6115200" cy="8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869" name="Google Shape;2869;p50"/>
          <p:cNvSpPr/>
          <p:nvPr/>
        </p:nvSpPr>
        <p:spPr>
          <a:xfrm>
            <a:off x="8250049" y="4634837"/>
            <a:ext cx="159461" cy="179490"/>
          </a:xfrm>
          <a:custGeom>
            <a:rect b="b" l="l" r="r" t="t"/>
            <a:pathLst>
              <a:path extrusionOk="0" h="2079" w="1847">
                <a:moveTo>
                  <a:pt x="918" y="0"/>
                </a:moveTo>
                <a:cubicBezTo>
                  <a:pt x="802" y="0"/>
                  <a:pt x="706" y="348"/>
                  <a:pt x="687" y="812"/>
                </a:cubicBezTo>
                <a:cubicBezTo>
                  <a:pt x="290" y="831"/>
                  <a:pt x="0" y="928"/>
                  <a:pt x="0" y="1044"/>
                </a:cubicBezTo>
                <a:cubicBezTo>
                  <a:pt x="0" y="1150"/>
                  <a:pt x="290" y="1247"/>
                  <a:pt x="687" y="1276"/>
                </a:cubicBezTo>
                <a:cubicBezTo>
                  <a:pt x="706" y="1740"/>
                  <a:pt x="802" y="2078"/>
                  <a:pt x="918" y="2078"/>
                </a:cubicBezTo>
                <a:cubicBezTo>
                  <a:pt x="1034" y="2078"/>
                  <a:pt x="1131" y="1740"/>
                  <a:pt x="1150" y="1276"/>
                </a:cubicBezTo>
                <a:cubicBezTo>
                  <a:pt x="1547" y="1247"/>
                  <a:pt x="1846" y="1150"/>
                  <a:pt x="1846" y="1044"/>
                </a:cubicBezTo>
                <a:cubicBezTo>
                  <a:pt x="1846" y="928"/>
                  <a:pt x="1547" y="831"/>
                  <a:pt x="1150" y="812"/>
                </a:cubicBezTo>
                <a:cubicBezTo>
                  <a:pt x="1131" y="348"/>
                  <a:pt x="1034" y="0"/>
                  <a:pt x="9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50"/>
          <p:cNvSpPr/>
          <p:nvPr/>
        </p:nvSpPr>
        <p:spPr>
          <a:xfrm>
            <a:off x="6922055" y="1562490"/>
            <a:ext cx="85427" cy="85410"/>
          </a:xfrm>
          <a:custGeom>
            <a:rect b="b" l="l" r="r" t="t"/>
            <a:pathLst>
              <a:path extrusionOk="0" h="834" w="972">
                <a:moveTo>
                  <a:pt x="543" y="1"/>
                </a:moveTo>
                <a:cubicBezTo>
                  <a:pt x="522" y="1"/>
                  <a:pt x="500" y="2"/>
                  <a:pt x="479" y="6"/>
                </a:cubicBezTo>
                <a:cubicBezTo>
                  <a:pt x="1" y="61"/>
                  <a:pt x="82" y="833"/>
                  <a:pt x="549" y="833"/>
                </a:cubicBezTo>
                <a:cubicBezTo>
                  <a:pt x="573" y="833"/>
                  <a:pt x="598" y="831"/>
                  <a:pt x="624" y="827"/>
                </a:cubicBezTo>
                <a:cubicBezTo>
                  <a:pt x="807" y="788"/>
                  <a:pt x="952" y="634"/>
                  <a:pt x="972" y="440"/>
                </a:cubicBezTo>
                <a:cubicBezTo>
                  <a:pt x="972" y="192"/>
                  <a:pt x="776" y="1"/>
                  <a:pt x="543" y="1"/>
                </a:cubicBezTo>
                <a:close/>
              </a:path>
            </a:pathLst>
          </a:custGeom>
          <a:solidFill>
            <a:schemeClr val="accent2">
              <a:alpha val="7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>
            <a:off x="173698" y="56439"/>
            <a:ext cx="8864121" cy="5030227"/>
            <a:chOff x="43474" y="-247427"/>
            <a:chExt cx="8864121" cy="5030227"/>
          </a:xfrm>
        </p:grpSpPr>
        <p:sp>
          <p:nvSpPr>
            <p:cNvPr id="253" name="Google Shape;253;p6"/>
            <p:cNvSpPr/>
            <p:nvPr/>
          </p:nvSpPr>
          <p:spPr>
            <a:xfrm>
              <a:off x="3304368" y="948867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43474" y="2602759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6574633" y="-24742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1969242" y="4389706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6426975" y="2392873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77375" y="4638299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446336" y="444038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083152" y="4604676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824175" y="4058348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4421101" y="420943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7612242" y="86091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036224" y="4389713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8797120" y="24581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6"/>
            <p:cNvGrpSpPr/>
            <p:nvPr/>
          </p:nvGrpSpPr>
          <p:grpSpPr>
            <a:xfrm>
              <a:off x="316135" y="-130060"/>
              <a:ext cx="6036666" cy="1163710"/>
              <a:chOff x="155485" y="49027"/>
              <a:chExt cx="6036666" cy="1163710"/>
            </a:xfrm>
          </p:grpSpPr>
          <p:sp>
            <p:nvSpPr>
              <p:cNvPr id="267" name="Google Shape;267;p6"/>
              <p:cNvSpPr/>
              <p:nvPr/>
            </p:nvSpPr>
            <p:spPr>
              <a:xfrm>
                <a:off x="155485" y="112794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3432842" y="49027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6150756" y="1150012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 rot="10800000">
                <a:off x="5254482" y="111654"/>
                <a:ext cx="110100" cy="110100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>
              <a:off x="2309186" y="-152229"/>
              <a:ext cx="6524962" cy="1314021"/>
              <a:chOff x="-946314" y="1141646"/>
              <a:chExt cx="6524962" cy="1314021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-946314" y="23708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5492606" y="1141646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7" name="Google Shape;277;p6"/>
            <p:cNvSpPr/>
            <p:nvPr/>
          </p:nvSpPr>
          <p:spPr>
            <a:xfrm>
              <a:off x="6489206" y="3799173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4359899" y="230952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 rot="-1241947">
              <a:off x="8729133" y="4667846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6"/>
          <p:cNvGrpSpPr/>
          <p:nvPr/>
        </p:nvGrpSpPr>
        <p:grpSpPr>
          <a:xfrm>
            <a:off x="47031" y="-123751"/>
            <a:ext cx="9096970" cy="5188552"/>
            <a:chOff x="809219" y="-150027"/>
            <a:chExt cx="9096970" cy="5188552"/>
          </a:xfrm>
        </p:grpSpPr>
        <p:sp>
          <p:nvSpPr>
            <p:cNvPr id="281" name="Google Shape;281;p6"/>
            <p:cNvSpPr/>
            <p:nvPr/>
          </p:nvSpPr>
          <p:spPr>
            <a:xfrm>
              <a:off x="1123039" y="59341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 rot="422590">
              <a:off x="9134321" y="4143691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 rot="-1550640">
              <a:off x="8460125" y="1109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6"/>
            <p:cNvGrpSpPr/>
            <p:nvPr/>
          </p:nvGrpSpPr>
          <p:grpSpPr>
            <a:xfrm rot="1882907">
              <a:off x="895080" y="4239858"/>
              <a:ext cx="537260" cy="480691"/>
              <a:chOff x="-4380581" y="7797838"/>
              <a:chExt cx="705425" cy="631150"/>
            </a:xfrm>
          </p:grpSpPr>
          <p:sp>
            <p:nvSpPr>
              <p:cNvPr id="285" name="Google Shape;285;p6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6"/>
            <p:cNvGrpSpPr/>
            <p:nvPr/>
          </p:nvGrpSpPr>
          <p:grpSpPr>
            <a:xfrm flipH="1" rot="-1882907">
              <a:off x="9236080" y="2070933"/>
              <a:ext cx="537260" cy="480691"/>
              <a:chOff x="-8043575" y="8494248"/>
              <a:chExt cx="705425" cy="631150"/>
            </a:xfrm>
          </p:grpSpPr>
          <p:sp>
            <p:nvSpPr>
              <p:cNvPr id="291" name="Google Shape;291;p6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6"/>
            <p:cNvSpPr/>
            <p:nvPr/>
          </p:nvSpPr>
          <p:spPr>
            <a:xfrm rot="1076189">
              <a:off x="3581961" y="-88701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1550640">
              <a:off x="5504575" y="45714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6"/>
          <p:cNvSpPr txBox="1"/>
          <p:nvPr>
            <p:ph type="title"/>
          </p:nvPr>
        </p:nvSpPr>
        <p:spPr>
          <a:xfrm>
            <a:off x="722700" y="519025"/>
            <a:ext cx="769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56">
    <p:spTree>
      <p:nvGrpSpPr>
        <p:cNvPr id="287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5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3" name="Google Shape;2873;p51"/>
          <p:cNvSpPr txBox="1"/>
          <p:nvPr>
            <p:ph idx="1" type="subTitle"/>
          </p:nvPr>
        </p:nvSpPr>
        <p:spPr>
          <a:xfrm>
            <a:off x="717150" y="1059282"/>
            <a:ext cx="38550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4" name="Google Shape;2874;p51"/>
          <p:cNvSpPr txBox="1"/>
          <p:nvPr>
            <p:ph idx="2" type="subTitle"/>
          </p:nvPr>
        </p:nvSpPr>
        <p:spPr>
          <a:xfrm>
            <a:off x="4597650" y="1052475"/>
            <a:ext cx="38550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875" name="Google Shape;2875;p51"/>
          <p:cNvGrpSpPr/>
          <p:nvPr/>
        </p:nvGrpSpPr>
        <p:grpSpPr>
          <a:xfrm flipH="1">
            <a:off x="39194" y="30171"/>
            <a:ext cx="9049981" cy="5007816"/>
            <a:chOff x="39194" y="30171"/>
            <a:chExt cx="9049981" cy="5007816"/>
          </a:xfrm>
        </p:grpSpPr>
        <p:sp>
          <p:nvSpPr>
            <p:cNvPr id="2876" name="Google Shape;2876;p51"/>
            <p:cNvSpPr/>
            <p:nvPr/>
          </p:nvSpPr>
          <p:spPr>
            <a:xfrm>
              <a:off x="445539" y="257066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 rot="422590">
              <a:off x="8310159" y="4339141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 rot="-1550640">
              <a:off x="7690100" y="110948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 rot="1882907">
              <a:off x="125055" y="4239858"/>
              <a:ext cx="537260" cy="480691"/>
              <a:chOff x="-4380581" y="7797838"/>
              <a:chExt cx="705425" cy="631150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5" name="Google Shape;2885;p51"/>
            <p:cNvGrpSpPr/>
            <p:nvPr/>
          </p:nvGrpSpPr>
          <p:grpSpPr>
            <a:xfrm rot="1882907">
              <a:off x="6143641" y="3458466"/>
              <a:ext cx="553792" cy="574477"/>
              <a:chOff x="-2151787" y="5278323"/>
              <a:chExt cx="727133" cy="754292"/>
            </a:xfrm>
          </p:grpSpPr>
          <p:sp>
            <p:nvSpPr>
              <p:cNvPr id="2886" name="Google Shape;2886;p51"/>
              <p:cNvSpPr/>
              <p:nvPr/>
            </p:nvSpPr>
            <p:spPr>
              <a:xfrm rot="-3804252">
                <a:off x="-1943080" y="5553121"/>
                <a:ext cx="496457" cy="355780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 rot="-3804252">
                <a:off x="-2089216" y="5757182"/>
                <a:ext cx="189128" cy="170102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 rot="-3804252">
                <a:off x="-2107873" y="5485094"/>
                <a:ext cx="170977" cy="203828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 rot="-3804252">
                <a:off x="-1989254" y="5330537"/>
                <a:ext cx="163677" cy="195628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51"/>
              <p:cNvSpPr/>
              <p:nvPr/>
            </p:nvSpPr>
            <p:spPr>
              <a:xfrm rot="-3804252">
                <a:off x="-1787484" y="5309213"/>
                <a:ext cx="167177" cy="158802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1" name="Google Shape;2891;p51"/>
            <p:cNvGrpSpPr/>
            <p:nvPr/>
          </p:nvGrpSpPr>
          <p:grpSpPr>
            <a:xfrm flipH="1" rot="-1882907">
              <a:off x="8466055" y="2070933"/>
              <a:ext cx="537260" cy="480691"/>
              <a:chOff x="-8043575" y="8494248"/>
              <a:chExt cx="705425" cy="631150"/>
            </a:xfrm>
          </p:grpSpPr>
          <p:sp>
            <p:nvSpPr>
              <p:cNvPr id="2892" name="Google Shape;2892;p51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7" name="Google Shape;2897;p51"/>
            <p:cNvSpPr/>
            <p:nvPr/>
          </p:nvSpPr>
          <p:spPr>
            <a:xfrm flipH="1">
              <a:off x="6339375" y="219955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898" name="Google Shape;2898;p51"/>
            <p:cNvSpPr/>
            <p:nvPr/>
          </p:nvSpPr>
          <p:spPr>
            <a:xfrm flipH="1">
              <a:off x="7611669" y="4712072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899" name="Google Shape;2899;p51"/>
            <p:cNvSpPr/>
            <p:nvPr/>
          </p:nvSpPr>
          <p:spPr>
            <a:xfrm flipH="1">
              <a:off x="2344013" y="124785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00" name="Google Shape;2900;p51"/>
            <p:cNvSpPr/>
            <p:nvPr/>
          </p:nvSpPr>
          <p:spPr>
            <a:xfrm flipH="1">
              <a:off x="214054" y="1194918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01" name="Google Shape;2901;p51"/>
            <p:cNvSpPr/>
            <p:nvPr/>
          </p:nvSpPr>
          <p:spPr>
            <a:xfrm flipH="1">
              <a:off x="8407221" y="369323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02" name="Google Shape;2902;p51"/>
            <p:cNvSpPr/>
            <p:nvPr/>
          </p:nvSpPr>
          <p:spPr>
            <a:xfrm flipH="1">
              <a:off x="304782" y="3812214"/>
              <a:ext cx="162240" cy="212808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03" name="Google Shape;2903;p51"/>
            <p:cNvSpPr/>
            <p:nvPr/>
          </p:nvSpPr>
          <p:spPr>
            <a:xfrm flipH="1">
              <a:off x="772481" y="4886809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33"/>
                    <a:pt x="464" y="552"/>
                  </a:cubicBezTo>
                  <a:cubicBezTo>
                    <a:pt x="194" y="571"/>
                    <a:pt x="0" y="629"/>
                    <a:pt x="0" y="706"/>
                  </a:cubicBezTo>
                  <a:cubicBezTo>
                    <a:pt x="0" y="784"/>
                    <a:pt x="194" y="851"/>
                    <a:pt x="46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80"/>
                    <a:pt x="783" y="871"/>
                  </a:cubicBezTo>
                  <a:cubicBezTo>
                    <a:pt x="1054" y="851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8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04" name="Google Shape;2904;p51"/>
            <p:cNvSpPr/>
            <p:nvPr/>
          </p:nvSpPr>
          <p:spPr>
            <a:xfrm flipH="1">
              <a:off x="8778949" y="467175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05" name="Google Shape;2905;p51"/>
            <p:cNvSpPr/>
            <p:nvPr/>
          </p:nvSpPr>
          <p:spPr>
            <a:xfrm flipH="1">
              <a:off x="8063582" y="259406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06" name="Google Shape;2906;p51"/>
            <p:cNvSpPr/>
            <p:nvPr/>
          </p:nvSpPr>
          <p:spPr>
            <a:xfrm flipH="1">
              <a:off x="4219222" y="32886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07" name="Google Shape;2907;p51"/>
            <p:cNvSpPr/>
            <p:nvPr/>
          </p:nvSpPr>
          <p:spPr>
            <a:xfrm flipH="1">
              <a:off x="8276375" y="1337765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08" name="Google Shape;2908;p51"/>
            <p:cNvSpPr/>
            <p:nvPr/>
          </p:nvSpPr>
          <p:spPr>
            <a:xfrm flipH="1">
              <a:off x="5360729" y="21996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09" name="Google Shape;2909;p51"/>
            <p:cNvSpPr/>
            <p:nvPr/>
          </p:nvSpPr>
          <p:spPr>
            <a:xfrm flipH="1">
              <a:off x="8889422" y="1456474"/>
              <a:ext cx="40516" cy="4045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10" name="Google Shape;2910;p51"/>
            <p:cNvSpPr/>
            <p:nvPr/>
          </p:nvSpPr>
          <p:spPr>
            <a:xfrm flipH="1">
              <a:off x="8963777" y="1751005"/>
              <a:ext cx="57039" cy="56838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11" name="Google Shape;2911;p51"/>
            <p:cNvSpPr/>
            <p:nvPr/>
          </p:nvSpPr>
          <p:spPr>
            <a:xfrm flipH="1">
              <a:off x="4085947" y="4100861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12" name="Google Shape;2912;p51"/>
            <p:cNvSpPr/>
            <p:nvPr/>
          </p:nvSpPr>
          <p:spPr>
            <a:xfrm flipH="1">
              <a:off x="857390" y="4311727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13" name="Google Shape;2913;p51"/>
            <p:cNvSpPr/>
            <p:nvPr/>
          </p:nvSpPr>
          <p:spPr>
            <a:xfrm flipH="1">
              <a:off x="4900089" y="45610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14" name="Google Shape;2914;p51"/>
            <p:cNvSpPr/>
            <p:nvPr/>
          </p:nvSpPr>
          <p:spPr>
            <a:xfrm flipH="1">
              <a:off x="4818132" y="4632688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grpSp>
          <p:nvGrpSpPr>
            <p:cNvPr id="2915" name="Google Shape;2915;p51"/>
            <p:cNvGrpSpPr/>
            <p:nvPr/>
          </p:nvGrpSpPr>
          <p:grpSpPr>
            <a:xfrm flipH="1">
              <a:off x="8617067" y="3914525"/>
              <a:ext cx="419855" cy="458070"/>
              <a:chOff x="1782829" y="3104030"/>
              <a:chExt cx="362694" cy="339613"/>
            </a:xfrm>
          </p:grpSpPr>
          <p:sp>
            <p:nvSpPr>
              <p:cNvPr id="2916" name="Google Shape;2916;p51"/>
              <p:cNvSpPr/>
              <p:nvPr/>
            </p:nvSpPr>
            <p:spPr>
              <a:xfrm>
                <a:off x="2071192" y="3232116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1782829" y="3135995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1952370" y="3104030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2040367" y="3413501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1873863" y="3322391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</p:grpSp>
        <p:grpSp>
          <p:nvGrpSpPr>
            <p:cNvPr id="2921" name="Google Shape;2921;p51"/>
            <p:cNvGrpSpPr/>
            <p:nvPr/>
          </p:nvGrpSpPr>
          <p:grpSpPr>
            <a:xfrm flipH="1">
              <a:off x="382778" y="55652"/>
              <a:ext cx="644290" cy="398451"/>
              <a:chOff x="5060325" y="3307700"/>
              <a:chExt cx="568458" cy="295433"/>
            </a:xfrm>
          </p:grpSpPr>
          <p:sp>
            <p:nvSpPr>
              <p:cNvPr id="2922" name="Google Shape;2922;p51"/>
              <p:cNvSpPr/>
              <p:nvPr/>
            </p:nvSpPr>
            <p:spPr>
              <a:xfrm>
                <a:off x="5554452" y="3540268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5060325" y="3307700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 flipH="1">
              <a:off x="103577" y="1937665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25" name="Google Shape;2925;p51"/>
            <p:cNvSpPr/>
            <p:nvPr/>
          </p:nvSpPr>
          <p:spPr>
            <a:xfrm flipH="1">
              <a:off x="1878382" y="463270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26" name="Google Shape;2926;p51"/>
            <p:cNvSpPr/>
            <p:nvPr/>
          </p:nvSpPr>
          <p:spPr>
            <a:xfrm flipH="1">
              <a:off x="8929945" y="3068548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27" name="Google Shape;2927;p51"/>
            <p:cNvSpPr/>
            <p:nvPr/>
          </p:nvSpPr>
          <p:spPr>
            <a:xfrm flipH="1">
              <a:off x="8617086" y="3376919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28" name="Google Shape;2928;p51"/>
            <p:cNvSpPr/>
            <p:nvPr/>
          </p:nvSpPr>
          <p:spPr>
            <a:xfrm flipH="1">
              <a:off x="7611670" y="580217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29" name="Google Shape;2929;p51"/>
            <p:cNvSpPr/>
            <p:nvPr/>
          </p:nvSpPr>
          <p:spPr>
            <a:xfrm flipH="1">
              <a:off x="7460938" y="537102"/>
              <a:ext cx="40516" cy="4045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30" name="Google Shape;2930;p51"/>
            <p:cNvSpPr/>
            <p:nvPr/>
          </p:nvSpPr>
          <p:spPr>
            <a:xfrm flipH="1">
              <a:off x="3039494" y="50163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31" name="Google Shape;2931;p51"/>
            <p:cNvSpPr/>
            <p:nvPr/>
          </p:nvSpPr>
          <p:spPr>
            <a:xfrm flipH="1">
              <a:off x="7611673" y="304038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32" name="Google Shape;2932;p51"/>
            <p:cNvSpPr/>
            <p:nvPr/>
          </p:nvSpPr>
          <p:spPr>
            <a:xfrm flipH="1">
              <a:off x="3222567" y="328869"/>
              <a:ext cx="40516" cy="4045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33" name="Google Shape;2933;p51"/>
            <p:cNvSpPr/>
            <p:nvPr/>
          </p:nvSpPr>
          <p:spPr>
            <a:xfrm flipH="1">
              <a:off x="3549874" y="1429441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34" name="Google Shape;2934;p51"/>
            <p:cNvSpPr/>
            <p:nvPr/>
          </p:nvSpPr>
          <p:spPr>
            <a:xfrm flipH="1">
              <a:off x="3296922" y="623400"/>
              <a:ext cx="57039" cy="56838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35" name="Google Shape;2935;p51"/>
            <p:cNvSpPr/>
            <p:nvPr/>
          </p:nvSpPr>
          <p:spPr>
            <a:xfrm flipH="1">
              <a:off x="5624717" y="4746266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382785" y="2771028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3120901" y="4825077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7986810" y="3968116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2939" name="Google Shape;2939;p51"/>
            <p:cNvSpPr/>
            <p:nvPr/>
          </p:nvSpPr>
          <p:spPr>
            <a:xfrm flipH="1">
              <a:off x="5762157" y="1138588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CD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bg>
      <p:bgPr>
        <a:solidFill>
          <a:schemeClr val="accent1"/>
        </a:solidFill>
      </p:bgPr>
    </p:bg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52"/>
          <p:cNvSpPr txBox="1"/>
          <p:nvPr>
            <p:ph type="title"/>
          </p:nvPr>
        </p:nvSpPr>
        <p:spPr>
          <a:xfrm>
            <a:off x="4572000" y="1077725"/>
            <a:ext cx="34314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42" name="Google Shape;2942;p52"/>
          <p:cNvSpPr txBox="1"/>
          <p:nvPr>
            <p:ph idx="1" type="subTitle"/>
          </p:nvPr>
        </p:nvSpPr>
        <p:spPr>
          <a:xfrm>
            <a:off x="4572000" y="1710433"/>
            <a:ext cx="34314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43" name="Google Shape;2943;p52"/>
          <p:cNvSpPr txBox="1"/>
          <p:nvPr/>
        </p:nvSpPr>
        <p:spPr>
          <a:xfrm>
            <a:off x="4375500" y="2886425"/>
            <a:ext cx="38244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944" name="Google Shape;2944;p52"/>
          <p:cNvGrpSpPr/>
          <p:nvPr/>
        </p:nvGrpSpPr>
        <p:grpSpPr>
          <a:xfrm>
            <a:off x="103764" y="-468499"/>
            <a:ext cx="8909810" cy="5585084"/>
            <a:chOff x="122539" y="-453636"/>
            <a:chExt cx="8909810" cy="5585084"/>
          </a:xfrm>
        </p:grpSpPr>
        <p:sp>
          <p:nvSpPr>
            <p:cNvPr id="2945" name="Google Shape;2945;p52"/>
            <p:cNvSpPr/>
            <p:nvPr/>
          </p:nvSpPr>
          <p:spPr>
            <a:xfrm flipH="1" rot="-3371699">
              <a:off x="2988946" y="-277543"/>
              <a:ext cx="908874" cy="908476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52"/>
            <p:cNvSpPr/>
            <p:nvPr/>
          </p:nvSpPr>
          <p:spPr>
            <a:xfrm>
              <a:off x="3605673" y="4411135"/>
              <a:ext cx="720628" cy="720313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52"/>
            <p:cNvSpPr/>
            <p:nvPr/>
          </p:nvSpPr>
          <p:spPr>
            <a:xfrm rot="422608">
              <a:off x="6359542" y="301023"/>
              <a:ext cx="1071098" cy="723469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52"/>
            <p:cNvSpPr/>
            <p:nvPr/>
          </p:nvSpPr>
          <p:spPr>
            <a:xfrm rot="-1076704">
              <a:off x="448718" y="4391037"/>
              <a:ext cx="459250" cy="386316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9" name="Google Shape;2949;p52"/>
            <p:cNvGrpSpPr/>
            <p:nvPr/>
          </p:nvGrpSpPr>
          <p:grpSpPr>
            <a:xfrm rot="1882907">
              <a:off x="4836942" y="4326520"/>
              <a:ext cx="537260" cy="480691"/>
              <a:chOff x="97244" y="5199803"/>
              <a:chExt cx="705425" cy="631150"/>
            </a:xfrm>
          </p:grpSpPr>
          <p:sp>
            <p:nvSpPr>
              <p:cNvPr id="2950" name="Google Shape;2950;p52"/>
              <p:cNvSpPr/>
              <p:nvPr/>
            </p:nvSpPr>
            <p:spPr>
              <a:xfrm>
                <a:off x="177244" y="5475178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52"/>
              <p:cNvSpPr/>
              <p:nvPr/>
            </p:nvSpPr>
            <p:spPr>
              <a:xfrm>
                <a:off x="97244" y="5349728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52"/>
              <p:cNvSpPr/>
              <p:nvPr/>
            </p:nvSpPr>
            <p:spPr>
              <a:xfrm>
                <a:off x="313619" y="5199803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52"/>
              <p:cNvSpPr/>
              <p:nvPr/>
            </p:nvSpPr>
            <p:spPr>
              <a:xfrm>
                <a:off x="519119" y="5229703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52"/>
              <p:cNvSpPr/>
              <p:nvPr/>
            </p:nvSpPr>
            <p:spPr>
              <a:xfrm>
                <a:off x="635494" y="5418303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5" name="Google Shape;2955;p52"/>
            <p:cNvGrpSpPr/>
            <p:nvPr/>
          </p:nvGrpSpPr>
          <p:grpSpPr>
            <a:xfrm flipH="1" rot="2048194">
              <a:off x="277893" y="1573547"/>
              <a:ext cx="537270" cy="480701"/>
              <a:chOff x="2383976" y="3735753"/>
              <a:chExt cx="705425" cy="631150"/>
            </a:xfrm>
          </p:grpSpPr>
          <p:sp>
            <p:nvSpPr>
              <p:cNvPr id="2956" name="Google Shape;2956;p52"/>
              <p:cNvSpPr/>
              <p:nvPr/>
            </p:nvSpPr>
            <p:spPr>
              <a:xfrm>
                <a:off x="2463976" y="4011128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52"/>
              <p:cNvSpPr/>
              <p:nvPr/>
            </p:nvSpPr>
            <p:spPr>
              <a:xfrm>
                <a:off x="2383976" y="3885678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52"/>
              <p:cNvSpPr/>
              <p:nvPr/>
            </p:nvSpPr>
            <p:spPr>
              <a:xfrm>
                <a:off x="2600351" y="3735753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52"/>
              <p:cNvSpPr/>
              <p:nvPr/>
            </p:nvSpPr>
            <p:spPr>
              <a:xfrm>
                <a:off x="2805851" y="3765653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52"/>
              <p:cNvSpPr/>
              <p:nvPr/>
            </p:nvSpPr>
            <p:spPr>
              <a:xfrm>
                <a:off x="2922226" y="3954253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1" name="Google Shape;2961;p52"/>
            <p:cNvSpPr/>
            <p:nvPr/>
          </p:nvSpPr>
          <p:spPr>
            <a:xfrm rot="1076189">
              <a:off x="7599873" y="4540711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52"/>
            <p:cNvSpPr/>
            <p:nvPr/>
          </p:nvSpPr>
          <p:spPr>
            <a:xfrm rot="-1550640">
              <a:off x="1291575" y="17908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52"/>
            <p:cNvSpPr/>
            <p:nvPr/>
          </p:nvSpPr>
          <p:spPr>
            <a:xfrm>
              <a:off x="475415" y="907939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52"/>
            <p:cNvSpPr/>
            <p:nvPr/>
          </p:nvSpPr>
          <p:spPr>
            <a:xfrm>
              <a:off x="4408289" y="448533"/>
              <a:ext cx="206168" cy="231982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52"/>
            <p:cNvSpPr/>
            <p:nvPr/>
          </p:nvSpPr>
          <p:spPr>
            <a:xfrm>
              <a:off x="8050613" y="3712938"/>
              <a:ext cx="159374" cy="179404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2"/>
            <p:cNvSpPr/>
            <p:nvPr/>
          </p:nvSpPr>
          <p:spPr>
            <a:xfrm>
              <a:off x="475424" y="3570987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2"/>
            <p:cNvSpPr/>
            <p:nvPr/>
          </p:nvSpPr>
          <p:spPr>
            <a:xfrm>
              <a:off x="240515" y="115308"/>
              <a:ext cx="108523" cy="122768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52"/>
            <p:cNvSpPr/>
            <p:nvPr/>
          </p:nvSpPr>
          <p:spPr>
            <a:xfrm>
              <a:off x="5412585" y="448541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52"/>
            <p:cNvSpPr/>
            <p:nvPr/>
          </p:nvSpPr>
          <p:spPr>
            <a:xfrm rot="-8973980">
              <a:off x="1065934" y="3161036"/>
              <a:ext cx="84523" cy="71486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2"/>
            <p:cNvSpPr/>
            <p:nvPr/>
          </p:nvSpPr>
          <p:spPr>
            <a:xfrm rot="-8973980">
              <a:off x="1293293" y="3421374"/>
              <a:ext cx="84523" cy="71486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52"/>
            <p:cNvSpPr/>
            <p:nvPr/>
          </p:nvSpPr>
          <p:spPr>
            <a:xfrm rot="-8973980">
              <a:off x="1140829" y="3401193"/>
              <a:ext cx="39801" cy="34103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52"/>
            <p:cNvSpPr/>
            <p:nvPr/>
          </p:nvSpPr>
          <p:spPr>
            <a:xfrm rot="-8973980">
              <a:off x="1232047" y="3046709"/>
              <a:ext cx="40664" cy="34275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52"/>
            <p:cNvSpPr/>
            <p:nvPr/>
          </p:nvSpPr>
          <p:spPr>
            <a:xfrm rot="-8973980">
              <a:off x="1331961" y="3215349"/>
              <a:ext cx="56032" cy="47916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4" name="Google Shape;2974;p52"/>
            <p:cNvGrpSpPr/>
            <p:nvPr/>
          </p:nvGrpSpPr>
          <p:grpSpPr>
            <a:xfrm>
              <a:off x="1230342" y="4578996"/>
              <a:ext cx="430296" cy="384589"/>
              <a:chOff x="-687586" y="4393423"/>
              <a:chExt cx="378415" cy="338219"/>
            </a:xfrm>
          </p:grpSpPr>
          <p:sp>
            <p:nvSpPr>
              <p:cNvPr id="2975" name="Google Shape;2975;p52"/>
              <p:cNvSpPr/>
              <p:nvPr/>
            </p:nvSpPr>
            <p:spPr>
              <a:xfrm rot="-4407576">
                <a:off x="-509802" y="4406566"/>
                <a:ext cx="74330" cy="6286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52"/>
              <p:cNvSpPr/>
              <p:nvPr/>
            </p:nvSpPr>
            <p:spPr>
              <a:xfrm rot="-4407576">
                <a:off x="-684038" y="4655633"/>
                <a:ext cx="74330" cy="6286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52"/>
              <p:cNvSpPr/>
              <p:nvPr/>
            </p:nvSpPr>
            <p:spPr>
              <a:xfrm rot="-4407576">
                <a:off x="-668106" y="451461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52"/>
              <p:cNvSpPr/>
              <p:nvPr/>
            </p:nvSpPr>
            <p:spPr>
              <a:xfrm rot="-4407576">
                <a:off x="-346588" y="4517943"/>
                <a:ext cx="35760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52"/>
              <p:cNvSpPr/>
              <p:nvPr/>
            </p:nvSpPr>
            <p:spPr>
              <a:xfrm rot="-4407576">
                <a:off x="-480413" y="4640852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0" name="Google Shape;2980;p52"/>
            <p:cNvGrpSpPr/>
            <p:nvPr/>
          </p:nvGrpSpPr>
          <p:grpSpPr>
            <a:xfrm>
              <a:off x="8619930" y="4391116"/>
              <a:ext cx="412419" cy="386174"/>
              <a:chOff x="2173397" y="3627896"/>
              <a:chExt cx="362694" cy="339613"/>
            </a:xfrm>
          </p:grpSpPr>
          <p:sp>
            <p:nvSpPr>
              <p:cNvPr id="2981" name="Google Shape;2981;p52"/>
              <p:cNvSpPr/>
              <p:nvPr/>
            </p:nvSpPr>
            <p:spPr>
              <a:xfrm>
                <a:off x="2461761" y="375598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52"/>
              <p:cNvSpPr/>
              <p:nvPr/>
            </p:nvSpPr>
            <p:spPr>
              <a:xfrm>
                <a:off x="2173397" y="3659861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52"/>
              <p:cNvSpPr/>
              <p:nvPr/>
            </p:nvSpPr>
            <p:spPr>
              <a:xfrm>
                <a:off x="2342938" y="3627896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52"/>
              <p:cNvSpPr/>
              <p:nvPr/>
            </p:nvSpPr>
            <p:spPr>
              <a:xfrm>
                <a:off x="2430935" y="3937367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52"/>
              <p:cNvSpPr/>
              <p:nvPr/>
            </p:nvSpPr>
            <p:spPr>
              <a:xfrm>
                <a:off x="2264432" y="3846257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6" name="Google Shape;2986;p52"/>
            <p:cNvSpPr/>
            <p:nvPr/>
          </p:nvSpPr>
          <p:spPr>
            <a:xfrm>
              <a:off x="8652502" y="2020612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52"/>
            <p:cNvSpPr/>
            <p:nvPr/>
          </p:nvSpPr>
          <p:spPr>
            <a:xfrm>
              <a:off x="8729911" y="3188291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52"/>
            <p:cNvSpPr/>
            <p:nvPr/>
          </p:nvSpPr>
          <p:spPr>
            <a:xfrm>
              <a:off x="122539" y="2711228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52"/>
            <p:cNvSpPr/>
            <p:nvPr/>
          </p:nvSpPr>
          <p:spPr>
            <a:xfrm>
              <a:off x="3550838" y="3178365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52"/>
            <p:cNvSpPr/>
            <p:nvPr/>
          </p:nvSpPr>
          <p:spPr>
            <a:xfrm rot="-3558445">
              <a:off x="4456994" y="2045819"/>
              <a:ext cx="84521" cy="71484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52"/>
            <p:cNvSpPr/>
            <p:nvPr/>
          </p:nvSpPr>
          <p:spPr>
            <a:xfrm rot="-3558445">
              <a:off x="4195631" y="2272000"/>
              <a:ext cx="84521" cy="71484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52"/>
            <p:cNvSpPr/>
            <p:nvPr/>
          </p:nvSpPr>
          <p:spPr>
            <a:xfrm rot="-3558445">
              <a:off x="4257655" y="2116043"/>
              <a:ext cx="39800" cy="3410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52"/>
            <p:cNvSpPr/>
            <p:nvPr/>
          </p:nvSpPr>
          <p:spPr>
            <a:xfrm rot="-3558445">
              <a:off x="4611203" y="2209207"/>
              <a:ext cx="40663" cy="34275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52"/>
            <p:cNvSpPr/>
            <p:nvPr/>
          </p:nvSpPr>
          <p:spPr>
            <a:xfrm rot="-3558445">
              <a:off x="4525105" y="2470902"/>
              <a:ext cx="56031" cy="47915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52"/>
            <p:cNvSpPr/>
            <p:nvPr/>
          </p:nvSpPr>
          <p:spPr>
            <a:xfrm rot="-977317">
              <a:off x="8686617" y="487420"/>
              <a:ext cx="84522" cy="71486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52"/>
            <p:cNvSpPr/>
            <p:nvPr/>
          </p:nvSpPr>
          <p:spPr>
            <a:xfrm rot="-977317">
              <a:off x="8341217" y="474479"/>
              <a:ext cx="84522" cy="71486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52"/>
            <p:cNvSpPr/>
            <p:nvPr/>
          </p:nvSpPr>
          <p:spPr>
            <a:xfrm rot="-977317">
              <a:off x="8511727" y="392538"/>
              <a:ext cx="39801" cy="3410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52"/>
            <p:cNvSpPr/>
            <p:nvPr/>
          </p:nvSpPr>
          <p:spPr>
            <a:xfrm rot="-977317">
              <a:off x="8706486" y="702126"/>
              <a:ext cx="40664" cy="34275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52"/>
            <p:cNvSpPr/>
            <p:nvPr/>
          </p:nvSpPr>
          <p:spPr>
            <a:xfrm rot="-977317">
              <a:off x="8497296" y="653359"/>
              <a:ext cx="56032" cy="47916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52"/>
            <p:cNvSpPr/>
            <p:nvPr/>
          </p:nvSpPr>
          <p:spPr>
            <a:xfrm>
              <a:off x="2410025" y="4776365"/>
              <a:ext cx="108526" cy="92325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52"/>
            <p:cNvSpPr/>
            <p:nvPr/>
          </p:nvSpPr>
          <p:spPr>
            <a:xfrm>
              <a:off x="2410358" y="573024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52"/>
            <p:cNvSpPr/>
            <p:nvPr/>
          </p:nvSpPr>
          <p:spPr>
            <a:xfrm flipH="1">
              <a:off x="6739387" y="4568766"/>
              <a:ext cx="108523" cy="121819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52"/>
            <p:cNvSpPr/>
            <p:nvPr/>
          </p:nvSpPr>
          <p:spPr>
            <a:xfrm flipH="1">
              <a:off x="6135647" y="4770284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4" name="Google Shape;3004;p52"/>
          <p:cNvSpPr txBox="1"/>
          <p:nvPr>
            <p:ph idx="2" type="title"/>
          </p:nvPr>
        </p:nvSpPr>
        <p:spPr>
          <a:xfrm>
            <a:off x="718850" y="3692623"/>
            <a:ext cx="3841200" cy="9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6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63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63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63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63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63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63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63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63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CUSTOM_40">
    <p:bg>
      <p:bgPr>
        <a:solidFill>
          <a:schemeClr val="accent1"/>
        </a:solidFill>
      </p:bgPr>
    </p:bg>
    <p:spTree>
      <p:nvGrpSpPr>
        <p:cNvPr id="3005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6" name="Google Shape;3006;p53"/>
          <p:cNvGrpSpPr/>
          <p:nvPr/>
        </p:nvGrpSpPr>
        <p:grpSpPr>
          <a:xfrm>
            <a:off x="103764" y="-468499"/>
            <a:ext cx="8909810" cy="5585084"/>
            <a:chOff x="122539" y="-453636"/>
            <a:chExt cx="8909810" cy="5585084"/>
          </a:xfrm>
        </p:grpSpPr>
        <p:sp>
          <p:nvSpPr>
            <p:cNvPr id="3007" name="Google Shape;3007;p53"/>
            <p:cNvSpPr/>
            <p:nvPr/>
          </p:nvSpPr>
          <p:spPr>
            <a:xfrm flipH="1" rot="-3371699">
              <a:off x="2988946" y="-277543"/>
              <a:ext cx="908874" cy="908476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53"/>
            <p:cNvSpPr/>
            <p:nvPr/>
          </p:nvSpPr>
          <p:spPr>
            <a:xfrm>
              <a:off x="3605673" y="4411135"/>
              <a:ext cx="720628" cy="720313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53"/>
            <p:cNvSpPr/>
            <p:nvPr/>
          </p:nvSpPr>
          <p:spPr>
            <a:xfrm rot="422608">
              <a:off x="6359542" y="301023"/>
              <a:ext cx="1071098" cy="723469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53"/>
            <p:cNvSpPr/>
            <p:nvPr/>
          </p:nvSpPr>
          <p:spPr>
            <a:xfrm rot="-1076704">
              <a:off x="448718" y="4391037"/>
              <a:ext cx="459250" cy="386316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1" name="Google Shape;3011;p53"/>
            <p:cNvGrpSpPr/>
            <p:nvPr/>
          </p:nvGrpSpPr>
          <p:grpSpPr>
            <a:xfrm rot="1882907">
              <a:off x="4836942" y="4326520"/>
              <a:ext cx="537260" cy="480691"/>
              <a:chOff x="97244" y="5199803"/>
              <a:chExt cx="705425" cy="631150"/>
            </a:xfrm>
          </p:grpSpPr>
          <p:sp>
            <p:nvSpPr>
              <p:cNvPr id="3012" name="Google Shape;3012;p53"/>
              <p:cNvSpPr/>
              <p:nvPr/>
            </p:nvSpPr>
            <p:spPr>
              <a:xfrm>
                <a:off x="177244" y="5475178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53"/>
              <p:cNvSpPr/>
              <p:nvPr/>
            </p:nvSpPr>
            <p:spPr>
              <a:xfrm>
                <a:off x="97244" y="5349728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53"/>
              <p:cNvSpPr/>
              <p:nvPr/>
            </p:nvSpPr>
            <p:spPr>
              <a:xfrm>
                <a:off x="313619" y="5199803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53"/>
              <p:cNvSpPr/>
              <p:nvPr/>
            </p:nvSpPr>
            <p:spPr>
              <a:xfrm>
                <a:off x="519119" y="5229703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53"/>
              <p:cNvSpPr/>
              <p:nvPr/>
            </p:nvSpPr>
            <p:spPr>
              <a:xfrm>
                <a:off x="635494" y="5418303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7" name="Google Shape;3017;p53"/>
            <p:cNvGrpSpPr/>
            <p:nvPr/>
          </p:nvGrpSpPr>
          <p:grpSpPr>
            <a:xfrm flipH="1" rot="2048194">
              <a:off x="277893" y="1573547"/>
              <a:ext cx="537270" cy="480701"/>
              <a:chOff x="2383976" y="3735753"/>
              <a:chExt cx="705425" cy="631150"/>
            </a:xfrm>
          </p:grpSpPr>
          <p:sp>
            <p:nvSpPr>
              <p:cNvPr id="3018" name="Google Shape;3018;p53"/>
              <p:cNvSpPr/>
              <p:nvPr/>
            </p:nvSpPr>
            <p:spPr>
              <a:xfrm>
                <a:off x="2463976" y="4011128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53"/>
              <p:cNvSpPr/>
              <p:nvPr/>
            </p:nvSpPr>
            <p:spPr>
              <a:xfrm>
                <a:off x="2383976" y="3885678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53"/>
              <p:cNvSpPr/>
              <p:nvPr/>
            </p:nvSpPr>
            <p:spPr>
              <a:xfrm>
                <a:off x="2600351" y="3735753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53"/>
              <p:cNvSpPr/>
              <p:nvPr/>
            </p:nvSpPr>
            <p:spPr>
              <a:xfrm>
                <a:off x="2805851" y="3765653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53"/>
              <p:cNvSpPr/>
              <p:nvPr/>
            </p:nvSpPr>
            <p:spPr>
              <a:xfrm>
                <a:off x="2922226" y="3954253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23" name="Google Shape;3023;p53"/>
            <p:cNvSpPr/>
            <p:nvPr/>
          </p:nvSpPr>
          <p:spPr>
            <a:xfrm rot="1076189">
              <a:off x="7599873" y="4540711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 rot="-1550640">
              <a:off x="1291575" y="17908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75415" y="907939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408289" y="448533"/>
              <a:ext cx="206168" cy="231982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8050613" y="3712938"/>
              <a:ext cx="159374" cy="179404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475424" y="3570987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40515" y="115308"/>
              <a:ext cx="108523" cy="122768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5412585" y="448541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 rot="-8973980">
              <a:off x="1065934" y="3161036"/>
              <a:ext cx="84523" cy="71486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 rot="-8973980">
              <a:off x="1293293" y="3421374"/>
              <a:ext cx="84523" cy="71486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 rot="-8973980">
              <a:off x="1140829" y="3401193"/>
              <a:ext cx="39801" cy="34103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 rot="-8973980">
              <a:off x="1232047" y="3046709"/>
              <a:ext cx="40664" cy="34275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 rot="-8973980">
              <a:off x="1331961" y="3215349"/>
              <a:ext cx="56032" cy="47916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6" name="Google Shape;3036;p53"/>
            <p:cNvGrpSpPr/>
            <p:nvPr/>
          </p:nvGrpSpPr>
          <p:grpSpPr>
            <a:xfrm>
              <a:off x="1230342" y="4578996"/>
              <a:ext cx="430296" cy="384589"/>
              <a:chOff x="-687586" y="4393423"/>
              <a:chExt cx="378415" cy="338219"/>
            </a:xfrm>
          </p:grpSpPr>
          <p:sp>
            <p:nvSpPr>
              <p:cNvPr id="3037" name="Google Shape;3037;p53"/>
              <p:cNvSpPr/>
              <p:nvPr/>
            </p:nvSpPr>
            <p:spPr>
              <a:xfrm rot="-4407576">
                <a:off x="-509802" y="4406566"/>
                <a:ext cx="74330" cy="6286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53"/>
              <p:cNvSpPr/>
              <p:nvPr/>
            </p:nvSpPr>
            <p:spPr>
              <a:xfrm rot="-4407576">
                <a:off x="-684038" y="4655633"/>
                <a:ext cx="74330" cy="6286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53"/>
              <p:cNvSpPr/>
              <p:nvPr/>
            </p:nvSpPr>
            <p:spPr>
              <a:xfrm rot="-4407576">
                <a:off x="-668106" y="451461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53"/>
              <p:cNvSpPr/>
              <p:nvPr/>
            </p:nvSpPr>
            <p:spPr>
              <a:xfrm rot="-4407576">
                <a:off x="-346588" y="4517943"/>
                <a:ext cx="35760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53"/>
              <p:cNvSpPr/>
              <p:nvPr/>
            </p:nvSpPr>
            <p:spPr>
              <a:xfrm rot="-4407576">
                <a:off x="-480413" y="4640852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2" name="Google Shape;3042;p53"/>
            <p:cNvGrpSpPr/>
            <p:nvPr/>
          </p:nvGrpSpPr>
          <p:grpSpPr>
            <a:xfrm>
              <a:off x="8619930" y="4391116"/>
              <a:ext cx="412419" cy="386174"/>
              <a:chOff x="2173397" y="3627896"/>
              <a:chExt cx="362694" cy="339613"/>
            </a:xfrm>
          </p:grpSpPr>
          <p:sp>
            <p:nvSpPr>
              <p:cNvPr id="3043" name="Google Shape;3043;p53"/>
              <p:cNvSpPr/>
              <p:nvPr/>
            </p:nvSpPr>
            <p:spPr>
              <a:xfrm>
                <a:off x="2461761" y="375598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53"/>
              <p:cNvSpPr/>
              <p:nvPr/>
            </p:nvSpPr>
            <p:spPr>
              <a:xfrm>
                <a:off x="2173397" y="3659861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53"/>
              <p:cNvSpPr/>
              <p:nvPr/>
            </p:nvSpPr>
            <p:spPr>
              <a:xfrm>
                <a:off x="2342938" y="3627896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53"/>
              <p:cNvSpPr/>
              <p:nvPr/>
            </p:nvSpPr>
            <p:spPr>
              <a:xfrm>
                <a:off x="2430935" y="3937367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53"/>
              <p:cNvSpPr/>
              <p:nvPr/>
            </p:nvSpPr>
            <p:spPr>
              <a:xfrm>
                <a:off x="2264432" y="3846257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8" name="Google Shape;3048;p53"/>
            <p:cNvSpPr/>
            <p:nvPr/>
          </p:nvSpPr>
          <p:spPr>
            <a:xfrm>
              <a:off x="8652502" y="2020612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8729911" y="3188291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122539" y="2711228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550838" y="3178365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 rot="-3558445">
              <a:off x="4456994" y="2045819"/>
              <a:ext cx="84521" cy="71484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 rot="-3558445">
              <a:off x="4195631" y="2272000"/>
              <a:ext cx="84521" cy="71484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 rot="-3558445">
              <a:off x="4257655" y="2116043"/>
              <a:ext cx="39800" cy="3410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 rot="-3558445">
              <a:off x="4611203" y="2209207"/>
              <a:ext cx="40663" cy="34275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 rot="-3558445">
              <a:off x="4525105" y="2470902"/>
              <a:ext cx="56031" cy="47915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 rot="-977317">
              <a:off x="8686617" y="487420"/>
              <a:ext cx="84522" cy="71486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 rot="-977317">
              <a:off x="8341217" y="474479"/>
              <a:ext cx="84522" cy="71486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 rot="-977317">
              <a:off x="8511727" y="392538"/>
              <a:ext cx="39801" cy="3410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 rot="-977317">
              <a:off x="8706486" y="702126"/>
              <a:ext cx="40664" cy="34275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 rot="-977317">
              <a:off x="8497296" y="653359"/>
              <a:ext cx="56032" cy="47916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410025" y="4776365"/>
              <a:ext cx="108526" cy="92325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410358" y="573024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 flipH="1">
              <a:off x="6739387" y="4568766"/>
              <a:ext cx="108523" cy="121819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 flipH="1">
              <a:off x="6135647" y="4770284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6" name="Google Shape;3066;p53"/>
          <p:cNvSpPr txBox="1"/>
          <p:nvPr>
            <p:ph type="title"/>
          </p:nvPr>
        </p:nvSpPr>
        <p:spPr>
          <a:xfrm>
            <a:off x="2325300" y="515375"/>
            <a:ext cx="4493400" cy="82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7" name="Google Shape;3067;p53"/>
          <p:cNvSpPr txBox="1"/>
          <p:nvPr/>
        </p:nvSpPr>
        <p:spPr>
          <a:xfrm>
            <a:off x="2489550" y="3497825"/>
            <a:ext cx="4164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68" name="Google Shape;3068;p53"/>
          <p:cNvSpPr txBox="1"/>
          <p:nvPr>
            <p:ph idx="1" type="subTitle"/>
          </p:nvPr>
        </p:nvSpPr>
        <p:spPr>
          <a:xfrm>
            <a:off x="2521500" y="1304725"/>
            <a:ext cx="4101000" cy="13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6">
    <p:bg>
      <p:bgPr>
        <a:solidFill>
          <a:schemeClr val="accent1"/>
        </a:solidFill>
      </p:bgPr>
    </p:bg>
    <p:spTree>
      <p:nvGrpSpPr>
        <p:cNvPr id="3069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0" name="Google Shape;3070;p54"/>
          <p:cNvGrpSpPr/>
          <p:nvPr/>
        </p:nvGrpSpPr>
        <p:grpSpPr>
          <a:xfrm>
            <a:off x="103764" y="-468499"/>
            <a:ext cx="8909810" cy="5585084"/>
            <a:chOff x="122539" y="-453636"/>
            <a:chExt cx="8909810" cy="5585084"/>
          </a:xfrm>
        </p:grpSpPr>
        <p:sp>
          <p:nvSpPr>
            <p:cNvPr id="3071" name="Google Shape;3071;p54"/>
            <p:cNvSpPr/>
            <p:nvPr/>
          </p:nvSpPr>
          <p:spPr>
            <a:xfrm flipH="1" rot="-3371699">
              <a:off x="2988946" y="-277543"/>
              <a:ext cx="908874" cy="908476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54"/>
            <p:cNvSpPr/>
            <p:nvPr/>
          </p:nvSpPr>
          <p:spPr>
            <a:xfrm>
              <a:off x="3605673" y="4411135"/>
              <a:ext cx="720628" cy="720313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54"/>
            <p:cNvSpPr/>
            <p:nvPr/>
          </p:nvSpPr>
          <p:spPr>
            <a:xfrm rot="422608">
              <a:off x="6359542" y="301023"/>
              <a:ext cx="1071098" cy="723469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54"/>
            <p:cNvSpPr/>
            <p:nvPr/>
          </p:nvSpPr>
          <p:spPr>
            <a:xfrm rot="-1076704">
              <a:off x="448718" y="4391037"/>
              <a:ext cx="459250" cy="386316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5" name="Google Shape;3075;p54"/>
            <p:cNvGrpSpPr/>
            <p:nvPr/>
          </p:nvGrpSpPr>
          <p:grpSpPr>
            <a:xfrm rot="1882907">
              <a:off x="4836942" y="4326520"/>
              <a:ext cx="537260" cy="480691"/>
              <a:chOff x="97244" y="5199803"/>
              <a:chExt cx="705425" cy="631150"/>
            </a:xfrm>
          </p:grpSpPr>
          <p:sp>
            <p:nvSpPr>
              <p:cNvPr id="3076" name="Google Shape;3076;p54"/>
              <p:cNvSpPr/>
              <p:nvPr/>
            </p:nvSpPr>
            <p:spPr>
              <a:xfrm>
                <a:off x="177244" y="5475178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54"/>
              <p:cNvSpPr/>
              <p:nvPr/>
            </p:nvSpPr>
            <p:spPr>
              <a:xfrm>
                <a:off x="97244" y="5349728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54"/>
              <p:cNvSpPr/>
              <p:nvPr/>
            </p:nvSpPr>
            <p:spPr>
              <a:xfrm>
                <a:off x="313619" y="5199803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54"/>
              <p:cNvSpPr/>
              <p:nvPr/>
            </p:nvSpPr>
            <p:spPr>
              <a:xfrm>
                <a:off x="519119" y="5229703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54"/>
              <p:cNvSpPr/>
              <p:nvPr/>
            </p:nvSpPr>
            <p:spPr>
              <a:xfrm>
                <a:off x="635494" y="5418303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1" name="Google Shape;3081;p54"/>
            <p:cNvGrpSpPr/>
            <p:nvPr/>
          </p:nvGrpSpPr>
          <p:grpSpPr>
            <a:xfrm flipH="1" rot="2048194">
              <a:off x="277893" y="1573547"/>
              <a:ext cx="537270" cy="480701"/>
              <a:chOff x="2383976" y="3735753"/>
              <a:chExt cx="705425" cy="631150"/>
            </a:xfrm>
          </p:grpSpPr>
          <p:sp>
            <p:nvSpPr>
              <p:cNvPr id="3082" name="Google Shape;3082;p54"/>
              <p:cNvSpPr/>
              <p:nvPr/>
            </p:nvSpPr>
            <p:spPr>
              <a:xfrm>
                <a:off x="2463976" y="4011128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54"/>
              <p:cNvSpPr/>
              <p:nvPr/>
            </p:nvSpPr>
            <p:spPr>
              <a:xfrm>
                <a:off x="2383976" y="3885678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54"/>
              <p:cNvSpPr/>
              <p:nvPr/>
            </p:nvSpPr>
            <p:spPr>
              <a:xfrm>
                <a:off x="2600351" y="3735753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54"/>
              <p:cNvSpPr/>
              <p:nvPr/>
            </p:nvSpPr>
            <p:spPr>
              <a:xfrm>
                <a:off x="2805851" y="3765653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54"/>
              <p:cNvSpPr/>
              <p:nvPr/>
            </p:nvSpPr>
            <p:spPr>
              <a:xfrm>
                <a:off x="2922226" y="3954253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7" name="Google Shape;3087;p54"/>
            <p:cNvSpPr/>
            <p:nvPr/>
          </p:nvSpPr>
          <p:spPr>
            <a:xfrm rot="1076189">
              <a:off x="7599873" y="4540711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54"/>
            <p:cNvSpPr/>
            <p:nvPr/>
          </p:nvSpPr>
          <p:spPr>
            <a:xfrm rot="-1550640">
              <a:off x="1291575" y="17908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54"/>
            <p:cNvSpPr/>
            <p:nvPr/>
          </p:nvSpPr>
          <p:spPr>
            <a:xfrm>
              <a:off x="475415" y="907939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54"/>
            <p:cNvSpPr/>
            <p:nvPr/>
          </p:nvSpPr>
          <p:spPr>
            <a:xfrm>
              <a:off x="4408289" y="448533"/>
              <a:ext cx="206168" cy="231982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54"/>
            <p:cNvSpPr/>
            <p:nvPr/>
          </p:nvSpPr>
          <p:spPr>
            <a:xfrm>
              <a:off x="8050613" y="3712938"/>
              <a:ext cx="159374" cy="179404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54"/>
            <p:cNvSpPr/>
            <p:nvPr/>
          </p:nvSpPr>
          <p:spPr>
            <a:xfrm>
              <a:off x="475424" y="3570987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54"/>
            <p:cNvSpPr/>
            <p:nvPr/>
          </p:nvSpPr>
          <p:spPr>
            <a:xfrm>
              <a:off x="240515" y="115308"/>
              <a:ext cx="108523" cy="122768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54"/>
            <p:cNvSpPr/>
            <p:nvPr/>
          </p:nvSpPr>
          <p:spPr>
            <a:xfrm>
              <a:off x="5412585" y="448541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54"/>
            <p:cNvSpPr/>
            <p:nvPr/>
          </p:nvSpPr>
          <p:spPr>
            <a:xfrm rot="-8973980">
              <a:off x="1065934" y="3161036"/>
              <a:ext cx="84523" cy="71486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54"/>
            <p:cNvSpPr/>
            <p:nvPr/>
          </p:nvSpPr>
          <p:spPr>
            <a:xfrm rot="-8973980">
              <a:off x="1293293" y="3421374"/>
              <a:ext cx="84523" cy="71486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54"/>
            <p:cNvSpPr/>
            <p:nvPr/>
          </p:nvSpPr>
          <p:spPr>
            <a:xfrm rot="-8973980">
              <a:off x="1140829" y="3401193"/>
              <a:ext cx="39801" cy="34103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54"/>
            <p:cNvSpPr/>
            <p:nvPr/>
          </p:nvSpPr>
          <p:spPr>
            <a:xfrm rot="-8973980">
              <a:off x="1232047" y="3046709"/>
              <a:ext cx="40664" cy="34275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54"/>
            <p:cNvSpPr/>
            <p:nvPr/>
          </p:nvSpPr>
          <p:spPr>
            <a:xfrm rot="-8973980">
              <a:off x="1331961" y="3215349"/>
              <a:ext cx="56032" cy="47916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0" name="Google Shape;3100;p54"/>
            <p:cNvGrpSpPr/>
            <p:nvPr/>
          </p:nvGrpSpPr>
          <p:grpSpPr>
            <a:xfrm>
              <a:off x="1230342" y="4578996"/>
              <a:ext cx="430296" cy="384589"/>
              <a:chOff x="-687586" y="4393423"/>
              <a:chExt cx="378415" cy="338219"/>
            </a:xfrm>
          </p:grpSpPr>
          <p:sp>
            <p:nvSpPr>
              <p:cNvPr id="3101" name="Google Shape;3101;p54"/>
              <p:cNvSpPr/>
              <p:nvPr/>
            </p:nvSpPr>
            <p:spPr>
              <a:xfrm rot="-4407576">
                <a:off x="-509802" y="4406566"/>
                <a:ext cx="74330" cy="6286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54"/>
              <p:cNvSpPr/>
              <p:nvPr/>
            </p:nvSpPr>
            <p:spPr>
              <a:xfrm rot="-4407576">
                <a:off x="-684038" y="4655633"/>
                <a:ext cx="74330" cy="6286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54"/>
              <p:cNvSpPr/>
              <p:nvPr/>
            </p:nvSpPr>
            <p:spPr>
              <a:xfrm rot="-4407576">
                <a:off x="-668106" y="451461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54"/>
              <p:cNvSpPr/>
              <p:nvPr/>
            </p:nvSpPr>
            <p:spPr>
              <a:xfrm rot="-4407576">
                <a:off x="-346588" y="4517943"/>
                <a:ext cx="35760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54"/>
              <p:cNvSpPr/>
              <p:nvPr/>
            </p:nvSpPr>
            <p:spPr>
              <a:xfrm rot="-4407576">
                <a:off x="-480413" y="4640852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6" name="Google Shape;3106;p54"/>
            <p:cNvGrpSpPr/>
            <p:nvPr/>
          </p:nvGrpSpPr>
          <p:grpSpPr>
            <a:xfrm>
              <a:off x="8619930" y="4391116"/>
              <a:ext cx="412419" cy="386174"/>
              <a:chOff x="2173397" y="3627896"/>
              <a:chExt cx="362694" cy="339613"/>
            </a:xfrm>
          </p:grpSpPr>
          <p:sp>
            <p:nvSpPr>
              <p:cNvPr id="3107" name="Google Shape;3107;p54"/>
              <p:cNvSpPr/>
              <p:nvPr/>
            </p:nvSpPr>
            <p:spPr>
              <a:xfrm>
                <a:off x="2461761" y="3755982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54"/>
              <p:cNvSpPr/>
              <p:nvPr/>
            </p:nvSpPr>
            <p:spPr>
              <a:xfrm>
                <a:off x="2173397" y="3659861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54"/>
              <p:cNvSpPr/>
              <p:nvPr/>
            </p:nvSpPr>
            <p:spPr>
              <a:xfrm>
                <a:off x="2342938" y="3627896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54"/>
              <p:cNvSpPr/>
              <p:nvPr/>
            </p:nvSpPr>
            <p:spPr>
              <a:xfrm>
                <a:off x="2430935" y="3937367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54"/>
              <p:cNvSpPr/>
              <p:nvPr/>
            </p:nvSpPr>
            <p:spPr>
              <a:xfrm>
                <a:off x="2264432" y="3846257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2" name="Google Shape;3112;p54"/>
            <p:cNvSpPr/>
            <p:nvPr/>
          </p:nvSpPr>
          <p:spPr>
            <a:xfrm>
              <a:off x="8652502" y="2020612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54"/>
            <p:cNvSpPr/>
            <p:nvPr/>
          </p:nvSpPr>
          <p:spPr>
            <a:xfrm>
              <a:off x="8729911" y="3188291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54"/>
            <p:cNvSpPr/>
            <p:nvPr/>
          </p:nvSpPr>
          <p:spPr>
            <a:xfrm>
              <a:off x="122539" y="2711228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54"/>
            <p:cNvSpPr/>
            <p:nvPr/>
          </p:nvSpPr>
          <p:spPr>
            <a:xfrm>
              <a:off x="3550838" y="3178365"/>
              <a:ext cx="108523" cy="121905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54"/>
            <p:cNvSpPr/>
            <p:nvPr/>
          </p:nvSpPr>
          <p:spPr>
            <a:xfrm rot="-3558445">
              <a:off x="4456994" y="2045819"/>
              <a:ext cx="84521" cy="71484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54"/>
            <p:cNvSpPr/>
            <p:nvPr/>
          </p:nvSpPr>
          <p:spPr>
            <a:xfrm rot="-3558445">
              <a:off x="4195631" y="2272000"/>
              <a:ext cx="84521" cy="71484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54"/>
            <p:cNvSpPr/>
            <p:nvPr/>
          </p:nvSpPr>
          <p:spPr>
            <a:xfrm rot="-3558445">
              <a:off x="4257655" y="2116043"/>
              <a:ext cx="39800" cy="3410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54"/>
            <p:cNvSpPr/>
            <p:nvPr/>
          </p:nvSpPr>
          <p:spPr>
            <a:xfrm rot="-3558445">
              <a:off x="4611203" y="2209207"/>
              <a:ext cx="40663" cy="34275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54"/>
            <p:cNvSpPr/>
            <p:nvPr/>
          </p:nvSpPr>
          <p:spPr>
            <a:xfrm rot="-3558445">
              <a:off x="4525105" y="2470902"/>
              <a:ext cx="56031" cy="47915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54"/>
            <p:cNvSpPr/>
            <p:nvPr/>
          </p:nvSpPr>
          <p:spPr>
            <a:xfrm rot="-977317">
              <a:off x="8686617" y="487420"/>
              <a:ext cx="84522" cy="71486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54"/>
            <p:cNvSpPr/>
            <p:nvPr/>
          </p:nvSpPr>
          <p:spPr>
            <a:xfrm rot="-977317">
              <a:off x="8341217" y="474479"/>
              <a:ext cx="84522" cy="71486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54"/>
            <p:cNvSpPr/>
            <p:nvPr/>
          </p:nvSpPr>
          <p:spPr>
            <a:xfrm rot="-977317">
              <a:off x="8511727" y="392538"/>
              <a:ext cx="39801" cy="34102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54"/>
            <p:cNvSpPr/>
            <p:nvPr/>
          </p:nvSpPr>
          <p:spPr>
            <a:xfrm rot="-977317">
              <a:off x="8706486" y="702126"/>
              <a:ext cx="40664" cy="34275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54"/>
            <p:cNvSpPr/>
            <p:nvPr/>
          </p:nvSpPr>
          <p:spPr>
            <a:xfrm rot="-977317">
              <a:off x="8497296" y="653359"/>
              <a:ext cx="56032" cy="47916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54"/>
            <p:cNvSpPr/>
            <p:nvPr/>
          </p:nvSpPr>
          <p:spPr>
            <a:xfrm>
              <a:off x="2410025" y="4776365"/>
              <a:ext cx="108526" cy="92325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54"/>
            <p:cNvSpPr/>
            <p:nvPr/>
          </p:nvSpPr>
          <p:spPr>
            <a:xfrm>
              <a:off x="2410358" y="573024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54"/>
            <p:cNvSpPr/>
            <p:nvPr/>
          </p:nvSpPr>
          <p:spPr>
            <a:xfrm flipH="1">
              <a:off x="6739387" y="4568766"/>
              <a:ext cx="108523" cy="121819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54"/>
            <p:cNvSpPr/>
            <p:nvPr/>
          </p:nvSpPr>
          <p:spPr>
            <a:xfrm flipH="1">
              <a:off x="6135647" y="4770284"/>
              <a:ext cx="159461" cy="179490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3130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1" name="Google Shape;3131;p55"/>
          <p:cNvGrpSpPr/>
          <p:nvPr/>
        </p:nvGrpSpPr>
        <p:grpSpPr>
          <a:xfrm>
            <a:off x="105809" y="39877"/>
            <a:ext cx="8932368" cy="5002935"/>
            <a:chOff x="95815" y="363138"/>
            <a:chExt cx="8932368" cy="5002935"/>
          </a:xfrm>
        </p:grpSpPr>
        <p:sp>
          <p:nvSpPr>
            <p:cNvPr id="3132" name="Google Shape;3132;p55"/>
            <p:cNvSpPr/>
            <p:nvPr/>
          </p:nvSpPr>
          <p:spPr>
            <a:xfrm>
              <a:off x="4414581" y="947869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8831065" y="1022459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5871935" y="441463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1158931" y="1784346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7666672" y="3966857"/>
              <a:ext cx="152378" cy="171529"/>
            </a:xfrm>
            <a:custGeom>
              <a:rect b="b" l="l" r="r" t="t"/>
              <a:pathLst>
                <a:path extrusionOk="0" h="2078" w="1846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55"/>
            <p:cNvSpPr/>
            <p:nvPr/>
          </p:nvSpPr>
          <p:spPr>
            <a:xfrm>
              <a:off x="1309340" y="4931571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55"/>
            <p:cNvSpPr/>
            <p:nvPr/>
          </p:nvSpPr>
          <p:spPr>
            <a:xfrm>
              <a:off x="546478" y="719265"/>
              <a:ext cx="103759" cy="117379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6568810" y="274333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1963092" y="3398611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2058762" y="37350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1877740" y="3636013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5352908" y="2976143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4186336" y="2976140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5068242" y="3828664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5433149" y="4522684"/>
              <a:ext cx="38218" cy="32358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3615122" y="3861429"/>
              <a:ext cx="53819" cy="45400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8" name="Google Shape;3148;p55"/>
            <p:cNvGrpSpPr/>
            <p:nvPr/>
          </p:nvGrpSpPr>
          <p:grpSpPr>
            <a:xfrm>
              <a:off x="5203467" y="791361"/>
              <a:ext cx="394321" cy="369227"/>
              <a:chOff x="6435596" y="126332"/>
              <a:chExt cx="362694" cy="339613"/>
            </a:xfrm>
          </p:grpSpPr>
          <p:sp>
            <p:nvSpPr>
              <p:cNvPr id="3149" name="Google Shape;3149;p55"/>
              <p:cNvSpPr/>
              <p:nvPr/>
            </p:nvSpPr>
            <p:spPr>
              <a:xfrm>
                <a:off x="6723960" y="254418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55"/>
              <p:cNvSpPr/>
              <p:nvPr/>
            </p:nvSpPr>
            <p:spPr>
              <a:xfrm>
                <a:off x="6435596" y="158297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55"/>
              <p:cNvSpPr/>
              <p:nvPr/>
            </p:nvSpPr>
            <p:spPr>
              <a:xfrm>
                <a:off x="6605137" y="126332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55"/>
              <p:cNvSpPr/>
              <p:nvPr/>
            </p:nvSpPr>
            <p:spPr>
              <a:xfrm>
                <a:off x="6693134" y="435803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55"/>
              <p:cNvSpPr/>
              <p:nvPr/>
            </p:nvSpPr>
            <p:spPr>
              <a:xfrm>
                <a:off x="6526630" y="344693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4" name="Google Shape;3154;p55"/>
            <p:cNvGrpSpPr/>
            <p:nvPr/>
          </p:nvGrpSpPr>
          <p:grpSpPr>
            <a:xfrm>
              <a:off x="8350765" y="4089479"/>
              <a:ext cx="619274" cy="1104957"/>
              <a:chOff x="2093844" y="3159920"/>
              <a:chExt cx="569604" cy="1016333"/>
            </a:xfrm>
          </p:grpSpPr>
          <p:sp>
            <p:nvSpPr>
              <p:cNvPr id="3155" name="Google Shape;3155;p55"/>
              <p:cNvSpPr/>
              <p:nvPr/>
            </p:nvSpPr>
            <p:spPr>
              <a:xfrm>
                <a:off x="2589118" y="3159920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55"/>
              <p:cNvSpPr/>
              <p:nvPr/>
            </p:nvSpPr>
            <p:spPr>
              <a:xfrm>
                <a:off x="2172351" y="4113388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55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55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55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60" name="Google Shape;3160;p55"/>
            <p:cNvSpPr/>
            <p:nvPr/>
          </p:nvSpPr>
          <p:spPr>
            <a:xfrm>
              <a:off x="8646135" y="2373813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8542360" y="34481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529435" y="274332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3083110" y="34481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3489826" y="1937779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1617492" y="44146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1801817" y="1244911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1897487" y="15813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95815" y="1574838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3968526" y="126679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3279117" y="68926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4827467" y="4209461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6748562" y="150466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7992115" y="363138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2829006" y="52496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4385002" y="4308321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55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55"/>
            <p:cNvSpPr/>
            <p:nvPr/>
          </p:nvSpPr>
          <p:spPr>
            <a:xfrm flipH="1">
              <a:off x="5650818" y="5194446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55"/>
          <p:cNvGrpSpPr/>
          <p:nvPr/>
        </p:nvGrpSpPr>
        <p:grpSpPr>
          <a:xfrm>
            <a:off x="9994" y="-220034"/>
            <a:ext cx="8640556" cy="4902997"/>
            <a:chOff x="780019" y="-220034"/>
            <a:chExt cx="8640556" cy="4902997"/>
          </a:xfrm>
        </p:grpSpPr>
        <p:sp>
          <p:nvSpPr>
            <p:cNvPr id="3179" name="Google Shape;3179;p55"/>
            <p:cNvSpPr/>
            <p:nvPr/>
          </p:nvSpPr>
          <p:spPr>
            <a:xfrm>
              <a:off x="2506177" y="-220034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55"/>
            <p:cNvSpPr/>
            <p:nvPr/>
          </p:nvSpPr>
          <p:spPr>
            <a:xfrm rot="422590">
              <a:off x="7115634" y="3910578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55"/>
            <p:cNvSpPr/>
            <p:nvPr/>
          </p:nvSpPr>
          <p:spPr>
            <a:xfrm rot="-1550640">
              <a:off x="4342375" y="148560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2" name="Google Shape;3182;p55"/>
            <p:cNvGrpSpPr/>
            <p:nvPr/>
          </p:nvGrpSpPr>
          <p:grpSpPr>
            <a:xfrm rot="1882907">
              <a:off x="865880" y="3329633"/>
              <a:ext cx="537260" cy="480691"/>
              <a:chOff x="-5035662" y="6797500"/>
              <a:chExt cx="705425" cy="631150"/>
            </a:xfrm>
          </p:grpSpPr>
          <p:sp>
            <p:nvSpPr>
              <p:cNvPr id="3183" name="Google Shape;3183;p55"/>
              <p:cNvSpPr/>
              <p:nvPr/>
            </p:nvSpPr>
            <p:spPr>
              <a:xfrm>
                <a:off x="-4955662" y="7072875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55"/>
              <p:cNvSpPr/>
              <p:nvPr/>
            </p:nvSpPr>
            <p:spPr>
              <a:xfrm>
                <a:off x="-5035662" y="6947425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55"/>
              <p:cNvSpPr/>
              <p:nvPr/>
            </p:nvSpPr>
            <p:spPr>
              <a:xfrm>
                <a:off x="-4819287" y="6797500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55"/>
              <p:cNvSpPr/>
              <p:nvPr/>
            </p:nvSpPr>
            <p:spPr>
              <a:xfrm>
                <a:off x="-4613787" y="6827400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55"/>
              <p:cNvSpPr/>
              <p:nvPr/>
            </p:nvSpPr>
            <p:spPr>
              <a:xfrm>
                <a:off x="-4497412" y="7016000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8" name="Google Shape;3188;p55"/>
            <p:cNvGrpSpPr/>
            <p:nvPr/>
          </p:nvGrpSpPr>
          <p:grpSpPr>
            <a:xfrm rot="1882907">
              <a:off x="4080944" y="4051842"/>
              <a:ext cx="497534" cy="541159"/>
              <a:chOff x="-840792" y="8286064"/>
              <a:chExt cx="653266" cy="710545"/>
            </a:xfrm>
          </p:grpSpPr>
          <p:sp>
            <p:nvSpPr>
              <p:cNvPr id="3189" name="Google Shape;3189;p55"/>
              <p:cNvSpPr/>
              <p:nvPr/>
            </p:nvSpPr>
            <p:spPr>
              <a:xfrm rot="-5176049">
                <a:off x="-629430" y="8499853"/>
                <a:ext cx="496461" cy="355783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55"/>
              <p:cNvSpPr/>
              <p:nvPr/>
            </p:nvSpPr>
            <p:spPr>
              <a:xfrm rot="-5176049">
                <a:off x="-708799" y="8811657"/>
                <a:ext cx="189129" cy="170104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55"/>
              <p:cNvSpPr/>
              <p:nvPr/>
            </p:nvSpPr>
            <p:spPr>
              <a:xfrm rot="-5176049">
                <a:off x="-819017" y="8579277"/>
                <a:ext cx="170979" cy="203829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55"/>
              <p:cNvSpPr/>
              <p:nvPr/>
            </p:nvSpPr>
            <p:spPr>
              <a:xfrm rot="-5176049">
                <a:off x="-776490" y="8383633"/>
                <a:ext cx="163678" cy="195629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55"/>
              <p:cNvSpPr/>
              <p:nvPr/>
            </p:nvSpPr>
            <p:spPr>
              <a:xfrm rot="-5176049">
                <a:off x="-600728" y="8295243"/>
                <a:ext cx="167179" cy="158803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4" name="Google Shape;3194;p55"/>
            <p:cNvGrpSpPr/>
            <p:nvPr/>
          </p:nvGrpSpPr>
          <p:grpSpPr>
            <a:xfrm flipH="1" rot="-1882907">
              <a:off x="8797455" y="2346183"/>
              <a:ext cx="537260" cy="480691"/>
              <a:chOff x="-7363708" y="8502884"/>
              <a:chExt cx="705425" cy="631150"/>
            </a:xfrm>
          </p:grpSpPr>
          <p:sp>
            <p:nvSpPr>
              <p:cNvPr id="3195" name="Google Shape;3195;p55"/>
              <p:cNvSpPr/>
              <p:nvPr/>
            </p:nvSpPr>
            <p:spPr>
              <a:xfrm>
                <a:off x="-7283708" y="8778259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55"/>
              <p:cNvSpPr/>
              <p:nvPr/>
            </p:nvSpPr>
            <p:spPr>
              <a:xfrm>
                <a:off x="-7363708" y="8652809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55"/>
              <p:cNvSpPr/>
              <p:nvPr/>
            </p:nvSpPr>
            <p:spPr>
              <a:xfrm>
                <a:off x="-7147333" y="8502884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55"/>
              <p:cNvSpPr/>
              <p:nvPr/>
            </p:nvSpPr>
            <p:spPr>
              <a:xfrm>
                <a:off x="-6941833" y="8532784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55"/>
              <p:cNvSpPr/>
              <p:nvPr/>
            </p:nvSpPr>
            <p:spPr>
              <a:xfrm>
                <a:off x="-6825458" y="8721384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0" name="Google Shape;3200;p55"/>
            <p:cNvSpPr/>
            <p:nvPr/>
          </p:nvSpPr>
          <p:spPr>
            <a:xfrm rot="1076189">
              <a:off x="5861336" y="2004599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55"/>
            <p:cNvSpPr/>
            <p:nvPr/>
          </p:nvSpPr>
          <p:spPr>
            <a:xfrm rot="-1550640">
              <a:off x="1374725" y="1261873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2"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3" name="Google Shape;3203;p56"/>
          <p:cNvGrpSpPr/>
          <p:nvPr/>
        </p:nvGrpSpPr>
        <p:grpSpPr>
          <a:xfrm>
            <a:off x="74589" y="62639"/>
            <a:ext cx="9073917" cy="5039060"/>
            <a:chOff x="74589" y="62639"/>
            <a:chExt cx="9073917" cy="5039060"/>
          </a:xfrm>
        </p:grpSpPr>
        <p:sp>
          <p:nvSpPr>
            <p:cNvPr id="3204" name="Google Shape;3204;p56"/>
            <p:cNvSpPr/>
            <p:nvPr/>
          </p:nvSpPr>
          <p:spPr>
            <a:xfrm>
              <a:off x="3695154" y="93784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56"/>
            <p:cNvSpPr/>
            <p:nvPr/>
          </p:nvSpPr>
          <p:spPr>
            <a:xfrm>
              <a:off x="284386" y="29059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56"/>
            <p:cNvSpPr/>
            <p:nvPr/>
          </p:nvSpPr>
          <p:spPr>
            <a:xfrm>
              <a:off x="5737994" y="62639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56"/>
            <p:cNvSpPr/>
            <p:nvPr/>
          </p:nvSpPr>
          <p:spPr>
            <a:xfrm>
              <a:off x="7977841" y="299006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56"/>
            <p:cNvSpPr/>
            <p:nvPr/>
          </p:nvSpPr>
          <p:spPr>
            <a:xfrm>
              <a:off x="1495462" y="4608577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56"/>
            <p:cNvSpPr/>
            <p:nvPr/>
          </p:nvSpPr>
          <p:spPr>
            <a:xfrm>
              <a:off x="986961" y="4749191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56"/>
            <p:cNvSpPr/>
            <p:nvPr/>
          </p:nvSpPr>
          <p:spPr>
            <a:xfrm>
              <a:off x="2408522" y="1158542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56"/>
            <p:cNvSpPr/>
            <p:nvPr/>
          </p:nvSpPr>
          <p:spPr>
            <a:xfrm>
              <a:off x="7491363" y="4692868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56"/>
            <p:cNvSpPr/>
            <p:nvPr/>
          </p:nvSpPr>
          <p:spPr>
            <a:xfrm>
              <a:off x="8153549" y="4778740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56"/>
            <p:cNvSpPr/>
            <p:nvPr/>
          </p:nvSpPr>
          <p:spPr>
            <a:xfrm>
              <a:off x="4193475" y="44378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56"/>
            <p:cNvSpPr/>
            <p:nvPr/>
          </p:nvSpPr>
          <p:spPr>
            <a:xfrm>
              <a:off x="3541603" y="3225070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56"/>
            <p:cNvSpPr/>
            <p:nvPr/>
          </p:nvSpPr>
          <p:spPr>
            <a:xfrm>
              <a:off x="3101523" y="4837380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56"/>
            <p:cNvSpPr/>
            <p:nvPr/>
          </p:nvSpPr>
          <p:spPr>
            <a:xfrm>
              <a:off x="9038032" y="2761319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56"/>
            <p:cNvSpPr/>
            <p:nvPr/>
          </p:nvSpPr>
          <p:spPr>
            <a:xfrm>
              <a:off x="4107426" y="1412684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56"/>
            <p:cNvSpPr/>
            <p:nvPr/>
          </p:nvSpPr>
          <p:spPr>
            <a:xfrm>
              <a:off x="557046" y="1252021"/>
              <a:ext cx="86042" cy="84795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56"/>
            <p:cNvSpPr/>
            <p:nvPr/>
          </p:nvSpPr>
          <p:spPr>
            <a:xfrm>
              <a:off x="2408518" y="346217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56"/>
            <p:cNvSpPr/>
            <p:nvPr/>
          </p:nvSpPr>
          <p:spPr>
            <a:xfrm>
              <a:off x="1611820" y="2512100"/>
              <a:ext cx="52249" cy="56850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1" name="Google Shape;3221;p56"/>
            <p:cNvGrpSpPr/>
            <p:nvPr/>
          </p:nvGrpSpPr>
          <p:grpSpPr>
            <a:xfrm>
              <a:off x="5084718" y="4083148"/>
              <a:ext cx="419846" cy="458079"/>
              <a:chOff x="5121781" y="1532506"/>
              <a:chExt cx="419846" cy="458079"/>
            </a:xfrm>
          </p:grpSpPr>
          <p:sp>
            <p:nvSpPr>
              <p:cNvPr id="3222" name="Google Shape;3222;p56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56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56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56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56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7" name="Google Shape;3227;p56"/>
            <p:cNvSpPr/>
            <p:nvPr/>
          </p:nvSpPr>
          <p:spPr>
            <a:xfrm>
              <a:off x="5588542" y="125171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56"/>
            <p:cNvSpPr/>
            <p:nvPr/>
          </p:nvSpPr>
          <p:spPr>
            <a:xfrm>
              <a:off x="6044885" y="489369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56"/>
            <p:cNvSpPr/>
            <p:nvPr/>
          </p:nvSpPr>
          <p:spPr>
            <a:xfrm rot="-1241947">
              <a:off x="8568820" y="3532762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56"/>
            <p:cNvSpPr/>
            <p:nvPr/>
          </p:nvSpPr>
          <p:spPr>
            <a:xfrm rot="-1241947">
              <a:off x="8719463" y="3747555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56"/>
            <p:cNvSpPr/>
            <p:nvPr/>
          </p:nvSpPr>
          <p:spPr>
            <a:xfrm>
              <a:off x="74589" y="249791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56"/>
            <p:cNvSpPr/>
            <p:nvPr/>
          </p:nvSpPr>
          <p:spPr>
            <a:xfrm rot="422590">
              <a:off x="4652909" y="4585153"/>
              <a:ext cx="745679" cy="472616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56"/>
            <p:cNvSpPr/>
            <p:nvPr/>
          </p:nvSpPr>
          <p:spPr>
            <a:xfrm rot="2700000">
              <a:off x="8539603" y="4572034"/>
              <a:ext cx="459226" cy="386296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4" name="Google Shape;3234;p56"/>
            <p:cNvGrpSpPr/>
            <p:nvPr/>
          </p:nvGrpSpPr>
          <p:grpSpPr>
            <a:xfrm rot="1882907">
              <a:off x="219780" y="4239858"/>
              <a:ext cx="537260" cy="480691"/>
              <a:chOff x="-4380581" y="7797838"/>
              <a:chExt cx="705425" cy="631150"/>
            </a:xfrm>
          </p:grpSpPr>
          <p:sp>
            <p:nvSpPr>
              <p:cNvPr id="3235" name="Google Shape;3235;p56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56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56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56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56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0" name="Google Shape;3240;p56"/>
            <p:cNvGrpSpPr/>
            <p:nvPr/>
          </p:nvGrpSpPr>
          <p:grpSpPr>
            <a:xfrm flipH="1">
              <a:off x="7799497" y="446704"/>
              <a:ext cx="566578" cy="592413"/>
              <a:chOff x="4511781" y="1650104"/>
              <a:chExt cx="566578" cy="592413"/>
            </a:xfrm>
          </p:grpSpPr>
          <p:sp>
            <p:nvSpPr>
              <p:cNvPr id="3241" name="Google Shape;3241;p56"/>
              <p:cNvSpPr/>
              <p:nvPr/>
            </p:nvSpPr>
            <p:spPr>
              <a:xfrm flipH="1" rot="1921615">
                <a:off x="4554856" y="1891914"/>
                <a:ext cx="378106" cy="27096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56"/>
              <p:cNvSpPr/>
              <p:nvPr/>
            </p:nvSpPr>
            <p:spPr>
              <a:xfrm flipH="1" rot="1921615">
                <a:off x="4910928" y="1916047"/>
                <a:ext cx="144041" cy="129551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56"/>
              <p:cNvSpPr/>
              <p:nvPr/>
            </p:nvSpPr>
            <p:spPr>
              <a:xfrm flipH="1" rot="1921615">
                <a:off x="4834648" y="1726259"/>
                <a:ext cx="130218" cy="155237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56"/>
              <p:cNvSpPr/>
              <p:nvPr/>
            </p:nvSpPr>
            <p:spPr>
              <a:xfrm flipH="1" rot="1921615">
                <a:off x="4699752" y="1671820"/>
                <a:ext cx="124658" cy="148992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56"/>
              <p:cNvSpPr/>
              <p:nvPr/>
            </p:nvSpPr>
            <p:spPr>
              <a:xfrm flipH="1" rot="1921615">
                <a:off x="4550331" y="1740722"/>
                <a:ext cx="127324" cy="120945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6" name="Google Shape;3246;p56"/>
            <p:cNvGrpSpPr/>
            <p:nvPr/>
          </p:nvGrpSpPr>
          <p:grpSpPr>
            <a:xfrm flipH="1" rot="2700000">
              <a:off x="8330245" y="1119409"/>
              <a:ext cx="537219" cy="480655"/>
              <a:chOff x="-8043575" y="8494248"/>
              <a:chExt cx="705425" cy="631150"/>
            </a:xfrm>
          </p:grpSpPr>
          <p:sp>
            <p:nvSpPr>
              <p:cNvPr id="3247" name="Google Shape;3247;p56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56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56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56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56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52" name="Google Shape;3252;p56"/>
            <p:cNvSpPr/>
            <p:nvPr/>
          </p:nvSpPr>
          <p:spPr>
            <a:xfrm>
              <a:off x="986961" y="1039126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56"/>
            <p:cNvSpPr/>
            <p:nvPr/>
          </p:nvSpPr>
          <p:spPr>
            <a:xfrm>
              <a:off x="4439192" y="3225065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56"/>
            <p:cNvSpPr/>
            <p:nvPr/>
          </p:nvSpPr>
          <p:spPr>
            <a:xfrm>
              <a:off x="4685750" y="3557952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3">
    <p:bg>
      <p:bgPr>
        <a:solidFill>
          <a:schemeClr val="accent1"/>
        </a:solidFill>
      </p:bgPr>
    </p:bg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6" name="Google Shape;3256;p57"/>
          <p:cNvGrpSpPr/>
          <p:nvPr/>
        </p:nvGrpSpPr>
        <p:grpSpPr>
          <a:xfrm>
            <a:off x="-107409" y="-6"/>
            <a:ext cx="9251410" cy="5172743"/>
            <a:chOff x="-107409" y="-6"/>
            <a:chExt cx="9251410" cy="5172743"/>
          </a:xfrm>
        </p:grpSpPr>
        <p:sp>
          <p:nvSpPr>
            <p:cNvPr id="3257" name="Google Shape;3257;p57"/>
            <p:cNvSpPr/>
            <p:nvPr/>
          </p:nvSpPr>
          <p:spPr>
            <a:xfrm rot="159001">
              <a:off x="5647343" y="4243778"/>
              <a:ext cx="908832" cy="908434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 flipH="1" rot="1009874">
              <a:off x="4692" y="1780894"/>
              <a:ext cx="909220" cy="908822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9" name="Google Shape;3259;p57"/>
            <p:cNvGrpSpPr/>
            <p:nvPr/>
          </p:nvGrpSpPr>
          <p:grpSpPr>
            <a:xfrm rot="572271">
              <a:off x="7970526" y="78493"/>
              <a:ext cx="1064565" cy="1403349"/>
              <a:chOff x="4308246" y="3238442"/>
              <a:chExt cx="1673600" cy="2206200"/>
            </a:xfrm>
          </p:grpSpPr>
          <p:sp>
            <p:nvSpPr>
              <p:cNvPr id="3260" name="Google Shape;3260;p57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rect b="b" l="l" r="r" t="t"/>
                <a:pathLst>
                  <a:path extrusionOk="0" h="32432" w="43171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57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rect b="b" l="l" r="r" t="t"/>
                <a:pathLst>
                  <a:path extrusionOk="0" h="88248" w="66944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57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rect b="b" l="l" r="r" t="t"/>
                <a:pathLst>
                  <a:path extrusionOk="0" h="17254" w="11842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3" name="Google Shape;3263;p57"/>
            <p:cNvSpPr/>
            <p:nvPr/>
          </p:nvSpPr>
          <p:spPr>
            <a:xfrm flipH="1" rot="1550640">
              <a:off x="7815783" y="4642286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4" name="Google Shape;3264;p57"/>
            <p:cNvGrpSpPr/>
            <p:nvPr/>
          </p:nvGrpSpPr>
          <p:grpSpPr>
            <a:xfrm flipH="1" rot="-1882907">
              <a:off x="960076" y="4491708"/>
              <a:ext cx="537260" cy="480691"/>
              <a:chOff x="1949642" y="2454226"/>
              <a:chExt cx="705425" cy="631150"/>
            </a:xfrm>
          </p:grpSpPr>
          <p:sp>
            <p:nvSpPr>
              <p:cNvPr id="3265" name="Google Shape;3265;p57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57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57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57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57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0" name="Google Shape;3270;p57"/>
            <p:cNvGrpSpPr/>
            <p:nvPr/>
          </p:nvGrpSpPr>
          <p:grpSpPr>
            <a:xfrm rot="1882907">
              <a:off x="8383401" y="2591995"/>
              <a:ext cx="537260" cy="480691"/>
              <a:chOff x="1765141" y="3262282"/>
              <a:chExt cx="705425" cy="631150"/>
            </a:xfrm>
          </p:grpSpPr>
          <p:sp>
            <p:nvSpPr>
              <p:cNvPr id="3271" name="Google Shape;3271;p57"/>
              <p:cNvSpPr/>
              <p:nvPr/>
            </p:nvSpPr>
            <p:spPr>
              <a:xfrm>
                <a:off x="1845141" y="3537657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57"/>
              <p:cNvSpPr/>
              <p:nvPr/>
            </p:nvSpPr>
            <p:spPr>
              <a:xfrm>
                <a:off x="1765141" y="3412207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57"/>
              <p:cNvSpPr/>
              <p:nvPr/>
            </p:nvSpPr>
            <p:spPr>
              <a:xfrm>
                <a:off x="1981516" y="3262282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57"/>
              <p:cNvSpPr/>
              <p:nvPr/>
            </p:nvSpPr>
            <p:spPr>
              <a:xfrm>
                <a:off x="2187016" y="3292182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57"/>
              <p:cNvSpPr/>
              <p:nvPr/>
            </p:nvSpPr>
            <p:spPr>
              <a:xfrm>
                <a:off x="2303391" y="3480782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76" name="Google Shape;3276;p57"/>
            <p:cNvSpPr/>
            <p:nvPr/>
          </p:nvSpPr>
          <p:spPr>
            <a:xfrm flipH="1" rot="-1076189">
              <a:off x="5358426" y="11597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 flipH="1" rot="1550640">
              <a:off x="253408" y="203761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8" name="Google Shape;3278;p57"/>
            <p:cNvGrpSpPr/>
            <p:nvPr/>
          </p:nvGrpSpPr>
          <p:grpSpPr>
            <a:xfrm>
              <a:off x="86652" y="55652"/>
              <a:ext cx="8943968" cy="4975760"/>
              <a:chOff x="-62673" y="67940"/>
              <a:chExt cx="8943968" cy="4975760"/>
            </a:xfrm>
          </p:grpSpPr>
          <p:sp>
            <p:nvSpPr>
              <p:cNvPr id="3279" name="Google Shape;3279;p57"/>
              <p:cNvSpPr/>
              <p:nvPr/>
            </p:nvSpPr>
            <p:spPr>
              <a:xfrm>
                <a:off x="2483168" y="232242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0" name="Google Shape;3280;p57"/>
              <p:cNvSpPr/>
              <p:nvPr/>
            </p:nvSpPr>
            <p:spPr>
              <a:xfrm>
                <a:off x="1210874" y="4724359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1" name="Google Shape;3281;p57"/>
              <p:cNvSpPr/>
              <p:nvPr/>
            </p:nvSpPr>
            <p:spPr>
              <a:xfrm>
                <a:off x="6430983" y="137073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2" name="Google Shape;3282;p57"/>
              <p:cNvSpPr/>
              <p:nvPr/>
            </p:nvSpPr>
            <p:spPr>
              <a:xfrm>
                <a:off x="8560942" y="1207206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3" name="Google Shape;3283;p57"/>
              <p:cNvSpPr/>
              <p:nvPr/>
            </p:nvSpPr>
            <p:spPr>
              <a:xfrm>
                <a:off x="1077263" y="1546348"/>
                <a:ext cx="209875" cy="275176"/>
              </a:xfrm>
              <a:custGeom>
                <a:rect b="b" l="l" r="r" t="t"/>
                <a:pathLst>
                  <a:path extrusionOk="0" h="2687" w="2388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4" name="Google Shape;3284;p57"/>
              <p:cNvSpPr/>
              <p:nvPr/>
            </p:nvSpPr>
            <p:spPr>
              <a:xfrm>
                <a:off x="8517850" y="3824501"/>
                <a:ext cx="162240" cy="212808"/>
              </a:xfrm>
              <a:custGeom>
                <a:rect b="b" l="l" r="r" t="t"/>
                <a:pathLst>
                  <a:path extrusionOk="0" h="2078" w="1846">
                    <a:moveTo>
                      <a:pt x="918" y="0"/>
                    </a:moveTo>
                    <a:cubicBezTo>
                      <a:pt x="802" y="0"/>
                      <a:pt x="715" y="348"/>
                      <a:pt x="686" y="812"/>
                    </a:cubicBezTo>
                    <a:cubicBezTo>
                      <a:pt x="290" y="84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6" y="1276"/>
                    </a:cubicBezTo>
                    <a:cubicBezTo>
                      <a:pt x="715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60" y="1276"/>
                    </a:cubicBezTo>
                    <a:cubicBezTo>
                      <a:pt x="1556" y="1247"/>
                      <a:pt x="1846" y="1150"/>
                      <a:pt x="1846" y="1044"/>
                    </a:cubicBezTo>
                    <a:cubicBezTo>
                      <a:pt x="1846" y="928"/>
                      <a:pt x="1556" y="841"/>
                      <a:pt x="1160" y="812"/>
                    </a:cubicBezTo>
                    <a:cubicBezTo>
                      <a:pt x="1141" y="348"/>
                      <a:pt x="104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5" name="Google Shape;3285;p57"/>
              <p:cNvSpPr/>
              <p:nvPr/>
            </p:nvSpPr>
            <p:spPr>
              <a:xfrm>
                <a:off x="8101916" y="4899096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33"/>
                      <a:pt x="464" y="552"/>
                    </a:cubicBezTo>
                    <a:cubicBezTo>
                      <a:pt x="194" y="571"/>
                      <a:pt x="0" y="629"/>
                      <a:pt x="0" y="706"/>
                    </a:cubicBezTo>
                    <a:cubicBezTo>
                      <a:pt x="0" y="784"/>
                      <a:pt x="194" y="851"/>
                      <a:pt x="46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80"/>
                      <a:pt x="783" y="871"/>
                    </a:cubicBezTo>
                    <a:cubicBezTo>
                      <a:pt x="1054" y="851"/>
                      <a:pt x="1257" y="784"/>
                      <a:pt x="1257" y="706"/>
                    </a:cubicBezTo>
                    <a:cubicBezTo>
                      <a:pt x="1257" y="629"/>
                      <a:pt x="1054" y="571"/>
                      <a:pt x="78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6" name="Google Shape;3286;p57"/>
              <p:cNvSpPr/>
              <p:nvPr/>
            </p:nvSpPr>
            <p:spPr>
              <a:xfrm>
                <a:off x="254748" y="1158613"/>
                <a:ext cx="110475" cy="145627"/>
              </a:xfrm>
              <a:custGeom>
                <a:rect b="b" l="l" r="r" t="t"/>
                <a:pathLst>
                  <a:path extrusionOk="0" h="1422" w="1257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7" name="Google Shape;3287;p57"/>
              <p:cNvSpPr/>
              <p:nvPr/>
            </p:nvSpPr>
            <p:spPr>
              <a:xfrm>
                <a:off x="1998140" y="2174176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93" y="233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0"/>
                    </a:cubicBezTo>
                    <a:cubicBezTo>
                      <a:pt x="493" y="1180"/>
                      <a:pt x="551" y="1412"/>
                      <a:pt x="628" y="1412"/>
                    </a:cubicBezTo>
                    <a:cubicBezTo>
                      <a:pt x="715" y="1412"/>
                      <a:pt x="773" y="1180"/>
                      <a:pt x="792" y="870"/>
                    </a:cubicBezTo>
                    <a:cubicBezTo>
                      <a:pt x="1063" y="851"/>
                      <a:pt x="1256" y="793"/>
                      <a:pt x="1256" y="706"/>
                    </a:cubicBezTo>
                    <a:cubicBezTo>
                      <a:pt x="1256" y="629"/>
                      <a:pt x="1063" y="571"/>
                      <a:pt x="792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8" name="Google Shape;3288;p57"/>
              <p:cNvSpPr/>
              <p:nvPr/>
            </p:nvSpPr>
            <p:spPr>
              <a:xfrm>
                <a:off x="7889450" y="2517051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9" name="Google Shape;3289;p57"/>
              <p:cNvSpPr/>
              <p:nvPr/>
            </p:nvSpPr>
            <p:spPr>
              <a:xfrm>
                <a:off x="622455" y="135005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0" name="Google Shape;3290;p57"/>
              <p:cNvSpPr/>
              <p:nvPr/>
            </p:nvSpPr>
            <p:spPr>
              <a:xfrm>
                <a:off x="3538101" y="23225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1" name="Google Shape;3291;p57"/>
              <p:cNvSpPr/>
              <p:nvPr/>
            </p:nvSpPr>
            <p:spPr>
              <a:xfrm>
                <a:off x="54933" y="1468762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2" name="Google Shape;3292;p57"/>
              <p:cNvSpPr/>
              <p:nvPr/>
            </p:nvSpPr>
            <p:spPr>
              <a:xfrm>
                <a:off x="-35945" y="1763293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3" name="Google Shape;3293;p57"/>
              <p:cNvSpPr/>
              <p:nvPr/>
            </p:nvSpPr>
            <p:spPr>
              <a:xfrm>
                <a:off x="8194998" y="1979561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4" name="Google Shape;3294;p57"/>
              <p:cNvSpPr/>
              <p:nvPr/>
            </p:nvSpPr>
            <p:spPr>
              <a:xfrm>
                <a:off x="8042055" y="4324015"/>
                <a:ext cx="85427" cy="85410"/>
              </a:xfrm>
              <a:custGeom>
                <a:rect b="b" l="l" r="r" t="t"/>
                <a:pathLst>
                  <a:path extrusionOk="0" h="834" w="972">
                    <a:moveTo>
                      <a:pt x="542" y="1"/>
                    </a:moveTo>
                    <a:cubicBezTo>
                      <a:pt x="521" y="1"/>
                      <a:pt x="500" y="2"/>
                      <a:pt x="478" y="6"/>
                    </a:cubicBezTo>
                    <a:cubicBezTo>
                      <a:pt x="0" y="61"/>
                      <a:pt x="82" y="833"/>
                      <a:pt x="540" y="833"/>
                    </a:cubicBezTo>
                    <a:cubicBezTo>
                      <a:pt x="564" y="833"/>
                      <a:pt x="588" y="831"/>
                      <a:pt x="614" y="827"/>
                    </a:cubicBezTo>
                    <a:cubicBezTo>
                      <a:pt x="807" y="788"/>
                      <a:pt x="952" y="624"/>
                      <a:pt x="971" y="431"/>
                    </a:cubicBezTo>
                    <a:cubicBezTo>
                      <a:pt x="971" y="191"/>
                      <a:pt x="776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5" name="Google Shape;3295;p57"/>
              <p:cNvSpPr/>
              <p:nvPr/>
            </p:nvSpPr>
            <p:spPr>
              <a:xfrm>
                <a:off x="4044091" y="4573365"/>
                <a:ext cx="40692" cy="40145"/>
              </a:xfrm>
              <a:custGeom>
                <a:rect b="b" l="l" r="r" t="t"/>
                <a:pathLst>
                  <a:path extrusionOk="0" h="392" w="463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6" name="Google Shape;3296;p57"/>
              <p:cNvSpPr/>
              <p:nvPr/>
            </p:nvSpPr>
            <p:spPr>
              <a:xfrm>
                <a:off x="4109437" y="4644976"/>
                <a:ext cx="57303" cy="56325"/>
              </a:xfrm>
              <a:custGeom>
                <a:rect b="b" l="l" r="r" t="t"/>
                <a:pathLst>
                  <a:path extrusionOk="0" h="550" w="652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grpSp>
            <p:nvGrpSpPr>
              <p:cNvPr id="3297" name="Google Shape;3297;p57"/>
              <p:cNvGrpSpPr/>
              <p:nvPr/>
            </p:nvGrpSpPr>
            <p:grpSpPr>
              <a:xfrm>
                <a:off x="202600" y="4539487"/>
                <a:ext cx="419855" cy="458070"/>
                <a:chOff x="2002810" y="3558267"/>
                <a:chExt cx="362694" cy="339613"/>
              </a:xfrm>
            </p:grpSpPr>
            <p:sp>
              <p:nvSpPr>
                <p:cNvPr id="3298" name="Google Shape;3298;p57"/>
                <p:cNvSpPr/>
                <p:nvPr/>
              </p:nvSpPr>
              <p:spPr>
                <a:xfrm>
                  <a:off x="2291173" y="3686353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299" name="Google Shape;3299;p57"/>
                <p:cNvSpPr/>
                <p:nvPr/>
              </p:nvSpPr>
              <p:spPr>
                <a:xfrm>
                  <a:off x="2002810" y="3590232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0" name="Google Shape;3300;p57"/>
                <p:cNvSpPr/>
                <p:nvPr/>
              </p:nvSpPr>
              <p:spPr>
                <a:xfrm>
                  <a:off x="2172351" y="3558267"/>
                  <a:ext cx="35001" cy="29990"/>
                </a:xfrm>
                <a:custGeom>
                  <a:rect b="b" l="l" r="r" t="t"/>
                  <a:pathLst>
                    <a:path extrusionOk="0" h="395" w="461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1" name="Google Shape;3301;p57"/>
                <p:cNvSpPr/>
                <p:nvPr/>
              </p:nvSpPr>
              <p:spPr>
                <a:xfrm>
                  <a:off x="2260348" y="3867738"/>
                  <a:ext cx="35761" cy="30142"/>
                </a:xfrm>
                <a:custGeom>
                  <a:rect b="b" l="l" r="r" t="t"/>
                  <a:pathLst>
                    <a:path extrusionOk="0" h="397" w="471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2" name="Google Shape;3302;p57"/>
                <p:cNvSpPr/>
                <p:nvPr/>
              </p:nvSpPr>
              <p:spPr>
                <a:xfrm>
                  <a:off x="2093844" y="3776628"/>
                  <a:ext cx="49275" cy="42138"/>
                </a:xfrm>
                <a:custGeom>
                  <a:rect b="b" l="l" r="r" t="t"/>
                  <a:pathLst>
                    <a:path extrusionOk="0" h="555" w="649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FFCD"/>
                    </a:solidFill>
                  </a:endParaRPr>
                </a:p>
              </p:txBody>
            </p:sp>
          </p:grpSp>
          <p:grpSp>
            <p:nvGrpSpPr>
              <p:cNvPr id="3303" name="Google Shape;3303;p57"/>
              <p:cNvGrpSpPr/>
              <p:nvPr/>
            </p:nvGrpSpPr>
            <p:grpSpPr>
              <a:xfrm>
                <a:off x="7769022" y="67940"/>
                <a:ext cx="273028" cy="860751"/>
                <a:chOff x="4893763" y="3307700"/>
                <a:chExt cx="240893" cy="638208"/>
              </a:xfrm>
            </p:grpSpPr>
            <p:sp>
              <p:nvSpPr>
                <p:cNvPr id="3304" name="Google Shape;3304;p57"/>
                <p:cNvSpPr/>
                <p:nvPr/>
              </p:nvSpPr>
              <p:spPr>
                <a:xfrm>
                  <a:off x="4893763" y="3883042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5" name="Google Shape;3305;p57"/>
                <p:cNvSpPr/>
                <p:nvPr/>
              </p:nvSpPr>
              <p:spPr>
                <a:xfrm>
                  <a:off x="5060325" y="3307700"/>
                  <a:ext cx="74331" cy="62866"/>
                </a:xfrm>
                <a:custGeom>
                  <a:rect b="b" l="l" r="r" t="t"/>
                  <a:pathLst>
                    <a:path extrusionOk="0" h="828" w="979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FFCD"/>
                    </a:solidFill>
                  </a:endParaRPr>
                </a:p>
              </p:txBody>
            </p:sp>
          </p:grpSp>
          <p:sp>
            <p:nvSpPr>
              <p:cNvPr id="3306" name="Google Shape;3306;p57"/>
              <p:cNvSpPr/>
              <p:nvPr/>
            </p:nvSpPr>
            <p:spPr>
              <a:xfrm>
                <a:off x="8770820" y="1949953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07" name="Google Shape;3307;p57"/>
              <p:cNvSpPr/>
              <p:nvPr/>
            </p:nvSpPr>
            <p:spPr>
              <a:xfrm>
                <a:off x="6996015" y="4644990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08" name="Google Shape;3308;p57"/>
              <p:cNvSpPr/>
              <p:nvPr/>
            </p:nvSpPr>
            <p:spPr>
              <a:xfrm>
                <a:off x="-62673" y="2430186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09" name="Google Shape;3309;p57"/>
              <p:cNvSpPr/>
              <p:nvPr/>
            </p:nvSpPr>
            <p:spPr>
              <a:xfrm>
                <a:off x="257311" y="3389207"/>
                <a:ext cx="110475" cy="144603"/>
              </a:xfrm>
              <a:custGeom>
                <a:rect b="b" l="l" r="r" t="t"/>
                <a:pathLst>
                  <a:path extrusionOk="0" h="1412" w="1257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0" name="Google Shape;3310;p57"/>
              <p:cNvSpPr/>
              <p:nvPr/>
            </p:nvSpPr>
            <p:spPr>
              <a:xfrm>
                <a:off x="1620965" y="722155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1" name="Google Shape;3311;p57"/>
              <p:cNvSpPr/>
              <p:nvPr/>
            </p:nvSpPr>
            <p:spPr>
              <a:xfrm>
                <a:off x="1287160" y="592504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2" name="Google Shape;3312;p57"/>
              <p:cNvSpPr/>
              <p:nvPr/>
            </p:nvSpPr>
            <p:spPr>
              <a:xfrm>
                <a:off x="1483417" y="549390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3" name="Google Shape;3313;p57"/>
              <p:cNvSpPr/>
              <p:nvPr/>
            </p:nvSpPr>
            <p:spPr>
              <a:xfrm>
                <a:off x="1585281" y="966812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4" name="Google Shape;3314;p57"/>
              <p:cNvSpPr/>
              <p:nvPr/>
            </p:nvSpPr>
            <p:spPr>
              <a:xfrm>
                <a:off x="1392540" y="843920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5" name="Google Shape;3315;p57"/>
              <p:cNvSpPr/>
              <p:nvPr/>
            </p:nvSpPr>
            <p:spPr>
              <a:xfrm>
                <a:off x="5859336" y="51392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6" name="Google Shape;3316;p57"/>
              <p:cNvSpPr/>
              <p:nvPr/>
            </p:nvSpPr>
            <p:spPr>
              <a:xfrm>
                <a:off x="1287156" y="305267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7" name="Google Shape;3317;p57"/>
              <p:cNvSpPr/>
              <p:nvPr/>
            </p:nvSpPr>
            <p:spPr>
              <a:xfrm>
                <a:off x="5721789" y="34115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8" name="Google Shape;3318;p57"/>
              <p:cNvSpPr/>
              <p:nvPr/>
            </p:nvSpPr>
            <p:spPr>
              <a:xfrm>
                <a:off x="5393603" y="14417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9" name="Google Shape;3319;p57"/>
              <p:cNvSpPr/>
              <p:nvPr/>
            </p:nvSpPr>
            <p:spPr>
              <a:xfrm>
                <a:off x="5630911" y="63568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20" name="Google Shape;3320;p57"/>
              <p:cNvSpPr/>
              <p:nvPr/>
            </p:nvSpPr>
            <p:spPr>
              <a:xfrm>
                <a:off x="3249680" y="4758553"/>
                <a:ext cx="110475" cy="14450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21" name="Google Shape;3321;p57"/>
              <p:cNvSpPr/>
              <p:nvPr/>
            </p:nvSpPr>
            <p:spPr>
              <a:xfrm flipH="1">
                <a:off x="2867062" y="1719466"/>
                <a:ext cx="110475" cy="14450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22" name="Google Shape;3322;p57"/>
              <p:cNvSpPr/>
              <p:nvPr/>
            </p:nvSpPr>
            <p:spPr>
              <a:xfrm flipH="1">
                <a:off x="6333292" y="3320914"/>
                <a:ext cx="162328" cy="212910"/>
              </a:xfrm>
              <a:custGeom>
                <a:rect b="b" l="l" r="r" t="t"/>
                <a:pathLst>
                  <a:path extrusionOk="0" h="2079" w="1847">
                    <a:moveTo>
                      <a:pt x="918" y="0"/>
                    </a:moveTo>
                    <a:cubicBezTo>
                      <a:pt x="802" y="0"/>
                      <a:pt x="706" y="348"/>
                      <a:pt x="687" y="812"/>
                    </a:cubicBezTo>
                    <a:cubicBezTo>
                      <a:pt x="290" y="83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7" y="1276"/>
                    </a:cubicBezTo>
                    <a:cubicBezTo>
                      <a:pt x="706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50" y="1276"/>
                    </a:cubicBezTo>
                    <a:cubicBezTo>
                      <a:pt x="1547" y="1247"/>
                      <a:pt x="1846" y="1150"/>
                      <a:pt x="1846" y="1044"/>
                    </a:cubicBezTo>
                    <a:cubicBezTo>
                      <a:pt x="1846" y="928"/>
                      <a:pt x="1547" y="831"/>
                      <a:pt x="1150" y="812"/>
                    </a:cubicBezTo>
                    <a:cubicBezTo>
                      <a:pt x="1131" y="348"/>
                      <a:pt x="103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23" name="Google Shape;3323;p57"/>
              <p:cNvSpPr/>
              <p:nvPr/>
            </p:nvSpPr>
            <p:spPr>
              <a:xfrm flipH="1">
                <a:off x="887587" y="3980403"/>
                <a:ext cx="110475" cy="144501"/>
              </a:xfrm>
              <a:custGeom>
                <a:rect b="b" l="l" r="r" t="t"/>
                <a:pathLst>
                  <a:path extrusionOk="0" h="1411" w="1257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CD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"/>
          <p:cNvSpPr txBox="1"/>
          <p:nvPr>
            <p:ph type="title"/>
          </p:nvPr>
        </p:nvSpPr>
        <p:spPr>
          <a:xfrm>
            <a:off x="4487500" y="962150"/>
            <a:ext cx="3939900" cy="12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40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40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40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40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40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40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40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40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01" name="Google Shape;301;p7"/>
          <p:cNvSpPr txBox="1"/>
          <p:nvPr>
            <p:ph idx="1" type="subTitle"/>
          </p:nvPr>
        </p:nvSpPr>
        <p:spPr>
          <a:xfrm>
            <a:off x="4480100" y="2176100"/>
            <a:ext cx="3939900" cy="12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302" name="Google Shape;302;p7"/>
          <p:cNvGrpSpPr/>
          <p:nvPr/>
        </p:nvGrpSpPr>
        <p:grpSpPr>
          <a:xfrm>
            <a:off x="226887" y="124377"/>
            <a:ext cx="8810551" cy="4925810"/>
            <a:chOff x="231742" y="385651"/>
            <a:chExt cx="8810551" cy="4925810"/>
          </a:xfrm>
        </p:grpSpPr>
        <p:sp>
          <p:nvSpPr>
            <p:cNvPr id="303" name="Google Shape;303;p7"/>
            <p:cNvSpPr/>
            <p:nvPr/>
          </p:nvSpPr>
          <p:spPr>
            <a:xfrm>
              <a:off x="8722681" y="4915857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8404335" y="533238"/>
              <a:ext cx="197117" cy="221798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1219602" y="4037846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4901663" y="2159178"/>
              <a:ext cx="103842" cy="116554"/>
            </a:xfrm>
            <a:custGeom>
              <a:rect b="b" l="l" r="r" t="t"/>
              <a:pathLst>
                <a:path extrusionOk="0" h="1412" w="1258">
                  <a:moveTo>
                    <a:pt x="629" y="1"/>
                  </a:moveTo>
                  <a:cubicBezTo>
                    <a:pt x="552" y="1"/>
                    <a:pt x="484" y="233"/>
                    <a:pt x="474" y="552"/>
                  </a:cubicBezTo>
                  <a:cubicBezTo>
                    <a:pt x="204" y="571"/>
                    <a:pt x="1" y="629"/>
                    <a:pt x="1" y="706"/>
                  </a:cubicBezTo>
                  <a:cubicBezTo>
                    <a:pt x="1" y="784"/>
                    <a:pt x="204" y="842"/>
                    <a:pt x="474" y="861"/>
                  </a:cubicBezTo>
                  <a:cubicBezTo>
                    <a:pt x="484" y="1180"/>
                    <a:pt x="552" y="1412"/>
                    <a:pt x="629" y="1412"/>
                  </a:cubicBezTo>
                  <a:cubicBezTo>
                    <a:pt x="706" y="1412"/>
                    <a:pt x="774" y="1180"/>
                    <a:pt x="793" y="861"/>
                  </a:cubicBezTo>
                  <a:cubicBezTo>
                    <a:pt x="1054" y="842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93" y="552"/>
                  </a:cubicBezTo>
                  <a:cubicBezTo>
                    <a:pt x="774" y="233"/>
                    <a:pt x="706" y="1"/>
                    <a:pt x="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 flipH="1">
              <a:off x="5670020" y="2976186"/>
              <a:ext cx="103850" cy="116550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8403260" y="285988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380330" y="2635551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3973037" y="2962381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4249215" y="2025126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702736" y="5215015"/>
              <a:ext cx="80234" cy="68843"/>
            </a:xfrm>
            <a:custGeom>
              <a:rect b="b" l="l" r="r" t="t"/>
              <a:pathLst>
                <a:path extrusionOk="0" h="834" w="972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819042" y="461914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7"/>
            <p:cNvGrpSpPr/>
            <p:nvPr/>
          </p:nvGrpSpPr>
          <p:grpSpPr>
            <a:xfrm>
              <a:off x="231742" y="4859018"/>
              <a:ext cx="471274" cy="452443"/>
              <a:chOff x="1862633" y="3867738"/>
              <a:chExt cx="433475" cy="416154"/>
            </a:xfrm>
          </p:grpSpPr>
          <p:sp>
            <p:nvSpPr>
              <p:cNvPr id="315" name="Google Shape;315;p7"/>
              <p:cNvSpPr/>
              <p:nvPr/>
            </p:nvSpPr>
            <p:spPr>
              <a:xfrm>
                <a:off x="1862633" y="4221026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7"/>
            <p:cNvGrpSpPr/>
            <p:nvPr/>
          </p:nvGrpSpPr>
          <p:grpSpPr>
            <a:xfrm>
              <a:off x="6695692" y="2940351"/>
              <a:ext cx="1493974" cy="1799038"/>
              <a:chOff x="571519" y="2102959"/>
              <a:chExt cx="1374148" cy="1654744"/>
            </a:xfrm>
          </p:grpSpPr>
          <p:sp>
            <p:nvSpPr>
              <p:cNvPr id="318" name="Google Shape;318;p7"/>
              <p:cNvSpPr/>
              <p:nvPr/>
            </p:nvSpPr>
            <p:spPr>
              <a:xfrm>
                <a:off x="571519" y="2102959"/>
                <a:ext cx="74331" cy="62866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1909906" y="3727561"/>
                <a:ext cx="35761" cy="30142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" name="Google Shape;320;p7"/>
            <p:cNvSpPr/>
            <p:nvPr/>
          </p:nvSpPr>
          <p:spPr>
            <a:xfrm>
              <a:off x="8938535" y="2089738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775835" y="374967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91435" y="3124325"/>
              <a:ext cx="103759" cy="116554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4132017" y="1181786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232537" y="556418"/>
              <a:ext cx="38879" cy="32770"/>
            </a:xfrm>
            <a:custGeom>
              <a:rect b="b" l="l" r="r" t="t"/>
              <a:pathLst>
                <a:path extrusionOk="0" h="397" w="471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34340" y="823738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5567023" y="629756"/>
              <a:ext cx="152474" cy="128982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8717" y="877313"/>
              <a:ext cx="80812" cy="68347"/>
            </a:xfrm>
            <a:custGeom>
              <a:rect b="b" l="l" r="r" t="t"/>
              <a:pathLst>
                <a:path extrusionOk="0" h="828" w="979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4967454" y="1026286"/>
              <a:ext cx="38053" cy="32605"/>
            </a:xfrm>
            <a:custGeom>
              <a:rect b="b" l="l" r="r" t="t"/>
              <a:pathLst>
                <a:path extrusionOk="0" h="395" w="461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6112115" y="385651"/>
              <a:ext cx="53572" cy="45812"/>
            </a:xfrm>
            <a:custGeom>
              <a:rect b="b" l="l" r="r" t="t"/>
              <a:pathLst>
                <a:path extrusionOk="0" h="555" w="649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3254656" y="4533252"/>
              <a:ext cx="103759" cy="11647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flipH="1">
              <a:off x="6194468" y="4630246"/>
              <a:ext cx="152461" cy="171611"/>
            </a:xfrm>
            <a:custGeom>
              <a:rect b="b" l="l" r="r" t="t"/>
              <a:pathLst>
                <a:path extrusionOk="0" h="2079" w="1847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7"/>
          <p:cNvGrpSpPr/>
          <p:nvPr/>
        </p:nvGrpSpPr>
        <p:grpSpPr>
          <a:xfrm>
            <a:off x="-25708" y="-75542"/>
            <a:ext cx="5540992" cy="5265186"/>
            <a:chOff x="17142" y="-159142"/>
            <a:chExt cx="5540992" cy="5265186"/>
          </a:xfrm>
        </p:grpSpPr>
        <p:sp>
          <p:nvSpPr>
            <p:cNvPr id="333" name="Google Shape;333;p7"/>
            <p:cNvSpPr/>
            <p:nvPr/>
          </p:nvSpPr>
          <p:spPr>
            <a:xfrm rot="-806507">
              <a:off x="283650" y="3787455"/>
              <a:ext cx="92836" cy="85954"/>
            </a:xfrm>
            <a:custGeom>
              <a:rect b="b" l="l" r="r" t="t"/>
              <a:pathLst>
                <a:path extrusionOk="0" h="2219" w="2378">
                  <a:moveTo>
                    <a:pt x="2377" y="0"/>
                  </a:moveTo>
                  <a:lnTo>
                    <a:pt x="1" y="181"/>
                  </a:lnTo>
                  <a:lnTo>
                    <a:pt x="340" y="2218"/>
                  </a:lnTo>
                  <a:lnTo>
                    <a:pt x="1811" y="1743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 rot="-3133777">
              <a:off x="733527" y="2271724"/>
              <a:ext cx="61873" cy="70189"/>
            </a:xfrm>
            <a:custGeom>
              <a:rect b="b" l="l" r="r" t="t"/>
              <a:pathLst>
                <a:path extrusionOk="0" h="1812" w="1585">
                  <a:moveTo>
                    <a:pt x="1086" y="1"/>
                  </a:moveTo>
                  <a:lnTo>
                    <a:pt x="0" y="431"/>
                  </a:lnTo>
                  <a:lnTo>
                    <a:pt x="226" y="1811"/>
                  </a:lnTo>
                  <a:lnTo>
                    <a:pt x="1584" y="1268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 rot="-3133777">
              <a:off x="46938" y="2709071"/>
              <a:ext cx="66285" cy="107879"/>
            </a:xfrm>
            <a:custGeom>
              <a:rect b="b" l="l" r="r" t="t"/>
              <a:pathLst>
                <a:path extrusionOk="0" h="2785" w="1698">
                  <a:moveTo>
                    <a:pt x="1223" y="1"/>
                  </a:moveTo>
                  <a:lnTo>
                    <a:pt x="0" y="499"/>
                  </a:lnTo>
                  <a:lnTo>
                    <a:pt x="928" y="2785"/>
                  </a:lnTo>
                  <a:lnTo>
                    <a:pt x="1698" y="246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2718144" y="3655474"/>
              <a:ext cx="89279" cy="72783"/>
            </a:xfrm>
            <a:custGeom>
              <a:rect b="b" l="l" r="r" t="t"/>
              <a:pathLst>
                <a:path extrusionOk="0" h="1879" w="2287">
                  <a:moveTo>
                    <a:pt x="1879" y="0"/>
                  </a:moveTo>
                  <a:lnTo>
                    <a:pt x="0" y="747"/>
                  </a:lnTo>
                  <a:lnTo>
                    <a:pt x="815" y="1879"/>
                  </a:lnTo>
                  <a:lnTo>
                    <a:pt x="2286" y="883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2924736" y="1237472"/>
              <a:ext cx="124608" cy="166599"/>
            </a:xfrm>
            <a:custGeom>
              <a:rect b="b" l="l" r="r" t="t"/>
              <a:pathLst>
                <a:path extrusionOk="0" h="4301" w="3192">
                  <a:moveTo>
                    <a:pt x="1630" y="1"/>
                  </a:moveTo>
                  <a:lnTo>
                    <a:pt x="0" y="1789"/>
                  </a:lnTo>
                  <a:lnTo>
                    <a:pt x="973" y="4301"/>
                  </a:lnTo>
                  <a:lnTo>
                    <a:pt x="3191" y="2784"/>
                  </a:lnTo>
                  <a:lnTo>
                    <a:pt x="16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582773" y="1826341"/>
              <a:ext cx="103410" cy="92964"/>
            </a:xfrm>
            <a:custGeom>
              <a:rect b="b" l="l" r="r" t="t"/>
              <a:pathLst>
                <a:path extrusionOk="0" h="2400" w="2649">
                  <a:moveTo>
                    <a:pt x="1177" y="1"/>
                  </a:moveTo>
                  <a:lnTo>
                    <a:pt x="1" y="499"/>
                  </a:lnTo>
                  <a:lnTo>
                    <a:pt x="861" y="2400"/>
                  </a:lnTo>
                  <a:lnTo>
                    <a:pt x="2649" y="1313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83558" y="1429172"/>
              <a:ext cx="92831" cy="86844"/>
            </a:xfrm>
            <a:custGeom>
              <a:rect b="b" l="l" r="r" t="t"/>
              <a:pathLst>
                <a:path extrusionOk="0" h="2242" w="2378">
                  <a:moveTo>
                    <a:pt x="2377" y="1"/>
                  </a:moveTo>
                  <a:lnTo>
                    <a:pt x="1" y="227"/>
                  </a:lnTo>
                  <a:lnTo>
                    <a:pt x="385" y="2241"/>
                  </a:lnTo>
                  <a:lnTo>
                    <a:pt x="1834" y="1743"/>
                  </a:lnTo>
                  <a:lnTo>
                    <a:pt x="23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4442039" y="3336954"/>
              <a:ext cx="77802" cy="101718"/>
            </a:xfrm>
            <a:custGeom>
              <a:rect b="b" l="l" r="r" t="t"/>
              <a:pathLst>
                <a:path extrusionOk="0" h="2626" w="1993">
                  <a:moveTo>
                    <a:pt x="725" y="1"/>
                  </a:moveTo>
                  <a:lnTo>
                    <a:pt x="1" y="2377"/>
                  </a:lnTo>
                  <a:lnTo>
                    <a:pt x="793" y="2626"/>
                  </a:lnTo>
                  <a:lnTo>
                    <a:pt x="1992" y="408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4604017" y="2709528"/>
              <a:ext cx="88381" cy="72783"/>
            </a:xfrm>
            <a:custGeom>
              <a:rect b="b" l="l" r="r" t="t"/>
              <a:pathLst>
                <a:path extrusionOk="0" h="1879" w="2264">
                  <a:moveTo>
                    <a:pt x="1879" y="0"/>
                  </a:moveTo>
                  <a:lnTo>
                    <a:pt x="1" y="747"/>
                  </a:lnTo>
                  <a:lnTo>
                    <a:pt x="815" y="1879"/>
                  </a:lnTo>
                  <a:lnTo>
                    <a:pt x="2264" y="883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 rot="-2072575">
              <a:off x="2615962" y="537257"/>
              <a:ext cx="102512" cy="88549"/>
            </a:xfrm>
            <a:custGeom>
              <a:rect b="b" l="l" r="r" t="t"/>
              <a:pathLst>
                <a:path extrusionOk="0" h="2286" w="2626">
                  <a:moveTo>
                    <a:pt x="1902" y="0"/>
                  </a:moveTo>
                  <a:lnTo>
                    <a:pt x="0" y="815"/>
                  </a:lnTo>
                  <a:lnTo>
                    <a:pt x="815" y="2128"/>
                  </a:lnTo>
                  <a:lnTo>
                    <a:pt x="2626" y="2286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 rot="-4285549">
              <a:off x="5201185" y="389735"/>
              <a:ext cx="111377" cy="102611"/>
            </a:xfrm>
            <a:custGeom>
              <a:rect b="b" l="l" r="r" t="t"/>
              <a:pathLst>
                <a:path extrusionOk="0" h="2649" w="2853">
                  <a:moveTo>
                    <a:pt x="2083" y="1"/>
                  </a:moveTo>
                  <a:lnTo>
                    <a:pt x="1" y="1019"/>
                  </a:lnTo>
                  <a:lnTo>
                    <a:pt x="227" y="2648"/>
                  </a:lnTo>
                  <a:lnTo>
                    <a:pt x="2852" y="1585"/>
                  </a:lnTo>
                  <a:lnTo>
                    <a:pt x="20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896989" y="4719701"/>
              <a:ext cx="158180" cy="110511"/>
            </a:xfrm>
            <a:custGeom>
              <a:rect b="b" l="l" r="r" t="t"/>
              <a:pathLst>
                <a:path extrusionOk="0" h="2853" w="4052">
                  <a:moveTo>
                    <a:pt x="2671" y="1"/>
                  </a:moveTo>
                  <a:lnTo>
                    <a:pt x="1" y="340"/>
                  </a:lnTo>
                  <a:lnTo>
                    <a:pt x="951" y="2852"/>
                  </a:lnTo>
                  <a:lnTo>
                    <a:pt x="4052" y="1992"/>
                  </a:lnTo>
                  <a:lnTo>
                    <a:pt x="26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3951815" y="4633792"/>
              <a:ext cx="121953" cy="86805"/>
            </a:xfrm>
            <a:custGeom>
              <a:rect b="b" l="l" r="r" t="t"/>
              <a:pathLst>
                <a:path extrusionOk="0" h="2241" w="3124">
                  <a:moveTo>
                    <a:pt x="861" y="0"/>
                  </a:moveTo>
                  <a:lnTo>
                    <a:pt x="0" y="1426"/>
                  </a:lnTo>
                  <a:lnTo>
                    <a:pt x="2739" y="2241"/>
                  </a:lnTo>
                  <a:lnTo>
                    <a:pt x="3124" y="521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11149" y="4894500"/>
              <a:ext cx="93374" cy="96501"/>
            </a:xfrm>
            <a:custGeom>
              <a:rect b="b" l="l" r="r" t="t"/>
              <a:pathLst>
                <a:path extrusionOk="0" h="2491" w="2061">
                  <a:moveTo>
                    <a:pt x="1" y="1"/>
                  </a:moveTo>
                  <a:lnTo>
                    <a:pt x="137" y="1540"/>
                  </a:lnTo>
                  <a:lnTo>
                    <a:pt x="1721" y="2490"/>
                  </a:lnTo>
                  <a:lnTo>
                    <a:pt x="2060" y="1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3358310" y="5022725"/>
              <a:ext cx="61874" cy="83319"/>
            </a:xfrm>
            <a:custGeom>
              <a:rect b="b" l="l" r="r" t="t"/>
              <a:pathLst>
                <a:path extrusionOk="0" h="2151" w="1585">
                  <a:moveTo>
                    <a:pt x="1268" y="1"/>
                  </a:moveTo>
                  <a:lnTo>
                    <a:pt x="1" y="521"/>
                  </a:lnTo>
                  <a:lnTo>
                    <a:pt x="612" y="2151"/>
                  </a:lnTo>
                  <a:lnTo>
                    <a:pt x="1585" y="199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91336" y="74109"/>
              <a:ext cx="98999" cy="120156"/>
            </a:xfrm>
            <a:custGeom>
              <a:rect b="b" l="l" r="r" t="t"/>
              <a:pathLst>
                <a:path extrusionOk="0" h="3102" w="2536">
                  <a:moveTo>
                    <a:pt x="1313" y="1"/>
                  </a:moveTo>
                  <a:lnTo>
                    <a:pt x="1" y="1132"/>
                  </a:lnTo>
                  <a:lnTo>
                    <a:pt x="1925" y="3101"/>
                  </a:lnTo>
                  <a:lnTo>
                    <a:pt x="2536" y="2083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171519" y="151432"/>
              <a:ext cx="159078" cy="135456"/>
            </a:xfrm>
            <a:custGeom>
              <a:rect b="b" l="l" r="r" t="t"/>
              <a:pathLst>
                <a:path extrusionOk="0" h="3497" w="4075">
                  <a:moveTo>
                    <a:pt x="2332" y="1"/>
                  </a:moveTo>
                  <a:cubicBezTo>
                    <a:pt x="770" y="1"/>
                    <a:pt x="1" y="1879"/>
                    <a:pt x="1110" y="2988"/>
                  </a:cubicBezTo>
                  <a:cubicBezTo>
                    <a:pt x="1460" y="3339"/>
                    <a:pt x="1893" y="3496"/>
                    <a:pt x="2318" y="3496"/>
                  </a:cubicBezTo>
                  <a:cubicBezTo>
                    <a:pt x="3212" y="3496"/>
                    <a:pt x="4074" y="2802"/>
                    <a:pt x="4074" y="1744"/>
                  </a:cubicBezTo>
                  <a:cubicBezTo>
                    <a:pt x="4074" y="793"/>
                    <a:pt x="3282" y="1"/>
                    <a:pt x="2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 rot="-806507">
              <a:off x="337026" y="4336721"/>
              <a:ext cx="159047" cy="134955"/>
            </a:xfrm>
            <a:custGeom>
              <a:rect b="b" l="l" r="r" t="t"/>
              <a:pathLst>
                <a:path extrusionOk="0" h="3484" w="4074">
                  <a:moveTo>
                    <a:pt x="1743" y="1"/>
                  </a:moveTo>
                  <a:cubicBezTo>
                    <a:pt x="770" y="1"/>
                    <a:pt x="0" y="770"/>
                    <a:pt x="0" y="1743"/>
                  </a:cubicBezTo>
                  <a:cubicBezTo>
                    <a:pt x="0" y="2784"/>
                    <a:pt x="860" y="3484"/>
                    <a:pt x="1753" y="3484"/>
                  </a:cubicBezTo>
                  <a:cubicBezTo>
                    <a:pt x="2179" y="3484"/>
                    <a:pt x="2614" y="3324"/>
                    <a:pt x="2965" y="2965"/>
                  </a:cubicBezTo>
                  <a:cubicBezTo>
                    <a:pt x="4074" y="1879"/>
                    <a:pt x="3282" y="1"/>
                    <a:pt x="1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509580" y="1609220"/>
              <a:ext cx="158180" cy="135418"/>
            </a:xfrm>
            <a:custGeom>
              <a:rect b="b" l="l" r="r" t="t"/>
              <a:pathLst>
                <a:path extrusionOk="0" h="3496" w="4052">
                  <a:moveTo>
                    <a:pt x="1743" y="1"/>
                  </a:moveTo>
                  <a:cubicBezTo>
                    <a:pt x="770" y="1"/>
                    <a:pt x="1" y="793"/>
                    <a:pt x="1" y="1743"/>
                  </a:cubicBezTo>
                  <a:cubicBezTo>
                    <a:pt x="1" y="2802"/>
                    <a:pt x="863" y="3496"/>
                    <a:pt x="1757" y="3496"/>
                  </a:cubicBezTo>
                  <a:cubicBezTo>
                    <a:pt x="2182" y="3496"/>
                    <a:pt x="2615" y="3339"/>
                    <a:pt x="2966" y="2988"/>
                  </a:cubicBezTo>
                  <a:cubicBezTo>
                    <a:pt x="4052" y="1879"/>
                    <a:pt x="3282" y="1"/>
                    <a:pt x="17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51340" y="1177514"/>
              <a:ext cx="108719" cy="92073"/>
            </a:xfrm>
            <a:custGeom>
              <a:rect b="b" l="l" r="r" t="t"/>
              <a:pathLst>
                <a:path extrusionOk="0" h="2377" w="2785">
                  <a:moveTo>
                    <a:pt x="1584" y="1"/>
                  </a:moveTo>
                  <a:cubicBezTo>
                    <a:pt x="1290" y="1"/>
                    <a:pt x="990" y="112"/>
                    <a:pt x="747" y="362"/>
                  </a:cubicBezTo>
                  <a:cubicBezTo>
                    <a:pt x="0" y="1109"/>
                    <a:pt x="521" y="2376"/>
                    <a:pt x="1585" y="2376"/>
                  </a:cubicBezTo>
                  <a:cubicBezTo>
                    <a:pt x="2241" y="2376"/>
                    <a:pt x="2784" y="1856"/>
                    <a:pt x="2784" y="1200"/>
                  </a:cubicBezTo>
                  <a:cubicBezTo>
                    <a:pt x="2784" y="482"/>
                    <a:pt x="2196" y="1"/>
                    <a:pt x="1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 rot="3194234">
              <a:off x="1155558" y="1069512"/>
              <a:ext cx="61877" cy="70189"/>
            </a:xfrm>
            <a:custGeom>
              <a:rect b="b" l="l" r="r" t="t"/>
              <a:pathLst>
                <a:path extrusionOk="0" h="1812" w="1585">
                  <a:moveTo>
                    <a:pt x="1086" y="1"/>
                  </a:moveTo>
                  <a:lnTo>
                    <a:pt x="0" y="431"/>
                  </a:lnTo>
                  <a:lnTo>
                    <a:pt x="226" y="1811"/>
                  </a:lnTo>
                  <a:lnTo>
                    <a:pt x="1584" y="1268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 rot="-2916998">
              <a:off x="3521220" y="70990"/>
              <a:ext cx="102513" cy="88547"/>
            </a:xfrm>
            <a:custGeom>
              <a:rect b="b" l="l" r="r" t="t"/>
              <a:pathLst>
                <a:path extrusionOk="0" h="2286" w="2626">
                  <a:moveTo>
                    <a:pt x="1902" y="0"/>
                  </a:moveTo>
                  <a:lnTo>
                    <a:pt x="0" y="815"/>
                  </a:lnTo>
                  <a:lnTo>
                    <a:pt x="815" y="2128"/>
                  </a:lnTo>
                  <a:lnTo>
                    <a:pt x="2626" y="2286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 rot="1706858">
              <a:off x="3939516" y="3615742"/>
              <a:ext cx="89275" cy="72783"/>
            </a:xfrm>
            <a:custGeom>
              <a:rect b="b" l="l" r="r" t="t"/>
              <a:pathLst>
                <a:path extrusionOk="0" h="1879" w="2287">
                  <a:moveTo>
                    <a:pt x="1879" y="0"/>
                  </a:moveTo>
                  <a:lnTo>
                    <a:pt x="0" y="747"/>
                  </a:lnTo>
                  <a:lnTo>
                    <a:pt x="815" y="1879"/>
                  </a:lnTo>
                  <a:lnTo>
                    <a:pt x="2286" y="883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 rot="6069702">
              <a:off x="238770" y="1205146"/>
              <a:ext cx="118450" cy="112256"/>
            </a:xfrm>
            <a:custGeom>
              <a:rect b="b" l="l" r="r" t="t"/>
              <a:pathLst>
                <a:path extrusionOk="0" h="2898" w="3034">
                  <a:moveTo>
                    <a:pt x="1336" y="1"/>
                  </a:moveTo>
                  <a:lnTo>
                    <a:pt x="0" y="1132"/>
                  </a:lnTo>
                  <a:lnTo>
                    <a:pt x="1494" y="2898"/>
                  </a:lnTo>
                  <a:lnTo>
                    <a:pt x="3033" y="2287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6069702">
              <a:off x="1980212" y="831285"/>
              <a:ext cx="66292" cy="107878"/>
            </a:xfrm>
            <a:custGeom>
              <a:rect b="b" l="l" r="r" t="t"/>
              <a:pathLst>
                <a:path extrusionOk="0" h="2785" w="1698">
                  <a:moveTo>
                    <a:pt x="1223" y="1"/>
                  </a:moveTo>
                  <a:lnTo>
                    <a:pt x="0" y="499"/>
                  </a:lnTo>
                  <a:lnTo>
                    <a:pt x="928" y="2785"/>
                  </a:lnTo>
                  <a:lnTo>
                    <a:pt x="1698" y="246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4074036" y="-159142"/>
              <a:ext cx="243860" cy="569701"/>
            </a:xfrm>
            <a:custGeom>
              <a:rect b="b" l="l" r="r" t="t"/>
              <a:pathLst>
                <a:path extrusionOk="0" h="19986" w="8555">
                  <a:moveTo>
                    <a:pt x="3381" y="6618"/>
                  </a:moveTo>
                  <a:cubicBezTo>
                    <a:pt x="3565" y="6618"/>
                    <a:pt x="3754" y="6652"/>
                    <a:pt x="3938" y="6722"/>
                  </a:cubicBezTo>
                  <a:cubicBezTo>
                    <a:pt x="4481" y="6994"/>
                    <a:pt x="4934" y="7401"/>
                    <a:pt x="5296" y="7899"/>
                  </a:cubicBezTo>
                  <a:cubicBezTo>
                    <a:pt x="4823" y="8265"/>
                    <a:pt x="4248" y="8467"/>
                    <a:pt x="3668" y="8467"/>
                  </a:cubicBezTo>
                  <a:cubicBezTo>
                    <a:pt x="3637" y="8467"/>
                    <a:pt x="3607" y="8466"/>
                    <a:pt x="3576" y="8465"/>
                  </a:cubicBezTo>
                  <a:cubicBezTo>
                    <a:pt x="3282" y="8465"/>
                    <a:pt x="1833" y="8352"/>
                    <a:pt x="1901" y="7831"/>
                  </a:cubicBezTo>
                  <a:cubicBezTo>
                    <a:pt x="2044" y="7097"/>
                    <a:pt x="2683" y="6618"/>
                    <a:pt x="3381" y="6618"/>
                  </a:cubicBezTo>
                  <a:close/>
                  <a:moveTo>
                    <a:pt x="3188" y="12279"/>
                  </a:moveTo>
                  <a:cubicBezTo>
                    <a:pt x="3681" y="12279"/>
                    <a:pt x="4258" y="12671"/>
                    <a:pt x="4708" y="13105"/>
                  </a:cubicBezTo>
                  <a:cubicBezTo>
                    <a:pt x="4384" y="13223"/>
                    <a:pt x="3662" y="13377"/>
                    <a:pt x="3100" y="13377"/>
                  </a:cubicBezTo>
                  <a:cubicBezTo>
                    <a:pt x="2481" y="13377"/>
                    <a:pt x="2058" y="13190"/>
                    <a:pt x="2580" y="12561"/>
                  </a:cubicBezTo>
                  <a:cubicBezTo>
                    <a:pt x="2751" y="12362"/>
                    <a:pt x="2961" y="12279"/>
                    <a:pt x="3188" y="12279"/>
                  </a:cubicBezTo>
                  <a:close/>
                  <a:moveTo>
                    <a:pt x="4133" y="0"/>
                  </a:moveTo>
                  <a:cubicBezTo>
                    <a:pt x="3465" y="0"/>
                    <a:pt x="2985" y="963"/>
                    <a:pt x="3689" y="1381"/>
                  </a:cubicBezTo>
                  <a:cubicBezTo>
                    <a:pt x="5092" y="2219"/>
                    <a:pt x="6744" y="4776"/>
                    <a:pt x="6201" y="6609"/>
                  </a:cubicBezTo>
                  <a:cubicBezTo>
                    <a:pt x="6020" y="6406"/>
                    <a:pt x="5817" y="6202"/>
                    <a:pt x="5590" y="6021"/>
                  </a:cubicBezTo>
                  <a:cubicBezTo>
                    <a:pt x="4961" y="5476"/>
                    <a:pt x="4165" y="5060"/>
                    <a:pt x="3327" y="5060"/>
                  </a:cubicBezTo>
                  <a:cubicBezTo>
                    <a:pt x="3051" y="5060"/>
                    <a:pt x="2770" y="5105"/>
                    <a:pt x="2490" y="5206"/>
                  </a:cubicBezTo>
                  <a:cubicBezTo>
                    <a:pt x="1562" y="5546"/>
                    <a:pt x="566" y="6496"/>
                    <a:pt x="430" y="7515"/>
                  </a:cubicBezTo>
                  <a:cubicBezTo>
                    <a:pt x="199" y="9186"/>
                    <a:pt x="2049" y="10005"/>
                    <a:pt x="3611" y="10005"/>
                  </a:cubicBezTo>
                  <a:cubicBezTo>
                    <a:pt x="4036" y="10005"/>
                    <a:pt x="4441" y="9944"/>
                    <a:pt x="4775" y="9823"/>
                  </a:cubicBezTo>
                  <a:cubicBezTo>
                    <a:pt x="5160" y="9687"/>
                    <a:pt x="5545" y="9506"/>
                    <a:pt x="5907" y="9257"/>
                  </a:cubicBezTo>
                  <a:lnTo>
                    <a:pt x="5907" y="9257"/>
                  </a:lnTo>
                  <a:cubicBezTo>
                    <a:pt x="6065" y="10162"/>
                    <a:pt x="5998" y="11068"/>
                    <a:pt x="5749" y="11928"/>
                  </a:cubicBezTo>
                  <a:cubicBezTo>
                    <a:pt x="5037" y="11252"/>
                    <a:pt x="4144" y="10744"/>
                    <a:pt x="3267" y="10744"/>
                  </a:cubicBezTo>
                  <a:cubicBezTo>
                    <a:pt x="3028" y="10744"/>
                    <a:pt x="2790" y="10782"/>
                    <a:pt x="2558" y="10864"/>
                  </a:cubicBezTo>
                  <a:cubicBezTo>
                    <a:pt x="951" y="11430"/>
                    <a:pt x="0" y="14168"/>
                    <a:pt x="2082" y="14779"/>
                  </a:cubicBezTo>
                  <a:cubicBezTo>
                    <a:pt x="2487" y="14896"/>
                    <a:pt x="2902" y="14954"/>
                    <a:pt x="3315" y="14954"/>
                  </a:cubicBezTo>
                  <a:cubicBezTo>
                    <a:pt x="4103" y="14954"/>
                    <a:pt x="4884" y="14743"/>
                    <a:pt x="5568" y="14327"/>
                  </a:cubicBezTo>
                  <a:lnTo>
                    <a:pt x="5568" y="14327"/>
                  </a:lnTo>
                  <a:cubicBezTo>
                    <a:pt x="6201" y="16137"/>
                    <a:pt x="4798" y="17699"/>
                    <a:pt x="3236" y="18536"/>
                  </a:cubicBezTo>
                  <a:cubicBezTo>
                    <a:pt x="2497" y="18926"/>
                    <a:pt x="2896" y="19985"/>
                    <a:pt x="3569" y="19985"/>
                  </a:cubicBezTo>
                  <a:cubicBezTo>
                    <a:pt x="3679" y="19985"/>
                    <a:pt x="3795" y="19957"/>
                    <a:pt x="3915" y="19894"/>
                  </a:cubicBezTo>
                  <a:cubicBezTo>
                    <a:pt x="6111" y="18717"/>
                    <a:pt x="7944" y="16432"/>
                    <a:pt x="7039" y="13852"/>
                  </a:cubicBezTo>
                  <a:cubicBezTo>
                    <a:pt x="6948" y="13603"/>
                    <a:pt x="6835" y="13376"/>
                    <a:pt x="6722" y="13173"/>
                  </a:cubicBezTo>
                  <a:cubicBezTo>
                    <a:pt x="6812" y="12991"/>
                    <a:pt x="6903" y="12810"/>
                    <a:pt x="6993" y="12629"/>
                  </a:cubicBezTo>
                  <a:cubicBezTo>
                    <a:pt x="7604" y="11158"/>
                    <a:pt x="7627" y="9529"/>
                    <a:pt x="7084" y="8035"/>
                  </a:cubicBezTo>
                  <a:cubicBezTo>
                    <a:pt x="8555" y="5568"/>
                    <a:pt x="7174" y="1675"/>
                    <a:pt x="4526" y="114"/>
                  </a:cubicBezTo>
                  <a:cubicBezTo>
                    <a:pt x="4393" y="35"/>
                    <a:pt x="4260" y="0"/>
                    <a:pt x="4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 rot="2412269">
              <a:off x="1783063" y="-11925"/>
              <a:ext cx="160023" cy="413853"/>
            </a:xfrm>
            <a:custGeom>
              <a:rect b="b" l="l" r="r" t="t"/>
              <a:pathLst>
                <a:path extrusionOk="0" h="14519" w="5614">
                  <a:moveTo>
                    <a:pt x="1934" y="0"/>
                  </a:moveTo>
                  <a:cubicBezTo>
                    <a:pt x="1393" y="0"/>
                    <a:pt x="864" y="586"/>
                    <a:pt x="1268" y="1183"/>
                  </a:cubicBezTo>
                  <a:cubicBezTo>
                    <a:pt x="2173" y="2473"/>
                    <a:pt x="3508" y="4012"/>
                    <a:pt x="1698" y="5211"/>
                  </a:cubicBezTo>
                  <a:cubicBezTo>
                    <a:pt x="702" y="5845"/>
                    <a:pt x="0" y="6546"/>
                    <a:pt x="68" y="7814"/>
                  </a:cubicBezTo>
                  <a:cubicBezTo>
                    <a:pt x="136" y="9126"/>
                    <a:pt x="1087" y="9964"/>
                    <a:pt x="2241" y="10371"/>
                  </a:cubicBezTo>
                  <a:cubicBezTo>
                    <a:pt x="2920" y="10620"/>
                    <a:pt x="3644" y="10824"/>
                    <a:pt x="3916" y="11548"/>
                  </a:cubicBezTo>
                  <a:cubicBezTo>
                    <a:pt x="4167" y="12283"/>
                    <a:pt x="3840" y="12968"/>
                    <a:pt x="3189" y="12968"/>
                  </a:cubicBezTo>
                  <a:cubicBezTo>
                    <a:pt x="3078" y="12968"/>
                    <a:pt x="2958" y="12949"/>
                    <a:pt x="2829" y="12906"/>
                  </a:cubicBezTo>
                  <a:cubicBezTo>
                    <a:pt x="2744" y="12875"/>
                    <a:pt x="2664" y="12861"/>
                    <a:pt x="2590" y="12861"/>
                  </a:cubicBezTo>
                  <a:cubicBezTo>
                    <a:pt x="1889" y="12861"/>
                    <a:pt x="1672" y="14091"/>
                    <a:pt x="2490" y="14377"/>
                  </a:cubicBezTo>
                  <a:cubicBezTo>
                    <a:pt x="2764" y="14474"/>
                    <a:pt x="3030" y="14519"/>
                    <a:pt x="3282" y="14519"/>
                  </a:cubicBezTo>
                  <a:cubicBezTo>
                    <a:pt x="4451" y="14519"/>
                    <a:pt x="5343" y="13556"/>
                    <a:pt x="5455" y="12272"/>
                  </a:cubicBezTo>
                  <a:cubicBezTo>
                    <a:pt x="5613" y="10371"/>
                    <a:pt x="4278" y="9511"/>
                    <a:pt x="2694" y="8945"/>
                  </a:cubicBezTo>
                  <a:cubicBezTo>
                    <a:pt x="1856" y="8628"/>
                    <a:pt x="1087" y="7565"/>
                    <a:pt x="1969" y="6841"/>
                  </a:cubicBezTo>
                  <a:cubicBezTo>
                    <a:pt x="2535" y="6388"/>
                    <a:pt x="3214" y="6094"/>
                    <a:pt x="3644" y="5483"/>
                  </a:cubicBezTo>
                  <a:cubicBezTo>
                    <a:pt x="4957" y="3604"/>
                    <a:pt x="3599" y="1884"/>
                    <a:pt x="2535" y="322"/>
                  </a:cubicBezTo>
                  <a:cubicBezTo>
                    <a:pt x="2373" y="95"/>
                    <a:pt x="2152" y="0"/>
                    <a:pt x="19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 rot="928106">
              <a:off x="5345836" y="4325103"/>
              <a:ext cx="159999" cy="413921"/>
            </a:xfrm>
            <a:custGeom>
              <a:rect b="b" l="l" r="r" t="t"/>
              <a:pathLst>
                <a:path extrusionOk="0" h="14521" w="5613">
                  <a:moveTo>
                    <a:pt x="3282" y="1"/>
                  </a:moveTo>
                  <a:cubicBezTo>
                    <a:pt x="3036" y="1"/>
                    <a:pt x="2778" y="43"/>
                    <a:pt x="2512" y="132"/>
                  </a:cubicBezTo>
                  <a:cubicBezTo>
                    <a:pt x="1672" y="419"/>
                    <a:pt x="1889" y="1670"/>
                    <a:pt x="2592" y="1670"/>
                  </a:cubicBezTo>
                  <a:cubicBezTo>
                    <a:pt x="2666" y="1670"/>
                    <a:pt x="2745" y="1656"/>
                    <a:pt x="2829" y="1626"/>
                  </a:cubicBezTo>
                  <a:cubicBezTo>
                    <a:pt x="2963" y="1578"/>
                    <a:pt x="3088" y="1556"/>
                    <a:pt x="3203" y="1556"/>
                  </a:cubicBezTo>
                  <a:cubicBezTo>
                    <a:pt x="3850" y="1556"/>
                    <a:pt x="4184" y="2251"/>
                    <a:pt x="3915" y="2961"/>
                  </a:cubicBezTo>
                  <a:cubicBezTo>
                    <a:pt x="3644" y="3708"/>
                    <a:pt x="2920" y="3912"/>
                    <a:pt x="2263" y="4138"/>
                  </a:cubicBezTo>
                  <a:cubicBezTo>
                    <a:pt x="1109" y="4568"/>
                    <a:pt x="159" y="5406"/>
                    <a:pt x="91" y="6718"/>
                  </a:cubicBezTo>
                  <a:cubicBezTo>
                    <a:pt x="0" y="7963"/>
                    <a:pt x="724" y="8665"/>
                    <a:pt x="1698" y="9321"/>
                  </a:cubicBezTo>
                  <a:cubicBezTo>
                    <a:pt x="3508" y="10521"/>
                    <a:pt x="2195" y="12037"/>
                    <a:pt x="1268" y="13372"/>
                  </a:cubicBezTo>
                  <a:cubicBezTo>
                    <a:pt x="882" y="13935"/>
                    <a:pt x="1409" y="14520"/>
                    <a:pt x="1942" y="14520"/>
                  </a:cubicBezTo>
                  <a:cubicBezTo>
                    <a:pt x="2159" y="14520"/>
                    <a:pt x="2378" y="14423"/>
                    <a:pt x="2535" y="14187"/>
                  </a:cubicBezTo>
                  <a:cubicBezTo>
                    <a:pt x="3621" y="12648"/>
                    <a:pt x="4957" y="10928"/>
                    <a:pt x="3644" y="9027"/>
                  </a:cubicBezTo>
                  <a:cubicBezTo>
                    <a:pt x="3214" y="8416"/>
                    <a:pt x="2558" y="8144"/>
                    <a:pt x="1992" y="7669"/>
                  </a:cubicBezTo>
                  <a:cubicBezTo>
                    <a:pt x="1086" y="6945"/>
                    <a:pt x="1856" y="5904"/>
                    <a:pt x="2693" y="5587"/>
                  </a:cubicBezTo>
                  <a:cubicBezTo>
                    <a:pt x="4300" y="4998"/>
                    <a:pt x="5613" y="4138"/>
                    <a:pt x="5477" y="2260"/>
                  </a:cubicBezTo>
                  <a:cubicBezTo>
                    <a:pt x="5365" y="968"/>
                    <a:pt x="4462" y="1"/>
                    <a:pt x="3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 rot="-1902554">
              <a:off x="3146456" y="342355"/>
              <a:ext cx="160027" cy="413922"/>
            </a:xfrm>
            <a:custGeom>
              <a:rect b="b" l="l" r="r" t="t"/>
              <a:pathLst>
                <a:path extrusionOk="0" h="14521" w="5614">
                  <a:moveTo>
                    <a:pt x="3681" y="1"/>
                  </a:moveTo>
                  <a:cubicBezTo>
                    <a:pt x="3463" y="1"/>
                    <a:pt x="3242" y="98"/>
                    <a:pt x="3078" y="334"/>
                  </a:cubicBezTo>
                  <a:cubicBezTo>
                    <a:pt x="1992" y="1873"/>
                    <a:pt x="657" y="3593"/>
                    <a:pt x="1970" y="5494"/>
                  </a:cubicBezTo>
                  <a:cubicBezTo>
                    <a:pt x="2400" y="6105"/>
                    <a:pt x="3056" y="6377"/>
                    <a:pt x="3622" y="6852"/>
                  </a:cubicBezTo>
                  <a:cubicBezTo>
                    <a:pt x="4527" y="7576"/>
                    <a:pt x="3757" y="8617"/>
                    <a:pt x="2920" y="8934"/>
                  </a:cubicBezTo>
                  <a:cubicBezTo>
                    <a:pt x="1313" y="9523"/>
                    <a:pt x="1" y="10383"/>
                    <a:pt x="159" y="12261"/>
                  </a:cubicBezTo>
                  <a:cubicBezTo>
                    <a:pt x="253" y="13554"/>
                    <a:pt x="1152" y="14520"/>
                    <a:pt x="2332" y="14520"/>
                  </a:cubicBezTo>
                  <a:cubicBezTo>
                    <a:pt x="2578" y="14520"/>
                    <a:pt x="2836" y="14478"/>
                    <a:pt x="3101" y="14389"/>
                  </a:cubicBezTo>
                  <a:cubicBezTo>
                    <a:pt x="3941" y="14102"/>
                    <a:pt x="3724" y="12851"/>
                    <a:pt x="3021" y="12851"/>
                  </a:cubicBezTo>
                  <a:cubicBezTo>
                    <a:pt x="2947" y="12851"/>
                    <a:pt x="2868" y="12865"/>
                    <a:pt x="2784" y="12895"/>
                  </a:cubicBezTo>
                  <a:cubicBezTo>
                    <a:pt x="2651" y="12943"/>
                    <a:pt x="2526" y="12965"/>
                    <a:pt x="2412" y="12965"/>
                  </a:cubicBezTo>
                  <a:cubicBezTo>
                    <a:pt x="1769" y="12965"/>
                    <a:pt x="1448" y="12270"/>
                    <a:pt x="1698" y="11560"/>
                  </a:cubicBezTo>
                  <a:cubicBezTo>
                    <a:pt x="1970" y="10813"/>
                    <a:pt x="2694" y="10609"/>
                    <a:pt x="3373" y="10383"/>
                  </a:cubicBezTo>
                  <a:cubicBezTo>
                    <a:pt x="4504" y="9953"/>
                    <a:pt x="5455" y="9115"/>
                    <a:pt x="5523" y="7803"/>
                  </a:cubicBezTo>
                  <a:cubicBezTo>
                    <a:pt x="5613" y="6558"/>
                    <a:pt x="4889" y="5856"/>
                    <a:pt x="3916" y="5200"/>
                  </a:cubicBezTo>
                  <a:cubicBezTo>
                    <a:pt x="2105" y="4023"/>
                    <a:pt x="3441" y="2484"/>
                    <a:pt x="4346" y="1149"/>
                  </a:cubicBezTo>
                  <a:cubicBezTo>
                    <a:pt x="4732" y="586"/>
                    <a:pt x="4215" y="1"/>
                    <a:pt x="36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 rot="1280650">
              <a:off x="348832" y="2822257"/>
              <a:ext cx="160028" cy="413923"/>
            </a:xfrm>
            <a:custGeom>
              <a:rect b="b" l="l" r="r" t="t"/>
              <a:pathLst>
                <a:path extrusionOk="0" h="14521" w="5614">
                  <a:moveTo>
                    <a:pt x="3681" y="1"/>
                  </a:moveTo>
                  <a:cubicBezTo>
                    <a:pt x="3463" y="1"/>
                    <a:pt x="3242" y="98"/>
                    <a:pt x="3078" y="334"/>
                  </a:cubicBezTo>
                  <a:cubicBezTo>
                    <a:pt x="1992" y="1873"/>
                    <a:pt x="657" y="3593"/>
                    <a:pt x="1970" y="5494"/>
                  </a:cubicBezTo>
                  <a:cubicBezTo>
                    <a:pt x="2400" y="6105"/>
                    <a:pt x="3056" y="6377"/>
                    <a:pt x="3622" y="6852"/>
                  </a:cubicBezTo>
                  <a:cubicBezTo>
                    <a:pt x="4527" y="7576"/>
                    <a:pt x="3757" y="8617"/>
                    <a:pt x="2920" y="8934"/>
                  </a:cubicBezTo>
                  <a:cubicBezTo>
                    <a:pt x="1313" y="9523"/>
                    <a:pt x="1" y="10383"/>
                    <a:pt x="159" y="12261"/>
                  </a:cubicBezTo>
                  <a:cubicBezTo>
                    <a:pt x="253" y="13554"/>
                    <a:pt x="1152" y="14520"/>
                    <a:pt x="2332" y="14520"/>
                  </a:cubicBezTo>
                  <a:cubicBezTo>
                    <a:pt x="2578" y="14520"/>
                    <a:pt x="2836" y="14478"/>
                    <a:pt x="3101" y="14389"/>
                  </a:cubicBezTo>
                  <a:cubicBezTo>
                    <a:pt x="3941" y="14102"/>
                    <a:pt x="3724" y="12851"/>
                    <a:pt x="3021" y="12851"/>
                  </a:cubicBezTo>
                  <a:cubicBezTo>
                    <a:pt x="2947" y="12851"/>
                    <a:pt x="2868" y="12865"/>
                    <a:pt x="2784" y="12895"/>
                  </a:cubicBezTo>
                  <a:cubicBezTo>
                    <a:pt x="2651" y="12943"/>
                    <a:pt x="2526" y="12965"/>
                    <a:pt x="2412" y="12965"/>
                  </a:cubicBezTo>
                  <a:cubicBezTo>
                    <a:pt x="1769" y="12965"/>
                    <a:pt x="1448" y="12270"/>
                    <a:pt x="1698" y="11560"/>
                  </a:cubicBezTo>
                  <a:cubicBezTo>
                    <a:pt x="1970" y="10813"/>
                    <a:pt x="2694" y="10609"/>
                    <a:pt x="3373" y="10383"/>
                  </a:cubicBezTo>
                  <a:cubicBezTo>
                    <a:pt x="4504" y="9953"/>
                    <a:pt x="5455" y="9115"/>
                    <a:pt x="5523" y="7803"/>
                  </a:cubicBezTo>
                  <a:cubicBezTo>
                    <a:pt x="5613" y="6558"/>
                    <a:pt x="4889" y="5856"/>
                    <a:pt x="3916" y="5200"/>
                  </a:cubicBezTo>
                  <a:cubicBezTo>
                    <a:pt x="2105" y="4023"/>
                    <a:pt x="3441" y="2484"/>
                    <a:pt x="4346" y="1149"/>
                  </a:cubicBezTo>
                  <a:cubicBezTo>
                    <a:pt x="4732" y="586"/>
                    <a:pt x="4215" y="1"/>
                    <a:pt x="3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 rot="-661035">
              <a:off x="4652912" y="1016625"/>
              <a:ext cx="160029" cy="413869"/>
            </a:xfrm>
            <a:custGeom>
              <a:rect b="b" l="l" r="r" t="t"/>
              <a:pathLst>
                <a:path extrusionOk="0" h="14519" w="5614">
                  <a:moveTo>
                    <a:pt x="1934" y="0"/>
                  </a:moveTo>
                  <a:cubicBezTo>
                    <a:pt x="1393" y="0"/>
                    <a:pt x="864" y="586"/>
                    <a:pt x="1268" y="1183"/>
                  </a:cubicBezTo>
                  <a:cubicBezTo>
                    <a:pt x="2173" y="2473"/>
                    <a:pt x="3508" y="4012"/>
                    <a:pt x="1698" y="5211"/>
                  </a:cubicBezTo>
                  <a:cubicBezTo>
                    <a:pt x="702" y="5845"/>
                    <a:pt x="0" y="6546"/>
                    <a:pt x="68" y="7814"/>
                  </a:cubicBezTo>
                  <a:cubicBezTo>
                    <a:pt x="136" y="9126"/>
                    <a:pt x="1087" y="9964"/>
                    <a:pt x="2241" y="10371"/>
                  </a:cubicBezTo>
                  <a:cubicBezTo>
                    <a:pt x="2920" y="10620"/>
                    <a:pt x="3644" y="10824"/>
                    <a:pt x="3916" y="11548"/>
                  </a:cubicBezTo>
                  <a:cubicBezTo>
                    <a:pt x="4167" y="12283"/>
                    <a:pt x="3840" y="12968"/>
                    <a:pt x="3189" y="12968"/>
                  </a:cubicBezTo>
                  <a:cubicBezTo>
                    <a:pt x="3078" y="12968"/>
                    <a:pt x="2958" y="12949"/>
                    <a:pt x="2829" y="12906"/>
                  </a:cubicBezTo>
                  <a:cubicBezTo>
                    <a:pt x="2744" y="12875"/>
                    <a:pt x="2664" y="12861"/>
                    <a:pt x="2590" y="12861"/>
                  </a:cubicBezTo>
                  <a:cubicBezTo>
                    <a:pt x="1889" y="12861"/>
                    <a:pt x="1672" y="14091"/>
                    <a:pt x="2490" y="14377"/>
                  </a:cubicBezTo>
                  <a:cubicBezTo>
                    <a:pt x="2764" y="14474"/>
                    <a:pt x="3030" y="14519"/>
                    <a:pt x="3282" y="14519"/>
                  </a:cubicBezTo>
                  <a:cubicBezTo>
                    <a:pt x="4451" y="14519"/>
                    <a:pt x="5343" y="13556"/>
                    <a:pt x="5455" y="12272"/>
                  </a:cubicBezTo>
                  <a:cubicBezTo>
                    <a:pt x="5613" y="10371"/>
                    <a:pt x="4278" y="9511"/>
                    <a:pt x="2694" y="8945"/>
                  </a:cubicBezTo>
                  <a:cubicBezTo>
                    <a:pt x="1856" y="8628"/>
                    <a:pt x="1087" y="7565"/>
                    <a:pt x="1969" y="6841"/>
                  </a:cubicBezTo>
                  <a:cubicBezTo>
                    <a:pt x="2535" y="6388"/>
                    <a:pt x="3214" y="6094"/>
                    <a:pt x="3644" y="5483"/>
                  </a:cubicBezTo>
                  <a:cubicBezTo>
                    <a:pt x="4957" y="3604"/>
                    <a:pt x="3599" y="1884"/>
                    <a:pt x="2535" y="322"/>
                  </a:cubicBezTo>
                  <a:cubicBezTo>
                    <a:pt x="2373" y="95"/>
                    <a:pt x="2152" y="0"/>
                    <a:pt x="19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 rot="-806507">
              <a:off x="2444109" y="4682572"/>
              <a:ext cx="88385" cy="71932"/>
            </a:xfrm>
            <a:custGeom>
              <a:rect b="b" l="l" r="r" t="t"/>
              <a:pathLst>
                <a:path extrusionOk="0" h="1857" w="2264">
                  <a:moveTo>
                    <a:pt x="1879" y="0"/>
                  </a:moveTo>
                  <a:lnTo>
                    <a:pt x="1" y="724"/>
                  </a:lnTo>
                  <a:lnTo>
                    <a:pt x="793" y="1856"/>
                  </a:lnTo>
                  <a:lnTo>
                    <a:pt x="2264" y="883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 txBox="1"/>
          <p:nvPr>
            <p:ph type="title"/>
          </p:nvPr>
        </p:nvSpPr>
        <p:spPr>
          <a:xfrm>
            <a:off x="628196" y="535775"/>
            <a:ext cx="3186300" cy="28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"/>
          <p:cNvSpPr txBox="1"/>
          <p:nvPr>
            <p:ph type="title"/>
          </p:nvPr>
        </p:nvSpPr>
        <p:spPr>
          <a:xfrm>
            <a:off x="713100" y="1076596"/>
            <a:ext cx="771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9"/>
          <p:cNvSpPr txBox="1"/>
          <p:nvPr>
            <p:ph idx="1" type="body"/>
          </p:nvPr>
        </p:nvSpPr>
        <p:spPr>
          <a:xfrm>
            <a:off x="2615575" y="1486300"/>
            <a:ext cx="39129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370" name="Google Shape;370;p9"/>
          <p:cNvGrpSpPr/>
          <p:nvPr/>
        </p:nvGrpSpPr>
        <p:grpSpPr>
          <a:xfrm>
            <a:off x="265548" y="130994"/>
            <a:ext cx="8781721" cy="4762697"/>
            <a:chOff x="125874" y="-172173"/>
            <a:chExt cx="8781721" cy="4762697"/>
          </a:xfrm>
        </p:grpSpPr>
        <p:sp>
          <p:nvSpPr>
            <p:cNvPr id="371" name="Google Shape;371;p9"/>
            <p:cNvSpPr/>
            <p:nvPr/>
          </p:nvSpPr>
          <p:spPr>
            <a:xfrm>
              <a:off x="2683256" y="217692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125874" y="3004359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804808" y="59335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7258167" y="3471281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2585525" y="3471285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746050" y="4446024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635586" y="-53375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 flipH="1">
              <a:off x="8403352" y="1198758"/>
              <a:ext cx="110475" cy="144599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6330862" y="4262423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087051" y="394848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087405" y="25103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036224" y="1189313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8797120" y="2458153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" name="Google Shape;384;p9"/>
            <p:cNvGrpSpPr/>
            <p:nvPr/>
          </p:nvGrpSpPr>
          <p:grpSpPr>
            <a:xfrm>
              <a:off x="316135" y="-172173"/>
              <a:ext cx="5880496" cy="3809468"/>
              <a:chOff x="155485" y="6915"/>
              <a:chExt cx="5880496" cy="3809468"/>
            </a:xfrm>
          </p:grpSpPr>
          <p:sp>
            <p:nvSpPr>
              <p:cNvPr id="385" name="Google Shape;385;p9"/>
              <p:cNvSpPr/>
              <p:nvPr/>
            </p:nvSpPr>
            <p:spPr>
              <a:xfrm>
                <a:off x="5949940" y="911243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155485" y="112794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1440505" y="6915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1611581" y="1475012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994415" y="3759545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9"/>
            <p:cNvGrpSpPr/>
            <p:nvPr/>
          </p:nvGrpSpPr>
          <p:grpSpPr>
            <a:xfrm>
              <a:off x="4566031" y="-132194"/>
              <a:ext cx="4231096" cy="1200510"/>
              <a:chOff x="1310531" y="1161681"/>
              <a:chExt cx="4231096" cy="1200510"/>
            </a:xfrm>
          </p:grpSpPr>
          <p:sp>
            <p:nvSpPr>
              <p:cNvPr id="391" name="Google Shape;391;p9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1310531" y="2277396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1396589" y="1161681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" name="Google Shape;396;p9"/>
            <p:cNvSpPr/>
            <p:nvPr/>
          </p:nvSpPr>
          <p:spPr>
            <a:xfrm>
              <a:off x="6505631" y="2321198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5925599" y="30717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 rot="-1241947">
              <a:off x="7824158" y="2487746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 rot="-1241947">
              <a:off x="5696265" y="2226039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9"/>
          <p:cNvGrpSpPr/>
          <p:nvPr/>
        </p:nvGrpSpPr>
        <p:grpSpPr>
          <a:xfrm>
            <a:off x="-8" y="13741"/>
            <a:ext cx="9047281" cy="5137623"/>
            <a:chOff x="-8" y="-9"/>
            <a:chExt cx="9047281" cy="5137623"/>
          </a:xfrm>
        </p:grpSpPr>
        <p:sp>
          <p:nvSpPr>
            <p:cNvPr id="401" name="Google Shape;401;p9"/>
            <p:cNvSpPr/>
            <p:nvPr/>
          </p:nvSpPr>
          <p:spPr>
            <a:xfrm>
              <a:off x="8138127" y="-9"/>
              <a:ext cx="909146" cy="908748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 rot="422608">
              <a:off x="7935855" y="4092511"/>
              <a:ext cx="1071098" cy="723469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 rot="-1550640">
              <a:off x="61225" y="467053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" name="Google Shape;404;p9"/>
            <p:cNvGrpSpPr/>
            <p:nvPr/>
          </p:nvGrpSpPr>
          <p:grpSpPr>
            <a:xfrm rot="1882907">
              <a:off x="883455" y="2433883"/>
              <a:ext cx="537260" cy="480691"/>
              <a:chOff x="-5628415" y="5781406"/>
              <a:chExt cx="705425" cy="631150"/>
            </a:xfrm>
          </p:grpSpPr>
          <p:sp>
            <p:nvSpPr>
              <p:cNvPr id="405" name="Google Shape;405;p9"/>
              <p:cNvSpPr/>
              <p:nvPr/>
            </p:nvSpPr>
            <p:spPr>
              <a:xfrm>
                <a:off x="-5548415" y="605678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-5628415" y="593133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-5412040" y="578140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-5206540" y="581130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-5090165" y="599990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0" name="Google Shape;410;p9"/>
            <p:cNvGrpSpPr/>
            <p:nvPr/>
          </p:nvGrpSpPr>
          <p:grpSpPr>
            <a:xfrm rot="1882907">
              <a:off x="2214569" y="4299367"/>
              <a:ext cx="497534" cy="541159"/>
              <a:chOff x="-2763636" y="9839624"/>
              <a:chExt cx="653266" cy="710545"/>
            </a:xfrm>
          </p:grpSpPr>
          <p:sp>
            <p:nvSpPr>
              <p:cNvPr id="411" name="Google Shape;411;p9"/>
              <p:cNvSpPr/>
              <p:nvPr/>
            </p:nvSpPr>
            <p:spPr>
              <a:xfrm rot="-5176049">
                <a:off x="-2552274" y="10053413"/>
                <a:ext cx="496461" cy="355783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 rot="-5176049">
                <a:off x="-2631643" y="10365217"/>
                <a:ext cx="189129" cy="170104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 rot="-5176049">
                <a:off x="-2741861" y="10132837"/>
                <a:ext cx="170979" cy="203829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 rot="-5176049">
                <a:off x="-2699333" y="9937194"/>
                <a:ext cx="163678" cy="195629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 rot="-5176049">
                <a:off x="-2523571" y="9848804"/>
                <a:ext cx="167179" cy="158803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 flipH="1" rot="-1882907">
              <a:off x="6954855" y="1461020"/>
              <a:ext cx="537260" cy="480691"/>
              <a:chOff x="-5903487" y="6250829"/>
              <a:chExt cx="705425" cy="63115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-5823487" y="6526204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-5903487" y="6400754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-5687112" y="6250829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-5481612" y="6280729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-5365237" y="6469329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2" name="Google Shape;422;p9"/>
            <p:cNvSpPr/>
            <p:nvPr/>
          </p:nvSpPr>
          <p:spPr>
            <a:xfrm rot="1076189">
              <a:off x="6951161" y="2819524"/>
              <a:ext cx="459228" cy="386297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 rot="-1550640">
              <a:off x="1187950" y="102968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0"/>
          <p:cNvGrpSpPr/>
          <p:nvPr/>
        </p:nvGrpSpPr>
        <p:grpSpPr>
          <a:xfrm>
            <a:off x="173698" y="379214"/>
            <a:ext cx="8757556" cy="4515177"/>
            <a:chOff x="43474" y="75348"/>
            <a:chExt cx="8757556" cy="4515177"/>
          </a:xfrm>
        </p:grpSpPr>
        <p:sp>
          <p:nvSpPr>
            <p:cNvPr id="426" name="Google Shape;426;p10"/>
            <p:cNvSpPr/>
            <p:nvPr/>
          </p:nvSpPr>
          <p:spPr>
            <a:xfrm>
              <a:off x="2290718" y="884805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43474" y="2602759"/>
              <a:ext cx="162328" cy="212910"/>
            </a:xfrm>
            <a:custGeom>
              <a:rect b="b" l="l" r="r" t="t"/>
              <a:pathLst>
                <a:path extrusionOk="0" h="2079" w="1847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6183208" y="75348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8591155" y="1426481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1813625" y="192710"/>
              <a:ext cx="209875" cy="275176"/>
            </a:xfrm>
            <a:custGeom>
              <a:rect b="b" l="l" r="r" t="t"/>
              <a:pathLst>
                <a:path extrusionOk="0" h="2687" w="2388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746050" y="4446024"/>
              <a:ext cx="110475" cy="144501"/>
            </a:xfrm>
            <a:custGeom>
              <a:rect b="b" l="l" r="r" t="t"/>
              <a:pathLst>
                <a:path extrusionOk="0" h="1411" w="1257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1285111" y="1229225"/>
              <a:ext cx="110475" cy="145627"/>
            </a:xfrm>
            <a:custGeom>
              <a:rect b="b" l="l" r="r" t="t"/>
              <a:pathLst>
                <a:path extrusionOk="0" h="1422" w="1257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966302" y="740201"/>
              <a:ext cx="110475" cy="144603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589887" y="3948473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4217551" y="3656985"/>
              <a:ext cx="41395" cy="40657"/>
            </a:xfrm>
            <a:custGeom>
              <a:rect b="b" l="l" r="r" t="t"/>
              <a:pathLst>
                <a:path extrusionOk="0" h="397" w="471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4087405" y="25103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3036224" y="4389713"/>
              <a:ext cx="57303" cy="56325"/>
            </a:xfrm>
            <a:custGeom>
              <a:rect b="b" l="l" r="r" t="t"/>
              <a:pathLst>
                <a:path extrusionOk="0" h="550" w="652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flipH="1" rot="10800000">
              <a:off x="7866876" y="2221218"/>
              <a:ext cx="110475" cy="110101"/>
            </a:xfrm>
            <a:custGeom>
              <a:rect b="b" l="l" r="r" t="t"/>
              <a:pathLst>
                <a:path extrusionOk="0" h="1412" w="1257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10"/>
            <p:cNvGrpSpPr/>
            <p:nvPr/>
          </p:nvGrpSpPr>
          <p:grpSpPr>
            <a:xfrm>
              <a:off x="316135" y="192702"/>
              <a:ext cx="3604549" cy="1460186"/>
              <a:chOff x="155485" y="371790"/>
              <a:chExt cx="3604549" cy="1460186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3338515" y="1747180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155485" y="1127942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3719517" y="371790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1611581" y="1475012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320515" y="472670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10"/>
            <p:cNvGrpSpPr/>
            <p:nvPr/>
          </p:nvGrpSpPr>
          <p:grpSpPr>
            <a:xfrm>
              <a:off x="5978523" y="533162"/>
              <a:ext cx="2738274" cy="4027518"/>
              <a:chOff x="2723023" y="1827037"/>
              <a:chExt cx="2738274" cy="4027518"/>
            </a:xfrm>
          </p:grpSpPr>
          <p:sp>
            <p:nvSpPr>
              <p:cNvPr id="446" name="Google Shape;446;p10"/>
              <p:cNvSpPr/>
              <p:nvPr/>
            </p:nvSpPr>
            <p:spPr>
              <a:xfrm>
                <a:off x="2723023" y="5769759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3995581" y="2385471"/>
                <a:ext cx="86042" cy="84795"/>
              </a:xfrm>
              <a:custGeom>
                <a:rect b="b" l="l" r="r" t="t"/>
                <a:pathLst>
                  <a:path extrusionOk="0" h="828" w="979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4632239" y="2523106"/>
                <a:ext cx="40516" cy="40452"/>
              </a:xfrm>
              <a:custGeom>
                <a:rect b="b" l="l" r="r" t="t"/>
                <a:pathLst>
                  <a:path extrusionOk="0" h="395" w="461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rect b="b" l="l" r="r" t="t"/>
                <a:pathLst>
                  <a:path extrusionOk="0" h="397" w="471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rect b="b" l="l" r="r" t="t"/>
                <a:pathLst>
                  <a:path extrusionOk="0" h="555" w="649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" name="Google Shape;451;p10"/>
            <p:cNvSpPr/>
            <p:nvPr/>
          </p:nvSpPr>
          <p:spPr>
            <a:xfrm>
              <a:off x="7593856" y="3046148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6271199" y="2255778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-1241947">
              <a:off x="8305208" y="3559221"/>
              <a:ext cx="85427" cy="85410"/>
            </a:xfrm>
            <a:custGeom>
              <a:rect b="b" l="l" r="r" t="t"/>
              <a:pathLst>
                <a:path extrusionOk="0" h="834" w="972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-1241947">
              <a:off x="8596927" y="4397801"/>
              <a:ext cx="40692" cy="40145"/>
            </a:xfrm>
            <a:custGeom>
              <a:rect b="b" l="l" r="r" t="t"/>
              <a:pathLst>
                <a:path extrusionOk="0" h="392" w="463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10"/>
          <p:cNvSpPr txBox="1"/>
          <p:nvPr>
            <p:ph type="title"/>
          </p:nvPr>
        </p:nvSpPr>
        <p:spPr>
          <a:xfrm>
            <a:off x="713100" y="543000"/>
            <a:ext cx="7710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456" name="Google Shape;456;p10"/>
          <p:cNvGrpSpPr/>
          <p:nvPr/>
        </p:nvGrpSpPr>
        <p:grpSpPr>
          <a:xfrm>
            <a:off x="-8" y="0"/>
            <a:ext cx="9546201" cy="5151364"/>
            <a:chOff x="-8" y="-13751"/>
            <a:chExt cx="9546201" cy="5151364"/>
          </a:xfrm>
        </p:grpSpPr>
        <p:sp>
          <p:nvSpPr>
            <p:cNvPr id="457" name="Google Shape;457;p10"/>
            <p:cNvSpPr/>
            <p:nvPr/>
          </p:nvSpPr>
          <p:spPr>
            <a:xfrm rot="902618">
              <a:off x="3411650" y="1933465"/>
              <a:ext cx="832040" cy="831676"/>
            </a:xfrm>
            <a:custGeom>
              <a:rect b="b" l="l" r="r" t="t"/>
              <a:pathLst>
                <a:path extrusionOk="0" h="57145" w="5717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422608">
              <a:off x="8434780" y="2643786"/>
              <a:ext cx="1071098" cy="723469"/>
            </a:xfrm>
            <a:custGeom>
              <a:rect b="b" l="l" r="r" t="t"/>
              <a:pathLst>
                <a:path extrusionOk="0" h="45494" w="67354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-1550640">
              <a:off x="61225" y="4670535"/>
              <a:ext cx="45923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10"/>
            <p:cNvGrpSpPr/>
            <p:nvPr/>
          </p:nvGrpSpPr>
          <p:grpSpPr>
            <a:xfrm rot="1882907">
              <a:off x="647705" y="1661358"/>
              <a:ext cx="537260" cy="480691"/>
              <a:chOff x="-6420876" y="5076646"/>
              <a:chExt cx="705425" cy="631150"/>
            </a:xfrm>
          </p:grpSpPr>
          <p:sp>
            <p:nvSpPr>
              <p:cNvPr id="461" name="Google Shape;461;p10"/>
              <p:cNvSpPr/>
              <p:nvPr/>
            </p:nvSpPr>
            <p:spPr>
              <a:xfrm>
                <a:off x="-6340876" y="5352021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-6420876" y="5226571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-6204501" y="5076646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-5999001" y="5106546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-5882626" y="5295146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10"/>
            <p:cNvGrpSpPr/>
            <p:nvPr/>
          </p:nvGrpSpPr>
          <p:grpSpPr>
            <a:xfrm rot="1882907">
              <a:off x="2393544" y="4388742"/>
              <a:ext cx="497534" cy="541159"/>
              <a:chOff x="-2501908" y="9817437"/>
              <a:chExt cx="653266" cy="710545"/>
            </a:xfrm>
          </p:grpSpPr>
          <p:sp>
            <p:nvSpPr>
              <p:cNvPr id="467" name="Google Shape;467;p10"/>
              <p:cNvSpPr/>
              <p:nvPr/>
            </p:nvSpPr>
            <p:spPr>
              <a:xfrm rot="-5176049">
                <a:off x="-2290546" y="10031226"/>
                <a:ext cx="496461" cy="355783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0"/>
              <p:cNvSpPr/>
              <p:nvPr/>
            </p:nvSpPr>
            <p:spPr>
              <a:xfrm rot="-5176049">
                <a:off x="-2369915" y="10343030"/>
                <a:ext cx="189129" cy="170104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0"/>
              <p:cNvSpPr/>
              <p:nvPr/>
            </p:nvSpPr>
            <p:spPr>
              <a:xfrm rot="-5176049">
                <a:off x="-2480133" y="10110650"/>
                <a:ext cx="170979" cy="203829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0"/>
              <p:cNvSpPr/>
              <p:nvPr/>
            </p:nvSpPr>
            <p:spPr>
              <a:xfrm rot="-5176049">
                <a:off x="-2437605" y="9915006"/>
                <a:ext cx="163678" cy="195629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0"/>
              <p:cNvSpPr/>
              <p:nvPr/>
            </p:nvSpPr>
            <p:spPr>
              <a:xfrm rot="-5176049">
                <a:off x="-2261843" y="9826616"/>
                <a:ext cx="167179" cy="158803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" name="Google Shape;472;p10"/>
            <p:cNvGrpSpPr/>
            <p:nvPr/>
          </p:nvGrpSpPr>
          <p:grpSpPr>
            <a:xfrm flipH="1" rot="-1882907">
              <a:off x="7626030" y="461070"/>
              <a:ext cx="537260" cy="480691"/>
              <a:chOff x="-7339529" y="5588854"/>
              <a:chExt cx="705425" cy="631150"/>
            </a:xfrm>
          </p:grpSpPr>
          <p:sp>
            <p:nvSpPr>
              <p:cNvPr id="473" name="Google Shape;473;p10"/>
              <p:cNvSpPr/>
              <p:nvPr/>
            </p:nvSpPr>
            <p:spPr>
              <a:xfrm>
                <a:off x="-7259529" y="5864229"/>
                <a:ext cx="496450" cy="355775"/>
              </a:xfrm>
              <a:custGeom>
                <a:rect b="b" l="l" r="r" t="t"/>
                <a:pathLst>
                  <a:path extrusionOk="0" h="14231" w="19858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-7339529" y="5738779"/>
                <a:ext cx="189125" cy="170100"/>
              </a:xfrm>
              <a:custGeom>
                <a:rect b="b" l="l" r="r" t="t"/>
                <a:pathLst>
                  <a:path extrusionOk="0" h="6804" w="7565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-7123154" y="5588854"/>
                <a:ext cx="170975" cy="203825"/>
              </a:xfrm>
              <a:custGeom>
                <a:rect b="b" l="l" r="r" t="t"/>
                <a:pathLst>
                  <a:path extrusionOk="0" h="8153" w="6839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-6917654" y="5618754"/>
                <a:ext cx="163675" cy="195625"/>
              </a:xfrm>
              <a:custGeom>
                <a:rect b="b" l="l" r="r" t="t"/>
                <a:pathLst>
                  <a:path extrusionOk="0" h="7825" w="6547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-6801279" y="5807354"/>
                <a:ext cx="167175" cy="158800"/>
              </a:xfrm>
              <a:custGeom>
                <a:rect b="b" l="l" r="r" t="t"/>
                <a:pathLst>
                  <a:path extrusionOk="0" h="6352" w="6687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8" name="Google Shape;478;p10"/>
            <p:cNvSpPr/>
            <p:nvPr/>
          </p:nvSpPr>
          <p:spPr>
            <a:xfrm rot="-1550884">
              <a:off x="856903" y="52985"/>
              <a:ext cx="394753" cy="386301"/>
            </a:xfrm>
            <a:custGeom>
              <a:rect b="b" l="l" r="r" t="t"/>
              <a:pathLst>
                <a:path extrusionOk="0" h="24291" w="28877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58"/>
          <p:cNvSpPr/>
          <p:nvPr/>
        </p:nvSpPr>
        <p:spPr>
          <a:xfrm rot="-519">
            <a:off x="5241175" y="4497462"/>
            <a:ext cx="1411040" cy="116787"/>
          </a:xfrm>
          <a:custGeom>
            <a:rect b="b" l="l" r="r" t="t"/>
            <a:pathLst>
              <a:path extrusionOk="0" h="5648" w="85285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9" name="Google Shape;3329;p58"/>
          <p:cNvGrpSpPr/>
          <p:nvPr/>
        </p:nvGrpSpPr>
        <p:grpSpPr>
          <a:xfrm>
            <a:off x="2239875" y="290010"/>
            <a:ext cx="4670698" cy="3815544"/>
            <a:chOff x="1736818" y="-533409"/>
            <a:chExt cx="5346495" cy="4367110"/>
          </a:xfrm>
        </p:grpSpPr>
        <p:sp>
          <p:nvSpPr>
            <p:cNvPr id="3330" name="Google Shape;3330;p58"/>
            <p:cNvSpPr/>
            <p:nvPr/>
          </p:nvSpPr>
          <p:spPr>
            <a:xfrm>
              <a:off x="1930963" y="-457908"/>
              <a:ext cx="5005955" cy="4291610"/>
            </a:xfrm>
            <a:custGeom>
              <a:rect b="b" l="l" r="r" t="t"/>
              <a:pathLst>
                <a:path extrusionOk="0" h="193774" w="226028">
                  <a:moveTo>
                    <a:pt x="101235" y="1"/>
                  </a:moveTo>
                  <a:cubicBezTo>
                    <a:pt x="98613" y="1"/>
                    <a:pt x="95991" y="70"/>
                    <a:pt x="93369" y="231"/>
                  </a:cubicBezTo>
                  <a:cubicBezTo>
                    <a:pt x="90253" y="442"/>
                    <a:pt x="87137" y="812"/>
                    <a:pt x="84021" y="1287"/>
                  </a:cubicBezTo>
                  <a:cubicBezTo>
                    <a:pt x="78951" y="2132"/>
                    <a:pt x="73935" y="3347"/>
                    <a:pt x="69023" y="4878"/>
                  </a:cubicBezTo>
                  <a:cubicBezTo>
                    <a:pt x="59940" y="7519"/>
                    <a:pt x="51173" y="11215"/>
                    <a:pt x="42935" y="15915"/>
                  </a:cubicBezTo>
                  <a:cubicBezTo>
                    <a:pt x="35859" y="20035"/>
                    <a:pt x="29152" y="24735"/>
                    <a:pt x="23290" y="30597"/>
                  </a:cubicBezTo>
                  <a:cubicBezTo>
                    <a:pt x="18273" y="35614"/>
                    <a:pt x="14101" y="41370"/>
                    <a:pt x="10932" y="47707"/>
                  </a:cubicBezTo>
                  <a:cubicBezTo>
                    <a:pt x="8186" y="53252"/>
                    <a:pt x="5968" y="59008"/>
                    <a:pt x="4225" y="64976"/>
                  </a:cubicBezTo>
                  <a:cubicBezTo>
                    <a:pt x="1691" y="73373"/>
                    <a:pt x="317" y="82139"/>
                    <a:pt x="159" y="90906"/>
                  </a:cubicBezTo>
                  <a:cubicBezTo>
                    <a:pt x="1" y="97982"/>
                    <a:pt x="634" y="105059"/>
                    <a:pt x="2060" y="111977"/>
                  </a:cubicBezTo>
                  <a:cubicBezTo>
                    <a:pt x="3011" y="117047"/>
                    <a:pt x="4437" y="122011"/>
                    <a:pt x="6232" y="126869"/>
                  </a:cubicBezTo>
                  <a:cubicBezTo>
                    <a:pt x="7077" y="129193"/>
                    <a:pt x="8186" y="131358"/>
                    <a:pt x="9137" y="133682"/>
                  </a:cubicBezTo>
                  <a:cubicBezTo>
                    <a:pt x="13045" y="143346"/>
                    <a:pt x="18537" y="152218"/>
                    <a:pt x="25455" y="159981"/>
                  </a:cubicBezTo>
                  <a:cubicBezTo>
                    <a:pt x="27515" y="162358"/>
                    <a:pt x="29838" y="164470"/>
                    <a:pt x="31581" y="167110"/>
                  </a:cubicBezTo>
                  <a:cubicBezTo>
                    <a:pt x="33060" y="169223"/>
                    <a:pt x="34855" y="171124"/>
                    <a:pt x="36862" y="172867"/>
                  </a:cubicBezTo>
                  <a:cubicBezTo>
                    <a:pt x="41456" y="177144"/>
                    <a:pt x="46632" y="180788"/>
                    <a:pt x="52230" y="183640"/>
                  </a:cubicBezTo>
                  <a:cubicBezTo>
                    <a:pt x="56507" y="185805"/>
                    <a:pt x="60890" y="187654"/>
                    <a:pt x="65432" y="189291"/>
                  </a:cubicBezTo>
                  <a:cubicBezTo>
                    <a:pt x="72878" y="192037"/>
                    <a:pt x="80747" y="193568"/>
                    <a:pt x="88668" y="193727"/>
                  </a:cubicBezTo>
                  <a:cubicBezTo>
                    <a:pt x="90038" y="193750"/>
                    <a:pt x="91398" y="193774"/>
                    <a:pt x="92751" y="193774"/>
                  </a:cubicBezTo>
                  <a:cubicBezTo>
                    <a:pt x="94424" y="193774"/>
                    <a:pt x="96088" y="193738"/>
                    <a:pt x="97752" y="193621"/>
                  </a:cubicBezTo>
                  <a:cubicBezTo>
                    <a:pt x="99547" y="193463"/>
                    <a:pt x="101343" y="193304"/>
                    <a:pt x="103138" y="193040"/>
                  </a:cubicBezTo>
                  <a:cubicBezTo>
                    <a:pt x="107046" y="192406"/>
                    <a:pt x="110901" y="191456"/>
                    <a:pt x="114651" y="190294"/>
                  </a:cubicBezTo>
                  <a:cubicBezTo>
                    <a:pt x="124262" y="187389"/>
                    <a:pt x="133398" y="182953"/>
                    <a:pt x="141584" y="177092"/>
                  </a:cubicBezTo>
                  <a:cubicBezTo>
                    <a:pt x="145492" y="174293"/>
                    <a:pt x="149189" y="171177"/>
                    <a:pt x="152674" y="167850"/>
                  </a:cubicBezTo>
                  <a:cubicBezTo>
                    <a:pt x="156476" y="164259"/>
                    <a:pt x="160226" y="160562"/>
                    <a:pt x="163711" y="156601"/>
                  </a:cubicBezTo>
                  <a:cubicBezTo>
                    <a:pt x="166722" y="153116"/>
                    <a:pt x="170049" y="149947"/>
                    <a:pt x="173692" y="147095"/>
                  </a:cubicBezTo>
                  <a:cubicBezTo>
                    <a:pt x="178076" y="143557"/>
                    <a:pt x="183409" y="141286"/>
                    <a:pt x="189007" y="140653"/>
                  </a:cubicBezTo>
                  <a:cubicBezTo>
                    <a:pt x="189438" y="140596"/>
                    <a:pt x="189869" y="140568"/>
                    <a:pt x="190299" y="140568"/>
                  </a:cubicBezTo>
                  <a:cubicBezTo>
                    <a:pt x="192665" y="140568"/>
                    <a:pt x="194983" y="141420"/>
                    <a:pt x="196770" y="143029"/>
                  </a:cubicBezTo>
                  <a:cubicBezTo>
                    <a:pt x="198936" y="144983"/>
                    <a:pt x="200520" y="147518"/>
                    <a:pt x="201259" y="150370"/>
                  </a:cubicBezTo>
                  <a:cubicBezTo>
                    <a:pt x="201946" y="152693"/>
                    <a:pt x="202315" y="155123"/>
                    <a:pt x="202368" y="157552"/>
                  </a:cubicBezTo>
                  <a:cubicBezTo>
                    <a:pt x="202474" y="160245"/>
                    <a:pt x="202368" y="162938"/>
                    <a:pt x="202051" y="165632"/>
                  </a:cubicBezTo>
                  <a:cubicBezTo>
                    <a:pt x="201787" y="168167"/>
                    <a:pt x="201206" y="170649"/>
                    <a:pt x="200414" y="173025"/>
                  </a:cubicBezTo>
                  <a:cubicBezTo>
                    <a:pt x="199305" y="176141"/>
                    <a:pt x="198196" y="179204"/>
                    <a:pt x="196823" y="182214"/>
                  </a:cubicBezTo>
                  <a:cubicBezTo>
                    <a:pt x="196612" y="182584"/>
                    <a:pt x="196506" y="182953"/>
                    <a:pt x="196454" y="183376"/>
                  </a:cubicBezTo>
                  <a:cubicBezTo>
                    <a:pt x="196348" y="183798"/>
                    <a:pt x="196506" y="184221"/>
                    <a:pt x="196823" y="184432"/>
                  </a:cubicBezTo>
                  <a:cubicBezTo>
                    <a:pt x="196990" y="184551"/>
                    <a:pt x="197178" y="184606"/>
                    <a:pt x="197368" y="184606"/>
                  </a:cubicBezTo>
                  <a:cubicBezTo>
                    <a:pt x="197600" y="184606"/>
                    <a:pt x="197835" y="184524"/>
                    <a:pt x="198038" y="184379"/>
                  </a:cubicBezTo>
                  <a:cubicBezTo>
                    <a:pt x="198196" y="184221"/>
                    <a:pt x="198407" y="184115"/>
                    <a:pt x="198566" y="183957"/>
                  </a:cubicBezTo>
                  <a:cubicBezTo>
                    <a:pt x="201259" y="181528"/>
                    <a:pt x="203636" y="178834"/>
                    <a:pt x="205695" y="175824"/>
                  </a:cubicBezTo>
                  <a:cubicBezTo>
                    <a:pt x="208653" y="171546"/>
                    <a:pt x="211452" y="167163"/>
                    <a:pt x="214039" y="162622"/>
                  </a:cubicBezTo>
                  <a:cubicBezTo>
                    <a:pt x="217472" y="156812"/>
                    <a:pt x="220165" y="150528"/>
                    <a:pt x="222119" y="144032"/>
                  </a:cubicBezTo>
                  <a:cubicBezTo>
                    <a:pt x="224760" y="134844"/>
                    <a:pt x="226027" y="125285"/>
                    <a:pt x="225921" y="115726"/>
                  </a:cubicBezTo>
                  <a:cubicBezTo>
                    <a:pt x="225816" y="112558"/>
                    <a:pt x="225710" y="109548"/>
                    <a:pt x="225499" y="106537"/>
                  </a:cubicBezTo>
                  <a:cubicBezTo>
                    <a:pt x="225129" y="102893"/>
                    <a:pt x="224707" y="99302"/>
                    <a:pt x="224126" y="95659"/>
                  </a:cubicBezTo>
                  <a:cubicBezTo>
                    <a:pt x="223281" y="91170"/>
                    <a:pt x="222278" y="86734"/>
                    <a:pt x="221010" y="82298"/>
                  </a:cubicBezTo>
                  <a:cubicBezTo>
                    <a:pt x="219162" y="75221"/>
                    <a:pt x="216521" y="68303"/>
                    <a:pt x="213141" y="61807"/>
                  </a:cubicBezTo>
                  <a:cubicBezTo>
                    <a:pt x="207491" y="51087"/>
                    <a:pt x="199886" y="41528"/>
                    <a:pt x="190803" y="33554"/>
                  </a:cubicBezTo>
                  <a:cubicBezTo>
                    <a:pt x="182934" y="26636"/>
                    <a:pt x="174326" y="20563"/>
                    <a:pt x="165084" y="15493"/>
                  </a:cubicBezTo>
                  <a:cubicBezTo>
                    <a:pt x="158061" y="11532"/>
                    <a:pt x="150562" y="8416"/>
                    <a:pt x="142746" y="6146"/>
                  </a:cubicBezTo>
                  <a:cubicBezTo>
                    <a:pt x="134032" y="3664"/>
                    <a:pt x="125107" y="1921"/>
                    <a:pt x="116130" y="865"/>
                  </a:cubicBezTo>
                  <a:cubicBezTo>
                    <a:pt x="111958" y="442"/>
                    <a:pt x="107838" y="72"/>
                    <a:pt x="103666" y="20"/>
                  </a:cubicBezTo>
                  <a:cubicBezTo>
                    <a:pt x="102856" y="7"/>
                    <a:pt x="102046" y="1"/>
                    <a:pt x="101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58"/>
            <p:cNvSpPr/>
            <p:nvPr/>
          </p:nvSpPr>
          <p:spPr>
            <a:xfrm>
              <a:off x="2254937" y="-533409"/>
              <a:ext cx="946252" cy="661922"/>
            </a:xfrm>
            <a:custGeom>
              <a:rect b="b" l="l" r="r" t="t"/>
              <a:pathLst>
                <a:path extrusionOk="0" h="29887" w="42725">
                  <a:moveTo>
                    <a:pt x="40828" y="1"/>
                  </a:moveTo>
                  <a:cubicBezTo>
                    <a:pt x="40595" y="1"/>
                    <a:pt x="40359" y="50"/>
                    <a:pt x="40137" y="154"/>
                  </a:cubicBezTo>
                  <a:cubicBezTo>
                    <a:pt x="39767" y="260"/>
                    <a:pt x="39397" y="418"/>
                    <a:pt x="39028" y="577"/>
                  </a:cubicBezTo>
                  <a:cubicBezTo>
                    <a:pt x="35648" y="1792"/>
                    <a:pt x="32321" y="3323"/>
                    <a:pt x="29205" y="5119"/>
                  </a:cubicBezTo>
                  <a:cubicBezTo>
                    <a:pt x="24294" y="8023"/>
                    <a:pt x="19593" y="11192"/>
                    <a:pt x="15052" y="14624"/>
                  </a:cubicBezTo>
                  <a:cubicBezTo>
                    <a:pt x="10352" y="18215"/>
                    <a:pt x="5863" y="22071"/>
                    <a:pt x="1585" y="26137"/>
                  </a:cubicBezTo>
                  <a:cubicBezTo>
                    <a:pt x="1163" y="26507"/>
                    <a:pt x="793" y="26929"/>
                    <a:pt x="529" y="27404"/>
                  </a:cubicBezTo>
                  <a:cubicBezTo>
                    <a:pt x="1" y="28566"/>
                    <a:pt x="793" y="29886"/>
                    <a:pt x="2061" y="29886"/>
                  </a:cubicBezTo>
                  <a:cubicBezTo>
                    <a:pt x="2589" y="29834"/>
                    <a:pt x="3011" y="29622"/>
                    <a:pt x="3381" y="29253"/>
                  </a:cubicBezTo>
                  <a:cubicBezTo>
                    <a:pt x="3539" y="28989"/>
                    <a:pt x="3750" y="28725"/>
                    <a:pt x="4015" y="28513"/>
                  </a:cubicBezTo>
                  <a:cubicBezTo>
                    <a:pt x="10827" y="22018"/>
                    <a:pt x="18220" y="16156"/>
                    <a:pt x="26142" y="10980"/>
                  </a:cubicBezTo>
                  <a:cubicBezTo>
                    <a:pt x="30684" y="7917"/>
                    <a:pt x="35595" y="5435"/>
                    <a:pt x="40770" y="3534"/>
                  </a:cubicBezTo>
                  <a:cubicBezTo>
                    <a:pt x="41087" y="3429"/>
                    <a:pt x="41351" y="3323"/>
                    <a:pt x="41615" y="3165"/>
                  </a:cubicBezTo>
                  <a:cubicBezTo>
                    <a:pt x="42407" y="2689"/>
                    <a:pt x="42724" y="1686"/>
                    <a:pt x="42302" y="894"/>
                  </a:cubicBezTo>
                  <a:cubicBezTo>
                    <a:pt x="41998" y="325"/>
                    <a:pt x="41422" y="1"/>
                    <a:pt x="40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58"/>
            <p:cNvSpPr/>
            <p:nvPr/>
          </p:nvSpPr>
          <p:spPr>
            <a:xfrm>
              <a:off x="5580141" y="-326596"/>
              <a:ext cx="706461" cy="510854"/>
            </a:xfrm>
            <a:custGeom>
              <a:rect b="b" l="l" r="r" t="t"/>
              <a:pathLst>
                <a:path extrusionOk="0" h="23066" w="31898">
                  <a:moveTo>
                    <a:pt x="1824" y="0"/>
                  </a:moveTo>
                  <a:cubicBezTo>
                    <a:pt x="1182" y="0"/>
                    <a:pt x="565" y="359"/>
                    <a:pt x="317" y="903"/>
                  </a:cubicBezTo>
                  <a:cubicBezTo>
                    <a:pt x="1" y="1537"/>
                    <a:pt x="106" y="2276"/>
                    <a:pt x="581" y="2751"/>
                  </a:cubicBezTo>
                  <a:cubicBezTo>
                    <a:pt x="951" y="3174"/>
                    <a:pt x="1426" y="3491"/>
                    <a:pt x="1955" y="3702"/>
                  </a:cubicBezTo>
                  <a:cubicBezTo>
                    <a:pt x="3380" y="4336"/>
                    <a:pt x="4753" y="5075"/>
                    <a:pt x="6074" y="5867"/>
                  </a:cubicBezTo>
                  <a:cubicBezTo>
                    <a:pt x="10774" y="8719"/>
                    <a:pt x="15368" y="11782"/>
                    <a:pt x="19804" y="15109"/>
                  </a:cubicBezTo>
                  <a:cubicBezTo>
                    <a:pt x="22973" y="17380"/>
                    <a:pt x="25983" y="19915"/>
                    <a:pt x="28888" y="22555"/>
                  </a:cubicBezTo>
                  <a:cubicBezTo>
                    <a:pt x="29197" y="22893"/>
                    <a:pt x="29611" y="23065"/>
                    <a:pt x="30035" y="23065"/>
                  </a:cubicBezTo>
                  <a:cubicBezTo>
                    <a:pt x="30406" y="23065"/>
                    <a:pt x="30785" y="22932"/>
                    <a:pt x="31106" y="22661"/>
                  </a:cubicBezTo>
                  <a:cubicBezTo>
                    <a:pt x="31739" y="22133"/>
                    <a:pt x="31898" y="21182"/>
                    <a:pt x="31422" y="20496"/>
                  </a:cubicBezTo>
                  <a:cubicBezTo>
                    <a:pt x="31264" y="20126"/>
                    <a:pt x="31000" y="19862"/>
                    <a:pt x="30736" y="19651"/>
                  </a:cubicBezTo>
                  <a:cubicBezTo>
                    <a:pt x="30155" y="19123"/>
                    <a:pt x="29574" y="18594"/>
                    <a:pt x="28940" y="18066"/>
                  </a:cubicBezTo>
                  <a:cubicBezTo>
                    <a:pt x="20808" y="11307"/>
                    <a:pt x="12200" y="5128"/>
                    <a:pt x="2747" y="269"/>
                  </a:cubicBezTo>
                  <a:cubicBezTo>
                    <a:pt x="2483" y="111"/>
                    <a:pt x="2219" y="5"/>
                    <a:pt x="1955" y="5"/>
                  </a:cubicBezTo>
                  <a:cubicBezTo>
                    <a:pt x="1911" y="2"/>
                    <a:pt x="1867" y="0"/>
                    <a:pt x="1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58"/>
            <p:cNvSpPr/>
            <p:nvPr/>
          </p:nvSpPr>
          <p:spPr>
            <a:xfrm>
              <a:off x="6790679" y="826691"/>
              <a:ext cx="292635" cy="724888"/>
            </a:xfrm>
            <a:custGeom>
              <a:rect b="b" l="l" r="r" t="t"/>
              <a:pathLst>
                <a:path extrusionOk="0" h="32730" w="13213">
                  <a:moveTo>
                    <a:pt x="1701" y="0"/>
                  </a:moveTo>
                  <a:cubicBezTo>
                    <a:pt x="793" y="0"/>
                    <a:pt x="52" y="722"/>
                    <a:pt x="1" y="1640"/>
                  </a:cubicBezTo>
                  <a:cubicBezTo>
                    <a:pt x="1" y="2010"/>
                    <a:pt x="106" y="2432"/>
                    <a:pt x="265" y="2749"/>
                  </a:cubicBezTo>
                  <a:cubicBezTo>
                    <a:pt x="1268" y="5020"/>
                    <a:pt x="2272" y="7238"/>
                    <a:pt x="3275" y="9456"/>
                  </a:cubicBezTo>
                  <a:cubicBezTo>
                    <a:pt x="4965" y="13100"/>
                    <a:pt x="6338" y="16902"/>
                    <a:pt x="7289" y="20810"/>
                  </a:cubicBezTo>
                  <a:cubicBezTo>
                    <a:pt x="8081" y="24084"/>
                    <a:pt x="8873" y="27359"/>
                    <a:pt x="9665" y="30633"/>
                  </a:cubicBezTo>
                  <a:cubicBezTo>
                    <a:pt x="9718" y="31002"/>
                    <a:pt x="9823" y="31319"/>
                    <a:pt x="9929" y="31689"/>
                  </a:cubicBezTo>
                  <a:cubicBezTo>
                    <a:pt x="10212" y="32406"/>
                    <a:pt x="10825" y="32730"/>
                    <a:pt x="11442" y="32730"/>
                  </a:cubicBezTo>
                  <a:cubicBezTo>
                    <a:pt x="12324" y="32730"/>
                    <a:pt x="13213" y="32068"/>
                    <a:pt x="13150" y="30950"/>
                  </a:cubicBezTo>
                  <a:cubicBezTo>
                    <a:pt x="13098" y="30686"/>
                    <a:pt x="13098" y="30422"/>
                    <a:pt x="12992" y="30105"/>
                  </a:cubicBezTo>
                  <a:cubicBezTo>
                    <a:pt x="12622" y="28415"/>
                    <a:pt x="12253" y="26725"/>
                    <a:pt x="11830" y="25088"/>
                  </a:cubicBezTo>
                  <a:cubicBezTo>
                    <a:pt x="11038" y="21761"/>
                    <a:pt x="10299" y="18487"/>
                    <a:pt x="9243" y="15212"/>
                  </a:cubicBezTo>
                  <a:cubicBezTo>
                    <a:pt x="7975" y="11463"/>
                    <a:pt x="6285" y="7872"/>
                    <a:pt x="4648" y="4228"/>
                  </a:cubicBezTo>
                  <a:cubicBezTo>
                    <a:pt x="4226" y="3224"/>
                    <a:pt x="3750" y="2168"/>
                    <a:pt x="3275" y="1165"/>
                  </a:cubicBezTo>
                  <a:cubicBezTo>
                    <a:pt x="3064" y="531"/>
                    <a:pt x="2483" y="56"/>
                    <a:pt x="1796" y="3"/>
                  </a:cubicBezTo>
                  <a:cubicBezTo>
                    <a:pt x="1764" y="1"/>
                    <a:pt x="1732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58"/>
            <p:cNvSpPr/>
            <p:nvPr/>
          </p:nvSpPr>
          <p:spPr>
            <a:xfrm>
              <a:off x="6433949" y="314463"/>
              <a:ext cx="279568" cy="340363"/>
            </a:xfrm>
            <a:custGeom>
              <a:rect b="b" l="l" r="r" t="t"/>
              <a:pathLst>
                <a:path extrusionOk="0" h="15368" w="12623">
                  <a:moveTo>
                    <a:pt x="1955" y="0"/>
                  </a:moveTo>
                  <a:cubicBezTo>
                    <a:pt x="1268" y="0"/>
                    <a:pt x="635" y="317"/>
                    <a:pt x="318" y="951"/>
                  </a:cubicBezTo>
                  <a:cubicBezTo>
                    <a:pt x="1" y="1585"/>
                    <a:pt x="159" y="2377"/>
                    <a:pt x="687" y="2905"/>
                  </a:cubicBezTo>
                  <a:cubicBezTo>
                    <a:pt x="2958" y="5334"/>
                    <a:pt x="5018" y="8027"/>
                    <a:pt x="6708" y="10879"/>
                  </a:cubicBezTo>
                  <a:cubicBezTo>
                    <a:pt x="7394" y="11882"/>
                    <a:pt x="8081" y="12939"/>
                    <a:pt x="8767" y="13942"/>
                  </a:cubicBezTo>
                  <a:cubicBezTo>
                    <a:pt x="9031" y="14365"/>
                    <a:pt x="9401" y="14734"/>
                    <a:pt x="9771" y="15051"/>
                  </a:cubicBezTo>
                  <a:cubicBezTo>
                    <a:pt x="10073" y="15260"/>
                    <a:pt x="10426" y="15367"/>
                    <a:pt x="10781" y="15367"/>
                  </a:cubicBezTo>
                  <a:cubicBezTo>
                    <a:pt x="11233" y="15367"/>
                    <a:pt x="11687" y="15195"/>
                    <a:pt x="12041" y="14840"/>
                  </a:cubicBezTo>
                  <a:cubicBezTo>
                    <a:pt x="12622" y="14206"/>
                    <a:pt x="12622" y="13256"/>
                    <a:pt x="12041" y="12622"/>
                  </a:cubicBezTo>
                  <a:cubicBezTo>
                    <a:pt x="11249" y="11618"/>
                    <a:pt x="10510" y="10562"/>
                    <a:pt x="9876" y="9453"/>
                  </a:cubicBezTo>
                  <a:cubicBezTo>
                    <a:pt x="8609" y="7499"/>
                    <a:pt x="7289" y="5598"/>
                    <a:pt x="5915" y="3750"/>
                  </a:cubicBezTo>
                  <a:cubicBezTo>
                    <a:pt x="5071" y="2694"/>
                    <a:pt x="4173" y="1690"/>
                    <a:pt x="3275" y="740"/>
                  </a:cubicBezTo>
                  <a:cubicBezTo>
                    <a:pt x="2905" y="317"/>
                    <a:pt x="2430" y="53"/>
                    <a:pt x="1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58"/>
            <p:cNvSpPr/>
            <p:nvPr/>
          </p:nvSpPr>
          <p:spPr>
            <a:xfrm>
              <a:off x="1736818" y="1837038"/>
              <a:ext cx="142763" cy="394358"/>
            </a:xfrm>
            <a:custGeom>
              <a:rect b="b" l="l" r="r" t="t"/>
              <a:pathLst>
                <a:path extrusionOk="0" h="17806" w="6446">
                  <a:moveTo>
                    <a:pt x="1728" y="0"/>
                  </a:moveTo>
                  <a:cubicBezTo>
                    <a:pt x="1663" y="0"/>
                    <a:pt x="1597" y="4"/>
                    <a:pt x="1532" y="12"/>
                  </a:cubicBezTo>
                  <a:cubicBezTo>
                    <a:pt x="634" y="117"/>
                    <a:pt x="0" y="962"/>
                    <a:pt x="53" y="1860"/>
                  </a:cubicBezTo>
                  <a:cubicBezTo>
                    <a:pt x="53" y="1913"/>
                    <a:pt x="106" y="2071"/>
                    <a:pt x="106" y="2230"/>
                  </a:cubicBezTo>
                  <a:cubicBezTo>
                    <a:pt x="528" y="6243"/>
                    <a:pt x="1215" y="10204"/>
                    <a:pt x="2165" y="14112"/>
                  </a:cubicBezTo>
                  <a:cubicBezTo>
                    <a:pt x="2377" y="14957"/>
                    <a:pt x="2535" y="15749"/>
                    <a:pt x="2852" y="16541"/>
                  </a:cubicBezTo>
                  <a:cubicBezTo>
                    <a:pt x="3010" y="17122"/>
                    <a:pt x="3433" y="17545"/>
                    <a:pt x="4014" y="17756"/>
                  </a:cubicBezTo>
                  <a:cubicBezTo>
                    <a:pt x="4153" y="17789"/>
                    <a:pt x="4290" y="17805"/>
                    <a:pt x="4424" y="17805"/>
                  </a:cubicBezTo>
                  <a:cubicBezTo>
                    <a:pt x="5561" y="17805"/>
                    <a:pt x="6446" y="16666"/>
                    <a:pt x="6021" y="15485"/>
                  </a:cubicBezTo>
                  <a:cubicBezTo>
                    <a:pt x="4964" y="11736"/>
                    <a:pt x="4172" y="7881"/>
                    <a:pt x="3750" y="4025"/>
                  </a:cubicBezTo>
                  <a:cubicBezTo>
                    <a:pt x="3644" y="3128"/>
                    <a:pt x="3538" y="2283"/>
                    <a:pt x="3380" y="1438"/>
                  </a:cubicBezTo>
                  <a:cubicBezTo>
                    <a:pt x="3282" y="606"/>
                    <a:pt x="2549" y="0"/>
                    <a:pt x="1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6" name="Google Shape;3336;p58"/>
          <p:cNvGrpSpPr/>
          <p:nvPr/>
        </p:nvGrpSpPr>
        <p:grpSpPr>
          <a:xfrm>
            <a:off x="5539165" y="3145847"/>
            <a:ext cx="1113055" cy="1639964"/>
            <a:chOff x="1982800" y="238550"/>
            <a:chExt cx="3509000" cy="5170125"/>
          </a:xfrm>
        </p:grpSpPr>
        <p:sp>
          <p:nvSpPr>
            <p:cNvPr id="3337" name="Google Shape;3337;p58"/>
            <p:cNvSpPr/>
            <p:nvPr/>
          </p:nvSpPr>
          <p:spPr>
            <a:xfrm>
              <a:off x="2054750" y="2643100"/>
              <a:ext cx="3437050" cy="2520475"/>
            </a:xfrm>
            <a:custGeom>
              <a:rect b="b" l="l" r="r" t="t"/>
              <a:pathLst>
                <a:path extrusionOk="0" h="100819" w="137482">
                  <a:moveTo>
                    <a:pt x="83790" y="1"/>
                  </a:moveTo>
                  <a:cubicBezTo>
                    <a:pt x="36086" y="1"/>
                    <a:pt x="32377" y="44820"/>
                    <a:pt x="32377" y="44820"/>
                  </a:cubicBezTo>
                  <a:cubicBezTo>
                    <a:pt x="32377" y="44820"/>
                    <a:pt x="24574" y="36248"/>
                    <a:pt x="17277" y="36248"/>
                  </a:cubicBezTo>
                  <a:cubicBezTo>
                    <a:pt x="15461" y="36248"/>
                    <a:pt x="13677" y="36779"/>
                    <a:pt x="12052" y="38105"/>
                  </a:cubicBezTo>
                  <a:cubicBezTo>
                    <a:pt x="1" y="47938"/>
                    <a:pt x="22065" y="89188"/>
                    <a:pt x="22065" y="89188"/>
                  </a:cubicBezTo>
                  <a:cubicBezTo>
                    <a:pt x="22065" y="89188"/>
                    <a:pt x="10493" y="89488"/>
                    <a:pt x="14570" y="96743"/>
                  </a:cubicBezTo>
                  <a:cubicBezTo>
                    <a:pt x="16182" y="99630"/>
                    <a:pt x="35338" y="100818"/>
                    <a:pt x="57869" y="100818"/>
                  </a:cubicBezTo>
                  <a:cubicBezTo>
                    <a:pt x="91482" y="100818"/>
                    <a:pt x="132604" y="98174"/>
                    <a:pt x="134184" y="94584"/>
                  </a:cubicBezTo>
                  <a:cubicBezTo>
                    <a:pt x="137481" y="87210"/>
                    <a:pt x="126210" y="85591"/>
                    <a:pt x="126210" y="85591"/>
                  </a:cubicBezTo>
                  <a:cubicBezTo>
                    <a:pt x="135023" y="69223"/>
                    <a:pt x="136642" y="41163"/>
                    <a:pt x="125610" y="34867"/>
                  </a:cubicBezTo>
                  <a:cubicBezTo>
                    <a:pt x="124435" y="34205"/>
                    <a:pt x="123293" y="33922"/>
                    <a:pt x="122199" y="33922"/>
                  </a:cubicBezTo>
                  <a:cubicBezTo>
                    <a:pt x="115868" y="33922"/>
                    <a:pt x="111160" y="43381"/>
                    <a:pt x="111160" y="43381"/>
                  </a:cubicBezTo>
                  <a:cubicBezTo>
                    <a:pt x="109122" y="25094"/>
                    <a:pt x="93473" y="572"/>
                    <a:pt x="93473" y="572"/>
                  </a:cubicBezTo>
                  <a:cubicBezTo>
                    <a:pt x="90059" y="183"/>
                    <a:pt x="86835" y="1"/>
                    <a:pt x="83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58"/>
            <p:cNvSpPr/>
            <p:nvPr/>
          </p:nvSpPr>
          <p:spPr>
            <a:xfrm>
              <a:off x="2392000" y="4100325"/>
              <a:ext cx="3048825" cy="1063250"/>
            </a:xfrm>
            <a:custGeom>
              <a:rect b="b" l="l" r="r" t="t"/>
              <a:pathLst>
                <a:path extrusionOk="0" h="42530" w="121953">
                  <a:moveTo>
                    <a:pt x="80911" y="0"/>
                  </a:moveTo>
                  <a:cubicBezTo>
                    <a:pt x="79378" y="0"/>
                    <a:pt x="78007" y="1458"/>
                    <a:pt x="76985" y="2480"/>
                  </a:cubicBezTo>
                  <a:cubicBezTo>
                    <a:pt x="73928" y="5478"/>
                    <a:pt x="71829" y="9255"/>
                    <a:pt x="68711" y="12193"/>
                  </a:cubicBezTo>
                  <a:cubicBezTo>
                    <a:pt x="66441" y="14413"/>
                    <a:pt x="63363" y="16846"/>
                    <a:pt x="60015" y="16846"/>
                  </a:cubicBezTo>
                  <a:cubicBezTo>
                    <a:pt x="59384" y="16846"/>
                    <a:pt x="58745" y="16759"/>
                    <a:pt x="58099" y="16570"/>
                  </a:cubicBezTo>
                  <a:cubicBezTo>
                    <a:pt x="56240" y="16090"/>
                    <a:pt x="53602" y="14111"/>
                    <a:pt x="53123" y="12193"/>
                  </a:cubicBezTo>
                  <a:lnTo>
                    <a:pt x="53123" y="12193"/>
                  </a:lnTo>
                  <a:cubicBezTo>
                    <a:pt x="52091" y="14371"/>
                    <a:pt x="54348" y="32998"/>
                    <a:pt x="49043" y="32998"/>
                  </a:cubicBezTo>
                  <a:cubicBezTo>
                    <a:pt x="48800" y="32998"/>
                    <a:pt x="48541" y="32959"/>
                    <a:pt x="48266" y="32878"/>
                  </a:cubicBezTo>
                  <a:cubicBezTo>
                    <a:pt x="42210" y="31079"/>
                    <a:pt x="44429" y="9914"/>
                    <a:pt x="44429" y="9914"/>
                  </a:cubicBezTo>
                  <a:lnTo>
                    <a:pt x="40891" y="7156"/>
                  </a:lnTo>
                  <a:lnTo>
                    <a:pt x="17988" y="29820"/>
                  </a:lnTo>
                  <a:cubicBezTo>
                    <a:pt x="17988" y="29820"/>
                    <a:pt x="20566" y="36176"/>
                    <a:pt x="12652" y="37255"/>
                  </a:cubicBezTo>
                  <a:cubicBezTo>
                    <a:pt x="11977" y="37340"/>
                    <a:pt x="11303" y="37379"/>
                    <a:pt x="10635" y="37379"/>
                  </a:cubicBezTo>
                  <a:cubicBezTo>
                    <a:pt x="6617" y="37379"/>
                    <a:pt x="2820" y="35962"/>
                    <a:pt x="301" y="34677"/>
                  </a:cubicBezTo>
                  <a:lnTo>
                    <a:pt x="301" y="34677"/>
                  </a:lnTo>
                  <a:cubicBezTo>
                    <a:pt x="1" y="35696"/>
                    <a:pt x="181" y="36955"/>
                    <a:pt x="1020" y="38454"/>
                  </a:cubicBezTo>
                  <a:cubicBezTo>
                    <a:pt x="2656" y="41341"/>
                    <a:pt x="21827" y="42529"/>
                    <a:pt x="44366" y="42529"/>
                  </a:cubicBezTo>
                  <a:cubicBezTo>
                    <a:pt x="77992" y="42529"/>
                    <a:pt x="119114" y="39885"/>
                    <a:pt x="120694" y="36295"/>
                  </a:cubicBezTo>
                  <a:cubicBezTo>
                    <a:pt x="121953" y="33477"/>
                    <a:pt x="121114" y="31499"/>
                    <a:pt x="119555" y="30120"/>
                  </a:cubicBezTo>
                  <a:cubicBezTo>
                    <a:pt x="119375" y="30899"/>
                    <a:pt x="119075" y="31739"/>
                    <a:pt x="118835" y="32638"/>
                  </a:cubicBezTo>
                  <a:cubicBezTo>
                    <a:pt x="117906" y="35531"/>
                    <a:pt x="108508" y="37042"/>
                    <a:pt x="99933" y="37042"/>
                  </a:cubicBezTo>
                  <a:cubicBezTo>
                    <a:pt x="94115" y="37042"/>
                    <a:pt x="88676" y="36346"/>
                    <a:pt x="86519" y="34916"/>
                  </a:cubicBezTo>
                  <a:cubicBezTo>
                    <a:pt x="83341" y="32818"/>
                    <a:pt x="83641" y="26043"/>
                    <a:pt x="83581" y="22745"/>
                  </a:cubicBezTo>
                  <a:cubicBezTo>
                    <a:pt x="83521" y="19448"/>
                    <a:pt x="83581" y="16150"/>
                    <a:pt x="83820" y="12852"/>
                  </a:cubicBezTo>
                  <a:cubicBezTo>
                    <a:pt x="83940" y="10094"/>
                    <a:pt x="84600" y="7096"/>
                    <a:pt x="84360" y="4338"/>
                  </a:cubicBezTo>
                  <a:cubicBezTo>
                    <a:pt x="84240" y="2719"/>
                    <a:pt x="83401" y="681"/>
                    <a:pt x="81722" y="141"/>
                  </a:cubicBezTo>
                  <a:cubicBezTo>
                    <a:pt x="81447" y="44"/>
                    <a:pt x="81177" y="0"/>
                    <a:pt x="80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58"/>
            <p:cNvSpPr/>
            <p:nvPr/>
          </p:nvSpPr>
          <p:spPr>
            <a:xfrm>
              <a:off x="3869950" y="2745825"/>
              <a:ext cx="1602350" cy="2117400"/>
            </a:xfrm>
            <a:custGeom>
              <a:rect b="b" l="l" r="r" t="t"/>
              <a:pathLst>
                <a:path extrusionOk="0" h="84696" w="64094">
                  <a:moveTo>
                    <a:pt x="53664" y="81538"/>
                  </a:moveTo>
                  <a:cubicBezTo>
                    <a:pt x="53663" y="81539"/>
                    <a:pt x="53662" y="81541"/>
                    <a:pt x="53662" y="81542"/>
                  </a:cubicBezTo>
                  <a:lnTo>
                    <a:pt x="54021" y="81602"/>
                  </a:lnTo>
                  <a:cubicBezTo>
                    <a:pt x="53902" y="81579"/>
                    <a:pt x="53783" y="81558"/>
                    <a:pt x="53664" y="81538"/>
                  </a:cubicBezTo>
                  <a:close/>
                  <a:moveTo>
                    <a:pt x="23024" y="0"/>
                  </a:moveTo>
                  <a:cubicBezTo>
                    <a:pt x="20565" y="3058"/>
                    <a:pt x="16968" y="5097"/>
                    <a:pt x="13071" y="5636"/>
                  </a:cubicBezTo>
                  <a:cubicBezTo>
                    <a:pt x="2279" y="7495"/>
                    <a:pt x="8454" y="15649"/>
                    <a:pt x="4257" y="22964"/>
                  </a:cubicBezTo>
                  <a:cubicBezTo>
                    <a:pt x="2758" y="25602"/>
                    <a:pt x="480" y="27341"/>
                    <a:pt x="180" y="30458"/>
                  </a:cubicBezTo>
                  <a:cubicBezTo>
                    <a:pt x="0" y="31957"/>
                    <a:pt x="180" y="33396"/>
                    <a:pt x="720" y="34775"/>
                  </a:cubicBezTo>
                  <a:cubicBezTo>
                    <a:pt x="1319" y="36334"/>
                    <a:pt x="2099" y="37833"/>
                    <a:pt x="3058" y="39212"/>
                  </a:cubicBezTo>
                  <a:cubicBezTo>
                    <a:pt x="4437" y="41311"/>
                    <a:pt x="4377" y="43589"/>
                    <a:pt x="5336" y="45867"/>
                  </a:cubicBezTo>
                  <a:cubicBezTo>
                    <a:pt x="6356" y="48446"/>
                    <a:pt x="8394" y="50484"/>
                    <a:pt x="9533" y="53002"/>
                  </a:cubicBezTo>
                  <a:cubicBezTo>
                    <a:pt x="10751" y="55553"/>
                    <a:pt x="7821" y="75980"/>
                    <a:pt x="14614" y="75980"/>
                  </a:cubicBezTo>
                  <a:cubicBezTo>
                    <a:pt x="14847" y="75980"/>
                    <a:pt x="15092" y="75956"/>
                    <a:pt x="15349" y="75906"/>
                  </a:cubicBezTo>
                  <a:cubicBezTo>
                    <a:pt x="19726" y="75066"/>
                    <a:pt x="17987" y="65353"/>
                    <a:pt x="18227" y="62416"/>
                  </a:cubicBezTo>
                  <a:lnTo>
                    <a:pt x="18227" y="62416"/>
                  </a:lnTo>
                  <a:cubicBezTo>
                    <a:pt x="22364" y="65773"/>
                    <a:pt x="19246" y="72428"/>
                    <a:pt x="20446" y="76925"/>
                  </a:cubicBezTo>
                  <a:cubicBezTo>
                    <a:pt x="21345" y="80163"/>
                    <a:pt x="24643" y="83760"/>
                    <a:pt x="28000" y="84420"/>
                  </a:cubicBezTo>
                  <a:cubicBezTo>
                    <a:pt x="29033" y="84612"/>
                    <a:pt x="30064" y="84695"/>
                    <a:pt x="31092" y="84695"/>
                  </a:cubicBezTo>
                  <a:cubicBezTo>
                    <a:pt x="37659" y="84695"/>
                    <a:pt x="44155" y="81307"/>
                    <a:pt x="50790" y="81307"/>
                  </a:cubicBezTo>
                  <a:cubicBezTo>
                    <a:pt x="51745" y="81307"/>
                    <a:pt x="52703" y="81377"/>
                    <a:pt x="53664" y="81538"/>
                  </a:cubicBezTo>
                  <a:lnTo>
                    <a:pt x="53664" y="81538"/>
                  </a:lnTo>
                  <a:cubicBezTo>
                    <a:pt x="62475" y="65109"/>
                    <a:pt x="64093" y="37113"/>
                    <a:pt x="53062" y="30818"/>
                  </a:cubicBezTo>
                  <a:cubicBezTo>
                    <a:pt x="51874" y="30139"/>
                    <a:pt x="50719" y="29850"/>
                    <a:pt x="49613" y="29850"/>
                  </a:cubicBezTo>
                  <a:cubicBezTo>
                    <a:pt x="43302" y="29850"/>
                    <a:pt x="38612" y="39272"/>
                    <a:pt x="38612" y="39272"/>
                  </a:cubicBezTo>
                  <a:cubicBezTo>
                    <a:pt x="36994" y="25182"/>
                    <a:pt x="27401" y="7375"/>
                    <a:pt x="2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58"/>
            <p:cNvSpPr/>
            <p:nvPr/>
          </p:nvSpPr>
          <p:spPr>
            <a:xfrm>
              <a:off x="3869950" y="3253950"/>
              <a:ext cx="1510925" cy="1609275"/>
            </a:xfrm>
            <a:custGeom>
              <a:rect b="b" l="l" r="r" t="t"/>
              <a:pathLst>
                <a:path extrusionOk="0" h="64371" w="60437">
                  <a:moveTo>
                    <a:pt x="18527" y="1"/>
                  </a:moveTo>
                  <a:lnTo>
                    <a:pt x="18527" y="1"/>
                  </a:lnTo>
                  <a:cubicBezTo>
                    <a:pt x="18524" y="7"/>
                    <a:pt x="18521" y="13"/>
                    <a:pt x="18519" y="19"/>
                  </a:cubicBezTo>
                  <a:lnTo>
                    <a:pt x="18519" y="19"/>
                  </a:lnTo>
                  <a:cubicBezTo>
                    <a:pt x="18521" y="13"/>
                    <a:pt x="18524" y="7"/>
                    <a:pt x="18527" y="1"/>
                  </a:cubicBezTo>
                  <a:close/>
                  <a:moveTo>
                    <a:pt x="53603" y="61155"/>
                  </a:moveTo>
                  <a:lnTo>
                    <a:pt x="53603" y="61155"/>
                  </a:lnTo>
                  <a:cubicBezTo>
                    <a:pt x="53602" y="61156"/>
                    <a:pt x="53602" y="61156"/>
                    <a:pt x="53602" y="61157"/>
                  </a:cubicBezTo>
                  <a:lnTo>
                    <a:pt x="53961" y="61217"/>
                  </a:lnTo>
                  <a:cubicBezTo>
                    <a:pt x="53842" y="61195"/>
                    <a:pt x="53722" y="61174"/>
                    <a:pt x="53603" y="61155"/>
                  </a:cubicBezTo>
                  <a:close/>
                  <a:moveTo>
                    <a:pt x="18519" y="19"/>
                  </a:moveTo>
                  <a:lnTo>
                    <a:pt x="18519" y="19"/>
                  </a:lnTo>
                  <a:cubicBezTo>
                    <a:pt x="17984" y="1213"/>
                    <a:pt x="17627" y="2526"/>
                    <a:pt x="17568" y="3898"/>
                  </a:cubicBezTo>
                  <a:cubicBezTo>
                    <a:pt x="17088" y="8814"/>
                    <a:pt x="17028" y="13731"/>
                    <a:pt x="16788" y="18707"/>
                  </a:cubicBezTo>
                  <a:cubicBezTo>
                    <a:pt x="16728" y="20866"/>
                    <a:pt x="15589" y="22904"/>
                    <a:pt x="15649" y="25063"/>
                  </a:cubicBezTo>
                  <a:cubicBezTo>
                    <a:pt x="15769" y="27341"/>
                    <a:pt x="16368" y="29440"/>
                    <a:pt x="15889" y="31778"/>
                  </a:cubicBezTo>
                  <a:cubicBezTo>
                    <a:pt x="15769" y="32318"/>
                    <a:pt x="15349" y="34236"/>
                    <a:pt x="14630" y="34356"/>
                  </a:cubicBezTo>
                  <a:cubicBezTo>
                    <a:pt x="14576" y="34364"/>
                    <a:pt x="14526" y="34368"/>
                    <a:pt x="14478" y="34368"/>
                  </a:cubicBezTo>
                  <a:cubicBezTo>
                    <a:pt x="13446" y="34368"/>
                    <a:pt x="13610" y="32591"/>
                    <a:pt x="13610" y="32018"/>
                  </a:cubicBezTo>
                  <a:cubicBezTo>
                    <a:pt x="13610" y="29799"/>
                    <a:pt x="11752" y="28600"/>
                    <a:pt x="11212" y="26442"/>
                  </a:cubicBezTo>
                  <a:cubicBezTo>
                    <a:pt x="10553" y="23864"/>
                    <a:pt x="9054" y="21525"/>
                    <a:pt x="7015" y="19786"/>
                  </a:cubicBezTo>
                  <a:cubicBezTo>
                    <a:pt x="5516" y="18647"/>
                    <a:pt x="4077" y="17868"/>
                    <a:pt x="2938" y="16309"/>
                  </a:cubicBezTo>
                  <a:cubicBezTo>
                    <a:pt x="1979" y="14930"/>
                    <a:pt x="840" y="13731"/>
                    <a:pt x="240" y="12172"/>
                  </a:cubicBezTo>
                  <a:lnTo>
                    <a:pt x="240" y="12172"/>
                  </a:lnTo>
                  <a:cubicBezTo>
                    <a:pt x="0" y="12891"/>
                    <a:pt x="480" y="13731"/>
                    <a:pt x="720" y="14450"/>
                  </a:cubicBezTo>
                  <a:cubicBezTo>
                    <a:pt x="1319" y="16009"/>
                    <a:pt x="2159" y="17508"/>
                    <a:pt x="3058" y="18887"/>
                  </a:cubicBezTo>
                  <a:cubicBezTo>
                    <a:pt x="4437" y="20986"/>
                    <a:pt x="4437" y="23264"/>
                    <a:pt x="5336" y="25542"/>
                  </a:cubicBezTo>
                  <a:cubicBezTo>
                    <a:pt x="6356" y="28121"/>
                    <a:pt x="8394" y="30159"/>
                    <a:pt x="9593" y="32677"/>
                  </a:cubicBezTo>
                  <a:cubicBezTo>
                    <a:pt x="10753" y="35228"/>
                    <a:pt x="7821" y="55655"/>
                    <a:pt x="14614" y="55655"/>
                  </a:cubicBezTo>
                  <a:cubicBezTo>
                    <a:pt x="14847" y="55655"/>
                    <a:pt x="15092" y="55631"/>
                    <a:pt x="15349" y="55581"/>
                  </a:cubicBezTo>
                  <a:cubicBezTo>
                    <a:pt x="19726" y="54741"/>
                    <a:pt x="17987" y="45028"/>
                    <a:pt x="18227" y="42091"/>
                  </a:cubicBezTo>
                  <a:lnTo>
                    <a:pt x="18227" y="42091"/>
                  </a:lnTo>
                  <a:cubicBezTo>
                    <a:pt x="22424" y="45448"/>
                    <a:pt x="19246" y="52103"/>
                    <a:pt x="20505" y="56600"/>
                  </a:cubicBezTo>
                  <a:cubicBezTo>
                    <a:pt x="21345" y="59838"/>
                    <a:pt x="24702" y="63435"/>
                    <a:pt x="28000" y="64095"/>
                  </a:cubicBezTo>
                  <a:cubicBezTo>
                    <a:pt x="29025" y="64287"/>
                    <a:pt x="30049" y="64370"/>
                    <a:pt x="31072" y="64370"/>
                  </a:cubicBezTo>
                  <a:cubicBezTo>
                    <a:pt x="37638" y="64370"/>
                    <a:pt x="44163" y="60941"/>
                    <a:pt x="50833" y="60941"/>
                  </a:cubicBezTo>
                  <a:cubicBezTo>
                    <a:pt x="51754" y="60941"/>
                    <a:pt x="52676" y="61007"/>
                    <a:pt x="53603" y="61155"/>
                  </a:cubicBezTo>
                  <a:lnTo>
                    <a:pt x="53603" y="61155"/>
                  </a:lnTo>
                  <a:cubicBezTo>
                    <a:pt x="57199" y="54440"/>
                    <a:pt x="59597" y="45747"/>
                    <a:pt x="60437" y="37414"/>
                  </a:cubicBezTo>
                  <a:lnTo>
                    <a:pt x="60437" y="37414"/>
                  </a:lnTo>
                  <a:cubicBezTo>
                    <a:pt x="57694" y="43886"/>
                    <a:pt x="52694" y="51160"/>
                    <a:pt x="44473" y="51160"/>
                  </a:cubicBezTo>
                  <a:cubicBezTo>
                    <a:pt x="43707" y="51160"/>
                    <a:pt x="42913" y="51097"/>
                    <a:pt x="42090" y="50964"/>
                  </a:cubicBezTo>
                  <a:cubicBezTo>
                    <a:pt x="30039" y="49046"/>
                    <a:pt x="38373" y="25123"/>
                    <a:pt x="44009" y="11872"/>
                  </a:cubicBezTo>
                  <a:lnTo>
                    <a:pt x="44009" y="11872"/>
                  </a:lnTo>
                  <a:cubicBezTo>
                    <a:pt x="41790" y="13851"/>
                    <a:pt x="39931" y="16249"/>
                    <a:pt x="38552" y="18947"/>
                  </a:cubicBezTo>
                  <a:cubicBezTo>
                    <a:pt x="38193" y="15949"/>
                    <a:pt x="37593" y="13011"/>
                    <a:pt x="36754" y="10073"/>
                  </a:cubicBezTo>
                  <a:cubicBezTo>
                    <a:pt x="34895" y="15949"/>
                    <a:pt x="31538" y="24403"/>
                    <a:pt x="27221" y="25602"/>
                  </a:cubicBezTo>
                  <a:cubicBezTo>
                    <a:pt x="26947" y="25682"/>
                    <a:pt x="26683" y="25720"/>
                    <a:pt x="26429" y="25720"/>
                  </a:cubicBezTo>
                  <a:cubicBezTo>
                    <a:pt x="23076" y="25720"/>
                    <a:pt x="21478" y="19134"/>
                    <a:pt x="20865" y="16849"/>
                  </a:cubicBezTo>
                  <a:cubicBezTo>
                    <a:pt x="20206" y="14210"/>
                    <a:pt x="19666" y="11512"/>
                    <a:pt x="19246" y="8814"/>
                  </a:cubicBezTo>
                  <a:cubicBezTo>
                    <a:pt x="19067" y="7615"/>
                    <a:pt x="19007" y="6356"/>
                    <a:pt x="19067" y="5157"/>
                  </a:cubicBezTo>
                  <a:cubicBezTo>
                    <a:pt x="19067" y="3966"/>
                    <a:pt x="18120" y="941"/>
                    <a:pt x="18519" y="19"/>
                  </a:cubicBez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58"/>
            <p:cNvSpPr/>
            <p:nvPr/>
          </p:nvSpPr>
          <p:spPr>
            <a:xfrm>
              <a:off x="2080186" y="3541494"/>
              <a:ext cx="1277253" cy="1397068"/>
            </a:xfrm>
            <a:custGeom>
              <a:rect b="b" l="l" r="r" t="t"/>
              <a:pathLst>
                <a:path extrusionOk="0" h="55566" w="51085">
                  <a:moveTo>
                    <a:pt x="16239" y="1"/>
                  </a:moveTo>
                  <a:cubicBezTo>
                    <a:pt x="14430" y="1"/>
                    <a:pt x="12652" y="530"/>
                    <a:pt x="11033" y="1852"/>
                  </a:cubicBezTo>
                  <a:cubicBezTo>
                    <a:pt x="1" y="10905"/>
                    <a:pt x="17508" y="46160"/>
                    <a:pt x="20566" y="52096"/>
                  </a:cubicBezTo>
                  <a:cubicBezTo>
                    <a:pt x="20840" y="52104"/>
                    <a:pt x="21115" y="52108"/>
                    <a:pt x="21390" y="52108"/>
                  </a:cubicBezTo>
                  <a:cubicBezTo>
                    <a:pt x="23039" y="52108"/>
                    <a:pt x="24669" y="51976"/>
                    <a:pt x="25902" y="51976"/>
                  </a:cubicBezTo>
                  <a:cubicBezTo>
                    <a:pt x="30219" y="51976"/>
                    <a:pt x="33876" y="53355"/>
                    <a:pt x="38073" y="53895"/>
                  </a:cubicBezTo>
                  <a:cubicBezTo>
                    <a:pt x="40072" y="54219"/>
                    <a:pt x="40903" y="55565"/>
                    <a:pt x="42715" y="55565"/>
                  </a:cubicBezTo>
                  <a:cubicBezTo>
                    <a:pt x="42914" y="55565"/>
                    <a:pt x="43124" y="55549"/>
                    <a:pt x="43350" y="55513"/>
                  </a:cubicBezTo>
                  <a:cubicBezTo>
                    <a:pt x="44789" y="55334"/>
                    <a:pt x="47247" y="54194"/>
                    <a:pt x="48086" y="52935"/>
                  </a:cubicBezTo>
                  <a:cubicBezTo>
                    <a:pt x="51084" y="48439"/>
                    <a:pt x="47247" y="42743"/>
                    <a:pt x="45868" y="38666"/>
                  </a:cubicBezTo>
                  <a:cubicBezTo>
                    <a:pt x="45088" y="36267"/>
                    <a:pt x="45928" y="34528"/>
                    <a:pt x="45868" y="32190"/>
                  </a:cubicBezTo>
                  <a:cubicBezTo>
                    <a:pt x="45808" y="29612"/>
                    <a:pt x="44069" y="26134"/>
                    <a:pt x="43110" y="23676"/>
                  </a:cubicBezTo>
                  <a:cubicBezTo>
                    <a:pt x="41251" y="18760"/>
                    <a:pt x="37654" y="13843"/>
                    <a:pt x="34476" y="9646"/>
                  </a:cubicBezTo>
                  <a:cubicBezTo>
                    <a:pt x="33637" y="8507"/>
                    <a:pt x="32677" y="7188"/>
                    <a:pt x="31718" y="5929"/>
                  </a:cubicBezTo>
                  <a:cubicBezTo>
                    <a:pt x="31418" y="7608"/>
                    <a:pt x="31358" y="8627"/>
                    <a:pt x="31358" y="8627"/>
                  </a:cubicBezTo>
                  <a:cubicBezTo>
                    <a:pt x="31358" y="8627"/>
                    <a:pt x="23541" y="1"/>
                    <a:pt x="16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58"/>
            <p:cNvSpPr/>
            <p:nvPr/>
          </p:nvSpPr>
          <p:spPr>
            <a:xfrm>
              <a:off x="2423502" y="3644455"/>
              <a:ext cx="933850" cy="1319692"/>
            </a:xfrm>
            <a:custGeom>
              <a:rect b="b" l="l" r="r" t="t"/>
              <a:pathLst>
                <a:path extrusionOk="0" h="51616" w="37354">
                  <a:moveTo>
                    <a:pt x="12291" y="0"/>
                  </a:moveTo>
                  <a:cubicBezTo>
                    <a:pt x="13790" y="8814"/>
                    <a:pt x="17747" y="35975"/>
                    <a:pt x="10253" y="38673"/>
                  </a:cubicBezTo>
                  <a:cubicBezTo>
                    <a:pt x="9700" y="38876"/>
                    <a:pt x="9142" y="38972"/>
                    <a:pt x="8580" y="38972"/>
                  </a:cubicBezTo>
                  <a:cubicBezTo>
                    <a:pt x="5665" y="38972"/>
                    <a:pt x="2664" y="36405"/>
                    <a:pt x="0" y="33037"/>
                  </a:cubicBezTo>
                  <a:lnTo>
                    <a:pt x="0" y="33037"/>
                  </a:lnTo>
                  <a:cubicBezTo>
                    <a:pt x="2818" y="40172"/>
                    <a:pt x="5756" y="46047"/>
                    <a:pt x="6835" y="48146"/>
                  </a:cubicBezTo>
                  <a:cubicBezTo>
                    <a:pt x="7315" y="48176"/>
                    <a:pt x="7798" y="48187"/>
                    <a:pt x="8276" y="48187"/>
                  </a:cubicBezTo>
                  <a:cubicBezTo>
                    <a:pt x="9709" y="48187"/>
                    <a:pt x="11092" y="48086"/>
                    <a:pt x="12171" y="48086"/>
                  </a:cubicBezTo>
                  <a:cubicBezTo>
                    <a:pt x="16488" y="48086"/>
                    <a:pt x="20145" y="49405"/>
                    <a:pt x="24342" y="50005"/>
                  </a:cubicBezTo>
                  <a:cubicBezTo>
                    <a:pt x="26341" y="50275"/>
                    <a:pt x="27172" y="51615"/>
                    <a:pt x="28983" y="51615"/>
                  </a:cubicBezTo>
                  <a:cubicBezTo>
                    <a:pt x="29182" y="51615"/>
                    <a:pt x="29393" y="51599"/>
                    <a:pt x="29619" y="51563"/>
                  </a:cubicBezTo>
                  <a:cubicBezTo>
                    <a:pt x="31058" y="51384"/>
                    <a:pt x="33516" y="50184"/>
                    <a:pt x="34355" y="48985"/>
                  </a:cubicBezTo>
                  <a:cubicBezTo>
                    <a:pt x="37353" y="44489"/>
                    <a:pt x="33516" y="38793"/>
                    <a:pt x="32137" y="34716"/>
                  </a:cubicBezTo>
                  <a:cubicBezTo>
                    <a:pt x="31357" y="32317"/>
                    <a:pt x="32197" y="30578"/>
                    <a:pt x="32137" y="28240"/>
                  </a:cubicBezTo>
                  <a:cubicBezTo>
                    <a:pt x="32077" y="25662"/>
                    <a:pt x="30278" y="22184"/>
                    <a:pt x="29379" y="19726"/>
                  </a:cubicBezTo>
                  <a:cubicBezTo>
                    <a:pt x="28479" y="17508"/>
                    <a:pt x="27400" y="15409"/>
                    <a:pt x="26081" y="13371"/>
                  </a:cubicBezTo>
                  <a:cubicBezTo>
                    <a:pt x="25602" y="16309"/>
                    <a:pt x="24822" y="19906"/>
                    <a:pt x="23563" y="21105"/>
                  </a:cubicBezTo>
                  <a:cubicBezTo>
                    <a:pt x="21524" y="23204"/>
                    <a:pt x="24762" y="32377"/>
                    <a:pt x="21884" y="33936"/>
                  </a:cubicBezTo>
                  <a:cubicBezTo>
                    <a:pt x="21830" y="33964"/>
                    <a:pt x="21778" y="33977"/>
                    <a:pt x="21726" y="33977"/>
                  </a:cubicBezTo>
                  <a:cubicBezTo>
                    <a:pt x="19758" y="33977"/>
                    <a:pt x="19242" y="14344"/>
                    <a:pt x="19066" y="3478"/>
                  </a:cubicBezTo>
                  <a:cubicBezTo>
                    <a:pt x="18707" y="2998"/>
                    <a:pt x="18287" y="2519"/>
                    <a:pt x="17987" y="1979"/>
                  </a:cubicBezTo>
                  <a:cubicBezTo>
                    <a:pt x="17687" y="3658"/>
                    <a:pt x="17567" y="4677"/>
                    <a:pt x="17567" y="4677"/>
                  </a:cubicBezTo>
                  <a:cubicBezTo>
                    <a:pt x="15949" y="2938"/>
                    <a:pt x="14210" y="1379"/>
                    <a:pt x="12291" y="0"/>
                  </a:cubicBez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58"/>
            <p:cNvSpPr/>
            <p:nvPr/>
          </p:nvSpPr>
          <p:spPr>
            <a:xfrm>
              <a:off x="4883225" y="4916275"/>
              <a:ext cx="290800" cy="148400"/>
            </a:xfrm>
            <a:custGeom>
              <a:rect b="b" l="l" r="r" t="t"/>
              <a:pathLst>
                <a:path extrusionOk="0" h="5936" w="11632">
                  <a:moveTo>
                    <a:pt x="3537" y="0"/>
                  </a:moveTo>
                  <a:cubicBezTo>
                    <a:pt x="2698" y="0"/>
                    <a:pt x="1859" y="60"/>
                    <a:pt x="1079" y="240"/>
                  </a:cubicBezTo>
                  <a:cubicBezTo>
                    <a:pt x="420" y="360"/>
                    <a:pt x="0" y="540"/>
                    <a:pt x="0" y="660"/>
                  </a:cubicBezTo>
                  <a:cubicBezTo>
                    <a:pt x="60" y="780"/>
                    <a:pt x="480" y="780"/>
                    <a:pt x="1139" y="780"/>
                  </a:cubicBezTo>
                  <a:cubicBezTo>
                    <a:pt x="1859" y="780"/>
                    <a:pt x="2638" y="839"/>
                    <a:pt x="3358" y="1019"/>
                  </a:cubicBezTo>
                  <a:cubicBezTo>
                    <a:pt x="4137" y="1139"/>
                    <a:pt x="4857" y="1319"/>
                    <a:pt x="5576" y="1619"/>
                  </a:cubicBezTo>
                  <a:cubicBezTo>
                    <a:pt x="6116" y="1799"/>
                    <a:pt x="6475" y="1979"/>
                    <a:pt x="6475" y="1979"/>
                  </a:cubicBezTo>
                  <a:cubicBezTo>
                    <a:pt x="6475" y="1979"/>
                    <a:pt x="6895" y="2099"/>
                    <a:pt x="7435" y="2338"/>
                  </a:cubicBezTo>
                  <a:cubicBezTo>
                    <a:pt x="8094" y="2638"/>
                    <a:pt x="8754" y="2998"/>
                    <a:pt x="9353" y="3478"/>
                  </a:cubicBezTo>
                  <a:cubicBezTo>
                    <a:pt x="9953" y="3897"/>
                    <a:pt x="10492" y="4437"/>
                    <a:pt x="10912" y="5096"/>
                  </a:cubicBezTo>
                  <a:cubicBezTo>
                    <a:pt x="11272" y="5576"/>
                    <a:pt x="11452" y="5936"/>
                    <a:pt x="11572" y="5936"/>
                  </a:cubicBezTo>
                  <a:cubicBezTo>
                    <a:pt x="11632" y="5876"/>
                    <a:pt x="11632" y="5516"/>
                    <a:pt x="11452" y="4797"/>
                  </a:cubicBezTo>
                  <a:cubicBezTo>
                    <a:pt x="11092" y="4017"/>
                    <a:pt x="10672" y="3298"/>
                    <a:pt x="10073" y="2698"/>
                  </a:cubicBezTo>
                  <a:cubicBezTo>
                    <a:pt x="9473" y="2099"/>
                    <a:pt x="8814" y="1619"/>
                    <a:pt x="8094" y="1199"/>
                  </a:cubicBezTo>
                  <a:cubicBezTo>
                    <a:pt x="7495" y="839"/>
                    <a:pt x="7075" y="660"/>
                    <a:pt x="7075" y="660"/>
                  </a:cubicBezTo>
                  <a:cubicBezTo>
                    <a:pt x="7075" y="660"/>
                    <a:pt x="6595" y="540"/>
                    <a:pt x="5936" y="360"/>
                  </a:cubicBezTo>
                  <a:cubicBezTo>
                    <a:pt x="5156" y="180"/>
                    <a:pt x="4317" y="60"/>
                    <a:pt x="353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58"/>
            <p:cNvSpPr/>
            <p:nvPr/>
          </p:nvSpPr>
          <p:spPr>
            <a:xfrm>
              <a:off x="5104289" y="4822729"/>
              <a:ext cx="239850" cy="210450"/>
            </a:xfrm>
            <a:custGeom>
              <a:rect b="b" l="l" r="r" t="t"/>
              <a:pathLst>
                <a:path extrusionOk="0" h="8418" w="9594">
                  <a:moveTo>
                    <a:pt x="1835" y="1"/>
                  </a:moveTo>
                  <a:cubicBezTo>
                    <a:pt x="776" y="1"/>
                    <a:pt x="0" y="145"/>
                    <a:pt x="0" y="263"/>
                  </a:cubicBezTo>
                  <a:cubicBezTo>
                    <a:pt x="0" y="503"/>
                    <a:pt x="1799" y="623"/>
                    <a:pt x="3418" y="1102"/>
                  </a:cubicBezTo>
                  <a:cubicBezTo>
                    <a:pt x="4137" y="1342"/>
                    <a:pt x="4857" y="1642"/>
                    <a:pt x="5516" y="2062"/>
                  </a:cubicBezTo>
                  <a:cubicBezTo>
                    <a:pt x="5696" y="2182"/>
                    <a:pt x="5936" y="2301"/>
                    <a:pt x="6116" y="2481"/>
                  </a:cubicBezTo>
                  <a:lnTo>
                    <a:pt x="6356" y="2601"/>
                  </a:lnTo>
                  <a:lnTo>
                    <a:pt x="6536" y="2781"/>
                  </a:lnTo>
                  <a:cubicBezTo>
                    <a:pt x="6715" y="2901"/>
                    <a:pt x="6895" y="3081"/>
                    <a:pt x="7075" y="3261"/>
                  </a:cubicBezTo>
                  <a:cubicBezTo>
                    <a:pt x="7615" y="3740"/>
                    <a:pt x="8035" y="4400"/>
                    <a:pt x="8334" y="5059"/>
                  </a:cubicBezTo>
                  <a:cubicBezTo>
                    <a:pt x="8634" y="5779"/>
                    <a:pt x="8874" y="6558"/>
                    <a:pt x="8994" y="7278"/>
                  </a:cubicBezTo>
                  <a:cubicBezTo>
                    <a:pt x="9114" y="7937"/>
                    <a:pt x="9174" y="8417"/>
                    <a:pt x="9294" y="8417"/>
                  </a:cubicBezTo>
                  <a:cubicBezTo>
                    <a:pt x="9414" y="8417"/>
                    <a:pt x="9474" y="7937"/>
                    <a:pt x="9533" y="7278"/>
                  </a:cubicBezTo>
                  <a:cubicBezTo>
                    <a:pt x="9593" y="6379"/>
                    <a:pt x="9474" y="5539"/>
                    <a:pt x="9234" y="4700"/>
                  </a:cubicBezTo>
                  <a:cubicBezTo>
                    <a:pt x="8994" y="3860"/>
                    <a:pt x="8634" y="3081"/>
                    <a:pt x="8035" y="2361"/>
                  </a:cubicBezTo>
                  <a:cubicBezTo>
                    <a:pt x="7855" y="2122"/>
                    <a:pt x="7615" y="1942"/>
                    <a:pt x="7435" y="1762"/>
                  </a:cubicBezTo>
                  <a:lnTo>
                    <a:pt x="7195" y="1522"/>
                  </a:lnTo>
                  <a:lnTo>
                    <a:pt x="6895" y="1342"/>
                  </a:lnTo>
                  <a:cubicBezTo>
                    <a:pt x="6656" y="1162"/>
                    <a:pt x="6416" y="1042"/>
                    <a:pt x="6116" y="922"/>
                  </a:cubicBezTo>
                  <a:cubicBezTo>
                    <a:pt x="5336" y="563"/>
                    <a:pt x="4497" y="263"/>
                    <a:pt x="3658" y="143"/>
                  </a:cubicBezTo>
                  <a:cubicBezTo>
                    <a:pt x="3020" y="40"/>
                    <a:pt x="2389" y="1"/>
                    <a:pt x="1835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58"/>
            <p:cNvSpPr/>
            <p:nvPr/>
          </p:nvSpPr>
          <p:spPr>
            <a:xfrm>
              <a:off x="5167225" y="4780643"/>
              <a:ext cx="250325" cy="209075"/>
            </a:xfrm>
            <a:custGeom>
              <a:rect b="b" l="l" r="r" t="t"/>
              <a:pathLst>
                <a:path extrusionOk="0" h="8363" w="10013">
                  <a:moveTo>
                    <a:pt x="1508" y="1"/>
                  </a:moveTo>
                  <a:cubicBezTo>
                    <a:pt x="649" y="1"/>
                    <a:pt x="35" y="105"/>
                    <a:pt x="0" y="209"/>
                  </a:cubicBezTo>
                  <a:cubicBezTo>
                    <a:pt x="0" y="388"/>
                    <a:pt x="1799" y="628"/>
                    <a:pt x="3418" y="1168"/>
                  </a:cubicBezTo>
                  <a:cubicBezTo>
                    <a:pt x="4137" y="1408"/>
                    <a:pt x="4857" y="1708"/>
                    <a:pt x="5516" y="2127"/>
                  </a:cubicBezTo>
                  <a:cubicBezTo>
                    <a:pt x="5696" y="2247"/>
                    <a:pt x="5876" y="2367"/>
                    <a:pt x="6116" y="2547"/>
                  </a:cubicBezTo>
                  <a:lnTo>
                    <a:pt x="6296" y="2727"/>
                  </a:lnTo>
                  <a:lnTo>
                    <a:pt x="6535" y="2907"/>
                  </a:lnTo>
                  <a:cubicBezTo>
                    <a:pt x="6715" y="3027"/>
                    <a:pt x="6895" y="3206"/>
                    <a:pt x="7075" y="3326"/>
                  </a:cubicBezTo>
                  <a:cubicBezTo>
                    <a:pt x="7615" y="3866"/>
                    <a:pt x="8094" y="4466"/>
                    <a:pt x="8394" y="5125"/>
                  </a:cubicBezTo>
                  <a:cubicBezTo>
                    <a:pt x="8754" y="5845"/>
                    <a:pt x="9054" y="6564"/>
                    <a:pt x="9293" y="7284"/>
                  </a:cubicBezTo>
                  <a:cubicBezTo>
                    <a:pt x="9413" y="7943"/>
                    <a:pt x="9593" y="8363"/>
                    <a:pt x="9653" y="8363"/>
                  </a:cubicBezTo>
                  <a:cubicBezTo>
                    <a:pt x="9833" y="8363"/>
                    <a:pt x="10013" y="6564"/>
                    <a:pt x="9353" y="4765"/>
                  </a:cubicBezTo>
                  <a:cubicBezTo>
                    <a:pt x="9054" y="3926"/>
                    <a:pt x="8574" y="3146"/>
                    <a:pt x="8034" y="2487"/>
                  </a:cubicBezTo>
                  <a:cubicBezTo>
                    <a:pt x="7854" y="2247"/>
                    <a:pt x="7615" y="2067"/>
                    <a:pt x="7435" y="1887"/>
                  </a:cubicBezTo>
                  <a:lnTo>
                    <a:pt x="7195" y="1648"/>
                  </a:lnTo>
                  <a:lnTo>
                    <a:pt x="6895" y="1468"/>
                  </a:lnTo>
                  <a:cubicBezTo>
                    <a:pt x="6655" y="1288"/>
                    <a:pt x="6415" y="1168"/>
                    <a:pt x="6116" y="1048"/>
                  </a:cubicBezTo>
                  <a:cubicBezTo>
                    <a:pt x="5336" y="628"/>
                    <a:pt x="4497" y="388"/>
                    <a:pt x="3657" y="209"/>
                  </a:cubicBezTo>
                  <a:cubicBezTo>
                    <a:pt x="2897" y="57"/>
                    <a:pt x="2137" y="1"/>
                    <a:pt x="1508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58"/>
            <p:cNvSpPr/>
            <p:nvPr/>
          </p:nvSpPr>
          <p:spPr>
            <a:xfrm>
              <a:off x="4791775" y="4774025"/>
              <a:ext cx="440700" cy="80100"/>
            </a:xfrm>
            <a:custGeom>
              <a:rect b="b" l="l" r="r" t="t"/>
              <a:pathLst>
                <a:path extrusionOk="0" h="3204" w="17628">
                  <a:moveTo>
                    <a:pt x="10937" y="1"/>
                  </a:moveTo>
                  <a:cubicBezTo>
                    <a:pt x="9587" y="1"/>
                    <a:pt x="8574" y="54"/>
                    <a:pt x="8574" y="54"/>
                  </a:cubicBezTo>
                  <a:cubicBezTo>
                    <a:pt x="8574" y="54"/>
                    <a:pt x="7975" y="114"/>
                    <a:pt x="7136" y="294"/>
                  </a:cubicBezTo>
                  <a:cubicBezTo>
                    <a:pt x="6116" y="474"/>
                    <a:pt x="5097" y="714"/>
                    <a:pt x="4078" y="1013"/>
                  </a:cubicBezTo>
                  <a:cubicBezTo>
                    <a:pt x="3058" y="1313"/>
                    <a:pt x="2099" y="1733"/>
                    <a:pt x="1200" y="2273"/>
                  </a:cubicBezTo>
                  <a:cubicBezTo>
                    <a:pt x="420" y="2752"/>
                    <a:pt x="1" y="3112"/>
                    <a:pt x="61" y="3172"/>
                  </a:cubicBezTo>
                  <a:cubicBezTo>
                    <a:pt x="71" y="3193"/>
                    <a:pt x="98" y="3203"/>
                    <a:pt x="138" y="3203"/>
                  </a:cubicBezTo>
                  <a:cubicBezTo>
                    <a:pt x="323" y="3203"/>
                    <a:pt x="801" y="2998"/>
                    <a:pt x="1440" y="2752"/>
                  </a:cubicBezTo>
                  <a:cubicBezTo>
                    <a:pt x="2399" y="2452"/>
                    <a:pt x="3358" y="2213"/>
                    <a:pt x="4318" y="2033"/>
                  </a:cubicBezTo>
                  <a:cubicBezTo>
                    <a:pt x="5337" y="1853"/>
                    <a:pt x="6296" y="1673"/>
                    <a:pt x="7315" y="1613"/>
                  </a:cubicBezTo>
                  <a:lnTo>
                    <a:pt x="8694" y="1493"/>
                  </a:lnTo>
                  <a:cubicBezTo>
                    <a:pt x="8694" y="1493"/>
                    <a:pt x="10853" y="1253"/>
                    <a:pt x="13131" y="1133"/>
                  </a:cubicBezTo>
                  <a:cubicBezTo>
                    <a:pt x="15350" y="953"/>
                    <a:pt x="17628" y="893"/>
                    <a:pt x="17628" y="714"/>
                  </a:cubicBezTo>
                  <a:cubicBezTo>
                    <a:pt x="17628" y="474"/>
                    <a:pt x="15350" y="174"/>
                    <a:pt x="13131" y="54"/>
                  </a:cubicBezTo>
                  <a:cubicBezTo>
                    <a:pt x="12372" y="14"/>
                    <a:pt x="11612" y="1"/>
                    <a:pt x="109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58"/>
            <p:cNvSpPr/>
            <p:nvPr/>
          </p:nvSpPr>
          <p:spPr>
            <a:xfrm>
              <a:off x="4520475" y="3530125"/>
              <a:ext cx="488675" cy="918875"/>
            </a:xfrm>
            <a:custGeom>
              <a:rect b="b" l="l" r="r" t="t"/>
              <a:pathLst>
                <a:path extrusionOk="0" h="36755" w="19547">
                  <a:moveTo>
                    <a:pt x="19546" y="1"/>
                  </a:moveTo>
                  <a:cubicBezTo>
                    <a:pt x="19247" y="1"/>
                    <a:pt x="18947" y="61"/>
                    <a:pt x="18647" y="181"/>
                  </a:cubicBezTo>
                  <a:cubicBezTo>
                    <a:pt x="17868" y="421"/>
                    <a:pt x="17088" y="840"/>
                    <a:pt x="16489" y="1380"/>
                  </a:cubicBezTo>
                  <a:cubicBezTo>
                    <a:pt x="14630" y="3059"/>
                    <a:pt x="13071" y="5037"/>
                    <a:pt x="11872" y="7196"/>
                  </a:cubicBezTo>
                  <a:cubicBezTo>
                    <a:pt x="10493" y="9534"/>
                    <a:pt x="9234" y="11872"/>
                    <a:pt x="8334" y="13611"/>
                  </a:cubicBezTo>
                  <a:lnTo>
                    <a:pt x="6776" y="16549"/>
                  </a:lnTo>
                  <a:cubicBezTo>
                    <a:pt x="6776" y="16549"/>
                    <a:pt x="6176" y="17748"/>
                    <a:pt x="5337" y="19547"/>
                  </a:cubicBezTo>
                  <a:lnTo>
                    <a:pt x="4018" y="22725"/>
                  </a:lnTo>
                  <a:cubicBezTo>
                    <a:pt x="3538" y="23864"/>
                    <a:pt x="2998" y="25123"/>
                    <a:pt x="2579" y="26382"/>
                  </a:cubicBezTo>
                  <a:cubicBezTo>
                    <a:pt x="2159" y="27641"/>
                    <a:pt x="1679" y="28900"/>
                    <a:pt x="1379" y="30099"/>
                  </a:cubicBezTo>
                  <a:cubicBezTo>
                    <a:pt x="1020" y="31358"/>
                    <a:pt x="720" y="32498"/>
                    <a:pt x="480" y="33457"/>
                  </a:cubicBezTo>
                  <a:cubicBezTo>
                    <a:pt x="240" y="34536"/>
                    <a:pt x="60" y="35615"/>
                    <a:pt x="0" y="36755"/>
                  </a:cubicBezTo>
                  <a:cubicBezTo>
                    <a:pt x="420" y="35735"/>
                    <a:pt x="780" y="34716"/>
                    <a:pt x="1020" y="33637"/>
                  </a:cubicBezTo>
                  <a:lnTo>
                    <a:pt x="2099" y="30459"/>
                  </a:lnTo>
                  <a:cubicBezTo>
                    <a:pt x="2519" y="29260"/>
                    <a:pt x="2938" y="28061"/>
                    <a:pt x="3478" y="26802"/>
                  </a:cubicBezTo>
                  <a:cubicBezTo>
                    <a:pt x="4018" y="25603"/>
                    <a:pt x="4497" y="24403"/>
                    <a:pt x="5037" y="23264"/>
                  </a:cubicBezTo>
                  <a:cubicBezTo>
                    <a:pt x="5636" y="22125"/>
                    <a:pt x="6116" y="21106"/>
                    <a:pt x="6536" y="20206"/>
                  </a:cubicBezTo>
                  <a:lnTo>
                    <a:pt x="8035" y="17209"/>
                  </a:lnTo>
                  <a:lnTo>
                    <a:pt x="9474" y="14211"/>
                  </a:lnTo>
                  <a:cubicBezTo>
                    <a:pt x="10373" y="12412"/>
                    <a:pt x="11512" y="10014"/>
                    <a:pt x="12771" y="7675"/>
                  </a:cubicBezTo>
                  <a:cubicBezTo>
                    <a:pt x="13791" y="5517"/>
                    <a:pt x="15170" y="3538"/>
                    <a:pt x="16848" y="1800"/>
                  </a:cubicBezTo>
                  <a:cubicBezTo>
                    <a:pt x="17388" y="1260"/>
                    <a:pt x="18047" y="780"/>
                    <a:pt x="18767" y="421"/>
                  </a:cubicBezTo>
                  <a:cubicBezTo>
                    <a:pt x="19247" y="181"/>
                    <a:pt x="19546" y="61"/>
                    <a:pt x="19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58"/>
            <p:cNvSpPr/>
            <p:nvPr/>
          </p:nvSpPr>
          <p:spPr>
            <a:xfrm>
              <a:off x="2368025" y="4851800"/>
              <a:ext cx="505175" cy="231150"/>
            </a:xfrm>
            <a:custGeom>
              <a:rect b="b" l="l" r="r" t="t"/>
              <a:pathLst>
                <a:path extrusionOk="0" h="9246" w="20207">
                  <a:moveTo>
                    <a:pt x="13611" y="1"/>
                  </a:moveTo>
                  <a:cubicBezTo>
                    <a:pt x="12112" y="1"/>
                    <a:pt x="10613" y="61"/>
                    <a:pt x="9114" y="121"/>
                  </a:cubicBezTo>
                  <a:cubicBezTo>
                    <a:pt x="7915" y="241"/>
                    <a:pt x="7076" y="361"/>
                    <a:pt x="7076" y="361"/>
                  </a:cubicBezTo>
                  <a:cubicBezTo>
                    <a:pt x="6416" y="481"/>
                    <a:pt x="5696" y="660"/>
                    <a:pt x="5037" y="900"/>
                  </a:cubicBezTo>
                  <a:cubicBezTo>
                    <a:pt x="3538" y="1260"/>
                    <a:pt x="2099" y="2039"/>
                    <a:pt x="960" y="3119"/>
                  </a:cubicBezTo>
                  <a:cubicBezTo>
                    <a:pt x="300" y="3778"/>
                    <a:pt x="1" y="4678"/>
                    <a:pt x="1" y="5577"/>
                  </a:cubicBezTo>
                  <a:cubicBezTo>
                    <a:pt x="1" y="6296"/>
                    <a:pt x="240" y="7016"/>
                    <a:pt x="600" y="7675"/>
                  </a:cubicBezTo>
                  <a:cubicBezTo>
                    <a:pt x="840" y="8095"/>
                    <a:pt x="1140" y="8515"/>
                    <a:pt x="1500" y="8875"/>
                  </a:cubicBezTo>
                  <a:cubicBezTo>
                    <a:pt x="1708" y="9083"/>
                    <a:pt x="1826" y="9246"/>
                    <a:pt x="1892" y="9246"/>
                  </a:cubicBezTo>
                  <a:cubicBezTo>
                    <a:pt x="1902" y="9246"/>
                    <a:pt x="1911" y="9242"/>
                    <a:pt x="1919" y="9234"/>
                  </a:cubicBezTo>
                  <a:cubicBezTo>
                    <a:pt x="1919" y="9234"/>
                    <a:pt x="1859" y="8994"/>
                    <a:pt x="1739" y="8695"/>
                  </a:cubicBezTo>
                  <a:cubicBezTo>
                    <a:pt x="1500" y="8275"/>
                    <a:pt x="1260" y="7855"/>
                    <a:pt x="1080" y="7436"/>
                  </a:cubicBezTo>
                  <a:cubicBezTo>
                    <a:pt x="840" y="6836"/>
                    <a:pt x="780" y="6236"/>
                    <a:pt x="780" y="5577"/>
                  </a:cubicBezTo>
                  <a:cubicBezTo>
                    <a:pt x="840" y="4917"/>
                    <a:pt x="1140" y="4258"/>
                    <a:pt x="1679" y="3838"/>
                  </a:cubicBezTo>
                  <a:cubicBezTo>
                    <a:pt x="2759" y="2939"/>
                    <a:pt x="4078" y="2399"/>
                    <a:pt x="5457" y="2159"/>
                  </a:cubicBezTo>
                  <a:cubicBezTo>
                    <a:pt x="6056" y="1979"/>
                    <a:pt x="6716" y="1860"/>
                    <a:pt x="7375" y="1800"/>
                  </a:cubicBezTo>
                  <a:cubicBezTo>
                    <a:pt x="7375" y="1800"/>
                    <a:pt x="8155" y="1620"/>
                    <a:pt x="9294" y="1440"/>
                  </a:cubicBezTo>
                  <a:cubicBezTo>
                    <a:pt x="10493" y="1260"/>
                    <a:pt x="12112" y="1140"/>
                    <a:pt x="13671" y="1020"/>
                  </a:cubicBezTo>
                  <a:cubicBezTo>
                    <a:pt x="16908" y="840"/>
                    <a:pt x="20146" y="960"/>
                    <a:pt x="20146" y="840"/>
                  </a:cubicBezTo>
                  <a:cubicBezTo>
                    <a:pt x="20206" y="600"/>
                    <a:pt x="16968" y="61"/>
                    <a:pt x="1361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58"/>
            <p:cNvSpPr/>
            <p:nvPr/>
          </p:nvSpPr>
          <p:spPr>
            <a:xfrm>
              <a:off x="2483450" y="4922989"/>
              <a:ext cx="155900" cy="181575"/>
            </a:xfrm>
            <a:custGeom>
              <a:rect b="b" l="l" r="r" t="t"/>
              <a:pathLst>
                <a:path extrusionOk="0" h="7263" w="6236">
                  <a:moveTo>
                    <a:pt x="5336" y="1"/>
                  </a:moveTo>
                  <a:cubicBezTo>
                    <a:pt x="4737" y="61"/>
                    <a:pt x="4077" y="180"/>
                    <a:pt x="3538" y="420"/>
                  </a:cubicBezTo>
                  <a:cubicBezTo>
                    <a:pt x="2878" y="720"/>
                    <a:pt x="2339" y="1020"/>
                    <a:pt x="1859" y="1440"/>
                  </a:cubicBezTo>
                  <a:cubicBezTo>
                    <a:pt x="1679" y="1559"/>
                    <a:pt x="1499" y="1679"/>
                    <a:pt x="1379" y="1859"/>
                  </a:cubicBezTo>
                  <a:cubicBezTo>
                    <a:pt x="1259" y="1979"/>
                    <a:pt x="1199" y="2039"/>
                    <a:pt x="1199" y="2039"/>
                  </a:cubicBezTo>
                  <a:cubicBezTo>
                    <a:pt x="1139" y="2099"/>
                    <a:pt x="1079" y="2159"/>
                    <a:pt x="1020" y="2219"/>
                  </a:cubicBezTo>
                  <a:cubicBezTo>
                    <a:pt x="960" y="2339"/>
                    <a:pt x="840" y="2519"/>
                    <a:pt x="660" y="2759"/>
                  </a:cubicBezTo>
                  <a:cubicBezTo>
                    <a:pt x="360" y="3358"/>
                    <a:pt x="180" y="4018"/>
                    <a:pt x="120" y="4677"/>
                  </a:cubicBezTo>
                  <a:cubicBezTo>
                    <a:pt x="0" y="5337"/>
                    <a:pt x="120" y="5936"/>
                    <a:pt x="360" y="6536"/>
                  </a:cubicBezTo>
                  <a:cubicBezTo>
                    <a:pt x="579" y="6975"/>
                    <a:pt x="799" y="7263"/>
                    <a:pt x="881" y="7263"/>
                  </a:cubicBezTo>
                  <a:cubicBezTo>
                    <a:pt x="888" y="7263"/>
                    <a:pt x="895" y="7260"/>
                    <a:pt x="900" y="7255"/>
                  </a:cubicBezTo>
                  <a:cubicBezTo>
                    <a:pt x="960" y="7195"/>
                    <a:pt x="900" y="6896"/>
                    <a:pt x="900" y="6416"/>
                  </a:cubicBezTo>
                  <a:cubicBezTo>
                    <a:pt x="840" y="5876"/>
                    <a:pt x="900" y="5337"/>
                    <a:pt x="1079" y="4857"/>
                  </a:cubicBezTo>
                  <a:cubicBezTo>
                    <a:pt x="1259" y="4377"/>
                    <a:pt x="1499" y="3898"/>
                    <a:pt x="1799" y="3478"/>
                  </a:cubicBezTo>
                  <a:lnTo>
                    <a:pt x="2159" y="3058"/>
                  </a:lnTo>
                  <a:cubicBezTo>
                    <a:pt x="2219" y="2998"/>
                    <a:pt x="2279" y="2938"/>
                    <a:pt x="2279" y="2938"/>
                  </a:cubicBezTo>
                  <a:lnTo>
                    <a:pt x="2399" y="2759"/>
                  </a:lnTo>
                  <a:cubicBezTo>
                    <a:pt x="2518" y="2639"/>
                    <a:pt x="2638" y="2519"/>
                    <a:pt x="2758" y="2399"/>
                  </a:cubicBezTo>
                  <a:cubicBezTo>
                    <a:pt x="3118" y="1979"/>
                    <a:pt x="3538" y="1619"/>
                    <a:pt x="4017" y="1320"/>
                  </a:cubicBezTo>
                  <a:cubicBezTo>
                    <a:pt x="4437" y="1020"/>
                    <a:pt x="4977" y="780"/>
                    <a:pt x="5516" y="540"/>
                  </a:cubicBezTo>
                  <a:cubicBezTo>
                    <a:pt x="5936" y="360"/>
                    <a:pt x="6236" y="240"/>
                    <a:pt x="6236" y="120"/>
                  </a:cubicBezTo>
                  <a:cubicBezTo>
                    <a:pt x="6236" y="61"/>
                    <a:pt x="5876" y="1"/>
                    <a:pt x="533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58"/>
            <p:cNvSpPr/>
            <p:nvPr/>
          </p:nvSpPr>
          <p:spPr>
            <a:xfrm>
              <a:off x="2663279" y="4937922"/>
              <a:ext cx="157400" cy="171875"/>
            </a:xfrm>
            <a:custGeom>
              <a:rect b="b" l="l" r="r" t="t"/>
              <a:pathLst>
                <a:path extrusionOk="0" h="6875" w="6296">
                  <a:moveTo>
                    <a:pt x="5930" y="0"/>
                  </a:moveTo>
                  <a:cubicBezTo>
                    <a:pt x="5450" y="0"/>
                    <a:pt x="4570" y="146"/>
                    <a:pt x="3718" y="511"/>
                  </a:cubicBezTo>
                  <a:cubicBezTo>
                    <a:pt x="3118" y="751"/>
                    <a:pt x="2579" y="991"/>
                    <a:pt x="2099" y="1351"/>
                  </a:cubicBezTo>
                  <a:cubicBezTo>
                    <a:pt x="1919" y="1471"/>
                    <a:pt x="1739" y="1590"/>
                    <a:pt x="1619" y="1710"/>
                  </a:cubicBezTo>
                  <a:lnTo>
                    <a:pt x="1439" y="1890"/>
                  </a:lnTo>
                  <a:cubicBezTo>
                    <a:pt x="1439" y="1890"/>
                    <a:pt x="1200" y="2130"/>
                    <a:pt x="900" y="2550"/>
                  </a:cubicBezTo>
                  <a:cubicBezTo>
                    <a:pt x="540" y="3089"/>
                    <a:pt x="300" y="3689"/>
                    <a:pt x="120" y="4289"/>
                  </a:cubicBezTo>
                  <a:cubicBezTo>
                    <a:pt x="0" y="4888"/>
                    <a:pt x="0" y="5548"/>
                    <a:pt x="180" y="6147"/>
                  </a:cubicBezTo>
                  <a:cubicBezTo>
                    <a:pt x="290" y="6586"/>
                    <a:pt x="450" y="6874"/>
                    <a:pt x="568" y="6874"/>
                  </a:cubicBezTo>
                  <a:cubicBezTo>
                    <a:pt x="579" y="6874"/>
                    <a:pt x="590" y="6872"/>
                    <a:pt x="600" y="6867"/>
                  </a:cubicBezTo>
                  <a:cubicBezTo>
                    <a:pt x="720" y="6807"/>
                    <a:pt x="720" y="6507"/>
                    <a:pt x="720" y="6087"/>
                  </a:cubicBezTo>
                  <a:cubicBezTo>
                    <a:pt x="720" y="5548"/>
                    <a:pt x="840" y="5068"/>
                    <a:pt x="1080" y="4588"/>
                  </a:cubicBezTo>
                  <a:cubicBezTo>
                    <a:pt x="1319" y="4169"/>
                    <a:pt x="1619" y="3749"/>
                    <a:pt x="1919" y="3329"/>
                  </a:cubicBezTo>
                  <a:cubicBezTo>
                    <a:pt x="2219" y="3089"/>
                    <a:pt x="2459" y="2850"/>
                    <a:pt x="2459" y="2850"/>
                  </a:cubicBezTo>
                  <a:lnTo>
                    <a:pt x="2579" y="2730"/>
                  </a:lnTo>
                  <a:cubicBezTo>
                    <a:pt x="2639" y="2670"/>
                    <a:pt x="2758" y="2490"/>
                    <a:pt x="2938" y="2370"/>
                  </a:cubicBezTo>
                  <a:cubicBezTo>
                    <a:pt x="3298" y="2010"/>
                    <a:pt x="3718" y="1650"/>
                    <a:pt x="4197" y="1351"/>
                  </a:cubicBezTo>
                  <a:cubicBezTo>
                    <a:pt x="5157" y="691"/>
                    <a:pt x="6296" y="271"/>
                    <a:pt x="6296" y="92"/>
                  </a:cubicBezTo>
                  <a:cubicBezTo>
                    <a:pt x="6296" y="33"/>
                    <a:pt x="6158" y="0"/>
                    <a:pt x="593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58"/>
            <p:cNvSpPr/>
            <p:nvPr/>
          </p:nvSpPr>
          <p:spPr>
            <a:xfrm>
              <a:off x="2231625" y="3530125"/>
              <a:ext cx="854400" cy="1345700"/>
            </a:xfrm>
            <a:custGeom>
              <a:rect b="b" l="l" r="r" t="t"/>
              <a:pathLst>
                <a:path extrusionOk="0" h="53828" w="34176">
                  <a:moveTo>
                    <a:pt x="11512" y="1"/>
                  </a:moveTo>
                  <a:cubicBezTo>
                    <a:pt x="11152" y="1"/>
                    <a:pt x="10793" y="16"/>
                    <a:pt x="10433" y="46"/>
                  </a:cubicBezTo>
                  <a:cubicBezTo>
                    <a:pt x="7735" y="106"/>
                    <a:pt x="5157" y="1125"/>
                    <a:pt x="3118" y="2864"/>
                  </a:cubicBezTo>
                  <a:cubicBezTo>
                    <a:pt x="2339" y="3583"/>
                    <a:pt x="1679" y="4423"/>
                    <a:pt x="1140" y="5382"/>
                  </a:cubicBezTo>
                  <a:cubicBezTo>
                    <a:pt x="780" y="6161"/>
                    <a:pt x="540" y="6941"/>
                    <a:pt x="360" y="7720"/>
                  </a:cubicBezTo>
                  <a:cubicBezTo>
                    <a:pt x="180" y="8260"/>
                    <a:pt x="120" y="8739"/>
                    <a:pt x="60" y="9279"/>
                  </a:cubicBezTo>
                  <a:cubicBezTo>
                    <a:pt x="60" y="9639"/>
                    <a:pt x="60" y="9819"/>
                    <a:pt x="60" y="9819"/>
                  </a:cubicBezTo>
                  <a:cubicBezTo>
                    <a:pt x="60" y="9819"/>
                    <a:pt x="1" y="10598"/>
                    <a:pt x="1" y="11857"/>
                  </a:cubicBezTo>
                  <a:cubicBezTo>
                    <a:pt x="1" y="12637"/>
                    <a:pt x="1" y="13416"/>
                    <a:pt x="120" y="14196"/>
                  </a:cubicBezTo>
                  <a:cubicBezTo>
                    <a:pt x="120" y="14675"/>
                    <a:pt x="180" y="15155"/>
                    <a:pt x="180" y="15635"/>
                  </a:cubicBezTo>
                  <a:cubicBezTo>
                    <a:pt x="240" y="16174"/>
                    <a:pt x="360" y="16714"/>
                    <a:pt x="420" y="17253"/>
                  </a:cubicBezTo>
                  <a:cubicBezTo>
                    <a:pt x="540" y="17793"/>
                    <a:pt x="600" y="18333"/>
                    <a:pt x="720" y="18932"/>
                  </a:cubicBezTo>
                  <a:cubicBezTo>
                    <a:pt x="840" y="19532"/>
                    <a:pt x="960" y="20131"/>
                    <a:pt x="1080" y="20731"/>
                  </a:cubicBezTo>
                  <a:cubicBezTo>
                    <a:pt x="1380" y="21990"/>
                    <a:pt x="1799" y="23249"/>
                    <a:pt x="2099" y="24568"/>
                  </a:cubicBezTo>
                  <a:cubicBezTo>
                    <a:pt x="2938" y="27206"/>
                    <a:pt x="3898" y="29964"/>
                    <a:pt x="5097" y="32602"/>
                  </a:cubicBezTo>
                  <a:cubicBezTo>
                    <a:pt x="7255" y="37999"/>
                    <a:pt x="9234" y="43515"/>
                    <a:pt x="11212" y="47472"/>
                  </a:cubicBezTo>
                  <a:cubicBezTo>
                    <a:pt x="11632" y="48491"/>
                    <a:pt x="12172" y="49330"/>
                    <a:pt x="12532" y="50170"/>
                  </a:cubicBezTo>
                  <a:cubicBezTo>
                    <a:pt x="12951" y="50949"/>
                    <a:pt x="13311" y="51609"/>
                    <a:pt x="13671" y="52148"/>
                  </a:cubicBezTo>
                  <a:cubicBezTo>
                    <a:pt x="13970" y="52748"/>
                    <a:pt x="14390" y="53288"/>
                    <a:pt x="14810" y="53827"/>
                  </a:cubicBezTo>
                  <a:cubicBezTo>
                    <a:pt x="14570" y="53228"/>
                    <a:pt x="14270" y="52568"/>
                    <a:pt x="13911" y="52029"/>
                  </a:cubicBezTo>
                  <a:cubicBezTo>
                    <a:pt x="13611" y="51429"/>
                    <a:pt x="13311" y="50769"/>
                    <a:pt x="12891" y="49930"/>
                  </a:cubicBezTo>
                  <a:cubicBezTo>
                    <a:pt x="12532" y="49151"/>
                    <a:pt x="12112" y="48251"/>
                    <a:pt x="11692" y="47232"/>
                  </a:cubicBezTo>
                  <a:cubicBezTo>
                    <a:pt x="9953" y="43275"/>
                    <a:pt x="8095" y="37699"/>
                    <a:pt x="5996" y="32243"/>
                  </a:cubicBezTo>
                  <a:cubicBezTo>
                    <a:pt x="4917" y="29545"/>
                    <a:pt x="4018" y="26787"/>
                    <a:pt x="3238" y="24208"/>
                  </a:cubicBezTo>
                  <a:cubicBezTo>
                    <a:pt x="2938" y="22949"/>
                    <a:pt x="2519" y="21690"/>
                    <a:pt x="2339" y="20491"/>
                  </a:cubicBezTo>
                  <a:lnTo>
                    <a:pt x="2039" y="18692"/>
                  </a:lnTo>
                  <a:cubicBezTo>
                    <a:pt x="1919" y="18153"/>
                    <a:pt x="1859" y="17553"/>
                    <a:pt x="1799" y="17014"/>
                  </a:cubicBezTo>
                  <a:cubicBezTo>
                    <a:pt x="1739" y="16534"/>
                    <a:pt x="1619" y="16054"/>
                    <a:pt x="1619" y="15515"/>
                  </a:cubicBezTo>
                  <a:cubicBezTo>
                    <a:pt x="1559" y="15035"/>
                    <a:pt x="1499" y="14615"/>
                    <a:pt x="1499" y="14136"/>
                  </a:cubicBezTo>
                  <a:cubicBezTo>
                    <a:pt x="1440" y="13416"/>
                    <a:pt x="1440" y="12697"/>
                    <a:pt x="1440" y="11917"/>
                  </a:cubicBezTo>
                  <a:cubicBezTo>
                    <a:pt x="1499" y="10718"/>
                    <a:pt x="1499" y="9939"/>
                    <a:pt x="1499" y="9939"/>
                  </a:cubicBezTo>
                  <a:cubicBezTo>
                    <a:pt x="1499" y="9939"/>
                    <a:pt x="1559" y="9759"/>
                    <a:pt x="1559" y="9459"/>
                  </a:cubicBezTo>
                  <a:cubicBezTo>
                    <a:pt x="1559" y="8979"/>
                    <a:pt x="1679" y="8560"/>
                    <a:pt x="1739" y="8080"/>
                  </a:cubicBezTo>
                  <a:cubicBezTo>
                    <a:pt x="1919" y="7360"/>
                    <a:pt x="2099" y="6701"/>
                    <a:pt x="2459" y="6041"/>
                  </a:cubicBezTo>
                  <a:cubicBezTo>
                    <a:pt x="2819" y="5202"/>
                    <a:pt x="3418" y="4483"/>
                    <a:pt x="4078" y="3823"/>
                  </a:cubicBezTo>
                  <a:cubicBezTo>
                    <a:pt x="5876" y="2264"/>
                    <a:pt x="8155" y="1365"/>
                    <a:pt x="10553" y="1245"/>
                  </a:cubicBezTo>
                  <a:cubicBezTo>
                    <a:pt x="11212" y="1185"/>
                    <a:pt x="11932" y="1185"/>
                    <a:pt x="12591" y="1185"/>
                  </a:cubicBezTo>
                  <a:cubicBezTo>
                    <a:pt x="13251" y="1245"/>
                    <a:pt x="13911" y="1365"/>
                    <a:pt x="14570" y="1545"/>
                  </a:cubicBezTo>
                  <a:cubicBezTo>
                    <a:pt x="15889" y="2024"/>
                    <a:pt x="17148" y="2624"/>
                    <a:pt x="18347" y="3463"/>
                  </a:cubicBezTo>
                  <a:cubicBezTo>
                    <a:pt x="20626" y="5142"/>
                    <a:pt x="22724" y="7001"/>
                    <a:pt x="24643" y="9159"/>
                  </a:cubicBezTo>
                  <a:cubicBezTo>
                    <a:pt x="26501" y="11138"/>
                    <a:pt x="28120" y="13116"/>
                    <a:pt x="29499" y="14795"/>
                  </a:cubicBezTo>
                  <a:lnTo>
                    <a:pt x="32797" y="18992"/>
                  </a:lnTo>
                  <a:cubicBezTo>
                    <a:pt x="33217" y="19532"/>
                    <a:pt x="33636" y="20011"/>
                    <a:pt x="34176" y="20491"/>
                  </a:cubicBezTo>
                  <a:cubicBezTo>
                    <a:pt x="33816" y="19892"/>
                    <a:pt x="33456" y="19292"/>
                    <a:pt x="33037" y="18812"/>
                  </a:cubicBezTo>
                  <a:cubicBezTo>
                    <a:pt x="32317" y="17733"/>
                    <a:pt x="31238" y="16234"/>
                    <a:pt x="29919" y="14495"/>
                  </a:cubicBezTo>
                  <a:cubicBezTo>
                    <a:pt x="28600" y="12697"/>
                    <a:pt x="27041" y="10658"/>
                    <a:pt x="25182" y="8620"/>
                  </a:cubicBezTo>
                  <a:cubicBezTo>
                    <a:pt x="23324" y="6401"/>
                    <a:pt x="21165" y="4363"/>
                    <a:pt x="18827" y="2624"/>
                  </a:cubicBezTo>
                  <a:cubicBezTo>
                    <a:pt x="17628" y="1725"/>
                    <a:pt x="16249" y="1005"/>
                    <a:pt x="14870" y="525"/>
                  </a:cubicBezTo>
                  <a:cubicBezTo>
                    <a:pt x="14090" y="286"/>
                    <a:pt x="13371" y="106"/>
                    <a:pt x="12591" y="46"/>
                  </a:cubicBezTo>
                  <a:cubicBezTo>
                    <a:pt x="12232" y="16"/>
                    <a:pt x="11872" y="1"/>
                    <a:pt x="1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58"/>
            <p:cNvSpPr/>
            <p:nvPr/>
          </p:nvSpPr>
          <p:spPr>
            <a:xfrm>
              <a:off x="2754750" y="3739600"/>
              <a:ext cx="736000" cy="1617300"/>
            </a:xfrm>
            <a:custGeom>
              <a:rect b="b" l="l" r="r" t="t"/>
              <a:pathLst>
                <a:path extrusionOk="0" h="64692" w="29440">
                  <a:moveTo>
                    <a:pt x="4018" y="1"/>
                  </a:moveTo>
                  <a:lnTo>
                    <a:pt x="6836" y="53962"/>
                  </a:lnTo>
                  <a:cubicBezTo>
                    <a:pt x="6836" y="53962"/>
                    <a:pt x="0" y="60557"/>
                    <a:pt x="2459" y="63136"/>
                  </a:cubicBezTo>
                  <a:cubicBezTo>
                    <a:pt x="3398" y="64097"/>
                    <a:pt x="6890" y="64692"/>
                    <a:pt x="10982" y="64692"/>
                  </a:cubicBezTo>
                  <a:cubicBezTo>
                    <a:pt x="17605" y="64692"/>
                    <a:pt x="25798" y="63135"/>
                    <a:pt x="27281" y="59058"/>
                  </a:cubicBezTo>
                  <a:cubicBezTo>
                    <a:pt x="27281" y="59058"/>
                    <a:pt x="28960" y="34116"/>
                    <a:pt x="29439" y="23444"/>
                  </a:cubicBezTo>
                  <a:lnTo>
                    <a:pt x="40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58"/>
            <p:cNvSpPr/>
            <p:nvPr/>
          </p:nvSpPr>
          <p:spPr>
            <a:xfrm>
              <a:off x="2903150" y="5184575"/>
              <a:ext cx="142425" cy="143925"/>
            </a:xfrm>
            <a:custGeom>
              <a:rect b="b" l="l" r="r" t="t"/>
              <a:pathLst>
                <a:path extrusionOk="0" h="5757" w="5697">
                  <a:moveTo>
                    <a:pt x="5696" y="0"/>
                  </a:moveTo>
                  <a:lnTo>
                    <a:pt x="5696" y="0"/>
                  </a:lnTo>
                  <a:cubicBezTo>
                    <a:pt x="5696" y="0"/>
                    <a:pt x="5516" y="60"/>
                    <a:pt x="5096" y="180"/>
                  </a:cubicBezTo>
                  <a:cubicBezTo>
                    <a:pt x="4737" y="240"/>
                    <a:pt x="4197" y="360"/>
                    <a:pt x="3598" y="540"/>
                  </a:cubicBezTo>
                  <a:cubicBezTo>
                    <a:pt x="3118" y="660"/>
                    <a:pt x="2578" y="900"/>
                    <a:pt x="2099" y="1140"/>
                  </a:cubicBezTo>
                  <a:cubicBezTo>
                    <a:pt x="1979" y="1200"/>
                    <a:pt x="1799" y="1259"/>
                    <a:pt x="1679" y="1379"/>
                  </a:cubicBezTo>
                  <a:lnTo>
                    <a:pt x="1499" y="1499"/>
                  </a:lnTo>
                  <a:cubicBezTo>
                    <a:pt x="1439" y="1499"/>
                    <a:pt x="1379" y="1559"/>
                    <a:pt x="1319" y="1619"/>
                  </a:cubicBezTo>
                  <a:lnTo>
                    <a:pt x="959" y="1979"/>
                  </a:lnTo>
                  <a:cubicBezTo>
                    <a:pt x="780" y="2219"/>
                    <a:pt x="660" y="2399"/>
                    <a:pt x="540" y="2638"/>
                  </a:cubicBezTo>
                  <a:cubicBezTo>
                    <a:pt x="360" y="2878"/>
                    <a:pt x="240" y="3178"/>
                    <a:pt x="120" y="3478"/>
                  </a:cubicBezTo>
                  <a:cubicBezTo>
                    <a:pt x="60" y="3718"/>
                    <a:pt x="0" y="4018"/>
                    <a:pt x="0" y="4317"/>
                  </a:cubicBezTo>
                  <a:lnTo>
                    <a:pt x="0" y="4737"/>
                  </a:lnTo>
                  <a:lnTo>
                    <a:pt x="120" y="5097"/>
                  </a:lnTo>
                  <a:cubicBezTo>
                    <a:pt x="120" y="5277"/>
                    <a:pt x="240" y="5397"/>
                    <a:pt x="300" y="5576"/>
                  </a:cubicBezTo>
                  <a:cubicBezTo>
                    <a:pt x="360" y="5636"/>
                    <a:pt x="360" y="5696"/>
                    <a:pt x="360" y="5756"/>
                  </a:cubicBezTo>
                  <a:cubicBezTo>
                    <a:pt x="360" y="5696"/>
                    <a:pt x="360" y="5636"/>
                    <a:pt x="360" y="5516"/>
                  </a:cubicBezTo>
                  <a:cubicBezTo>
                    <a:pt x="300" y="5397"/>
                    <a:pt x="240" y="5217"/>
                    <a:pt x="300" y="5097"/>
                  </a:cubicBezTo>
                  <a:cubicBezTo>
                    <a:pt x="300" y="4977"/>
                    <a:pt x="240" y="4857"/>
                    <a:pt x="300" y="4737"/>
                  </a:cubicBezTo>
                  <a:cubicBezTo>
                    <a:pt x="300" y="4677"/>
                    <a:pt x="360" y="4557"/>
                    <a:pt x="360" y="4437"/>
                  </a:cubicBezTo>
                  <a:cubicBezTo>
                    <a:pt x="420" y="4317"/>
                    <a:pt x="480" y="4197"/>
                    <a:pt x="540" y="4137"/>
                  </a:cubicBezTo>
                  <a:cubicBezTo>
                    <a:pt x="600" y="4018"/>
                    <a:pt x="660" y="3898"/>
                    <a:pt x="780" y="3838"/>
                  </a:cubicBezTo>
                  <a:cubicBezTo>
                    <a:pt x="900" y="3658"/>
                    <a:pt x="1079" y="3478"/>
                    <a:pt x="1259" y="3358"/>
                  </a:cubicBezTo>
                  <a:lnTo>
                    <a:pt x="1799" y="2938"/>
                  </a:lnTo>
                  <a:lnTo>
                    <a:pt x="2159" y="2698"/>
                  </a:lnTo>
                  <a:lnTo>
                    <a:pt x="2338" y="2638"/>
                  </a:lnTo>
                  <a:cubicBezTo>
                    <a:pt x="2338" y="2638"/>
                    <a:pt x="3058" y="1919"/>
                    <a:pt x="3897" y="1259"/>
                  </a:cubicBezTo>
                  <a:cubicBezTo>
                    <a:pt x="4377" y="900"/>
                    <a:pt x="4737" y="540"/>
                    <a:pt x="5096" y="360"/>
                  </a:cubicBezTo>
                  <a:cubicBezTo>
                    <a:pt x="5276" y="180"/>
                    <a:pt x="5516" y="120"/>
                    <a:pt x="569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58"/>
            <p:cNvSpPr/>
            <p:nvPr/>
          </p:nvSpPr>
          <p:spPr>
            <a:xfrm>
              <a:off x="3062025" y="5212425"/>
              <a:ext cx="133425" cy="120575"/>
            </a:xfrm>
            <a:custGeom>
              <a:rect b="b" l="l" r="r" t="t"/>
              <a:pathLst>
                <a:path extrusionOk="0" h="4823" w="5337">
                  <a:moveTo>
                    <a:pt x="4314" y="1"/>
                  </a:moveTo>
                  <a:cubicBezTo>
                    <a:pt x="3971" y="1"/>
                    <a:pt x="3620" y="43"/>
                    <a:pt x="3238" y="86"/>
                  </a:cubicBezTo>
                  <a:cubicBezTo>
                    <a:pt x="2759" y="205"/>
                    <a:pt x="2279" y="385"/>
                    <a:pt x="1859" y="625"/>
                  </a:cubicBezTo>
                  <a:cubicBezTo>
                    <a:pt x="1619" y="745"/>
                    <a:pt x="1440" y="865"/>
                    <a:pt x="1260" y="985"/>
                  </a:cubicBezTo>
                  <a:cubicBezTo>
                    <a:pt x="1080" y="1165"/>
                    <a:pt x="960" y="1345"/>
                    <a:pt x="840" y="1524"/>
                  </a:cubicBezTo>
                  <a:cubicBezTo>
                    <a:pt x="660" y="1764"/>
                    <a:pt x="540" y="1944"/>
                    <a:pt x="420" y="2184"/>
                  </a:cubicBezTo>
                  <a:cubicBezTo>
                    <a:pt x="300" y="2424"/>
                    <a:pt x="240" y="2664"/>
                    <a:pt x="120" y="2904"/>
                  </a:cubicBezTo>
                  <a:cubicBezTo>
                    <a:pt x="61" y="3143"/>
                    <a:pt x="61" y="3443"/>
                    <a:pt x="1" y="3683"/>
                  </a:cubicBezTo>
                  <a:lnTo>
                    <a:pt x="1" y="4103"/>
                  </a:lnTo>
                  <a:cubicBezTo>
                    <a:pt x="61" y="4223"/>
                    <a:pt x="61" y="4283"/>
                    <a:pt x="61" y="4402"/>
                  </a:cubicBezTo>
                  <a:cubicBezTo>
                    <a:pt x="61" y="4522"/>
                    <a:pt x="120" y="4702"/>
                    <a:pt x="180" y="4822"/>
                  </a:cubicBezTo>
                  <a:cubicBezTo>
                    <a:pt x="180" y="4702"/>
                    <a:pt x="180" y="4522"/>
                    <a:pt x="240" y="4402"/>
                  </a:cubicBezTo>
                  <a:cubicBezTo>
                    <a:pt x="240" y="4283"/>
                    <a:pt x="300" y="4223"/>
                    <a:pt x="300" y="4103"/>
                  </a:cubicBezTo>
                  <a:lnTo>
                    <a:pt x="420" y="3803"/>
                  </a:lnTo>
                  <a:cubicBezTo>
                    <a:pt x="480" y="3743"/>
                    <a:pt x="540" y="3623"/>
                    <a:pt x="600" y="3503"/>
                  </a:cubicBezTo>
                  <a:cubicBezTo>
                    <a:pt x="660" y="3443"/>
                    <a:pt x="720" y="3323"/>
                    <a:pt x="840" y="3263"/>
                  </a:cubicBezTo>
                  <a:cubicBezTo>
                    <a:pt x="960" y="3083"/>
                    <a:pt x="1140" y="2904"/>
                    <a:pt x="1320" y="2784"/>
                  </a:cubicBezTo>
                  <a:cubicBezTo>
                    <a:pt x="1440" y="2604"/>
                    <a:pt x="1619" y="2484"/>
                    <a:pt x="1739" y="2364"/>
                  </a:cubicBezTo>
                  <a:lnTo>
                    <a:pt x="2159" y="2064"/>
                  </a:lnTo>
                  <a:lnTo>
                    <a:pt x="2579" y="1644"/>
                  </a:lnTo>
                  <a:cubicBezTo>
                    <a:pt x="2879" y="1345"/>
                    <a:pt x="3178" y="1045"/>
                    <a:pt x="3538" y="805"/>
                  </a:cubicBezTo>
                  <a:cubicBezTo>
                    <a:pt x="3718" y="685"/>
                    <a:pt x="3958" y="565"/>
                    <a:pt x="4138" y="445"/>
                  </a:cubicBezTo>
                  <a:cubicBezTo>
                    <a:pt x="4317" y="325"/>
                    <a:pt x="4497" y="205"/>
                    <a:pt x="4737" y="145"/>
                  </a:cubicBezTo>
                  <a:cubicBezTo>
                    <a:pt x="4857" y="145"/>
                    <a:pt x="5037" y="86"/>
                    <a:pt x="5157" y="86"/>
                  </a:cubicBezTo>
                  <a:lnTo>
                    <a:pt x="5337" y="86"/>
                  </a:lnTo>
                  <a:cubicBezTo>
                    <a:pt x="5337" y="86"/>
                    <a:pt x="5097" y="26"/>
                    <a:pt x="4737" y="26"/>
                  </a:cubicBezTo>
                  <a:cubicBezTo>
                    <a:pt x="4597" y="8"/>
                    <a:pt x="4456" y="1"/>
                    <a:pt x="431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58"/>
            <p:cNvSpPr/>
            <p:nvPr/>
          </p:nvSpPr>
          <p:spPr>
            <a:xfrm>
              <a:off x="2846185" y="3699123"/>
              <a:ext cx="295322" cy="901700"/>
            </a:xfrm>
            <a:custGeom>
              <a:rect b="b" l="l" r="r" t="t"/>
              <a:pathLst>
                <a:path extrusionOk="0" h="36068" w="11213">
                  <a:moveTo>
                    <a:pt x="0" y="1"/>
                  </a:moveTo>
                  <a:lnTo>
                    <a:pt x="840" y="16129"/>
                  </a:lnTo>
                  <a:lnTo>
                    <a:pt x="1499" y="28121"/>
                  </a:lnTo>
                  <a:cubicBezTo>
                    <a:pt x="1619" y="30039"/>
                    <a:pt x="900" y="33097"/>
                    <a:pt x="1919" y="34776"/>
                  </a:cubicBezTo>
                  <a:cubicBezTo>
                    <a:pt x="2099" y="35136"/>
                    <a:pt x="2339" y="35436"/>
                    <a:pt x="2698" y="35675"/>
                  </a:cubicBezTo>
                  <a:cubicBezTo>
                    <a:pt x="3083" y="35946"/>
                    <a:pt x="3516" y="36068"/>
                    <a:pt x="3962" y="36068"/>
                  </a:cubicBezTo>
                  <a:cubicBezTo>
                    <a:pt x="5391" y="36068"/>
                    <a:pt x="6961" y="34817"/>
                    <a:pt x="7555" y="33217"/>
                  </a:cubicBezTo>
                  <a:cubicBezTo>
                    <a:pt x="8334" y="31119"/>
                    <a:pt x="7555" y="27821"/>
                    <a:pt x="7315" y="25722"/>
                  </a:cubicBezTo>
                  <a:cubicBezTo>
                    <a:pt x="7075" y="24763"/>
                    <a:pt x="7015" y="23744"/>
                    <a:pt x="7075" y="22725"/>
                  </a:cubicBezTo>
                  <a:cubicBezTo>
                    <a:pt x="7315" y="21106"/>
                    <a:pt x="7915" y="21466"/>
                    <a:pt x="8814" y="20326"/>
                  </a:cubicBezTo>
                  <a:cubicBezTo>
                    <a:pt x="10133" y="18708"/>
                    <a:pt x="10913" y="16789"/>
                    <a:pt x="11092" y="14750"/>
                  </a:cubicBezTo>
                  <a:cubicBezTo>
                    <a:pt x="11212" y="12952"/>
                    <a:pt x="10793" y="11393"/>
                    <a:pt x="10673" y="96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58"/>
            <p:cNvSpPr/>
            <p:nvPr/>
          </p:nvSpPr>
          <p:spPr>
            <a:xfrm>
              <a:off x="2787725" y="4297200"/>
              <a:ext cx="700025" cy="1060775"/>
            </a:xfrm>
            <a:custGeom>
              <a:rect b="b" l="l" r="r" t="t"/>
              <a:pathLst>
                <a:path extrusionOk="0" h="42431" w="28001">
                  <a:moveTo>
                    <a:pt x="26921" y="1"/>
                  </a:moveTo>
                  <a:cubicBezTo>
                    <a:pt x="26322" y="5817"/>
                    <a:pt x="22724" y="36275"/>
                    <a:pt x="12771" y="37234"/>
                  </a:cubicBezTo>
                  <a:cubicBezTo>
                    <a:pt x="11272" y="37390"/>
                    <a:pt x="9980" y="37457"/>
                    <a:pt x="8865" y="37457"/>
                  </a:cubicBezTo>
                  <a:cubicBezTo>
                    <a:pt x="4404" y="37457"/>
                    <a:pt x="2782" y="36383"/>
                    <a:pt x="2159" y="35615"/>
                  </a:cubicBezTo>
                  <a:cubicBezTo>
                    <a:pt x="900" y="37474"/>
                    <a:pt x="0" y="39632"/>
                    <a:pt x="1140" y="40832"/>
                  </a:cubicBezTo>
                  <a:cubicBezTo>
                    <a:pt x="2083" y="41821"/>
                    <a:pt x="5602" y="42430"/>
                    <a:pt x="9718" y="42430"/>
                  </a:cubicBezTo>
                  <a:cubicBezTo>
                    <a:pt x="16331" y="42430"/>
                    <a:pt x="24484" y="40857"/>
                    <a:pt x="25962" y="36754"/>
                  </a:cubicBezTo>
                  <a:cubicBezTo>
                    <a:pt x="25962" y="36754"/>
                    <a:pt x="27401" y="15230"/>
                    <a:pt x="28000" y="3658"/>
                  </a:cubicBezTo>
                  <a:cubicBezTo>
                    <a:pt x="27701" y="2279"/>
                    <a:pt x="27521" y="1140"/>
                    <a:pt x="27341" y="361"/>
                  </a:cubicBezTo>
                  <a:lnTo>
                    <a:pt x="26921" y="1"/>
                  </a:ln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58"/>
            <p:cNvSpPr/>
            <p:nvPr/>
          </p:nvSpPr>
          <p:spPr>
            <a:xfrm>
              <a:off x="2783225" y="3739600"/>
              <a:ext cx="707525" cy="1635550"/>
            </a:xfrm>
            <a:custGeom>
              <a:rect b="b" l="l" r="r" t="t"/>
              <a:pathLst>
                <a:path extrusionOk="0" h="65422" w="28301">
                  <a:moveTo>
                    <a:pt x="2879" y="1"/>
                  </a:moveTo>
                  <a:lnTo>
                    <a:pt x="2879" y="1"/>
                  </a:lnTo>
                  <a:cubicBezTo>
                    <a:pt x="2998" y="4498"/>
                    <a:pt x="3118" y="9054"/>
                    <a:pt x="3298" y="13551"/>
                  </a:cubicBezTo>
                  <a:cubicBezTo>
                    <a:pt x="3418" y="18048"/>
                    <a:pt x="3598" y="22545"/>
                    <a:pt x="3778" y="27041"/>
                  </a:cubicBezTo>
                  <a:cubicBezTo>
                    <a:pt x="3958" y="31538"/>
                    <a:pt x="4078" y="36035"/>
                    <a:pt x="4318" y="40532"/>
                  </a:cubicBezTo>
                  <a:lnTo>
                    <a:pt x="4960" y="53683"/>
                  </a:lnTo>
                  <a:lnTo>
                    <a:pt x="4960" y="53683"/>
                  </a:lnTo>
                  <a:cubicBezTo>
                    <a:pt x="4461" y="54195"/>
                    <a:pt x="4000" y="54708"/>
                    <a:pt x="3538" y="55221"/>
                  </a:cubicBezTo>
                  <a:cubicBezTo>
                    <a:pt x="3058" y="55821"/>
                    <a:pt x="2519" y="56480"/>
                    <a:pt x="2039" y="57140"/>
                  </a:cubicBezTo>
                  <a:cubicBezTo>
                    <a:pt x="1560" y="57799"/>
                    <a:pt x="1140" y="58459"/>
                    <a:pt x="780" y="59238"/>
                  </a:cubicBezTo>
                  <a:cubicBezTo>
                    <a:pt x="300" y="60018"/>
                    <a:pt x="61" y="60917"/>
                    <a:pt x="1" y="61876"/>
                  </a:cubicBezTo>
                  <a:cubicBezTo>
                    <a:pt x="1" y="62416"/>
                    <a:pt x="180" y="62896"/>
                    <a:pt x="480" y="63375"/>
                  </a:cubicBezTo>
                  <a:cubicBezTo>
                    <a:pt x="600" y="63495"/>
                    <a:pt x="660" y="63615"/>
                    <a:pt x="780" y="63675"/>
                  </a:cubicBezTo>
                  <a:lnTo>
                    <a:pt x="900" y="63795"/>
                  </a:lnTo>
                  <a:lnTo>
                    <a:pt x="1080" y="63915"/>
                  </a:lnTo>
                  <a:cubicBezTo>
                    <a:pt x="1320" y="64095"/>
                    <a:pt x="1500" y="64215"/>
                    <a:pt x="1739" y="64335"/>
                  </a:cubicBezTo>
                  <a:cubicBezTo>
                    <a:pt x="2519" y="64634"/>
                    <a:pt x="3358" y="64874"/>
                    <a:pt x="4198" y="64994"/>
                  </a:cubicBezTo>
                  <a:cubicBezTo>
                    <a:pt x="5756" y="65294"/>
                    <a:pt x="7375" y="65414"/>
                    <a:pt x="8994" y="65414"/>
                  </a:cubicBezTo>
                  <a:cubicBezTo>
                    <a:pt x="9264" y="65419"/>
                    <a:pt x="9534" y="65421"/>
                    <a:pt x="9803" y="65421"/>
                  </a:cubicBezTo>
                  <a:cubicBezTo>
                    <a:pt x="12771" y="65421"/>
                    <a:pt x="15729" y="65119"/>
                    <a:pt x="18587" y="64515"/>
                  </a:cubicBezTo>
                  <a:cubicBezTo>
                    <a:pt x="20206" y="64155"/>
                    <a:pt x="21765" y="63615"/>
                    <a:pt x="23204" y="62896"/>
                  </a:cubicBezTo>
                  <a:cubicBezTo>
                    <a:pt x="23923" y="62536"/>
                    <a:pt x="24643" y="62056"/>
                    <a:pt x="25302" y="61517"/>
                  </a:cubicBezTo>
                  <a:cubicBezTo>
                    <a:pt x="25962" y="60917"/>
                    <a:pt x="26442" y="60138"/>
                    <a:pt x="26801" y="59298"/>
                  </a:cubicBezTo>
                  <a:lnTo>
                    <a:pt x="26801" y="59238"/>
                  </a:lnTo>
                  <a:lnTo>
                    <a:pt x="26801" y="59118"/>
                  </a:lnTo>
                  <a:cubicBezTo>
                    <a:pt x="27101" y="53183"/>
                    <a:pt x="27401" y="47247"/>
                    <a:pt x="27701" y="41311"/>
                  </a:cubicBezTo>
                  <a:cubicBezTo>
                    <a:pt x="27821" y="38313"/>
                    <a:pt x="27881" y="35375"/>
                    <a:pt x="28000" y="32378"/>
                  </a:cubicBezTo>
                  <a:cubicBezTo>
                    <a:pt x="28120" y="29440"/>
                    <a:pt x="28240" y="26442"/>
                    <a:pt x="28300" y="23444"/>
                  </a:cubicBezTo>
                  <a:lnTo>
                    <a:pt x="28300" y="23444"/>
                  </a:lnTo>
                  <a:cubicBezTo>
                    <a:pt x="28060" y="26442"/>
                    <a:pt x="27821" y="29380"/>
                    <a:pt x="27581" y="32378"/>
                  </a:cubicBezTo>
                  <a:cubicBezTo>
                    <a:pt x="27341" y="35315"/>
                    <a:pt x="27101" y="38253"/>
                    <a:pt x="26861" y="41251"/>
                  </a:cubicBezTo>
                  <a:cubicBezTo>
                    <a:pt x="26442" y="47187"/>
                    <a:pt x="25962" y="53123"/>
                    <a:pt x="25482" y="59058"/>
                  </a:cubicBezTo>
                  <a:lnTo>
                    <a:pt x="25482" y="58879"/>
                  </a:lnTo>
                  <a:cubicBezTo>
                    <a:pt x="24883" y="60138"/>
                    <a:pt x="23803" y="61157"/>
                    <a:pt x="22484" y="61697"/>
                  </a:cubicBezTo>
                  <a:cubicBezTo>
                    <a:pt x="21105" y="62356"/>
                    <a:pt x="19666" y="62896"/>
                    <a:pt x="18227" y="63196"/>
                  </a:cubicBezTo>
                  <a:cubicBezTo>
                    <a:pt x="15426" y="63745"/>
                    <a:pt x="12625" y="64042"/>
                    <a:pt x="9778" y="64042"/>
                  </a:cubicBezTo>
                  <a:cubicBezTo>
                    <a:pt x="9517" y="64042"/>
                    <a:pt x="9256" y="64040"/>
                    <a:pt x="8994" y="64035"/>
                  </a:cubicBezTo>
                  <a:cubicBezTo>
                    <a:pt x="7495" y="63975"/>
                    <a:pt x="5936" y="63855"/>
                    <a:pt x="4437" y="63555"/>
                  </a:cubicBezTo>
                  <a:cubicBezTo>
                    <a:pt x="3718" y="63435"/>
                    <a:pt x="2998" y="63255"/>
                    <a:pt x="2339" y="62956"/>
                  </a:cubicBezTo>
                  <a:cubicBezTo>
                    <a:pt x="2219" y="62896"/>
                    <a:pt x="2099" y="62836"/>
                    <a:pt x="1979" y="62776"/>
                  </a:cubicBezTo>
                  <a:lnTo>
                    <a:pt x="1919" y="62716"/>
                  </a:lnTo>
                  <a:lnTo>
                    <a:pt x="1799" y="62656"/>
                  </a:lnTo>
                  <a:cubicBezTo>
                    <a:pt x="1799" y="62596"/>
                    <a:pt x="1739" y="62536"/>
                    <a:pt x="1739" y="62536"/>
                  </a:cubicBezTo>
                  <a:cubicBezTo>
                    <a:pt x="1560" y="62296"/>
                    <a:pt x="1500" y="62056"/>
                    <a:pt x="1500" y="61817"/>
                  </a:cubicBezTo>
                  <a:cubicBezTo>
                    <a:pt x="1560" y="61157"/>
                    <a:pt x="1739" y="60497"/>
                    <a:pt x="2039" y="59898"/>
                  </a:cubicBezTo>
                  <a:cubicBezTo>
                    <a:pt x="2339" y="59238"/>
                    <a:pt x="2759" y="58639"/>
                    <a:pt x="3178" y="58039"/>
                  </a:cubicBezTo>
                  <a:cubicBezTo>
                    <a:pt x="4078" y="56780"/>
                    <a:pt x="5097" y="55581"/>
                    <a:pt x="6176" y="54502"/>
                  </a:cubicBezTo>
                  <a:lnTo>
                    <a:pt x="6416" y="54262"/>
                  </a:lnTo>
                  <a:lnTo>
                    <a:pt x="6416" y="53962"/>
                  </a:lnTo>
                  <a:lnTo>
                    <a:pt x="5637" y="40472"/>
                  </a:lnTo>
                  <a:cubicBezTo>
                    <a:pt x="5397" y="35975"/>
                    <a:pt x="5097" y="31478"/>
                    <a:pt x="4797" y="26981"/>
                  </a:cubicBezTo>
                  <a:cubicBezTo>
                    <a:pt x="4497" y="22485"/>
                    <a:pt x="4198" y="17988"/>
                    <a:pt x="3898" y="13491"/>
                  </a:cubicBezTo>
                  <a:cubicBezTo>
                    <a:pt x="3538" y="8994"/>
                    <a:pt x="3238" y="4498"/>
                    <a:pt x="287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58"/>
            <p:cNvSpPr/>
            <p:nvPr/>
          </p:nvSpPr>
          <p:spPr>
            <a:xfrm>
              <a:off x="3783528" y="3379766"/>
              <a:ext cx="659835" cy="2028856"/>
            </a:xfrm>
            <a:custGeom>
              <a:rect b="b" l="l" r="r" t="t"/>
              <a:pathLst>
                <a:path extrusionOk="0" h="63377" w="30819">
                  <a:moveTo>
                    <a:pt x="24643" y="1"/>
                  </a:moveTo>
                  <a:lnTo>
                    <a:pt x="1" y="22785"/>
                  </a:lnTo>
                  <a:cubicBezTo>
                    <a:pt x="900" y="33457"/>
                    <a:pt x="3478" y="58339"/>
                    <a:pt x="3478" y="58339"/>
                  </a:cubicBezTo>
                  <a:cubicBezTo>
                    <a:pt x="5012" y="62020"/>
                    <a:pt x="12107" y="63376"/>
                    <a:pt x="18374" y="63376"/>
                  </a:cubicBezTo>
                  <a:cubicBezTo>
                    <a:pt x="23131" y="63376"/>
                    <a:pt x="27411" y="62595"/>
                    <a:pt x="28420" y="61457"/>
                  </a:cubicBezTo>
                  <a:cubicBezTo>
                    <a:pt x="30818" y="58819"/>
                    <a:pt x="23743" y="52463"/>
                    <a:pt x="23743" y="52463"/>
                  </a:cubicBezTo>
                  <a:lnTo>
                    <a:pt x="24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58"/>
            <p:cNvSpPr/>
            <p:nvPr/>
          </p:nvSpPr>
          <p:spPr>
            <a:xfrm>
              <a:off x="4199700" y="5217550"/>
              <a:ext cx="146925" cy="137925"/>
            </a:xfrm>
            <a:custGeom>
              <a:rect b="b" l="l" r="r" t="t"/>
              <a:pathLst>
                <a:path extrusionOk="0" h="5517" w="5877">
                  <a:moveTo>
                    <a:pt x="1" y="0"/>
                  </a:moveTo>
                  <a:cubicBezTo>
                    <a:pt x="241" y="120"/>
                    <a:pt x="420" y="180"/>
                    <a:pt x="600" y="360"/>
                  </a:cubicBezTo>
                  <a:cubicBezTo>
                    <a:pt x="960" y="540"/>
                    <a:pt x="1440" y="840"/>
                    <a:pt x="1859" y="1200"/>
                  </a:cubicBezTo>
                  <a:cubicBezTo>
                    <a:pt x="2759" y="1859"/>
                    <a:pt x="3478" y="2519"/>
                    <a:pt x="3478" y="2519"/>
                  </a:cubicBezTo>
                  <a:lnTo>
                    <a:pt x="3658" y="2579"/>
                  </a:lnTo>
                  <a:lnTo>
                    <a:pt x="4018" y="2818"/>
                  </a:lnTo>
                  <a:lnTo>
                    <a:pt x="4557" y="3178"/>
                  </a:lnTo>
                  <a:cubicBezTo>
                    <a:pt x="4737" y="3358"/>
                    <a:pt x="4917" y="3478"/>
                    <a:pt x="5097" y="3658"/>
                  </a:cubicBezTo>
                  <a:cubicBezTo>
                    <a:pt x="5157" y="3718"/>
                    <a:pt x="5217" y="3838"/>
                    <a:pt x="5337" y="3958"/>
                  </a:cubicBezTo>
                  <a:cubicBezTo>
                    <a:pt x="5397" y="4018"/>
                    <a:pt x="5457" y="4137"/>
                    <a:pt x="5517" y="4257"/>
                  </a:cubicBezTo>
                  <a:cubicBezTo>
                    <a:pt x="5517" y="4377"/>
                    <a:pt x="5577" y="4497"/>
                    <a:pt x="5637" y="4557"/>
                  </a:cubicBezTo>
                  <a:cubicBezTo>
                    <a:pt x="5637" y="4677"/>
                    <a:pt x="5637" y="4797"/>
                    <a:pt x="5637" y="4857"/>
                  </a:cubicBezTo>
                  <a:cubicBezTo>
                    <a:pt x="5637" y="5037"/>
                    <a:pt x="5637" y="5217"/>
                    <a:pt x="5577" y="5337"/>
                  </a:cubicBezTo>
                  <a:cubicBezTo>
                    <a:pt x="5577" y="5397"/>
                    <a:pt x="5517" y="5457"/>
                    <a:pt x="5517" y="5516"/>
                  </a:cubicBezTo>
                  <a:lnTo>
                    <a:pt x="5517" y="5516"/>
                  </a:lnTo>
                  <a:cubicBezTo>
                    <a:pt x="5517" y="5516"/>
                    <a:pt x="5517" y="5456"/>
                    <a:pt x="5577" y="5397"/>
                  </a:cubicBezTo>
                  <a:cubicBezTo>
                    <a:pt x="5697" y="5217"/>
                    <a:pt x="5757" y="5037"/>
                    <a:pt x="5817" y="4917"/>
                  </a:cubicBezTo>
                  <a:cubicBezTo>
                    <a:pt x="5817" y="4797"/>
                    <a:pt x="5877" y="4677"/>
                    <a:pt x="5877" y="4557"/>
                  </a:cubicBezTo>
                  <a:cubicBezTo>
                    <a:pt x="5877" y="4437"/>
                    <a:pt x="5877" y="4257"/>
                    <a:pt x="5877" y="4137"/>
                  </a:cubicBezTo>
                  <a:cubicBezTo>
                    <a:pt x="5877" y="4018"/>
                    <a:pt x="5877" y="3838"/>
                    <a:pt x="5817" y="3718"/>
                  </a:cubicBezTo>
                  <a:cubicBezTo>
                    <a:pt x="5817" y="3538"/>
                    <a:pt x="5757" y="3418"/>
                    <a:pt x="5697" y="3298"/>
                  </a:cubicBezTo>
                  <a:cubicBezTo>
                    <a:pt x="5577" y="2998"/>
                    <a:pt x="5457" y="2699"/>
                    <a:pt x="5277" y="2459"/>
                  </a:cubicBezTo>
                  <a:cubicBezTo>
                    <a:pt x="5157" y="2219"/>
                    <a:pt x="4977" y="2039"/>
                    <a:pt x="4797" y="1859"/>
                  </a:cubicBezTo>
                  <a:lnTo>
                    <a:pt x="4438" y="1499"/>
                  </a:lnTo>
                  <a:lnTo>
                    <a:pt x="4258" y="1319"/>
                  </a:lnTo>
                  <a:lnTo>
                    <a:pt x="4138" y="1260"/>
                  </a:lnTo>
                  <a:cubicBezTo>
                    <a:pt x="3958" y="1140"/>
                    <a:pt x="3778" y="1080"/>
                    <a:pt x="3658" y="1020"/>
                  </a:cubicBezTo>
                  <a:cubicBezTo>
                    <a:pt x="3178" y="780"/>
                    <a:pt x="2639" y="600"/>
                    <a:pt x="2159" y="480"/>
                  </a:cubicBezTo>
                  <a:cubicBezTo>
                    <a:pt x="1620" y="360"/>
                    <a:pt x="1020" y="240"/>
                    <a:pt x="660" y="180"/>
                  </a:cubicBezTo>
                  <a:cubicBezTo>
                    <a:pt x="242" y="121"/>
                    <a:pt x="3" y="1"/>
                    <a:pt x="1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58"/>
            <p:cNvSpPr/>
            <p:nvPr/>
          </p:nvSpPr>
          <p:spPr>
            <a:xfrm>
              <a:off x="4051325" y="5250900"/>
              <a:ext cx="136425" cy="118075"/>
            </a:xfrm>
            <a:custGeom>
              <a:rect b="b" l="l" r="r" t="t"/>
              <a:pathLst>
                <a:path extrusionOk="0" h="4723" w="5457">
                  <a:moveTo>
                    <a:pt x="1327" y="0"/>
                  </a:moveTo>
                  <a:cubicBezTo>
                    <a:pt x="1079" y="0"/>
                    <a:pt x="839" y="15"/>
                    <a:pt x="600" y="45"/>
                  </a:cubicBezTo>
                  <a:cubicBezTo>
                    <a:pt x="240" y="45"/>
                    <a:pt x="0" y="105"/>
                    <a:pt x="0" y="105"/>
                  </a:cubicBezTo>
                  <a:lnTo>
                    <a:pt x="180" y="105"/>
                  </a:lnTo>
                  <a:cubicBezTo>
                    <a:pt x="360" y="105"/>
                    <a:pt x="480" y="165"/>
                    <a:pt x="660" y="225"/>
                  </a:cubicBezTo>
                  <a:cubicBezTo>
                    <a:pt x="839" y="225"/>
                    <a:pt x="1019" y="345"/>
                    <a:pt x="1199" y="405"/>
                  </a:cubicBezTo>
                  <a:cubicBezTo>
                    <a:pt x="1439" y="525"/>
                    <a:pt x="1619" y="645"/>
                    <a:pt x="1859" y="825"/>
                  </a:cubicBezTo>
                  <a:cubicBezTo>
                    <a:pt x="2158" y="1065"/>
                    <a:pt x="2518" y="1305"/>
                    <a:pt x="2818" y="1604"/>
                  </a:cubicBezTo>
                  <a:lnTo>
                    <a:pt x="3238" y="1964"/>
                  </a:lnTo>
                  <a:lnTo>
                    <a:pt x="3717" y="2324"/>
                  </a:lnTo>
                  <a:cubicBezTo>
                    <a:pt x="3837" y="2444"/>
                    <a:pt x="4017" y="2504"/>
                    <a:pt x="4137" y="2684"/>
                  </a:cubicBezTo>
                  <a:cubicBezTo>
                    <a:pt x="4317" y="2803"/>
                    <a:pt x="4497" y="2983"/>
                    <a:pt x="4617" y="3163"/>
                  </a:cubicBezTo>
                  <a:cubicBezTo>
                    <a:pt x="4737" y="3223"/>
                    <a:pt x="4797" y="3283"/>
                    <a:pt x="4857" y="3403"/>
                  </a:cubicBezTo>
                  <a:cubicBezTo>
                    <a:pt x="4916" y="3463"/>
                    <a:pt x="4976" y="3583"/>
                    <a:pt x="5036" y="3703"/>
                  </a:cubicBezTo>
                  <a:cubicBezTo>
                    <a:pt x="5096" y="3763"/>
                    <a:pt x="5156" y="3883"/>
                    <a:pt x="5216" y="4003"/>
                  </a:cubicBezTo>
                  <a:cubicBezTo>
                    <a:pt x="5276" y="4063"/>
                    <a:pt x="5276" y="4182"/>
                    <a:pt x="5276" y="4242"/>
                  </a:cubicBezTo>
                  <a:cubicBezTo>
                    <a:pt x="5336" y="4422"/>
                    <a:pt x="5336" y="4542"/>
                    <a:pt x="5336" y="4722"/>
                  </a:cubicBezTo>
                  <a:cubicBezTo>
                    <a:pt x="5396" y="4542"/>
                    <a:pt x="5396" y="4422"/>
                    <a:pt x="5456" y="4242"/>
                  </a:cubicBezTo>
                  <a:lnTo>
                    <a:pt x="5456" y="3943"/>
                  </a:lnTo>
                  <a:lnTo>
                    <a:pt x="5456" y="3583"/>
                  </a:lnTo>
                  <a:cubicBezTo>
                    <a:pt x="5396" y="3283"/>
                    <a:pt x="5396" y="3043"/>
                    <a:pt x="5276" y="2744"/>
                  </a:cubicBezTo>
                  <a:cubicBezTo>
                    <a:pt x="5216" y="2504"/>
                    <a:pt x="5096" y="2264"/>
                    <a:pt x="4976" y="2024"/>
                  </a:cubicBezTo>
                  <a:cubicBezTo>
                    <a:pt x="4857" y="1784"/>
                    <a:pt x="4737" y="1604"/>
                    <a:pt x="4557" y="1424"/>
                  </a:cubicBezTo>
                  <a:cubicBezTo>
                    <a:pt x="4437" y="1245"/>
                    <a:pt x="4257" y="1065"/>
                    <a:pt x="4137" y="885"/>
                  </a:cubicBezTo>
                  <a:cubicBezTo>
                    <a:pt x="4137" y="885"/>
                    <a:pt x="3897" y="705"/>
                    <a:pt x="3537" y="525"/>
                  </a:cubicBezTo>
                  <a:cubicBezTo>
                    <a:pt x="3058" y="285"/>
                    <a:pt x="2578" y="165"/>
                    <a:pt x="2099" y="45"/>
                  </a:cubicBezTo>
                  <a:cubicBezTo>
                    <a:pt x="1829" y="15"/>
                    <a:pt x="1574" y="0"/>
                    <a:pt x="132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58"/>
            <p:cNvSpPr/>
            <p:nvPr/>
          </p:nvSpPr>
          <p:spPr>
            <a:xfrm>
              <a:off x="3765025" y="4820325"/>
              <a:ext cx="700025" cy="571025"/>
            </a:xfrm>
            <a:custGeom>
              <a:rect b="b" l="l" r="r" t="t"/>
              <a:pathLst>
                <a:path extrusionOk="0" h="22841" w="28001">
                  <a:moveTo>
                    <a:pt x="0" y="1"/>
                  </a:moveTo>
                  <a:cubicBezTo>
                    <a:pt x="900" y="9234"/>
                    <a:pt x="1799" y="17748"/>
                    <a:pt x="1799" y="17748"/>
                  </a:cubicBezTo>
                  <a:cubicBezTo>
                    <a:pt x="3336" y="21472"/>
                    <a:pt x="10481" y="22840"/>
                    <a:pt x="16775" y="22840"/>
                  </a:cubicBezTo>
                  <a:cubicBezTo>
                    <a:pt x="21527" y="22840"/>
                    <a:pt x="25795" y="22061"/>
                    <a:pt x="26801" y="20926"/>
                  </a:cubicBezTo>
                  <a:cubicBezTo>
                    <a:pt x="28000" y="19487"/>
                    <a:pt x="26621" y="17089"/>
                    <a:pt x="25062" y="15110"/>
                  </a:cubicBezTo>
                  <a:cubicBezTo>
                    <a:pt x="24583" y="15470"/>
                    <a:pt x="24283" y="16009"/>
                    <a:pt x="24163" y="16609"/>
                  </a:cubicBezTo>
                  <a:cubicBezTo>
                    <a:pt x="23955" y="18132"/>
                    <a:pt x="20871" y="18835"/>
                    <a:pt x="16940" y="18835"/>
                  </a:cubicBezTo>
                  <a:cubicBezTo>
                    <a:pt x="14060" y="18835"/>
                    <a:pt x="10726" y="18458"/>
                    <a:pt x="7735" y="17748"/>
                  </a:cubicBezTo>
                  <a:cubicBezTo>
                    <a:pt x="3897" y="16789"/>
                    <a:pt x="1439" y="7915"/>
                    <a:pt x="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58"/>
            <p:cNvSpPr/>
            <p:nvPr/>
          </p:nvSpPr>
          <p:spPr>
            <a:xfrm>
              <a:off x="3724550" y="3805550"/>
              <a:ext cx="742000" cy="1603125"/>
            </a:xfrm>
            <a:custGeom>
              <a:rect b="b" l="l" r="r" t="t"/>
              <a:pathLst>
                <a:path extrusionOk="0" h="64125" w="29680">
                  <a:moveTo>
                    <a:pt x="24583" y="1"/>
                  </a:moveTo>
                  <a:cubicBezTo>
                    <a:pt x="24343" y="4378"/>
                    <a:pt x="24223" y="8815"/>
                    <a:pt x="23983" y="13191"/>
                  </a:cubicBezTo>
                  <a:cubicBezTo>
                    <a:pt x="23803" y="17568"/>
                    <a:pt x="23683" y="21945"/>
                    <a:pt x="23563" y="26322"/>
                  </a:cubicBezTo>
                  <a:cubicBezTo>
                    <a:pt x="23444" y="30699"/>
                    <a:pt x="23324" y="35076"/>
                    <a:pt x="23204" y="39453"/>
                  </a:cubicBezTo>
                  <a:lnTo>
                    <a:pt x="22964" y="52583"/>
                  </a:lnTo>
                  <a:lnTo>
                    <a:pt x="22964" y="52883"/>
                  </a:lnTo>
                  <a:lnTo>
                    <a:pt x="23204" y="53123"/>
                  </a:lnTo>
                  <a:cubicBezTo>
                    <a:pt x="24283" y="54142"/>
                    <a:pt x="25362" y="55281"/>
                    <a:pt x="26262" y="56480"/>
                  </a:cubicBezTo>
                  <a:cubicBezTo>
                    <a:pt x="26741" y="57080"/>
                    <a:pt x="27161" y="57680"/>
                    <a:pt x="27521" y="58339"/>
                  </a:cubicBezTo>
                  <a:cubicBezTo>
                    <a:pt x="27820" y="58939"/>
                    <a:pt x="28060" y="59538"/>
                    <a:pt x="28060" y="60258"/>
                  </a:cubicBezTo>
                  <a:cubicBezTo>
                    <a:pt x="28120" y="60498"/>
                    <a:pt x="28060" y="60737"/>
                    <a:pt x="27880" y="60917"/>
                  </a:cubicBezTo>
                  <a:lnTo>
                    <a:pt x="27880" y="60977"/>
                  </a:lnTo>
                  <a:lnTo>
                    <a:pt x="27700" y="61157"/>
                  </a:lnTo>
                  <a:cubicBezTo>
                    <a:pt x="27521" y="61277"/>
                    <a:pt x="27521" y="61277"/>
                    <a:pt x="27341" y="61397"/>
                  </a:cubicBezTo>
                  <a:cubicBezTo>
                    <a:pt x="26681" y="61697"/>
                    <a:pt x="26022" y="61877"/>
                    <a:pt x="25302" y="62056"/>
                  </a:cubicBezTo>
                  <a:cubicBezTo>
                    <a:pt x="23803" y="62356"/>
                    <a:pt x="22304" y="62596"/>
                    <a:pt x="20746" y="62656"/>
                  </a:cubicBezTo>
                  <a:cubicBezTo>
                    <a:pt x="19966" y="62686"/>
                    <a:pt x="19187" y="62701"/>
                    <a:pt x="18415" y="62701"/>
                  </a:cubicBezTo>
                  <a:cubicBezTo>
                    <a:pt x="17643" y="62701"/>
                    <a:pt x="16878" y="62686"/>
                    <a:pt x="16129" y="62656"/>
                  </a:cubicBezTo>
                  <a:cubicBezTo>
                    <a:pt x="14570" y="62596"/>
                    <a:pt x="13011" y="62416"/>
                    <a:pt x="11512" y="62116"/>
                  </a:cubicBezTo>
                  <a:cubicBezTo>
                    <a:pt x="10013" y="61877"/>
                    <a:pt x="8574" y="61457"/>
                    <a:pt x="7195" y="60857"/>
                  </a:cubicBezTo>
                  <a:cubicBezTo>
                    <a:pt x="6476" y="60558"/>
                    <a:pt x="5876" y="60138"/>
                    <a:pt x="5337" y="59718"/>
                  </a:cubicBezTo>
                  <a:cubicBezTo>
                    <a:pt x="4797" y="59298"/>
                    <a:pt x="4377" y="58699"/>
                    <a:pt x="4078" y="58099"/>
                  </a:cubicBezTo>
                  <a:lnTo>
                    <a:pt x="4078" y="58279"/>
                  </a:lnTo>
                  <a:lnTo>
                    <a:pt x="2099" y="40532"/>
                  </a:lnTo>
                  <a:cubicBezTo>
                    <a:pt x="1799" y="37594"/>
                    <a:pt x="1439" y="34656"/>
                    <a:pt x="1080" y="31718"/>
                  </a:cubicBezTo>
                  <a:cubicBezTo>
                    <a:pt x="720" y="28720"/>
                    <a:pt x="360" y="25782"/>
                    <a:pt x="0" y="22845"/>
                  </a:cubicBezTo>
                  <a:lnTo>
                    <a:pt x="0" y="22845"/>
                  </a:lnTo>
                  <a:cubicBezTo>
                    <a:pt x="180" y="25782"/>
                    <a:pt x="360" y="28780"/>
                    <a:pt x="600" y="31718"/>
                  </a:cubicBezTo>
                  <a:cubicBezTo>
                    <a:pt x="840" y="34716"/>
                    <a:pt x="1080" y="37654"/>
                    <a:pt x="1320" y="40652"/>
                  </a:cubicBezTo>
                  <a:lnTo>
                    <a:pt x="2818" y="58399"/>
                  </a:lnTo>
                  <a:lnTo>
                    <a:pt x="2818" y="58519"/>
                  </a:lnTo>
                  <a:lnTo>
                    <a:pt x="2818" y="58579"/>
                  </a:lnTo>
                  <a:cubicBezTo>
                    <a:pt x="3178" y="59418"/>
                    <a:pt x="3718" y="60138"/>
                    <a:pt x="4437" y="60677"/>
                  </a:cubicBezTo>
                  <a:cubicBezTo>
                    <a:pt x="5097" y="61217"/>
                    <a:pt x="5816" y="61697"/>
                    <a:pt x="6596" y="62056"/>
                  </a:cubicBezTo>
                  <a:cubicBezTo>
                    <a:pt x="8095" y="62716"/>
                    <a:pt x="9654" y="63196"/>
                    <a:pt x="11272" y="63495"/>
                  </a:cubicBezTo>
                  <a:cubicBezTo>
                    <a:pt x="12891" y="63735"/>
                    <a:pt x="14450" y="63975"/>
                    <a:pt x="16069" y="64035"/>
                  </a:cubicBezTo>
                  <a:cubicBezTo>
                    <a:pt x="16878" y="64095"/>
                    <a:pt x="17673" y="64125"/>
                    <a:pt x="18467" y="64125"/>
                  </a:cubicBezTo>
                  <a:cubicBezTo>
                    <a:pt x="19262" y="64125"/>
                    <a:pt x="20056" y="64095"/>
                    <a:pt x="20865" y="64035"/>
                  </a:cubicBezTo>
                  <a:cubicBezTo>
                    <a:pt x="22484" y="63975"/>
                    <a:pt x="24103" y="63795"/>
                    <a:pt x="25662" y="63435"/>
                  </a:cubicBezTo>
                  <a:cubicBezTo>
                    <a:pt x="26501" y="63316"/>
                    <a:pt x="27281" y="63016"/>
                    <a:pt x="28060" y="62656"/>
                  </a:cubicBezTo>
                  <a:cubicBezTo>
                    <a:pt x="28300" y="62536"/>
                    <a:pt x="28540" y="62416"/>
                    <a:pt x="28720" y="62236"/>
                  </a:cubicBezTo>
                  <a:lnTo>
                    <a:pt x="28960" y="62056"/>
                  </a:lnTo>
                  <a:lnTo>
                    <a:pt x="29020" y="61996"/>
                  </a:lnTo>
                  <a:lnTo>
                    <a:pt x="29020" y="61937"/>
                  </a:lnTo>
                  <a:lnTo>
                    <a:pt x="29079" y="61877"/>
                  </a:lnTo>
                  <a:lnTo>
                    <a:pt x="29199" y="61697"/>
                  </a:lnTo>
                  <a:cubicBezTo>
                    <a:pt x="29499" y="61217"/>
                    <a:pt x="29679" y="60677"/>
                    <a:pt x="29619" y="60138"/>
                  </a:cubicBezTo>
                  <a:cubicBezTo>
                    <a:pt x="29559" y="59238"/>
                    <a:pt x="29319" y="58339"/>
                    <a:pt x="28840" y="57560"/>
                  </a:cubicBezTo>
                  <a:cubicBezTo>
                    <a:pt x="28420" y="56840"/>
                    <a:pt x="28000" y="56181"/>
                    <a:pt x="27461" y="55521"/>
                  </a:cubicBezTo>
                  <a:cubicBezTo>
                    <a:pt x="26981" y="54862"/>
                    <a:pt x="26441" y="54262"/>
                    <a:pt x="25902" y="53662"/>
                  </a:cubicBezTo>
                  <a:cubicBezTo>
                    <a:pt x="25435" y="53144"/>
                    <a:pt x="24924" y="52671"/>
                    <a:pt x="24407" y="52204"/>
                  </a:cubicBezTo>
                  <a:lnTo>
                    <a:pt x="24407" y="52204"/>
                  </a:lnTo>
                  <a:lnTo>
                    <a:pt x="24583" y="39393"/>
                  </a:lnTo>
                  <a:cubicBezTo>
                    <a:pt x="24643" y="35016"/>
                    <a:pt x="24643" y="30639"/>
                    <a:pt x="24643" y="26262"/>
                  </a:cubicBezTo>
                  <a:cubicBezTo>
                    <a:pt x="24643" y="21885"/>
                    <a:pt x="24703" y="17508"/>
                    <a:pt x="24643" y="13131"/>
                  </a:cubicBezTo>
                  <a:cubicBezTo>
                    <a:pt x="24643" y="8755"/>
                    <a:pt x="24643" y="4378"/>
                    <a:pt x="2458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58"/>
            <p:cNvSpPr/>
            <p:nvPr/>
          </p:nvSpPr>
          <p:spPr>
            <a:xfrm>
              <a:off x="1982800" y="238550"/>
              <a:ext cx="2858475" cy="3939150"/>
            </a:xfrm>
            <a:custGeom>
              <a:rect b="b" l="l" r="r" t="t"/>
              <a:pathLst>
                <a:path extrusionOk="0" h="157566" w="114339">
                  <a:moveTo>
                    <a:pt x="93635" y="0"/>
                  </a:moveTo>
                  <a:cubicBezTo>
                    <a:pt x="85110" y="0"/>
                    <a:pt x="70270" y="36497"/>
                    <a:pt x="70270" y="36497"/>
                  </a:cubicBezTo>
                  <a:cubicBezTo>
                    <a:pt x="66501" y="34739"/>
                    <a:pt x="62492" y="34171"/>
                    <a:pt x="58883" y="34171"/>
                  </a:cubicBezTo>
                  <a:cubicBezTo>
                    <a:pt x="52274" y="34171"/>
                    <a:pt x="47007" y="36077"/>
                    <a:pt x="47007" y="36077"/>
                  </a:cubicBezTo>
                  <a:cubicBezTo>
                    <a:pt x="40944" y="24498"/>
                    <a:pt x="26572" y="3366"/>
                    <a:pt x="16855" y="3366"/>
                  </a:cubicBezTo>
                  <a:cubicBezTo>
                    <a:pt x="15905" y="3366"/>
                    <a:pt x="14999" y="3568"/>
                    <a:pt x="14151" y="4000"/>
                  </a:cubicBezTo>
                  <a:cubicBezTo>
                    <a:pt x="1" y="11255"/>
                    <a:pt x="21405" y="54604"/>
                    <a:pt x="20146" y="55563"/>
                  </a:cubicBezTo>
                  <a:cubicBezTo>
                    <a:pt x="14031" y="60120"/>
                    <a:pt x="7435" y="78946"/>
                    <a:pt x="6896" y="82544"/>
                  </a:cubicBezTo>
                  <a:cubicBezTo>
                    <a:pt x="6711" y="83919"/>
                    <a:pt x="7481" y="84326"/>
                    <a:pt x="8519" y="84326"/>
                  </a:cubicBezTo>
                  <a:cubicBezTo>
                    <a:pt x="9835" y="84326"/>
                    <a:pt x="11581" y="83671"/>
                    <a:pt x="12352" y="83503"/>
                  </a:cubicBezTo>
                  <a:lnTo>
                    <a:pt x="12352" y="83503"/>
                  </a:lnTo>
                  <a:cubicBezTo>
                    <a:pt x="7795" y="87400"/>
                    <a:pt x="6596" y="89499"/>
                    <a:pt x="10433" y="94775"/>
                  </a:cubicBezTo>
                  <a:cubicBezTo>
                    <a:pt x="16069" y="102390"/>
                    <a:pt x="25722" y="102869"/>
                    <a:pt x="25722" y="102869"/>
                  </a:cubicBezTo>
                  <a:cubicBezTo>
                    <a:pt x="25722" y="102869"/>
                    <a:pt x="19127" y="110004"/>
                    <a:pt x="20626" y="113602"/>
                  </a:cubicBezTo>
                  <a:cubicBezTo>
                    <a:pt x="21062" y="114591"/>
                    <a:pt x="21615" y="114947"/>
                    <a:pt x="22185" y="114947"/>
                  </a:cubicBezTo>
                  <a:cubicBezTo>
                    <a:pt x="23656" y="114947"/>
                    <a:pt x="25242" y="112583"/>
                    <a:pt x="25243" y="112582"/>
                  </a:cubicBezTo>
                  <a:lnTo>
                    <a:pt x="25243" y="112582"/>
                  </a:lnTo>
                  <a:cubicBezTo>
                    <a:pt x="25242" y="112583"/>
                    <a:pt x="23204" y="122715"/>
                    <a:pt x="25243" y="129370"/>
                  </a:cubicBezTo>
                  <a:cubicBezTo>
                    <a:pt x="26322" y="133208"/>
                    <a:pt x="29439" y="136146"/>
                    <a:pt x="33337" y="136985"/>
                  </a:cubicBezTo>
                  <a:cubicBezTo>
                    <a:pt x="39491" y="151195"/>
                    <a:pt x="47388" y="152937"/>
                    <a:pt x="50891" y="152937"/>
                  </a:cubicBezTo>
                  <a:cubicBezTo>
                    <a:pt x="52029" y="152937"/>
                    <a:pt x="52703" y="152754"/>
                    <a:pt x="52703" y="152754"/>
                  </a:cubicBezTo>
                  <a:cubicBezTo>
                    <a:pt x="54033" y="156078"/>
                    <a:pt x="56230" y="157566"/>
                    <a:pt x="59047" y="157566"/>
                  </a:cubicBezTo>
                  <a:cubicBezTo>
                    <a:pt x="64867" y="157566"/>
                    <a:pt x="73333" y="151217"/>
                    <a:pt x="82261" y="141602"/>
                  </a:cubicBezTo>
                  <a:cubicBezTo>
                    <a:pt x="95511" y="127392"/>
                    <a:pt x="95032" y="120737"/>
                    <a:pt x="95032" y="120737"/>
                  </a:cubicBezTo>
                  <a:lnTo>
                    <a:pt x="95032" y="120737"/>
                  </a:lnTo>
                  <a:cubicBezTo>
                    <a:pt x="95032" y="120737"/>
                    <a:pt x="96043" y="122313"/>
                    <a:pt x="98362" y="122313"/>
                  </a:cubicBezTo>
                  <a:cubicBezTo>
                    <a:pt x="98868" y="122313"/>
                    <a:pt x="99436" y="122238"/>
                    <a:pt x="100069" y="122056"/>
                  </a:cubicBezTo>
                  <a:cubicBezTo>
                    <a:pt x="103666" y="120976"/>
                    <a:pt x="100069" y="110064"/>
                    <a:pt x="100069" y="110064"/>
                  </a:cubicBezTo>
                  <a:lnTo>
                    <a:pt x="100069" y="110064"/>
                  </a:lnTo>
                  <a:cubicBezTo>
                    <a:pt x="100069" y="110064"/>
                    <a:pt x="101009" y="110137"/>
                    <a:pt x="102306" y="110137"/>
                  </a:cubicBezTo>
                  <a:cubicBezTo>
                    <a:pt x="104332" y="110137"/>
                    <a:pt x="107227" y="109959"/>
                    <a:pt x="108762" y="109045"/>
                  </a:cubicBezTo>
                  <a:cubicBezTo>
                    <a:pt x="111280" y="107486"/>
                    <a:pt x="100608" y="97293"/>
                    <a:pt x="100608" y="97293"/>
                  </a:cubicBezTo>
                  <a:lnTo>
                    <a:pt x="106184" y="92737"/>
                  </a:lnTo>
                  <a:cubicBezTo>
                    <a:pt x="114338" y="84043"/>
                    <a:pt x="107683" y="79966"/>
                    <a:pt x="107683" y="79966"/>
                  </a:cubicBezTo>
                  <a:cubicBezTo>
                    <a:pt x="107683" y="79966"/>
                    <a:pt x="111760" y="79486"/>
                    <a:pt x="112779" y="76428"/>
                  </a:cubicBezTo>
                  <a:cubicBezTo>
                    <a:pt x="113799" y="73370"/>
                    <a:pt x="101088" y="56043"/>
                    <a:pt x="101088" y="56043"/>
                  </a:cubicBezTo>
                  <a:cubicBezTo>
                    <a:pt x="103126" y="44891"/>
                    <a:pt x="106964" y="5439"/>
                    <a:pt x="94732" y="223"/>
                  </a:cubicBezTo>
                  <a:cubicBezTo>
                    <a:pt x="94380" y="72"/>
                    <a:pt x="94014" y="0"/>
                    <a:pt x="93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58"/>
            <p:cNvSpPr/>
            <p:nvPr/>
          </p:nvSpPr>
          <p:spPr>
            <a:xfrm>
              <a:off x="3059025" y="2296150"/>
              <a:ext cx="680550" cy="568950"/>
            </a:xfrm>
            <a:custGeom>
              <a:rect b="b" l="l" r="r" t="t"/>
              <a:pathLst>
                <a:path extrusionOk="0" h="22758" w="27222">
                  <a:moveTo>
                    <a:pt x="27221" y="0"/>
                  </a:moveTo>
                  <a:cubicBezTo>
                    <a:pt x="27221" y="0"/>
                    <a:pt x="23024" y="5816"/>
                    <a:pt x="22125" y="8394"/>
                  </a:cubicBezTo>
                  <a:cubicBezTo>
                    <a:pt x="21276" y="10772"/>
                    <a:pt x="18075" y="13096"/>
                    <a:pt x="14390" y="13096"/>
                  </a:cubicBezTo>
                  <a:cubicBezTo>
                    <a:pt x="14172" y="13096"/>
                    <a:pt x="13952" y="13087"/>
                    <a:pt x="13731" y="13071"/>
                  </a:cubicBezTo>
                  <a:cubicBezTo>
                    <a:pt x="11129" y="12915"/>
                    <a:pt x="7823" y="12056"/>
                    <a:pt x="5344" y="12056"/>
                  </a:cubicBezTo>
                  <a:cubicBezTo>
                    <a:pt x="3995" y="12056"/>
                    <a:pt x="2892" y="12310"/>
                    <a:pt x="2279" y="13071"/>
                  </a:cubicBezTo>
                  <a:cubicBezTo>
                    <a:pt x="2279" y="13071"/>
                    <a:pt x="1" y="21105"/>
                    <a:pt x="8395" y="22604"/>
                  </a:cubicBezTo>
                  <a:cubicBezTo>
                    <a:pt x="8973" y="22707"/>
                    <a:pt x="9556" y="22758"/>
                    <a:pt x="10141" y="22758"/>
                  </a:cubicBezTo>
                  <a:cubicBezTo>
                    <a:pt x="18046" y="22758"/>
                    <a:pt x="26272" y="13510"/>
                    <a:pt x="27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58"/>
            <p:cNvSpPr/>
            <p:nvPr/>
          </p:nvSpPr>
          <p:spPr>
            <a:xfrm>
              <a:off x="2828200" y="2266150"/>
              <a:ext cx="74975" cy="39000"/>
            </a:xfrm>
            <a:custGeom>
              <a:rect b="b" l="l" r="r" t="t"/>
              <a:pathLst>
                <a:path extrusionOk="0" h="1560" w="2999">
                  <a:moveTo>
                    <a:pt x="1319" y="1"/>
                  </a:moveTo>
                  <a:cubicBezTo>
                    <a:pt x="1199" y="1"/>
                    <a:pt x="1080" y="1"/>
                    <a:pt x="960" y="61"/>
                  </a:cubicBezTo>
                  <a:cubicBezTo>
                    <a:pt x="720" y="181"/>
                    <a:pt x="480" y="301"/>
                    <a:pt x="300" y="481"/>
                  </a:cubicBezTo>
                  <a:cubicBezTo>
                    <a:pt x="120" y="720"/>
                    <a:pt x="0" y="960"/>
                    <a:pt x="0" y="1200"/>
                  </a:cubicBezTo>
                  <a:cubicBezTo>
                    <a:pt x="0" y="1440"/>
                    <a:pt x="60" y="1560"/>
                    <a:pt x="180" y="1560"/>
                  </a:cubicBezTo>
                  <a:cubicBezTo>
                    <a:pt x="420" y="1500"/>
                    <a:pt x="660" y="1380"/>
                    <a:pt x="900" y="1320"/>
                  </a:cubicBezTo>
                  <a:lnTo>
                    <a:pt x="1259" y="1320"/>
                  </a:lnTo>
                  <a:cubicBezTo>
                    <a:pt x="1259" y="1380"/>
                    <a:pt x="1319" y="1380"/>
                    <a:pt x="1379" y="1380"/>
                  </a:cubicBezTo>
                  <a:lnTo>
                    <a:pt x="1499" y="1380"/>
                  </a:lnTo>
                  <a:lnTo>
                    <a:pt x="1979" y="1320"/>
                  </a:lnTo>
                  <a:cubicBezTo>
                    <a:pt x="2099" y="1320"/>
                    <a:pt x="2238" y="1330"/>
                    <a:pt x="2369" y="1330"/>
                  </a:cubicBezTo>
                  <a:cubicBezTo>
                    <a:pt x="2566" y="1330"/>
                    <a:pt x="2746" y="1308"/>
                    <a:pt x="2818" y="1200"/>
                  </a:cubicBezTo>
                  <a:cubicBezTo>
                    <a:pt x="2998" y="1020"/>
                    <a:pt x="2698" y="660"/>
                    <a:pt x="2279" y="361"/>
                  </a:cubicBezTo>
                  <a:cubicBezTo>
                    <a:pt x="2099" y="241"/>
                    <a:pt x="1859" y="121"/>
                    <a:pt x="1679" y="61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58"/>
            <p:cNvSpPr/>
            <p:nvPr/>
          </p:nvSpPr>
          <p:spPr>
            <a:xfrm>
              <a:off x="2859675" y="2233175"/>
              <a:ext cx="957825" cy="404750"/>
            </a:xfrm>
            <a:custGeom>
              <a:rect b="b" l="l" r="r" t="t"/>
              <a:pathLst>
                <a:path extrusionOk="0" h="16190" w="38313">
                  <a:moveTo>
                    <a:pt x="36754" y="1"/>
                  </a:moveTo>
                  <a:cubicBezTo>
                    <a:pt x="36034" y="61"/>
                    <a:pt x="35735" y="600"/>
                    <a:pt x="35855" y="780"/>
                  </a:cubicBezTo>
                  <a:cubicBezTo>
                    <a:pt x="35915" y="960"/>
                    <a:pt x="36394" y="900"/>
                    <a:pt x="36634" y="1080"/>
                  </a:cubicBezTo>
                  <a:cubicBezTo>
                    <a:pt x="36694" y="1080"/>
                    <a:pt x="36754" y="1200"/>
                    <a:pt x="36814" y="1260"/>
                  </a:cubicBezTo>
                  <a:cubicBezTo>
                    <a:pt x="36694" y="1320"/>
                    <a:pt x="36514" y="1440"/>
                    <a:pt x="36394" y="1500"/>
                  </a:cubicBezTo>
                  <a:cubicBezTo>
                    <a:pt x="35495" y="2039"/>
                    <a:pt x="34715" y="2759"/>
                    <a:pt x="34116" y="3538"/>
                  </a:cubicBezTo>
                  <a:cubicBezTo>
                    <a:pt x="33276" y="4678"/>
                    <a:pt x="32497" y="5877"/>
                    <a:pt x="31837" y="7136"/>
                  </a:cubicBezTo>
                  <a:cubicBezTo>
                    <a:pt x="31178" y="8575"/>
                    <a:pt x="30398" y="9894"/>
                    <a:pt x="29439" y="11153"/>
                  </a:cubicBezTo>
                  <a:cubicBezTo>
                    <a:pt x="28480" y="12352"/>
                    <a:pt x="27281" y="13311"/>
                    <a:pt x="25962" y="14031"/>
                  </a:cubicBezTo>
                  <a:cubicBezTo>
                    <a:pt x="24823" y="14630"/>
                    <a:pt x="23503" y="14930"/>
                    <a:pt x="22184" y="14930"/>
                  </a:cubicBezTo>
                  <a:cubicBezTo>
                    <a:pt x="21285" y="14930"/>
                    <a:pt x="20386" y="14750"/>
                    <a:pt x="19486" y="14451"/>
                  </a:cubicBezTo>
                  <a:lnTo>
                    <a:pt x="18347" y="14211"/>
                  </a:lnTo>
                  <a:cubicBezTo>
                    <a:pt x="18347" y="14211"/>
                    <a:pt x="17987" y="14151"/>
                    <a:pt x="17268" y="14031"/>
                  </a:cubicBezTo>
                  <a:cubicBezTo>
                    <a:pt x="16429" y="13851"/>
                    <a:pt x="15649" y="13791"/>
                    <a:pt x="14810" y="13791"/>
                  </a:cubicBezTo>
                  <a:cubicBezTo>
                    <a:pt x="14870" y="13611"/>
                    <a:pt x="14930" y="13371"/>
                    <a:pt x="14930" y="13191"/>
                  </a:cubicBezTo>
                  <a:cubicBezTo>
                    <a:pt x="15050" y="12652"/>
                    <a:pt x="15050" y="12052"/>
                    <a:pt x="15050" y="12052"/>
                  </a:cubicBezTo>
                  <a:cubicBezTo>
                    <a:pt x="15050" y="12052"/>
                    <a:pt x="14930" y="11573"/>
                    <a:pt x="14750" y="11033"/>
                  </a:cubicBezTo>
                  <a:cubicBezTo>
                    <a:pt x="14570" y="10493"/>
                    <a:pt x="14450" y="9954"/>
                    <a:pt x="14270" y="9894"/>
                  </a:cubicBezTo>
                  <a:cubicBezTo>
                    <a:pt x="14030" y="9894"/>
                    <a:pt x="13850" y="10433"/>
                    <a:pt x="13731" y="11033"/>
                  </a:cubicBezTo>
                  <a:cubicBezTo>
                    <a:pt x="13611" y="11633"/>
                    <a:pt x="13611" y="12232"/>
                    <a:pt x="13611" y="12232"/>
                  </a:cubicBezTo>
                  <a:cubicBezTo>
                    <a:pt x="13611" y="12232"/>
                    <a:pt x="13731" y="12772"/>
                    <a:pt x="13970" y="13311"/>
                  </a:cubicBezTo>
                  <a:cubicBezTo>
                    <a:pt x="13970" y="13491"/>
                    <a:pt x="14030" y="13611"/>
                    <a:pt x="14090" y="13791"/>
                  </a:cubicBezTo>
                  <a:cubicBezTo>
                    <a:pt x="13790" y="13791"/>
                    <a:pt x="13491" y="13791"/>
                    <a:pt x="13191" y="13851"/>
                  </a:cubicBezTo>
                  <a:cubicBezTo>
                    <a:pt x="12831" y="13911"/>
                    <a:pt x="12471" y="13971"/>
                    <a:pt x="12112" y="14031"/>
                  </a:cubicBezTo>
                  <a:cubicBezTo>
                    <a:pt x="11392" y="14211"/>
                    <a:pt x="10733" y="14391"/>
                    <a:pt x="10013" y="14451"/>
                  </a:cubicBezTo>
                  <a:cubicBezTo>
                    <a:pt x="9593" y="14518"/>
                    <a:pt x="9173" y="14552"/>
                    <a:pt x="8758" y="14552"/>
                  </a:cubicBezTo>
                  <a:cubicBezTo>
                    <a:pt x="7689" y="14552"/>
                    <a:pt x="6646" y="14326"/>
                    <a:pt x="5696" y="13851"/>
                  </a:cubicBezTo>
                  <a:cubicBezTo>
                    <a:pt x="4377" y="13131"/>
                    <a:pt x="3358" y="11992"/>
                    <a:pt x="2758" y="10613"/>
                  </a:cubicBezTo>
                  <a:cubicBezTo>
                    <a:pt x="2159" y="9354"/>
                    <a:pt x="1679" y="8095"/>
                    <a:pt x="1319" y="6776"/>
                  </a:cubicBezTo>
                  <a:cubicBezTo>
                    <a:pt x="960" y="5637"/>
                    <a:pt x="660" y="4618"/>
                    <a:pt x="420" y="3958"/>
                  </a:cubicBezTo>
                  <a:cubicBezTo>
                    <a:pt x="360" y="3598"/>
                    <a:pt x="180" y="3239"/>
                    <a:pt x="0" y="2939"/>
                  </a:cubicBezTo>
                  <a:lnTo>
                    <a:pt x="0" y="2939"/>
                  </a:lnTo>
                  <a:cubicBezTo>
                    <a:pt x="0" y="3299"/>
                    <a:pt x="60" y="3658"/>
                    <a:pt x="180" y="4018"/>
                  </a:cubicBezTo>
                  <a:cubicBezTo>
                    <a:pt x="300" y="4737"/>
                    <a:pt x="480" y="5697"/>
                    <a:pt x="780" y="6896"/>
                  </a:cubicBezTo>
                  <a:cubicBezTo>
                    <a:pt x="1080" y="8275"/>
                    <a:pt x="1499" y="9594"/>
                    <a:pt x="2099" y="10913"/>
                  </a:cubicBezTo>
                  <a:cubicBezTo>
                    <a:pt x="2698" y="12472"/>
                    <a:pt x="3838" y="13791"/>
                    <a:pt x="5277" y="14690"/>
                  </a:cubicBezTo>
                  <a:cubicBezTo>
                    <a:pt x="6494" y="15324"/>
                    <a:pt x="7871" y="15640"/>
                    <a:pt x="9277" y="15640"/>
                  </a:cubicBezTo>
                  <a:cubicBezTo>
                    <a:pt x="9601" y="15640"/>
                    <a:pt x="9927" y="15623"/>
                    <a:pt x="10253" y="15590"/>
                  </a:cubicBezTo>
                  <a:cubicBezTo>
                    <a:pt x="11032" y="15470"/>
                    <a:pt x="11812" y="15290"/>
                    <a:pt x="12411" y="15230"/>
                  </a:cubicBezTo>
                  <a:cubicBezTo>
                    <a:pt x="12771" y="15110"/>
                    <a:pt x="13071" y="15110"/>
                    <a:pt x="13371" y="15110"/>
                  </a:cubicBezTo>
                  <a:cubicBezTo>
                    <a:pt x="13671" y="15050"/>
                    <a:pt x="13970" y="15050"/>
                    <a:pt x="14270" y="15050"/>
                  </a:cubicBezTo>
                  <a:cubicBezTo>
                    <a:pt x="15229" y="15050"/>
                    <a:pt x="16129" y="15110"/>
                    <a:pt x="17088" y="15290"/>
                  </a:cubicBezTo>
                  <a:cubicBezTo>
                    <a:pt x="17748" y="15470"/>
                    <a:pt x="18167" y="15530"/>
                    <a:pt x="18167" y="15530"/>
                  </a:cubicBezTo>
                  <a:lnTo>
                    <a:pt x="19247" y="15770"/>
                  </a:lnTo>
                  <a:cubicBezTo>
                    <a:pt x="20206" y="16069"/>
                    <a:pt x="21285" y="16189"/>
                    <a:pt x="22304" y="16189"/>
                  </a:cubicBezTo>
                  <a:cubicBezTo>
                    <a:pt x="23803" y="16129"/>
                    <a:pt x="25242" y="15710"/>
                    <a:pt x="26561" y="14990"/>
                  </a:cubicBezTo>
                  <a:cubicBezTo>
                    <a:pt x="28060" y="14151"/>
                    <a:pt x="29319" y="13072"/>
                    <a:pt x="30339" y="11693"/>
                  </a:cubicBezTo>
                  <a:cubicBezTo>
                    <a:pt x="31238" y="10373"/>
                    <a:pt x="32017" y="8934"/>
                    <a:pt x="32617" y="7436"/>
                  </a:cubicBezTo>
                  <a:cubicBezTo>
                    <a:pt x="33216" y="6176"/>
                    <a:pt x="33816" y="4977"/>
                    <a:pt x="34595" y="3778"/>
                  </a:cubicBezTo>
                  <a:cubicBezTo>
                    <a:pt x="35195" y="2879"/>
                    <a:pt x="35974" y="2039"/>
                    <a:pt x="36934" y="1380"/>
                  </a:cubicBezTo>
                  <a:lnTo>
                    <a:pt x="36994" y="1440"/>
                  </a:lnTo>
                  <a:cubicBezTo>
                    <a:pt x="37114" y="1560"/>
                    <a:pt x="37234" y="1680"/>
                    <a:pt x="37294" y="1800"/>
                  </a:cubicBezTo>
                  <a:cubicBezTo>
                    <a:pt x="37533" y="2159"/>
                    <a:pt x="37653" y="2579"/>
                    <a:pt x="37833" y="2579"/>
                  </a:cubicBezTo>
                  <a:cubicBezTo>
                    <a:pt x="38073" y="2579"/>
                    <a:pt x="38313" y="2099"/>
                    <a:pt x="38313" y="1560"/>
                  </a:cubicBezTo>
                  <a:cubicBezTo>
                    <a:pt x="38313" y="1320"/>
                    <a:pt x="38253" y="1080"/>
                    <a:pt x="38193" y="840"/>
                  </a:cubicBezTo>
                  <a:cubicBezTo>
                    <a:pt x="38133" y="720"/>
                    <a:pt x="38073" y="660"/>
                    <a:pt x="38073" y="600"/>
                  </a:cubicBezTo>
                  <a:lnTo>
                    <a:pt x="38013" y="481"/>
                  </a:lnTo>
                  <a:cubicBezTo>
                    <a:pt x="37893" y="361"/>
                    <a:pt x="37773" y="301"/>
                    <a:pt x="37653" y="241"/>
                  </a:cubicBezTo>
                  <a:cubicBezTo>
                    <a:pt x="37353" y="61"/>
                    <a:pt x="37054" y="1"/>
                    <a:pt x="36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58"/>
            <p:cNvSpPr/>
            <p:nvPr/>
          </p:nvSpPr>
          <p:spPr>
            <a:xfrm>
              <a:off x="2916300" y="2227525"/>
              <a:ext cx="535600" cy="268000"/>
            </a:xfrm>
            <a:custGeom>
              <a:rect b="b" l="l" r="r" t="t"/>
              <a:pathLst>
                <a:path extrusionOk="0" h="10720" w="21424">
                  <a:moveTo>
                    <a:pt x="11491" y="0"/>
                  </a:moveTo>
                  <a:cubicBezTo>
                    <a:pt x="5778" y="0"/>
                    <a:pt x="0" y="2661"/>
                    <a:pt x="6369" y="7781"/>
                  </a:cubicBezTo>
                  <a:cubicBezTo>
                    <a:pt x="7928" y="8981"/>
                    <a:pt x="9727" y="9940"/>
                    <a:pt x="11645" y="10599"/>
                  </a:cubicBezTo>
                  <a:cubicBezTo>
                    <a:pt x="11885" y="10659"/>
                    <a:pt x="12185" y="10719"/>
                    <a:pt x="12485" y="10719"/>
                  </a:cubicBezTo>
                  <a:cubicBezTo>
                    <a:pt x="13684" y="10539"/>
                    <a:pt x="15123" y="9101"/>
                    <a:pt x="15962" y="8321"/>
                  </a:cubicBezTo>
                  <a:cubicBezTo>
                    <a:pt x="16802" y="7662"/>
                    <a:pt x="17521" y="6942"/>
                    <a:pt x="18181" y="6223"/>
                  </a:cubicBezTo>
                  <a:cubicBezTo>
                    <a:pt x="21423" y="2030"/>
                    <a:pt x="16482" y="0"/>
                    <a:pt x="11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58"/>
            <p:cNvSpPr/>
            <p:nvPr/>
          </p:nvSpPr>
          <p:spPr>
            <a:xfrm>
              <a:off x="3039550" y="2241500"/>
              <a:ext cx="326775" cy="110125"/>
            </a:xfrm>
            <a:custGeom>
              <a:rect b="b" l="l" r="r" t="t"/>
              <a:pathLst>
                <a:path extrusionOk="0" h="4405" w="13071">
                  <a:moveTo>
                    <a:pt x="6670" y="0"/>
                  </a:moveTo>
                  <a:cubicBezTo>
                    <a:pt x="3466" y="0"/>
                    <a:pt x="257" y="981"/>
                    <a:pt x="0" y="2906"/>
                  </a:cubicBezTo>
                  <a:cubicBezTo>
                    <a:pt x="1139" y="3805"/>
                    <a:pt x="3478" y="4404"/>
                    <a:pt x="6236" y="4404"/>
                  </a:cubicBezTo>
                  <a:cubicBezTo>
                    <a:pt x="9653" y="4404"/>
                    <a:pt x="12531" y="3505"/>
                    <a:pt x="13071" y="2246"/>
                  </a:cubicBezTo>
                  <a:cubicBezTo>
                    <a:pt x="12234" y="741"/>
                    <a:pt x="9454" y="0"/>
                    <a:pt x="6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58"/>
            <p:cNvSpPr/>
            <p:nvPr/>
          </p:nvSpPr>
          <p:spPr>
            <a:xfrm>
              <a:off x="3008075" y="2296150"/>
              <a:ext cx="394225" cy="199375"/>
            </a:xfrm>
            <a:custGeom>
              <a:rect b="b" l="l" r="r" t="t"/>
              <a:pathLst>
                <a:path extrusionOk="0" h="7975" w="15769">
                  <a:moveTo>
                    <a:pt x="15349" y="0"/>
                  </a:moveTo>
                  <a:lnTo>
                    <a:pt x="15349" y="0"/>
                  </a:lnTo>
                  <a:cubicBezTo>
                    <a:pt x="14570" y="1679"/>
                    <a:pt x="12771" y="4017"/>
                    <a:pt x="8334" y="4257"/>
                  </a:cubicBezTo>
                  <a:cubicBezTo>
                    <a:pt x="8016" y="4282"/>
                    <a:pt x="7698" y="4295"/>
                    <a:pt x="7380" y="4295"/>
                  </a:cubicBezTo>
                  <a:cubicBezTo>
                    <a:pt x="4707" y="4295"/>
                    <a:pt x="2090" y="3400"/>
                    <a:pt x="0" y="1739"/>
                  </a:cubicBezTo>
                  <a:lnTo>
                    <a:pt x="0" y="1739"/>
                  </a:lnTo>
                  <a:cubicBezTo>
                    <a:pt x="300" y="2698"/>
                    <a:pt x="1139" y="3777"/>
                    <a:pt x="2698" y="5036"/>
                  </a:cubicBezTo>
                  <a:cubicBezTo>
                    <a:pt x="4257" y="6236"/>
                    <a:pt x="6056" y="7195"/>
                    <a:pt x="7974" y="7854"/>
                  </a:cubicBezTo>
                  <a:cubicBezTo>
                    <a:pt x="8214" y="7914"/>
                    <a:pt x="8514" y="7974"/>
                    <a:pt x="8754" y="7974"/>
                  </a:cubicBezTo>
                  <a:cubicBezTo>
                    <a:pt x="10013" y="7794"/>
                    <a:pt x="11452" y="6356"/>
                    <a:pt x="12291" y="5576"/>
                  </a:cubicBezTo>
                  <a:cubicBezTo>
                    <a:pt x="13071" y="4917"/>
                    <a:pt x="13850" y="4197"/>
                    <a:pt x="14510" y="3478"/>
                  </a:cubicBezTo>
                  <a:cubicBezTo>
                    <a:pt x="15589" y="2039"/>
                    <a:pt x="15769" y="899"/>
                    <a:pt x="1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58"/>
            <p:cNvSpPr/>
            <p:nvPr/>
          </p:nvSpPr>
          <p:spPr>
            <a:xfrm>
              <a:off x="3180450" y="2269150"/>
              <a:ext cx="104950" cy="52500"/>
            </a:xfrm>
            <a:custGeom>
              <a:rect b="b" l="l" r="r" t="t"/>
              <a:pathLst>
                <a:path extrusionOk="0" h="2100" w="4198">
                  <a:moveTo>
                    <a:pt x="2099" y="1"/>
                  </a:moveTo>
                  <a:cubicBezTo>
                    <a:pt x="959" y="1"/>
                    <a:pt x="0" y="481"/>
                    <a:pt x="0" y="1080"/>
                  </a:cubicBezTo>
                  <a:cubicBezTo>
                    <a:pt x="0" y="1620"/>
                    <a:pt x="959" y="2099"/>
                    <a:pt x="2099" y="2099"/>
                  </a:cubicBezTo>
                  <a:cubicBezTo>
                    <a:pt x="3298" y="2099"/>
                    <a:pt x="4197" y="1620"/>
                    <a:pt x="4197" y="1080"/>
                  </a:cubicBezTo>
                  <a:cubicBezTo>
                    <a:pt x="4197" y="481"/>
                    <a:pt x="3298" y="1"/>
                    <a:pt x="2099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58"/>
            <p:cNvSpPr/>
            <p:nvPr/>
          </p:nvSpPr>
          <p:spPr>
            <a:xfrm>
              <a:off x="3110000" y="2637725"/>
              <a:ext cx="521650" cy="645325"/>
            </a:xfrm>
            <a:custGeom>
              <a:rect b="b" l="l" r="r" t="t"/>
              <a:pathLst>
                <a:path extrusionOk="0" h="25813" w="20866">
                  <a:moveTo>
                    <a:pt x="18940" y="0"/>
                  </a:moveTo>
                  <a:cubicBezTo>
                    <a:pt x="16495" y="0"/>
                    <a:pt x="12388" y="306"/>
                    <a:pt x="10673" y="2226"/>
                  </a:cubicBezTo>
                  <a:cubicBezTo>
                    <a:pt x="10673" y="2226"/>
                    <a:pt x="8523" y="1264"/>
                    <a:pt x="6593" y="1264"/>
                  </a:cubicBezTo>
                  <a:cubicBezTo>
                    <a:pt x="5714" y="1264"/>
                    <a:pt x="4880" y="1464"/>
                    <a:pt x="4317" y="2046"/>
                  </a:cubicBezTo>
                  <a:cubicBezTo>
                    <a:pt x="2518" y="3964"/>
                    <a:pt x="0" y="13138"/>
                    <a:pt x="360" y="19014"/>
                  </a:cubicBezTo>
                  <a:cubicBezTo>
                    <a:pt x="652" y="23739"/>
                    <a:pt x="2726" y="25813"/>
                    <a:pt x="6099" y="25813"/>
                  </a:cubicBezTo>
                  <a:cubicBezTo>
                    <a:pt x="6877" y="25813"/>
                    <a:pt x="7724" y="25703"/>
                    <a:pt x="8634" y="25489"/>
                  </a:cubicBezTo>
                  <a:cubicBezTo>
                    <a:pt x="13431" y="24350"/>
                    <a:pt x="14989" y="16316"/>
                    <a:pt x="16248" y="11639"/>
                  </a:cubicBezTo>
                  <a:cubicBezTo>
                    <a:pt x="17508" y="6902"/>
                    <a:pt x="20865" y="67"/>
                    <a:pt x="20865" y="67"/>
                  </a:cubicBezTo>
                  <a:cubicBezTo>
                    <a:pt x="20865" y="67"/>
                    <a:pt x="20085" y="0"/>
                    <a:pt x="189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58"/>
            <p:cNvSpPr/>
            <p:nvPr/>
          </p:nvSpPr>
          <p:spPr>
            <a:xfrm>
              <a:off x="3118975" y="2637725"/>
              <a:ext cx="511175" cy="645475"/>
            </a:xfrm>
            <a:custGeom>
              <a:rect b="b" l="l" r="r" t="t"/>
              <a:pathLst>
                <a:path extrusionOk="0" h="25819" w="20447">
                  <a:moveTo>
                    <a:pt x="18536" y="0"/>
                  </a:moveTo>
                  <a:cubicBezTo>
                    <a:pt x="16109" y="0"/>
                    <a:pt x="12029" y="306"/>
                    <a:pt x="10314" y="2226"/>
                  </a:cubicBezTo>
                  <a:cubicBezTo>
                    <a:pt x="10314" y="2226"/>
                    <a:pt x="8164" y="1264"/>
                    <a:pt x="6234" y="1264"/>
                  </a:cubicBezTo>
                  <a:cubicBezTo>
                    <a:pt x="5355" y="1264"/>
                    <a:pt x="4521" y="1464"/>
                    <a:pt x="3958" y="2046"/>
                  </a:cubicBezTo>
                  <a:cubicBezTo>
                    <a:pt x="3838" y="2226"/>
                    <a:pt x="3718" y="2406"/>
                    <a:pt x="3598" y="2525"/>
                  </a:cubicBezTo>
                  <a:cubicBezTo>
                    <a:pt x="3685" y="2535"/>
                    <a:pt x="3773" y="2539"/>
                    <a:pt x="3863" y="2539"/>
                  </a:cubicBezTo>
                  <a:cubicBezTo>
                    <a:pt x="4510" y="2539"/>
                    <a:pt x="5236" y="2321"/>
                    <a:pt x="5892" y="2321"/>
                  </a:cubicBezTo>
                  <a:cubicBezTo>
                    <a:pt x="6282" y="2321"/>
                    <a:pt x="6647" y="2398"/>
                    <a:pt x="6956" y="2645"/>
                  </a:cubicBezTo>
                  <a:cubicBezTo>
                    <a:pt x="8395" y="3845"/>
                    <a:pt x="7555" y="6423"/>
                    <a:pt x="7436" y="7922"/>
                  </a:cubicBezTo>
                  <a:cubicBezTo>
                    <a:pt x="7376" y="9361"/>
                    <a:pt x="7196" y="10800"/>
                    <a:pt x="6896" y="12179"/>
                  </a:cubicBezTo>
                  <a:cubicBezTo>
                    <a:pt x="6896" y="12179"/>
                    <a:pt x="7615" y="9421"/>
                    <a:pt x="8755" y="6123"/>
                  </a:cubicBezTo>
                  <a:cubicBezTo>
                    <a:pt x="9543" y="3954"/>
                    <a:pt x="12925" y="1889"/>
                    <a:pt x="14978" y="1889"/>
                  </a:cubicBezTo>
                  <a:cubicBezTo>
                    <a:pt x="16046" y="1889"/>
                    <a:pt x="16754" y="2449"/>
                    <a:pt x="16549" y="3845"/>
                  </a:cubicBezTo>
                  <a:cubicBezTo>
                    <a:pt x="15889" y="7922"/>
                    <a:pt x="14630" y="20213"/>
                    <a:pt x="7016" y="22311"/>
                  </a:cubicBezTo>
                  <a:cubicBezTo>
                    <a:pt x="6322" y="22511"/>
                    <a:pt x="5687" y="22602"/>
                    <a:pt x="5106" y="22602"/>
                  </a:cubicBezTo>
                  <a:cubicBezTo>
                    <a:pt x="2375" y="22602"/>
                    <a:pt x="841" y="20590"/>
                    <a:pt x="1" y="18414"/>
                  </a:cubicBezTo>
                  <a:lnTo>
                    <a:pt x="1" y="19014"/>
                  </a:lnTo>
                  <a:cubicBezTo>
                    <a:pt x="292" y="23773"/>
                    <a:pt x="2354" y="25818"/>
                    <a:pt x="5676" y="25818"/>
                  </a:cubicBezTo>
                  <a:cubicBezTo>
                    <a:pt x="6455" y="25818"/>
                    <a:pt x="7304" y="25706"/>
                    <a:pt x="8215" y="25489"/>
                  </a:cubicBezTo>
                  <a:cubicBezTo>
                    <a:pt x="13012" y="24350"/>
                    <a:pt x="14570" y="16376"/>
                    <a:pt x="15830" y="11639"/>
                  </a:cubicBezTo>
                  <a:cubicBezTo>
                    <a:pt x="17089" y="6962"/>
                    <a:pt x="20446" y="67"/>
                    <a:pt x="20446" y="67"/>
                  </a:cubicBezTo>
                  <a:cubicBezTo>
                    <a:pt x="20446" y="67"/>
                    <a:pt x="19672" y="0"/>
                    <a:pt x="18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58"/>
            <p:cNvSpPr/>
            <p:nvPr/>
          </p:nvSpPr>
          <p:spPr>
            <a:xfrm>
              <a:off x="3286875" y="2627200"/>
              <a:ext cx="344775" cy="361500"/>
            </a:xfrm>
            <a:custGeom>
              <a:rect b="b" l="l" r="r" t="t"/>
              <a:pathLst>
                <a:path extrusionOk="0" h="14460" w="13791">
                  <a:moveTo>
                    <a:pt x="10248" y="0"/>
                  </a:moveTo>
                  <a:cubicBezTo>
                    <a:pt x="9525" y="0"/>
                    <a:pt x="8801" y="60"/>
                    <a:pt x="8094" y="188"/>
                  </a:cubicBezTo>
                  <a:cubicBezTo>
                    <a:pt x="7375" y="308"/>
                    <a:pt x="6655" y="548"/>
                    <a:pt x="5996" y="848"/>
                  </a:cubicBezTo>
                  <a:cubicBezTo>
                    <a:pt x="5696" y="968"/>
                    <a:pt x="5396" y="1148"/>
                    <a:pt x="5096" y="1328"/>
                  </a:cubicBezTo>
                  <a:cubicBezTo>
                    <a:pt x="4797" y="1508"/>
                    <a:pt x="4557" y="1747"/>
                    <a:pt x="4377" y="1927"/>
                  </a:cubicBezTo>
                  <a:cubicBezTo>
                    <a:pt x="4017" y="2227"/>
                    <a:pt x="3717" y="2527"/>
                    <a:pt x="3418" y="2887"/>
                  </a:cubicBezTo>
                  <a:lnTo>
                    <a:pt x="3058" y="3306"/>
                  </a:lnTo>
                  <a:cubicBezTo>
                    <a:pt x="3058" y="3306"/>
                    <a:pt x="2998" y="3426"/>
                    <a:pt x="2818" y="3726"/>
                  </a:cubicBezTo>
                  <a:lnTo>
                    <a:pt x="2518" y="4206"/>
                  </a:lnTo>
                  <a:cubicBezTo>
                    <a:pt x="2398" y="4385"/>
                    <a:pt x="2278" y="4625"/>
                    <a:pt x="2159" y="4865"/>
                  </a:cubicBezTo>
                  <a:cubicBezTo>
                    <a:pt x="1559" y="6124"/>
                    <a:pt x="1139" y="7383"/>
                    <a:pt x="839" y="8702"/>
                  </a:cubicBezTo>
                  <a:cubicBezTo>
                    <a:pt x="540" y="10021"/>
                    <a:pt x="300" y="11340"/>
                    <a:pt x="180" y="12660"/>
                  </a:cubicBezTo>
                  <a:cubicBezTo>
                    <a:pt x="60" y="13259"/>
                    <a:pt x="0" y="13859"/>
                    <a:pt x="60" y="14458"/>
                  </a:cubicBezTo>
                  <a:cubicBezTo>
                    <a:pt x="61" y="14459"/>
                    <a:pt x="63" y="14459"/>
                    <a:pt x="64" y="14459"/>
                  </a:cubicBezTo>
                  <a:cubicBezTo>
                    <a:pt x="187" y="14459"/>
                    <a:pt x="548" y="11611"/>
                    <a:pt x="1379" y="8822"/>
                  </a:cubicBezTo>
                  <a:cubicBezTo>
                    <a:pt x="1739" y="7563"/>
                    <a:pt x="2218" y="6364"/>
                    <a:pt x="2818" y="5165"/>
                  </a:cubicBezTo>
                  <a:lnTo>
                    <a:pt x="3118" y="4565"/>
                  </a:lnTo>
                  <a:lnTo>
                    <a:pt x="3478" y="4086"/>
                  </a:lnTo>
                  <a:cubicBezTo>
                    <a:pt x="3538" y="3966"/>
                    <a:pt x="3598" y="3846"/>
                    <a:pt x="3717" y="3726"/>
                  </a:cubicBezTo>
                  <a:lnTo>
                    <a:pt x="4017" y="3306"/>
                  </a:lnTo>
                  <a:cubicBezTo>
                    <a:pt x="4257" y="3006"/>
                    <a:pt x="4557" y="2647"/>
                    <a:pt x="4857" y="2407"/>
                  </a:cubicBezTo>
                  <a:cubicBezTo>
                    <a:pt x="5036" y="2227"/>
                    <a:pt x="5276" y="1987"/>
                    <a:pt x="5516" y="1867"/>
                  </a:cubicBezTo>
                  <a:cubicBezTo>
                    <a:pt x="5696" y="1687"/>
                    <a:pt x="5996" y="1508"/>
                    <a:pt x="6236" y="1328"/>
                  </a:cubicBezTo>
                  <a:cubicBezTo>
                    <a:pt x="6895" y="1088"/>
                    <a:pt x="7495" y="848"/>
                    <a:pt x="8214" y="728"/>
                  </a:cubicBezTo>
                  <a:cubicBezTo>
                    <a:pt x="9148" y="506"/>
                    <a:pt x="10115" y="382"/>
                    <a:pt x="11090" y="382"/>
                  </a:cubicBezTo>
                  <a:cubicBezTo>
                    <a:pt x="11430" y="382"/>
                    <a:pt x="11771" y="397"/>
                    <a:pt x="12111" y="428"/>
                  </a:cubicBezTo>
                  <a:cubicBezTo>
                    <a:pt x="12651" y="488"/>
                    <a:pt x="13251" y="668"/>
                    <a:pt x="13790" y="848"/>
                  </a:cubicBezTo>
                  <a:cubicBezTo>
                    <a:pt x="13670" y="728"/>
                    <a:pt x="13550" y="608"/>
                    <a:pt x="13370" y="548"/>
                  </a:cubicBezTo>
                  <a:cubicBezTo>
                    <a:pt x="13011" y="368"/>
                    <a:pt x="12591" y="248"/>
                    <a:pt x="12111" y="129"/>
                  </a:cubicBezTo>
                  <a:cubicBezTo>
                    <a:pt x="11499" y="45"/>
                    <a:pt x="10874" y="0"/>
                    <a:pt x="10248" y="0"/>
                  </a:cubicBezTo>
                  <a:close/>
                </a:path>
              </a:pathLst>
            </a:custGeom>
            <a:solidFill>
              <a:srgbClr val="7D0A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58"/>
            <p:cNvSpPr/>
            <p:nvPr/>
          </p:nvSpPr>
          <p:spPr>
            <a:xfrm>
              <a:off x="3114500" y="2660925"/>
              <a:ext cx="268325" cy="426675"/>
            </a:xfrm>
            <a:custGeom>
              <a:rect b="b" l="l" r="r" t="t"/>
              <a:pathLst>
                <a:path extrusionOk="0" h="17067" w="10733">
                  <a:moveTo>
                    <a:pt x="6361" y="0"/>
                  </a:moveTo>
                  <a:cubicBezTo>
                    <a:pt x="5871" y="0"/>
                    <a:pt x="5399" y="108"/>
                    <a:pt x="4976" y="338"/>
                  </a:cubicBezTo>
                  <a:cubicBezTo>
                    <a:pt x="4797" y="398"/>
                    <a:pt x="4617" y="518"/>
                    <a:pt x="4437" y="638"/>
                  </a:cubicBezTo>
                  <a:lnTo>
                    <a:pt x="4017" y="998"/>
                  </a:lnTo>
                  <a:cubicBezTo>
                    <a:pt x="3717" y="1298"/>
                    <a:pt x="3538" y="1597"/>
                    <a:pt x="3358" y="1897"/>
                  </a:cubicBezTo>
                  <a:cubicBezTo>
                    <a:pt x="2998" y="2437"/>
                    <a:pt x="2698" y="3036"/>
                    <a:pt x="2458" y="3636"/>
                  </a:cubicBezTo>
                  <a:cubicBezTo>
                    <a:pt x="2039" y="4655"/>
                    <a:pt x="1799" y="5375"/>
                    <a:pt x="1799" y="5375"/>
                  </a:cubicBezTo>
                  <a:cubicBezTo>
                    <a:pt x="1799" y="5375"/>
                    <a:pt x="1739" y="5555"/>
                    <a:pt x="1679" y="5854"/>
                  </a:cubicBezTo>
                  <a:cubicBezTo>
                    <a:pt x="1559" y="6214"/>
                    <a:pt x="1439" y="6634"/>
                    <a:pt x="1319" y="7173"/>
                  </a:cubicBezTo>
                  <a:cubicBezTo>
                    <a:pt x="1019" y="8253"/>
                    <a:pt x="720" y="9692"/>
                    <a:pt x="480" y="11191"/>
                  </a:cubicBezTo>
                  <a:cubicBezTo>
                    <a:pt x="240" y="12510"/>
                    <a:pt x="120" y="13889"/>
                    <a:pt x="60" y="15208"/>
                  </a:cubicBezTo>
                  <a:cubicBezTo>
                    <a:pt x="0" y="15867"/>
                    <a:pt x="0" y="16467"/>
                    <a:pt x="180" y="17066"/>
                  </a:cubicBezTo>
                  <a:cubicBezTo>
                    <a:pt x="240" y="17066"/>
                    <a:pt x="240" y="16347"/>
                    <a:pt x="360" y="15268"/>
                  </a:cubicBezTo>
                  <a:cubicBezTo>
                    <a:pt x="480" y="14129"/>
                    <a:pt x="660" y="12690"/>
                    <a:pt x="959" y="11251"/>
                  </a:cubicBezTo>
                  <a:cubicBezTo>
                    <a:pt x="1259" y="9812"/>
                    <a:pt x="1619" y="8373"/>
                    <a:pt x="1979" y="7353"/>
                  </a:cubicBezTo>
                  <a:cubicBezTo>
                    <a:pt x="2099" y="6814"/>
                    <a:pt x="2218" y="6394"/>
                    <a:pt x="2338" y="6094"/>
                  </a:cubicBezTo>
                  <a:lnTo>
                    <a:pt x="2518" y="5615"/>
                  </a:lnTo>
                  <a:cubicBezTo>
                    <a:pt x="2518" y="5615"/>
                    <a:pt x="2698" y="4895"/>
                    <a:pt x="3118" y="3876"/>
                  </a:cubicBezTo>
                  <a:cubicBezTo>
                    <a:pt x="3298" y="3336"/>
                    <a:pt x="3538" y="2737"/>
                    <a:pt x="3837" y="2197"/>
                  </a:cubicBezTo>
                  <a:cubicBezTo>
                    <a:pt x="4017" y="1897"/>
                    <a:pt x="4197" y="1657"/>
                    <a:pt x="4377" y="1358"/>
                  </a:cubicBezTo>
                  <a:lnTo>
                    <a:pt x="4737" y="1058"/>
                  </a:lnTo>
                  <a:cubicBezTo>
                    <a:pt x="4857" y="938"/>
                    <a:pt x="5036" y="818"/>
                    <a:pt x="5156" y="758"/>
                  </a:cubicBezTo>
                  <a:cubicBezTo>
                    <a:pt x="5601" y="536"/>
                    <a:pt x="6112" y="412"/>
                    <a:pt x="6615" y="412"/>
                  </a:cubicBezTo>
                  <a:cubicBezTo>
                    <a:pt x="6790" y="412"/>
                    <a:pt x="6965" y="427"/>
                    <a:pt x="7135" y="458"/>
                  </a:cubicBezTo>
                  <a:cubicBezTo>
                    <a:pt x="7734" y="578"/>
                    <a:pt x="8334" y="698"/>
                    <a:pt x="8934" y="938"/>
                  </a:cubicBezTo>
                  <a:cubicBezTo>
                    <a:pt x="9533" y="1118"/>
                    <a:pt x="10133" y="1238"/>
                    <a:pt x="10732" y="1298"/>
                  </a:cubicBezTo>
                  <a:cubicBezTo>
                    <a:pt x="10732" y="1238"/>
                    <a:pt x="10073" y="1058"/>
                    <a:pt x="9054" y="638"/>
                  </a:cubicBezTo>
                  <a:cubicBezTo>
                    <a:pt x="8454" y="398"/>
                    <a:pt x="7794" y="218"/>
                    <a:pt x="7195" y="99"/>
                  </a:cubicBezTo>
                  <a:cubicBezTo>
                    <a:pt x="6915" y="34"/>
                    <a:pt x="6635" y="0"/>
                    <a:pt x="6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58"/>
            <p:cNvSpPr/>
            <p:nvPr/>
          </p:nvSpPr>
          <p:spPr>
            <a:xfrm>
              <a:off x="3220900" y="2789275"/>
              <a:ext cx="340300" cy="499175"/>
            </a:xfrm>
            <a:custGeom>
              <a:rect b="b" l="l" r="r" t="t"/>
              <a:pathLst>
                <a:path extrusionOk="0" h="19967" w="13612">
                  <a:moveTo>
                    <a:pt x="13611" y="1"/>
                  </a:moveTo>
                  <a:lnTo>
                    <a:pt x="13611" y="1"/>
                  </a:lnTo>
                  <a:cubicBezTo>
                    <a:pt x="13251" y="601"/>
                    <a:pt x="12952" y="1260"/>
                    <a:pt x="12772" y="1920"/>
                  </a:cubicBezTo>
                  <a:cubicBezTo>
                    <a:pt x="12172" y="3359"/>
                    <a:pt x="11693" y="4798"/>
                    <a:pt x="11273" y="6296"/>
                  </a:cubicBezTo>
                  <a:cubicBezTo>
                    <a:pt x="10793" y="7855"/>
                    <a:pt x="10433" y="9414"/>
                    <a:pt x="10074" y="10673"/>
                  </a:cubicBezTo>
                  <a:cubicBezTo>
                    <a:pt x="9714" y="11872"/>
                    <a:pt x="9474" y="12652"/>
                    <a:pt x="9474" y="12652"/>
                  </a:cubicBezTo>
                  <a:cubicBezTo>
                    <a:pt x="9474" y="12652"/>
                    <a:pt x="9474" y="12712"/>
                    <a:pt x="9414" y="12772"/>
                  </a:cubicBezTo>
                  <a:lnTo>
                    <a:pt x="9294" y="13192"/>
                  </a:lnTo>
                  <a:cubicBezTo>
                    <a:pt x="9114" y="13551"/>
                    <a:pt x="8935" y="14091"/>
                    <a:pt x="8635" y="14690"/>
                  </a:cubicBezTo>
                  <a:cubicBezTo>
                    <a:pt x="8335" y="15410"/>
                    <a:pt x="7975" y="16009"/>
                    <a:pt x="7496" y="16669"/>
                  </a:cubicBezTo>
                  <a:cubicBezTo>
                    <a:pt x="7016" y="17329"/>
                    <a:pt x="6416" y="17928"/>
                    <a:pt x="5757" y="18348"/>
                  </a:cubicBezTo>
                  <a:cubicBezTo>
                    <a:pt x="5097" y="18768"/>
                    <a:pt x="4378" y="19067"/>
                    <a:pt x="3718" y="19247"/>
                  </a:cubicBezTo>
                  <a:cubicBezTo>
                    <a:pt x="3059" y="19427"/>
                    <a:pt x="2459" y="19547"/>
                    <a:pt x="1800" y="19667"/>
                  </a:cubicBezTo>
                  <a:cubicBezTo>
                    <a:pt x="1590" y="19697"/>
                    <a:pt x="1380" y="19712"/>
                    <a:pt x="1163" y="19712"/>
                  </a:cubicBezTo>
                  <a:cubicBezTo>
                    <a:pt x="945" y="19712"/>
                    <a:pt x="720" y="19697"/>
                    <a:pt x="481" y="19667"/>
                  </a:cubicBezTo>
                  <a:cubicBezTo>
                    <a:pt x="181" y="19607"/>
                    <a:pt x="1" y="19547"/>
                    <a:pt x="1" y="19547"/>
                  </a:cubicBezTo>
                  <a:lnTo>
                    <a:pt x="1" y="19547"/>
                  </a:lnTo>
                  <a:cubicBezTo>
                    <a:pt x="121" y="19727"/>
                    <a:pt x="241" y="19787"/>
                    <a:pt x="421" y="19847"/>
                  </a:cubicBezTo>
                  <a:cubicBezTo>
                    <a:pt x="900" y="19967"/>
                    <a:pt x="1320" y="19967"/>
                    <a:pt x="1800" y="19967"/>
                  </a:cubicBezTo>
                  <a:cubicBezTo>
                    <a:pt x="2459" y="19907"/>
                    <a:pt x="3119" y="19787"/>
                    <a:pt x="3778" y="19667"/>
                  </a:cubicBezTo>
                  <a:cubicBezTo>
                    <a:pt x="4498" y="19487"/>
                    <a:pt x="5277" y="19187"/>
                    <a:pt x="5937" y="18827"/>
                  </a:cubicBezTo>
                  <a:cubicBezTo>
                    <a:pt x="6716" y="18348"/>
                    <a:pt x="7376" y="17748"/>
                    <a:pt x="7975" y="17029"/>
                  </a:cubicBezTo>
                  <a:cubicBezTo>
                    <a:pt x="8455" y="16429"/>
                    <a:pt x="8875" y="15710"/>
                    <a:pt x="9234" y="14990"/>
                  </a:cubicBezTo>
                  <a:cubicBezTo>
                    <a:pt x="9534" y="14391"/>
                    <a:pt x="9774" y="13851"/>
                    <a:pt x="9894" y="13491"/>
                  </a:cubicBezTo>
                  <a:cubicBezTo>
                    <a:pt x="10014" y="13251"/>
                    <a:pt x="10074" y="13132"/>
                    <a:pt x="10074" y="13012"/>
                  </a:cubicBezTo>
                  <a:cubicBezTo>
                    <a:pt x="10134" y="12892"/>
                    <a:pt x="10134" y="12832"/>
                    <a:pt x="10134" y="12832"/>
                  </a:cubicBezTo>
                  <a:cubicBezTo>
                    <a:pt x="10134" y="12832"/>
                    <a:pt x="11033" y="9654"/>
                    <a:pt x="11812" y="6416"/>
                  </a:cubicBezTo>
                  <a:cubicBezTo>
                    <a:pt x="12232" y="4798"/>
                    <a:pt x="12592" y="3179"/>
                    <a:pt x="13012" y="2039"/>
                  </a:cubicBezTo>
                  <a:cubicBezTo>
                    <a:pt x="13251" y="1380"/>
                    <a:pt x="13431" y="720"/>
                    <a:pt x="13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58"/>
            <p:cNvSpPr/>
            <p:nvPr/>
          </p:nvSpPr>
          <p:spPr>
            <a:xfrm>
              <a:off x="3370800" y="2468525"/>
              <a:ext cx="43500" cy="37000"/>
            </a:xfrm>
            <a:custGeom>
              <a:rect b="b" l="l" r="r" t="t"/>
              <a:pathLst>
                <a:path extrusionOk="0" h="1480" w="1740">
                  <a:moveTo>
                    <a:pt x="1020" y="0"/>
                  </a:moveTo>
                  <a:cubicBezTo>
                    <a:pt x="360" y="0"/>
                    <a:pt x="1" y="780"/>
                    <a:pt x="480" y="1259"/>
                  </a:cubicBezTo>
                  <a:cubicBezTo>
                    <a:pt x="633" y="1412"/>
                    <a:pt x="816" y="1480"/>
                    <a:pt x="995" y="1480"/>
                  </a:cubicBezTo>
                  <a:cubicBezTo>
                    <a:pt x="1377" y="1480"/>
                    <a:pt x="1739" y="1169"/>
                    <a:pt x="1739" y="720"/>
                  </a:cubicBezTo>
                  <a:cubicBezTo>
                    <a:pt x="1739" y="300"/>
                    <a:pt x="1440" y="0"/>
                    <a:pt x="10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58"/>
            <p:cNvSpPr/>
            <p:nvPr/>
          </p:nvSpPr>
          <p:spPr>
            <a:xfrm>
              <a:off x="3460450" y="2434050"/>
              <a:ext cx="16800" cy="10800"/>
            </a:xfrm>
            <a:custGeom>
              <a:rect b="b" l="l" r="r" t="t"/>
              <a:pathLst>
                <a:path extrusionOk="0" h="432" w="672">
                  <a:moveTo>
                    <a:pt x="372" y="0"/>
                  </a:moveTo>
                  <a:cubicBezTo>
                    <a:pt x="0" y="0"/>
                    <a:pt x="384" y="431"/>
                    <a:pt x="576" y="431"/>
                  </a:cubicBezTo>
                  <a:cubicBezTo>
                    <a:pt x="632" y="431"/>
                    <a:pt x="672" y="395"/>
                    <a:pt x="672" y="300"/>
                  </a:cubicBezTo>
                  <a:cubicBezTo>
                    <a:pt x="672" y="120"/>
                    <a:pt x="492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58"/>
            <p:cNvSpPr/>
            <p:nvPr/>
          </p:nvSpPr>
          <p:spPr>
            <a:xfrm>
              <a:off x="3470300" y="2510475"/>
              <a:ext cx="20450" cy="13950"/>
            </a:xfrm>
            <a:custGeom>
              <a:rect b="b" l="l" r="r" t="t"/>
              <a:pathLst>
                <a:path extrusionOk="0" h="558" w="818">
                  <a:moveTo>
                    <a:pt x="457" y="1"/>
                  </a:moveTo>
                  <a:cubicBezTo>
                    <a:pt x="1" y="1"/>
                    <a:pt x="449" y="558"/>
                    <a:pt x="688" y="558"/>
                  </a:cubicBezTo>
                  <a:cubicBezTo>
                    <a:pt x="763" y="558"/>
                    <a:pt x="817" y="503"/>
                    <a:pt x="817" y="361"/>
                  </a:cubicBezTo>
                  <a:cubicBezTo>
                    <a:pt x="817" y="181"/>
                    <a:pt x="697" y="1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58"/>
            <p:cNvSpPr/>
            <p:nvPr/>
          </p:nvSpPr>
          <p:spPr>
            <a:xfrm>
              <a:off x="2985575" y="2491000"/>
              <a:ext cx="33000" cy="28350"/>
            </a:xfrm>
            <a:custGeom>
              <a:rect b="b" l="l" r="r" t="t"/>
              <a:pathLst>
                <a:path extrusionOk="0" h="1134" w="1320">
                  <a:moveTo>
                    <a:pt x="780" y="0"/>
                  </a:moveTo>
                  <a:cubicBezTo>
                    <a:pt x="241" y="0"/>
                    <a:pt x="1" y="600"/>
                    <a:pt x="361" y="960"/>
                  </a:cubicBezTo>
                  <a:cubicBezTo>
                    <a:pt x="480" y="1080"/>
                    <a:pt x="627" y="1133"/>
                    <a:pt x="769" y="1133"/>
                  </a:cubicBezTo>
                  <a:cubicBezTo>
                    <a:pt x="1053" y="1133"/>
                    <a:pt x="1320" y="920"/>
                    <a:pt x="1320" y="600"/>
                  </a:cubicBezTo>
                  <a:cubicBezTo>
                    <a:pt x="1320" y="240"/>
                    <a:pt x="1080" y="0"/>
                    <a:pt x="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58"/>
            <p:cNvSpPr/>
            <p:nvPr/>
          </p:nvSpPr>
          <p:spPr>
            <a:xfrm>
              <a:off x="3036550" y="2451650"/>
              <a:ext cx="31500" cy="29250"/>
            </a:xfrm>
            <a:custGeom>
              <a:rect b="b" l="l" r="r" t="t"/>
              <a:pathLst>
                <a:path extrusionOk="0" h="1170" w="1260">
                  <a:moveTo>
                    <a:pt x="630" y="1"/>
                  </a:moveTo>
                  <a:cubicBezTo>
                    <a:pt x="315" y="1"/>
                    <a:pt x="0" y="225"/>
                    <a:pt x="60" y="675"/>
                  </a:cubicBezTo>
                  <a:cubicBezTo>
                    <a:pt x="90" y="1005"/>
                    <a:pt x="360" y="1170"/>
                    <a:pt x="630" y="1170"/>
                  </a:cubicBezTo>
                  <a:cubicBezTo>
                    <a:pt x="900" y="1170"/>
                    <a:pt x="1169" y="1005"/>
                    <a:pt x="1199" y="675"/>
                  </a:cubicBezTo>
                  <a:cubicBezTo>
                    <a:pt x="1259" y="225"/>
                    <a:pt x="945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58"/>
            <p:cNvSpPr/>
            <p:nvPr/>
          </p:nvSpPr>
          <p:spPr>
            <a:xfrm>
              <a:off x="3089000" y="2529975"/>
              <a:ext cx="16525" cy="10150"/>
            </a:xfrm>
            <a:custGeom>
              <a:rect b="b" l="l" r="r" t="t"/>
              <a:pathLst>
                <a:path extrusionOk="0" h="406" w="661">
                  <a:moveTo>
                    <a:pt x="361" y="0"/>
                  </a:moveTo>
                  <a:cubicBezTo>
                    <a:pt x="1" y="0"/>
                    <a:pt x="349" y="405"/>
                    <a:pt x="546" y="405"/>
                  </a:cubicBezTo>
                  <a:cubicBezTo>
                    <a:pt x="612" y="405"/>
                    <a:pt x="660" y="360"/>
                    <a:pt x="660" y="240"/>
                  </a:cubicBezTo>
                  <a:cubicBezTo>
                    <a:pt x="660" y="120"/>
                    <a:pt x="480" y="0"/>
                    <a:pt x="3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58"/>
            <p:cNvSpPr/>
            <p:nvPr/>
          </p:nvSpPr>
          <p:spPr>
            <a:xfrm>
              <a:off x="2480450" y="1639600"/>
              <a:ext cx="2359325" cy="2538100"/>
            </a:xfrm>
            <a:custGeom>
              <a:rect b="b" l="l" r="r" t="t"/>
              <a:pathLst>
                <a:path extrusionOk="0" h="101524" w="94373">
                  <a:moveTo>
                    <a:pt x="81182" y="1"/>
                  </a:moveTo>
                  <a:lnTo>
                    <a:pt x="81182" y="1"/>
                  </a:lnTo>
                  <a:cubicBezTo>
                    <a:pt x="81183" y="2"/>
                    <a:pt x="88796" y="12532"/>
                    <a:pt x="88556" y="16249"/>
                  </a:cubicBezTo>
                  <a:cubicBezTo>
                    <a:pt x="88454" y="17496"/>
                    <a:pt x="87224" y="17906"/>
                    <a:pt x="85647" y="17906"/>
                  </a:cubicBezTo>
                  <a:cubicBezTo>
                    <a:pt x="82595" y="17906"/>
                    <a:pt x="78244" y="16369"/>
                    <a:pt x="78244" y="16369"/>
                  </a:cubicBezTo>
                  <a:lnTo>
                    <a:pt x="78244" y="16369"/>
                  </a:lnTo>
                  <a:cubicBezTo>
                    <a:pt x="78244" y="16369"/>
                    <a:pt x="83940" y="22065"/>
                    <a:pt x="83040" y="24283"/>
                  </a:cubicBezTo>
                  <a:cubicBezTo>
                    <a:pt x="82663" y="25255"/>
                    <a:pt x="81156" y="25522"/>
                    <a:pt x="79613" y="25522"/>
                  </a:cubicBezTo>
                  <a:cubicBezTo>
                    <a:pt x="77726" y="25522"/>
                    <a:pt x="75786" y="25123"/>
                    <a:pt x="75786" y="25123"/>
                  </a:cubicBezTo>
                  <a:lnTo>
                    <a:pt x="75786" y="25123"/>
                  </a:lnTo>
                  <a:cubicBezTo>
                    <a:pt x="76925" y="26802"/>
                    <a:pt x="77165" y="28900"/>
                    <a:pt x="76445" y="30759"/>
                  </a:cubicBezTo>
                  <a:cubicBezTo>
                    <a:pt x="75186" y="33817"/>
                    <a:pt x="68411" y="33817"/>
                    <a:pt x="68411" y="33817"/>
                  </a:cubicBezTo>
                  <a:cubicBezTo>
                    <a:pt x="68411" y="33817"/>
                    <a:pt x="70210" y="36755"/>
                    <a:pt x="68291" y="38134"/>
                  </a:cubicBezTo>
                  <a:cubicBezTo>
                    <a:pt x="67894" y="38419"/>
                    <a:pt x="67393" y="38533"/>
                    <a:pt x="66849" y="38533"/>
                  </a:cubicBezTo>
                  <a:cubicBezTo>
                    <a:pt x="64769" y="38533"/>
                    <a:pt x="62056" y="36875"/>
                    <a:pt x="62056" y="36874"/>
                  </a:cubicBezTo>
                  <a:lnTo>
                    <a:pt x="62056" y="36874"/>
                  </a:lnTo>
                  <a:lnTo>
                    <a:pt x="62955" y="41551"/>
                  </a:lnTo>
                  <a:cubicBezTo>
                    <a:pt x="62955" y="41551"/>
                    <a:pt x="56060" y="49046"/>
                    <a:pt x="51143" y="49825"/>
                  </a:cubicBezTo>
                  <a:cubicBezTo>
                    <a:pt x="50350" y="49932"/>
                    <a:pt x="49552" y="49985"/>
                    <a:pt x="48756" y="49985"/>
                  </a:cubicBezTo>
                  <a:cubicBezTo>
                    <a:pt x="46427" y="49985"/>
                    <a:pt x="44115" y="49535"/>
                    <a:pt x="41970" y="48686"/>
                  </a:cubicBezTo>
                  <a:lnTo>
                    <a:pt x="41850" y="50185"/>
                  </a:lnTo>
                  <a:cubicBezTo>
                    <a:pt x="44742" y="52194"/>
                    <a:pt x="48051" y="52689"/>
                    <a:pt x="50608" y="52689"/>
                  </a:cubicBezTo>
                  <a:cubicBezTo>
                    <a:pt x="53088" y="52689"/>
                    <a:pt x="54861" y="52224"/>
                    <a:pt x="54861" y="52223"/>
                  </a:cubicBezTo>
                  <a:lnTo>
                    <a:pt x="54861" y="52223"/>
                  </a:lnTo>
                  <a:cubicBezTo>
                    <a:pt x="54861" y="52224"/>
                    <a:pt x="54441" y="57380"/>
                    <a:pt x="50244" y="65054"/>
                  </a:cubicBezTo>
                  <a:cubicBezTo>
                    <a:pt x="46374" y="72076"/>
                    <a:pt x="37710" y="78996"/>
                    <a:pt x="32248" y="78996"/>
                  </a:cubicBezTo>
                  <a:cubicBezTo>
                    <a:pt x="31787" y="78996"/>
                    <a:pt x="31349" y="78947"/>
                    <a:pt x="30938" y="78844"/>
                  </a:cubicBezTo>
                  <a:cubicBezTo>
                    <a:pt x="25602" y="77585"/>
                    <a:pt x="26681" y="69851"/>
                    <a:pt x="26681" y="69851"/>
                  </a:cubicBezTo>
                  <a:lnTo>
                    <a:pt x="26681" y="69851"/>
                  </a:lnTo>
                  <a:cubicBezTo>
                    <a:pt x="25575" y="70925"/>
                    <a:pt x="24681" y="71321"/>
                    <a:pt x="23965" y="71321"/>
                  </a:cubicBezTo>
                  <a:cubicBezTo>
                    <a:pt x="21963" y="71321"/>
                    <a:pt x="21345" y="68232"/>
                    <a:pt x="21345" y="68232"/>
                  </a:cubicBezTo>
                  <a:lnTo>
                    <a:pt x="21345" y="68232"/>
                  </a:lnTo>
                  <a:cubicBezTo>
                    <a:pt x="21027" y="73562"/>
                    <a:pt x="22978" y="74459"/>
                    <a:pt x="24327" y="74459"/>
                  </a:cubicBezTo>
                  <a:cubicBezTo>
                    <a:pt x="25012" y="74459"/>
                    <a:pt x="25542" y="74228"/>
                    <a:pt x="25542" y="74228"/>
                  </a:cubicBezTo>
                  <a:lnTo>
                    <a:pt x="25542" y="74228"/>
                  </a:lnTo>
                  <a:cubicBezTo>
                    <a:pt x="25542" y="74228"/>
                    <a:pt x="29717" y="87093"/>
                    <a:pt x="25399" y="87093"/>
                  </a:cubicBezTo>
                  <a:cubicBezTo>
                    <a:pt x="24918" y="87093"/>
                    <a:pt x="24332" y="86933"/>
                    <a:pt x="23623" y="86579"/>
                  </a:cubicBezTo>
                  <a:cubicBezTo>
                    <a:pt x="16608" y="82981"/>
                    <a:pt x="13191" y="67453"/>
                    <a:pt x="13191" y="67453"/>
                  </a:cubicBezTo>
                  <a:cubicBezTo>
                    <a:pt x="13191" y="67453"/>
                    <a:pt x="11417" y="71766"/>
                    <a:pt x="9424" y="71766"/>
                  </a:cubicBezTo>
                  <a:cubicBezTo>
                    <a:pt x="8986" y="71766"/>
                    <a:pt x="8537" y="71557"/>
                    <a:pt x="8095" y="71050"/>
                  </a:cubicBezTo>
                  <a:cubicBezTo>
                    <a:pt x="5696" y="68232"/>
                    <a:pt x="7615" y="51025"/>
                    <a:pt x="7615" y="51024"/>
                  </a:cubicBezTo>
                  <a:lnTo>
                    <a:pt x="7615" y="51024"/>
                  </a:lnTo>
                  <a:cubicBezTo>
                    <a:pt x="7615" y="51025"/>
                    <a:pt x="5662" y="53303"/>
                    <a:pt x="4130" y="53303"/>
                  </a:cubicBezTo>
                  <a:cubicBezTo>
                    <a:pt x="3583" y="53303"/>
                    <a:pt x="3090" y="53012"/>
                    <a:pt x="2758" y="52223"/>
                  </a:cubicBezTo>
                  <a:cubicBezTo>
                    <a:pt x="2579" y="51684"/>
                    <a:pt x="2638" y="51084"/>
                    <a:pt x="2878" y="50605"/>
                  </a:cubicBezTo>
                  <a:lnTo>
                    <a:pt x="2878" y="50605"/>
                  </a:lnTo>
                  <a:cubicBezTo>
                    <a:pt x="1319" y="52883"/>
                    <a:pt x="0" y="55701"/>
                    <a:pt x="720" y="57560"/>
                  </a:cubicBezTo>
                  <a:cubicBezTo>
                    <a:pt x="1156" y="58549"/>
                    <a:pt x="1709" y="58905"/>
                    <a:pt x="2279" y="58905"/>
                  </a:cubicBezTo>
                  <a:cubicBezTo>
                    <a:pt x="3750" y="58905"/>
                    <a:pt x="5336" y="56541"/>
                    <a:pt x="5337" y="56540"/>
                  </a:cubicBezTo>
                  <a:lnTo>
                    <a:pt x="5337" y="56540"/>
                  </a:lnTo>
                  <a:cubicBezTo>
                    <a:pt x="5336" y="56541"/>
                    <a:pt x="3298" y="66673"/>
                    <a:pt x="5337" y="73328"/>
                  </a:cubicBezTo>
                  <a:cubicBezTo>
                    <a:pt x="6416" y="77166"/>
                    <a:pt x="9533" y="80104"/>
                    <a:pt x="13431" y="80943"/>
                  </a:cubicBezTo>
                  <a:cubicBezTo>
                    <a:pt x="19585" y="95153"/>
                    <a:pt x="27482" y="96895"/>
                    <a:pt x="30985" y="96895"/>
                  </a:cubicBezTo>
                  <a:cubicBezTo>
                    <a:pt x="32123" y="96895"/>
                    <a:pt x="32797" y="96712"/>
                    <a:pt x="32797" y="96712"/>
                  </a:cubicBezTo>
                  <a:cubicBezTo>
                    <a:pt x="34127" y="100036"/>
                    <a:pt x="36324" y="101524"/>
                    <a:pt x="39141" y="101524"/>
                  </a:cubicBezTo>
                  <a:cubicBezTo>
                    <a:pt x="44961" y="101524"/>
                    <a:pt x="53427" y="95175"/>
                    <a:pt x="62355" y="85560"/>
                  </a:cubicBezTo>
                  <a:cubicBezTo>
                    <a:pt x="75605" y="71350"/>
                    <a:pt x="75066" y="64695"/>
                    <a:pt x="75066" y="64695"/>
                  </a:cubicBezTo>
                  <a:lnTo>
                    <a:pt x="75066" y="64695"/>
                  </a:lnTo>
                  <a:cubicBezTo>
                    <a:pt x="75066" y="64695"/>
                    <a:pt x="76117" y="66271"/>
                    <a:pt x="78451" y="66271"/>
                  </a:cubicBezTo>
                  <a:cubicBezTo>
                    <a:pt x="78960" y="66271"/>
                    <a:pt x="79530" y="66196"/>
                    <a:pt x="80163" y="66014"/>
                  </a:cubicBezTo>
                  <a:cubicBezTo>
                    <a:pt x="83700" y="64934"/>
                    <a:pt x="80163" y="54022"/>
                    <a:pt x="80163" y="54022"/>
                  </a:cubicBezTo>
                  <a:lnTo>
                    <a:pt x="80163" y="54022"/>
                  </a:lnTo>
                  <a:cubicBezTo>
                    <a:pt x="80163" y="54022"/>
                    <a:pt x="81094" y="54095"/>
                    <a:pt x="82379" y="54095"/>
                  </a:cubicBezTo>
                  <a:cubicBezTo>
                    <a:pt x="84388" y="54095"/>
                    <a:pt x="87261" y="53917"/>
                    <a:pt x="88796" y="53003"/>
                  </a:cubicBezTo>
                  <a:cubicBezTo>
                    <a:pt x="91374" y="51444"/>
                    <a:pt x="80702" y="41251"/>
                    <a:pt x="80702" y="41251"/>
                  </a:cubicBezTo>
                  <a:lnTo>
                    <a:pt x="86278" y="36695"/>
                  </a:lnTo>
                  <a:cubicBezTo>
                    <a:pt x="94372" y="28001"/>
                    <a:pt x="87777" y="23924"/>
                    <a:pt x="87777" y="23924"/>
                  </a:cubicBezTo>
                  <a:cubicBezTo>
                    <a:pt x="87777" y="23924"/>
                    <a:pt x="91854" y="23444"/>
                    <a:pt x="92873" y="20386"/>
                  </a:cubicBezTo>
                  <a:cubicBezTo>
                    <a:pt x="93893" y="17329"/>
                    <a:pt x="81183" y="3"/>
                    <a:pt x="81182" y="1"/>
                  </a:cubicBezTo>
                  <a:close/>
                </a:path>
              </a:pathLst>
            </a:custGeom>
            <a:solidFill>
              <a:schemeClr val="accent3">
                <a:alpha val="442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58"/>
            <p:cNvSpPr/>
            <p:nvPr/>
          </p:nvSpPr>
          <p:spPr>
            <a:xfrm>
              <a:off x="2147675" y="2179225"/>
              <a:ext cx="795950" cy="645950"/>
            </a:xfrm>
            <a:custGeom>
              <a:rect b="b" l="l" r="r" t="t"/>
              <a:pathLst>
                <a:path extrusionOk="0" h="25838" w="31838">
                  <a:moveTo>
                    <a:pt x="1680" y="0"/>
                  </a:moveTo>
                  <a:cubicBezTo>
                    <a:pt x="1140" y="1619"/>
                    <a:pt x="660" y="3238"/>
                    <a:pt x="301" y="4917"/>
                  </a:cubicBezTo>
                  <a:cubicBezTo>
                    <a:pt x="115" y="6273"/>
                    <a:pt x="907" y="6674"/>
                    <a:pt x="1968" y="6674"/>
                  </a:cubicBezTo>
                  <a:cubicBezTo>
                    <a:pt x="3298" y="6674"/>
                    <a:pt x="5049" y="6043"/>
                    <a:pt x="5817" y="5876"/>
                  </a:cubicBezTo>
                  <a:lnTo>
                    <a:pt x="5817" y="5876"/>
                  </a:lnTo>
                  <a:cubicBezTo>
                    <a:pt x="1200" y="9773"/>
                    <a:pt x="1" y="11872"/>
                    <a:pt x="3898" y="17088"/>
                  </a:cubicBezTo>
                  <a:cubicBezTo>
                    <a:pt x="8875" y="23923"/>
                    <a:pt x="20986" y="25602"/>
                    <a:pt x="22725" y="25782"/>
                  </a:cubicBezTo>
                  <a:cubicBezTo>
                    <a:pt x="23089" y="25820"/>
                    <a:pt x="23454" y="25838"/>
                    <a:pt x="23816" y="25838"/>
                  </a:cubicBezTo>
                  <a:cubicBezTo>
                    <a:pt x="27981" y="25838"/>
                    <a:pt x="31838" y="23504"/>
                    <a:pt x="31838" y="23504"/>
                  </a:cubicBezTo>
                  <a:cubicBezTo>
                    <a:pt x="31838" y="23504"/>
                    <a:pt x="16609" y="22005"/>
                    <a:pt x="10134" y="15349"/>
                  </a:cubicBezTo>
                  <a:cubicBezTo>
                    <a:pt x="5097" y="10253"/>
                    <a:pt x="12951" y="8454"/>
                    <a:pt x="12952" y="8454"/>
                  </a:cubicBezTo>
                  <a:lnTo>
                    <a:pt x="12952" y="8454"/>
                  </a:lnTo>
                  <a:cubicBezTo>
                    <a:pt x="12951" y="8454"/>
                    <a:pt x="9412" y="8731"/>
                    <a:pt x="6865" y="8731"/>
                  </a:cubicBezTo>
                  <a:cubicBezTo>
                    <a:pt x="5475" y="8731"/>
                    <a:pt x="4381" y="8648"/>
                    <a:pt x="4318" y="8394"/>
                  </a:cubicBezTo>
                  <a:cubicBezTo>
                    <a:pt x="4078" y="7735"/>
                    <a:pt x="7556" y="5816"/>
                    <a:pt x="9714" y="5037"/>
                  </a:cubicBezTo>
                  <a:cubicBezTo>
                    <a:pt x="11932" y="4257"/>
                    <a:pt x="14091" y="1380"/>
                    <a:pt x="14091" y="1379"/>
                  </a:cubicBezTo>
                  <a:lnTo>
                    <a:pt x="14091" y="1379"/>
                  </a:lnTo>
                  <a:cubicBezTo>
                    <a:pt x="11894" y="1726"/>
                    <a:pt x="9697" y="1900"/>
                    <a:pt x="7516" y="1900"/>
                  </a:cubicBezTo>
                  <a:cubicBezTo>
                    <a:pt x="6304" y="1900"/>
                    <a:pt x="5097" y="1846"/>
                    <a:pt x="3898" y="1739"/>
                  </a:cubicBezTo>
                  <a:cubicBezTo>
                    <a:pt x="2879" y="1619"/>
                    <a:pt x="2039" y="960"/>
                    <a:pt x="1680" y="0"/>
                  </a:cubicBezTo>
                  <a:close/>
                </a:path>
              </a:pathLst>
            </a:custGeom>
            <a:solidFill>
              <a:schemeClr val="accent3">
                <a:alpha val="442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58"/>
            <p:cNvSpPr/>
            <p:nvPr/>
          </p:nvSpPr>
          <p:spPr>
            <a:xfrm>
              <a:off x="2564375" y="2913784"/>
              <a:ext cx="230875" cy="734775"/>
            </a:xfrm>
            <a:custGeom>
              <a:rect b="b" l="l" r="r" t="t"/>
              <a:pathLst>
                <a:path extrusionOk="0" h="29391" w="9235">
                  <a:moveTo>
                    <a:pt x="4258" y="0"/>
                  </a:moveTo>
                  <a:cubicBezTo>
                    <a:pt x="3598" y="660"/>
                    <a:pt x="3119" y="1379"/>
                    <a:pt x="2819" y="2219"/>
                  </a:cubicBezTo>
                  <a:cubicBezTo>
                    <a:pt x="1980" y="4017"/>
                    <a:pt x="1380" y="5876"/>
                    <a:pt x="960" y="7795"/>
                  </a:cubicBezTo>
                  <a:cubicBezTo>
                    <a:pt x="481" y="9773"/>
                    <a:pt x="181" y="11692"/>
                    <a:pt x="61" y="13671"/>
                  </a:cubicBezTo>
                  <a:cubicBezTo>
                    <a:pt x="1" y="15289"/>
                    <a:pt x="1" y="16369"/>
                    <a:pt x="1" y="16369"/>
                  </a:cubicBezTo>
                  <a:cubicBezTo>
                    <a:pt x="61" y="17268"/>
                    <a:pt x="121" y="18167"/>
                    <a:pt x="301" y="19067"/>
                  </a:cubicBezTo>
                  <a:cubicBezTo>
                    <a:pt x="541" y="21105"/>
                    <a:pt x="1200" y="23024"/>
                    <a:pt x="2159" y="24823"/>
                  </a:cubicBezTo>
                  <a:cubicBezTo>
                    <a:pt x="3119" y="26621"/>
                    <a:pt x="4678" y="28060"/>
                    <a:pt x="6536" y="28840"/>
                  </a:cubicBezTo>
                  <a:cubicBezTo>
                    <a:pt x="7271" y="29207"/>
                    <a:pt x="8051" y="29391"/>
                    <a:pt x="8877" y="29391"/>
                  </a:cubicBezTo>
                  <a:cubicBezTo>
                    <a:pt x="8995" y="29391"/>
                    <a:pt x="9114" y="29387"/>
                    <a:pt x="9234" y="29379"/>
                  </a:cubicBezTo>
                  <a:cubicBezTo>
                    <a:pt x="9234" y="29259"/>
                    <a:pt x="8155" y="29079"/>
                    <a:pt x="6836" y="28360"/>
                  </a:cubicBezTo>
                  <a:cubicBezTo>
                    <a:pt x="5157" y="27461"/>
                    <a:pt x="3838" y="26082"/>
                    <a:pt x="3059" y="24343"/>
                  </a:cubicBezTo>
                  <a:cubicBezTo>
                    <a:pt x="2279" y="22664"/>
                    <a:pt x="1800" y="20805"/>
                    <a:pt x="1560" y="18947"/>
                  </a:cubicBezTo>
                  <a:cubicBezTo>
                    <a:pt x="1500" y="18047"/>
                    <a:pt x="1440" y="17208"/>
                    <a:pt x="1440" y="16369"/>
                  </a:cubicBezTo>
                  <a:cubicBezTo>
                    <a:pt x="1440" y="16369"/>
                    <a:pt x="1320" y="15349"/>
                    <a:pt x="1380" y="13730"/>
                  </a:cubicBezTo>
                  <a:cubicBezTo>
                    <a:pt x="1440" y="11812"/>
                    <a:pt x="1620" y="9953"/>
                    <a:pt x="1920" y="8035"/>
                  </a:cubicBezTo>
                  <a:cubicBezTo>
                    <a:pt x="2279" y="6176"/>
                    <a:pt x="2699" y="4317"/>
                    <a:pt x="3359" y="2459"/>
                  </a:cubicBezTo>
                  <a:cubicBezTo>
                    <a:pt x="3658" y="1679"/>
                    <a:pt x="3958" y="840"/>
                    <a:pt x="4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58"/>
            <p:cNvSpPr/>
            <p:nvPr/>
          </p:nvSpPr>
          <p:spPr>
            <a:xfrm>
              <a:off x="2777225" y="3483300"/>
              <a:ext cx="724000" cy="589100"/>
            </a:xfrm>
            <a:custGeom>
              <a:rect b="b" l="l" r="r" t="t"/>
              <a:pathLst>
                <a:path extrusionOk="0" h="23564" w="28960">
                  <a:moveTo>
                    <a:pt x="301" y="0"/>
                  </a:moveTo>
                  <a:cubicBezTo>
                    <a:pt x="61" y="1139"/>
                    <a:pt x="1" y="2278"/>
                    <a:pt x="241" y="3358"/>
                  </a:cubicBezTo>
                  <a:cubicBezTo>
                    <a:pt x="600" y="5816"/>
                    <a:pt x="1380" y="8214"/>
                    <a:pt x="2579" y="10433"/>
                  </a:cubicBezTo>
                  <a:cubicBezTo>
                    <a:pt x="4318" y="13610"/>
                    <a:pt x="6536" y="16488"/>
                    <a:pt x="9114" y="19006"/>
                  </a:cubicBezTo>
                  <a:lnTo>
                    <a:pt x="9774" y="19666"/>
                  </a:lnTo>
                  <a:cubicBezTo>
                    <a:pt x="10014" y="19846"/>
                    <a:pt x="10313" y="20086"/>
                    <a:pt x="10613" y="20326"/>
                  </a:cubicBezTo>
                  <a:cubicBezTo>
                    <a:pt x="10973" y="20565"/>
                    <a:pt x="11333" y="20925"/>
                    <a:pt x="11752" y="21165"/>
                  </a:cubicBezTo>
                  <a:cubicBezTo>
                    <a:pt x="12232" y="21465"/>
                    <a:pt x="12712" y="21765"/>
                    <a:pt x="13191" y="22064"/>
                  </a:cubicBezTo>
                  <a:lnTo>
                    <a:pt x="14031" y="22484"/>
                  </a:lnTo>
                  <a:lnTo>
                    <a:pt x="14870" y="22844"/>
                  </a:lnTo>
                  <a:cubicBezTo>
                    <a:pt x="16189" y="23323"/>
                    <a:pt x="17568" y="23563"/>
                    <a:pt x="18887" y="23563"/>
                  </a:cubicBezTo>
                  <a:cubicBezTo>
                    <a:pt x="19607" y="23563"/>
                    <a:pt x="20326" y="23503"/>
                    <a:pt x="20986" y="23443"/>
                  </a:cubicBezTo>
                  <a:cubicBezTo>
                    <a:pt x="21645" y="23323"/>
                    <a:pt x="22305" y="23144"/>
                    <a:pt x="22904" y="22964"/>
                  </a:cubicBezTo>
                  <a:cubicBezTo>
                    <a:pt x="23504" y="22724"/>
                    <a:pt x="24043" y="22544"/>
                    <a:pt x="24643" y="22304"/>
                  </a:cubicBezTo>
                  <a:cubicBezTo>
                    <a:pt x="25123" y="22064"/>
                    <a:pt x="25662" y="21824"/>
                    <a:pt x="26142" y="21525"/>
                  </a:cubicBezTo>
                  <a:lnTo>
                    <a:pt x="27341" y="20865"/>
                  </a:lnTo>
                  <a:lnTo>
                    <a:pt x="28180" y="20266"/>
                  </a:lnTo>
                  <a:cubicBezTo>
                    <a:pt x="28720" y="19906"/>
                    <a:pt x="28960" y="19666"/>
                    <a:pt x="28960" y="19666"/>
                  </a:cubicBezTo>
                  <a:cubicBezTo>
                    <a:pt x="28900" y="19666"/>
                    <a:pt x="28600" y="19786"/>
                    <a:pt x="28121" y="20026"/>
                  </a:cubicBezTo>
                  <a:lnTo>
                    <a:pt x="27161" y="20505"/>
                  </a:lnTo>
                  <a:lnTo>
                    <a:pt x="25902" y="21045"/>
                  </a:lnTo>
                  <a:cubicBezTo>
                    <a:pt x="25482" y="21285"/>
                    <a:pt x="24943" y="21465"/>
                    <a:pt x="24403" y="21645"/>
                  </a:cubicBezTo>
                  <a:cubicBezTo>
                    <a:pt x="23864" y="21824"/>
                    <a:pt x="23324" y="22004"/>
                    <a:pt x="22724" y="22184"/>
                  </a:cubicBezTo>
                  <a:cubicBezTo>
                    <a:pt x="22125" y="22304"/>
                    <a:pt x="21525" y="22424"/>
                    <a:pt x="20926" y="22544"/>
                  </a:cubicBezTo>
                  <a:cubicBezTo>
                    <a:pt x="20596" y="22574"/>
                    <a:pt x="20266" y="22589"/>
                    <a:pt x="19944" y="22589"/>
                  </a:cubicBezTo>
                  <a:cubicBezTo>
                    <a:pt x="19622" y="22589"/>
                    <a:pt x="19307" y="22574"/>
                    <a:pt x="19007" y="22544"/>
                  </a:cubicBezTo>
                  <a:cubicBezTo>
                    <a:pt x="16669" y="22424"/>
                    <a:pt x="14390" y="21525"/>
                    <a:pt x="12592" y="20086"/>
                  </a:cubicBezTo>
                  <a:cubicBezTo>
                    <a:pt x="12232" y="19846"/>
                    <a:pt x="11872" y="19546"/>
                    <a:pt x="11512" y="19246"/>
                  </a:cubicBezTo>
                  <a:cubicBezTo>
                    <a:pt x="11213" y="19006"/>
                    <a:pt x="10973" y="18767"/>
                    <a:pt x="10793" y="18587"/>
                  </a:cubicBezTo>
                  <a:lnTo>
                    <a:pt x="10133" y="17987"/>
                  </a:lnTo>
                  <a:cubicBezTo>
                    <a:pt x="10133" y="17987"/>
                    <a:pt x="9174" y="17088"/>
                    <a:pt x="7855" y="15649"/>
                  </a:cubicBezTo>
                  <a:cubicBezTo>
                    <a:pt x="6176" y="13910"/>
                    <a:pt x="4737" y="11932"/>
                    <a:pt x="3538" y="9893"/>
                  </a:cubicBezTo>
                  <a:cubicBezTo>
                    <a:pt x="2279" y="7854"/>
                    <a:pt x="1320" y="5636"/>
                    <a:pt x="780" y="3298"/>
                  </a:cubicBezTo>
                  <a:cubicBezTo>
                    <a:pt x="301" y="1379"/>
                    <a:pt x="420" y="0"/>
                    <a:pt x="301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58"/>
            <p:cNvSpPr/>
            <p:nvPr/>
          </p:nvSpPr>
          <p:spPr>
            <a:xfrm rot="234287">
              <a:off x="3003589" y="3170233"/>
              <a:ext cx="364208" cy="446735"/>
            </a:xfrm>
            <a:custGeom>
              <a:rect b="b" l="l" r="r" t="t"/>
              <a:pathLst>
                <a:path extrusionOk="0" h="17869" w="14568">
                  <a:moveTo>
                    <a:pt x="2030" y="0"/>
                  </a:moveTo>
                  <a:cubicBezTo>
                    <a:pt x="1767" y="0"/>
                    <a:pt x="0" y="3512"/>
                    <a:pt x="238" y="7496"/>
                  </a:cubicBezTo>
                  <a:cubicBezTo>
                    <a:pt x="238" y="8035"/>
                    <a:pt x="358" y="8515"/>
                    <a:pt x="478" y="8995"/>
                  </a:cubicBezTo>
                  <a:cubicBezTo>
                    <a:pt x="658" y="9534"/>
                    <a:pt x="958" y="10014"/>
                    <a:pt x="1377" y="10434"/>
                  </a:cubicBezTo>
                  <a:cubicBezTo>
                    <a:pt x="1797" y="10793"/>
                    <a:pt x="2397" y="10973"/>
                    <a:pt x="2996" y="10973"/>
                  </a:cubicBezTo>
                  <a:cubicBezTo>
                    <a:pt x="3416" y="10913"/>
                    <a:pt x="3895" y="10793"/>
                    <a:pt x="4315" y="10614"/>
                  </a:cubicBezTo>
                  <a:cubicBezTo>
                    <a:pt x="4615" y="10494"/>
                    <a:pt x="4975" y="10314"/>
                    <a:pt x="5274" y="10134"/>
                  </a:cubicBezTo>
                  <a:lnTo>
                    <a:pt x="5394" y="10074"/>
                  </a:lnTo>
                  <a:lnTo>
                    <a:pt x="5454" y="10074"/>
                  </a:lnTo>
                  <a:lnTo>
                    <a:pt x="5454" y="10194"/>
                  </a:lnTo>
                  <a:cubicBezTo>
                    <a:pt x="5454" y="10554"/>
                    <a:pt x="5454" y="10853"/>
                    <a:pt x="5514" y="11213"/>
                  </a:cubicBezTo>
                  <a:cubicBezTo>
                    <a:pt x="5574" y="12052"/>
                    <a:pt x="5754" y="12892"/>
                    <a:pt x="6054" y="13671"/>
                  </a:cubicBezTo>
                  <a:cubicBezTo>
                    <a:pt x="6414" y="14571"/>
                    <a:pt x="6893" y="15410"/>
                    <a:pt x="7493" y="16190"/>
                  </a:cubicBezTo>
                  <a:cubicBezTo>
                    <a:pt x="8152" y="16969"/>
                    <a:pt x="8992" y="17509"/>
                    <a:pt x="10011" y="17748"/>
                  </a:cubicBezTo>
                  <a:cubicBezTo>
                    <a:pt x="10431" y="17868"/>
                    <a:pt x="10850" y="17868"/>
                    <a:pt x="11330" y="17868"/>
                  </a:cubicBezTo>
                  <a:cubicBezTo>
                    <a:pt x="11690" y="17808"/>
                    <a:pt x="12110" y="17748"/>
                    <a:pt x="12469" y="17688"/>
                  </a:cubicBezTo>
                  <a:lnTo>
                    <a:pt x="13369" y="17389"/>
                  </a:lnTo>
                  <a:cubicBezTo>
                    <a:pt x="13608" y="17269"/>
                    <a:pt x="13848" y="17149"/>
                    <a:pt x="14028" y="17029"/>
                  </a:cubicBezTo>
                  <a:cubicBezTo>
                    <a:pt x="14388" y="16789"/>
                    <a:pt x="14568" y="16669"/>
                    <a:pt x="14568" y="16609"/>
                  </a:cubicBezTo>
                  <a:cubicBezTo>
                    <a:pt x="14508" y="16609"/>
                    <a:pt x="14268" y="16609"/>
                    <a:pt x="13968" y="16789"/>
                  </a:cubicBezTo>
                  <a:cubicBezTo>
                    <a:pt x="13788" y="16789"/>
                    <a:pt x="13548" y="16909"/>
                    <a:pt x="13309" y="16969"/>
                  </a:cubicBezTo>
                  <a:lnTo>
                    <a:pt x="12409" y="17149"/>
                  </a:lnTo>
                  <a:cubicBezTo>
                    <a:pt x="12110" y="17209"/>
                    <a:pt x="11750" y="17209"/>
                    <a:pt x="11390" y="17209"/>
                  </a:cubicBezTo>
                  <a:cubicBezTo>
                    <a:pt x="10131" y="17149"/>
                    <a:pt x="9052" y="16549"/>
                    <a:pt x="8332" y="15590"/>
                  </a:cubicBezTo>
                  <a:cubicBezTo>
                    <a:pt x="7853" y="14870"/>
                    <a:pt x="7433" y="14151"/>
                    <a:pt x="7193" y="13312"/>
                  </a:cubicBezTo>
                  <a:cubicBezTo>
                    <a:pt x="7013" y="12592"/>
                    <a:pt x="6893" y="11813"/>
                    <a:pt x="6833" y="11093"/>
                  </a:cubicBezTo>
                  <a:cubicBezTo>
                    <a:pt x="6833" y="10793"/>
                    <a:pt x="6833" y="10434"/>
                    <a:pt x="6833" y="10134"/>
                  </a:cubicBezTo>
                  <a:cubicBezTo>
                    <a:pt x="6833" y="9894"/>
                    <a:pt x="6833" y="9654"/>
                    <a:pt x="6833" y="9414"/>
                  </a:cubicBezTo>
                  <a:cubicBezTo>
                    <a:pt x="6833" y="9115"/>
                    <a:pt x="6893" y="8875"/>
                    <a:pt x="6893" y="8635"/>
                  </a:cubicBezTo>
                  <a:cubicBezTo>
                    <a:pt x="6953" y="7736"/>
                    <a:pt x="7013" y="7136"/>
                    <a:pt x="7013" y="7016"/>
                  </a:cubicBezTo>
                  <a:lnTo>
                    <a:pt x="7013" y="7016"/>
                  </a:lnTo>
                  <a:lnTo>
                    <a:pt x="6653" y="7316"/>
                  </a:lnTo>
                  <a:lnTo>
                    <a:pt x="5634" y="8155"/>
                  </a:lnTo>
                  <a:lnTo>
                    <a:pt x="5095" y="8575"/>
                  </a:lnTo>
                  <a:lnTo>
                    <a:pt x="4795" y="8815"/>
                  </a:lnTo>
                  <a:lnTo>
                    <a:pt x="4615" y="8935"/>
                  </a:lnTo>
                  <a:lnTo>
                    <a:pt x="4555" y="8995"/>
                  </a:lnTo>
                  <a:cubicBezTo>
                    <a:pt x="4315" y="9115"/>
                    <a:pt x="4015" y="9294"/>
                    <a:pt x="3776" y="9414"/>
                  </a:cubicBezTo>
                  <a:cubicBezTo>
                    <a:pt x="3512" y="9579"/>
                    <a:pt x="3194" y="9671"/>
                    <a:pt x="2872" y="9671"/>
                  </a:cubicBezTo>
                  <a:cubicBezTo>
                    <a:pt x="2607" y="9671"/>
                    <a:pt x="2340" y="9609"/>
                    <a:pt x="2097" y="9474"/>
                  </a:cubicBezTo>
                  <a:cubicBezTo>
                    <a:pt x="1557" y="8935"/>
                    <a:pt x="1257" y="8155"/>
                    <a:pt x="1257" y="7376"/>
                  </a:cubicBezTo>
                  <a:cubicBezTo>
                    <a:pt x="1077" y="5697"/>
                    <a:pt x="1137" y="3958"/>
                    <a:pt x="1497" y="2339"/>
                  </a:cubicBezTo>
                  <a:cubicBezTo>
                    <a:pt x="1737" y="1560"/>
                    <a:pt x="1857" y="781"/>
                    <a:pt x="2037" y="1"/>
                  </a:cubicBezTo>
                  <a:cubicBezTo>
                    <a:pt x="2035" y="1"/>
                    <a:pt x="2033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58"/>
            <p:cNvSpPr/>
            <p:nvPr/>
          </p:nvSpPr>
          <p:spPr>
            <a:xfrm>
              <a:off x="3556675" y="2767875"/>
              <a:ext cx="439200" cy="138925"/>
            </a:xfrm>
            <a:custGeom>
              <a:rect b="b" l="l" r="r" t="t"/>
              <a:pathLst>
                <a:path extrusionOk="0" h="5557" w="17568">
                  <a:moveTo>
                    <a:pt x="17404" y="1"/>
                  </a:moveTo>
                  <a:cubicBezTo>
                    <a:pt x="17080" y="1"/>
                    <a:pt x="15218" y="1217"/>
                    <a:pt x="13251" y="2116"/>
                  </a:cubicBezTo>
                  <a:cubicBezTo>
                    <a:pt x="12291" y="2536"/>
                    <a:pt x="11332" y="2955"/>
                    <a:pt x="10313" y="3255"/>
                  </a:cubicBezTo>
                  <a:cubicBezTo>
                    <a:pt x="9953" y="3435"/>
                    <a:pt x="9593" y="3495"/>
                    <a:pt x="9354" y="3555"/>
                  </a:cubicBezTo>
                  <a:lnTo>
                    <a:pt x="8994" y="3675"/>
                  </a:lnTo>
                  <a:cubicBezTo>
                    <a:pt x="8814" y="3735"/>
                    <a:pt x="8694" y="3795"/>
                    <a:pt x="8574" y="3795"/>
                  </a:cubicBezTo>
                  <a:cubicBezTo>
                    <a:pt x="8394" y="3855"/>
                    <a:pt x="8035" y="3975"/>
                    <a:pt x="7615" y="4095"/>
                  </a:cubicBezTo>
                  <a:cubicBezTo>
                    <a:pt x="6596" y="4334"/>
                    <a:pt x="5576" y="4514"/>
                    <a:pt x="4557" y="4574"/>
                  </a:cubicBezTo>
                  <a:cubicBezTo>
                    <a:pt x="3538" y="4574"/>
                    <a:pt x="2518" y="4514"/>
                    <a:pt x="1499" y="4275"/>
                  </a:cubicBezTo>
                  <a:cubicBezTo>
                    <a:pt x="772" y="4119"/>
                    <a:pt x="225" y="3963"/>
                    <a:pt x="92" y="3963"/>
                  </a:cubicBezTo>
                  <a:cubicBezTo>
                    <a:pt x="71" y="3963"/>
                    <a:pt x="60" y="3967"/>
                    <a:pt x="60" y="3975"/>
                  </a:cubicBezTo>
                  <a:cubicBezTo>
                    <a:pt x="0" y="4035"/>
                    <a:pt x="480" y="4394"/>
                    <a:pt x="1319" y="4814"/>
                  </a:cubicBezTo>
                  <a:cubicBezTo>
                    <a:pt x="2339" y="5234"/>
                    <a:pt x="3418" y="5474"/>
                    <a:pt x="4557" y="5534"/>
                  </a:cubicBezTo>
                  <a:cubicBezTo>
                    <a:pt x="4842" y="5549"/>
                    <a:pt x="5123" y="5556"/>
                    <a:pt x="5402" y="5556"/>
                  </a:cubicBezTo>
                  <a:cubicBezTo>
                    <a:pt x="6240" y="5556"/>
                    <a:pt x="7060" y="5489"/>
                    <a:pt x="7915" y="5354"/>
                  </a:cubicBezTo>
                  <a:cubicBezTo>
                    <a:pt x="8814" y="5174"/>
                    <a:pt x="9414" y="5054"/>
                    <a:pt x="9414" y="5054"/>
                  </a:cubicBezTo>
                  <a:lnTo>
                    <a:pt x="9773" y="4874"/>
                  </a:lnTo>
                  <a:cubicBezTo>
                    <a:pt x="10073" y="4814"/>
                    <a:pt x="10373" y="4694"/>
                    <a:pt x="10793" y="4514"/>
                  </a:cubicBezTo>
                  <a:cubicBezTo>
                    <a:pt x="11812" y="4035"/>
                    <a:pt x="12831" y="3555"/>
                    <a:pt x="13730" y="3015"/>
                  </a:cubicBezTo>
                  <a:cubicBezTo>
                    <a:pt x="15829" y="1756"/>
                    <a:pt x="17568" y="137"/>
                    <a:pt x="17448" y="18"/>
                  </a:cubicBezTo>
                  <a:cubicBezTo>
                    <a:pt x="17440" y="6"/>
                    <a:pt x="17426" y="1"/>
                    <a:pt x="17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58"/>
            <p:cNvSpPr/>
            <p:nvPr/>
          </p:nvSpPr>
          <p:spPr>
            <a:xfrm>
              <a:off x="2147675" y="2018850"/>
              <a:ext cx="295325" cy="342150"/>
            </a:xfrm>
            <a:custGeom>
              <a:rect b="b" l="l" r="r" t="t"/>
              <a:pathLst>
                <a:path extrusionOk="0" h="13686" w="11813">
                  <a:moveTo>
                    <a:pt x="3958" y="0"/>
                  </a:moveTo>
                  <a:cubicBezTo>
                    <a:pt x="3538" y="480"/>
                    <a:pt x="3179" y="1019"/>
                    <a:pt x="2939" y="1619"/>
                  </a:cubicBezTo>
                  <a:cubicBezTo>
                    <a:pt x="2279" y="2878"/>
                    <a:pt x="1740" y="4197"/>
                    <a:pt x="1200" y="5516"/>
                  </a:cubicBezTo>
                  <a:cubicBezTo>
                    <a:pt x="900" y="6296"/>
                    <a:pt x="660" y="7015"/>
                    <a:pt x="481" y="7794"/>
                  </a:cubicBezTo>
                  <a:cubicBezTo>
                    <a:pt x="301" y="8454"/>
                    <a:pt x="181" y="9113"/>
                    <a:pt x="121" y="9833"/>
                  </a:cubicBezTo>
                  <a:cubicBezTo>
                    <a:pt x="61" y="10433"/>
                    <a:pt x="1" y="10912"/>
                    <a:pt x="1" y="11272"/>
                  </a:cubicBezTo>
                  <a:lnTo>
                    <a:pt x="1" y="11692"/>
                  </a:lnTo>
                  <a:lnTo>
                    <a:pt x="1" y="11872"/>
                  </a:lnTo>
                  <a:cubicBezTo>
                    <a:pt x="1" y="11931"/>
                    <a:pt x="1" y="11931"/>
                    <a:pt x="1" y="11991"/>
                  </a:cubicBezTo>
                  <a:cubicBezTo>
                    <a:pt x="1" y="12171"/>
                    <a:pt x="61" y="12351"/>
                    <a:pt x="121" y="12531"/>
                  </a:cubicBezTo>
                  <a:cubicBezTo>
                    <a:pt x="181" y="12831"/>
                    <a:pt x="361" y="13131"/>
                    <a:pt x="660" y="13370"/>
                  </a:cubicBezTo>
                  <a:cubicBezTo>
                    <a:pt x="959" y="13569"/>
                    <a:pt x="1298" y="13686"/>
                    <a:pt x="1610" y="13686"/>
                  </a:cubicBezTo>
                  <a:cubicBezTo>
                    <a:pt x="1674" y="13686"/>
                    <a:pt x="1738" y="13681"/>
                    <a:pt x="1800" y="13670"/>
                  </a:cubicBezTo>
                  <a:cubicBezTo>
                    <a:pt x="2519" y="13610"/>
                    <a:pt x="3239" y="13550"/>
                    <a:pt x="3898" y="13430"/>
                  </a:cubicBezTo>
                  <a:cubicBezTo>
                    <a:pt x="4558" y="13310"/>
                    <a:pt x="5397" y="13131"/>
                    <a:pt x="6117" y="12951"/>
                  </a:cubicBezTo>
                  <a:cubicBezTo>
                    <a:pt x="6896" y="12711"/>
                    <a:pt x="7675" y="12531"/>
                    <a:pt x="8335" y="12171"/>
                  </a:cubicBezTo>
                  <a:cubicBezTo>
                    <a:pt x="8994" y="11872"/>
                    <a:pt x="9654" y="11572"/>
                    <a:pt x="10134" y="11272"/>
                  </a:cubicBezTo>
                  <a:cubicBezTo>
                    <a:pt x="11153" y="10672"/>
                    <a:pt x="11812" y="10193"/>
                    <a:pt x="11752" y="10133"/>
                  </a:cubicBezTo>
                  <a:cubicBezTo>
                    <a:pt x="11744" y="10116"/>
                    <a:pt x="11723" y="10108"/>
                    <a:pt x="11689" y="10108"/>
                  </a:cubicBezTo>
                  <a:cubicBezTo>
                    <a:pt x="11250" y="10108"/>
                    <a:pt x="8723" y="11486"/>
                    <a:pt x="5937" y="11931"/>
                  </a:cubicBezTo>
                  <a:cubicBezTo>
                    <a:pt x="5157" y="12051"/>
                    <a:pt x="4438" y="12171"/>
                    <a:pt x="3718" y="12231"/>
                  </a:cubicBezTo>
                  <a:cubicBezTo>
                    <a:pt x="3059" y="12291"/>
                    <a:pt x="2459" y="12351"/>
                    <a:pt x="1800" y="12351"/>
                  </a:cubicBezTo>
                  <a:cubicBezTo>
                    <a:pt x="1560" y="12351"/>
                    <a:pt x="1500" y="12291"/>
                    <a:pt x="1500" y="12291"/>
                  </a:cubicBezTo>
                  <a:cubicBezTo>
                    <a:pt x="1440" y="12231"/>
                    <a:pt x="1440" y="12171"/>
                    <a:pt x="1440" y="12111"/>
                  </a:cubicBezTo>
                  <a:cubicBezTo>
                    <a:pt x="1380" y="12051"/>
                    <a:pt x="1380" y="11931"/>
                    <a:pt x="1380" y="11872"/>
                  </a:cubicBezTo>
                  <a:cubicBezTo>
                    <a:pt x="1380" y="11812"/>
                    <a:pt x="1380" y="11752"/>
                    <a:pt x="1380" y="11752"/>
                  </a:cubicBezTo>
                  <a:lnTo>
                    <a:pt x="1380" y="11632"/>
                  </a:lnTo>
                  <a:lnTo>
                    <a:pt x="1380" y="11272"/>
                  </a:lnTo>
                  <a:lnTo>
                    <a:pt x="1380" y="9893"/>
                  </a:lnTo>
                  <a:cubicBezTo>
                    <a:pt x="1380" y="9293"/>
                    <a:pt x="1440" y="8634"/>
                    <a:pt x="1560" y="8034"/>
                  </a:cubicBezTo>
                  <a:cubicBezTo>
                    <a:pt x="1740" y="7375"/>
                    <a:pt x="1860" y="6595"/>
                    <a:pt x="2099" y="5876"/>
                  </a:cubicBezTo>
                  <a:cubicBezTo>
                    <a:pt x="2939" y="2998"/>
                    <a:pt x="4138" y="60"/>
                    <a:pt x="3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58"/>
            <p:cNvSpPr/>
            <p:nvPr/>
          </p:nvSpPr>
          <p:spPr>
            <a:xfrm>
              <a:off x="2234625" y="2333625"/>
              <a:ext cx="221875" cy="258650"/>
            </a:xfrm>
            <a:custGeom>
              <a:rect b="b" l="l" r="r" t="t"/>
              <a:pathLst>
                <a:path extrusionOk="0" h="10346" w="8875">
                  <a:moveTo>
                    <a:pt x="1799" y="0"/>
                  </a:moveTo>
                  <a:cubicBezTo>
                    <a:pt x="1739" y="0"/>
                    <a:pt x="1619" y="60"/>
                    <a:pt x="1379" y="180"/>
                  </a:cubicBezTo>
                  <a:lnTo>
                    <a:pt x="1020" y="420"/>
                  </a:lnTo>
                  <a:lnTo>
                    <a:pt x="600" y="839"/>
                  </a:lnTo>
                  <a:cubicBezTo>
                    <a:pt x="480" y="1019"/>
                    <a:pt x="300" y="1199"/>
                    <a:pt x="240" y="1439"/>
                  </a:cubicBezTo>
                  <a:cubicBezTo>
                    <a:pt x="60" y="1679"/>
                    <a:pt x="0" y="2039"/>
                    <a:pt x="0" y="2338"/>
                  </a:cubicBezTo>
                  <a:cubicBezTo>
                    <a:pt x="60" y="2998"/>
                    <a:pt x="420" y="3657"/>
                    <a:pt x="1020" y="4017"/>
                  </a:cubicBezTo>
                  <a:cubicBezTo>
                    <a:pt x="1499" y="4317"/>
                    <a:pt x="2099" y="4617"/>
                    <a:pt x="2699" y="4737"/>
                  </a:cubicBezTo>
                  <a:cubicBezTo>
                    <a:pt x="2938" y="4797"/>
                    <a:pt x="3238" y="4857"/>
                    <a:pt x="3478" y="4916"/>
                  </a:cubicBezTo>
                  <a:lnTo>
                    <a:pt x="3838" y="4976"/>
                  </a:lnTo>
                  <a:lnTo>
                    <a:pt x="3898" y="4976"/>
                  </a:lnTo>
                  <a:cubicBezTo>
                    <a:pt x="4018" y="5036"/>
                    <a:pt x="3898" y="5036"/>
                    <a:pt x="3898" y="5036"/>
                  </a:cubicBezTo>
                  <a:lnTo>
                    <a:pt x="3958" y="5036"/>
                  </a:lnTo>
                  <a:lnTo>
                    <a:pt x="3898" y="5096"/>
                  </a:lnTo>
                  <a:cubicBezTo>
                    <a:pt x="3538" y="5636"/>
                    <a:pt x="3418" y="6295"/>
                    <a:pt x="3418" y="6895"/>
                  </a:cubicBezTo>
                  <a:cubicBezTo>
                    <a:pt x="3478" y="7615"/>
                    <a:pt x="3778" y="8274"/>
                    <a:pt x="4257" y="8754"/>
                  </a:cubicBezTo>
                  <a:cubicBezTo>
                    <a:pt x="5037" y="9653"/>
                    <a:pt x="6176" y="10193"/>
                    <a:pt x="7375" y="10313"/>
                  </a:cubicBezTo>
                  <a:cubicBezTo>
                    <a:pt x="7551" y="10336"/>
                    <a:pt x="7715" y="10346"/>
                    <a:pt x="7865" y="10346"/>
                  </a:cubicBezTo>
                  <a:cubicBezTo>
                    <a:pt x="8486" y="10346"/>
                    <a:pt x="8874" y="10181"/>
                    <a:pt x="8874" y="10133"/>
                  </a:cubicBezTo>
                  <a:cubicBezTo>
                    <a:pt x="8814" y="10013"/>
                    <a:pt x="8215" y="10013"/>
                    <a:pt x="7435" y="9773"/>
                  </a:cubicBezTo>
                  <a:cubicBezTo>
                    <a:pt x="6476" y="9473"/>
                    <a:pt x="5636" y="8934"/>
                    <a:pt x="5037" y="8154"/>
                  </a:cubicBezTo>
                  <a:cubicBezTo>
                    <a:pt x="4737" y="7734"/>
                    <a:pt x="4557" y="7315"/>
                    <a:pt x="4557" y="6835"/>
                  </a:cubicBezTo>
                  <a:cubicBezTo>
                    <a:pt x="4617" y="6475"/>
                    <a:pt x="4737" y="6116"/>
                    <a:pt x="4977" y="5816"/>
                  </a:cubicBezTo>
                  <a:cubicBezTo>
                    <a:pt x="5037" y="5816"/>
                    <a:pt x="5037" y="5756"/>
                    <a:pt x="5037" y="5756"/>
                  </a:cubicBezTo>
                  <a:lnTo>
                    <a:pt x="5157" y="5636"/>
                  </a:lnTo>
                  <a:cubicBezTo>
                    <a:pt x="5217" y="5516"/>
                    <a:pt x="5157" y="5576"/>
                    <a:pt x="5337" y="5396"/>
                  </a:cubicBezTo>
                  <a:cubicBezTo>
                    <a:pt x="5516" y="5216"/>
                    <a:pt x="5756" y="5036"/>
                    <a:pt x="5996" y="4916"/>
                  </a:cubicBezTo>
                  <a:lnTo>
                    <a:pt x="7015" y="4137"/>
                  </a:lnTo>
                  <a:lnTo>
                    <a:pt x="7915" y="3537"/>
                  </a:lnTo>
                  <a:lnTo>
                    <a:pt x="8454" y="3178"/>
                  </a:lnTo>
                  <a:lnTo>
                    <a:pt x="8454" y="3178"/>
                  </a:lnTo>
                  <a:lnTo>
                    <a:pt x="7195" y="3358"/>
                  </a:lnTo>
                  <a:lnTo>
                    <a:pt x="5996" y="3478"/>
                  </a:lnTo>
                  <a:cubicBezTo>
                    <a:pt x="5516" y="3597"/>
                    <a:pt x="5097" y="3657"/>
                    <a:pt x="4617" y="3657"/>
                  </a:cubicBezTo>
                  <a:lnTo>
                    <a:pt x="3598" y="3657"/>
                  </a:lnTo>
                  <a:cubicBezTo>
                    <a:pt x="3358" y="3657"/>
                    <a:pt x="3118" y="3597"/>
                    <a:pt x="2878" y="3597"/>
                  </a:cubicBezTo>
                  <a:cubicBezTo>
                    <a:pt x="2399" y="3537"/>
                    <a:pt x="1979" y="3358"/>
                    <a:pt x="1499" y="3118"/>
                  </a:cubicBezTo>
                  <a:cubicBezTo>
                    <a:pt x="1140" y="2998"/>
                    <a:pt x="840" y="2638"/>
                    <a:pt x="780" y="2218"/>
                  </a:cubicBezTo>
                  <a:cubicBezTo>
                    <a:pt x="720" y="2039"/>
                    <a:pt x="780" y="1859"/>
                    <a:pt x="840" y="1679"/>
                  </a:cubicBezTo>
                  <a:cubicBezTo>
                    <a:pt x="900" y="1499"/>
                    <a:pt x="960" y="1319"/>
                    <a:pt x="1080" y="1139"/>
                  </a:cubicBezTo>
                  <a:lnTo>
                    <a:pt x="1320" y="719"/>
                  </a:lnTo>
                  <a:cubicBezTo>
                    <a:pt x="1439" y="600"/>
                    <a:pt x="1499" y="480"/>
                    <a:pt x="1619" y="360"/>
                  </a:cubicBezTo>
                  <a:cubicBezTo>
                    <a:pt x="1799" y="180"/>
                    <a:pt x="1799" y="6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58"/>
            <p:cNvSpPr/>
            <p:nvPr/>
          </p:nvSpPr>
          <p:spPr>
            <a:xfrm>
              <a:off x="4036300" y="2305151"/>
              <a:ext cx="416259" cy="322186"/>
            </a:xfrm>
            <a:custGeom>
              <a:rect b="b" l="l" r="r" t="t"/>
              <a:pathLst>
                <a:path extrusionOk="0" h="11819" w="15470">
                  <a:moveTo>
                    <a:pt x="14330" y="1"/>
                  </a:moveTo>
                  <a:cubicBezTo>
                    <a:pt x="14270" y="1"/>
                    <a:pt x="14330" y="241"/>
                    <a:pt x="14510" y="480"/>
                  </a:cubicBezTo>
                  <a:cubicBezTo>
                    <a:pt x="14570" y="600"/>
                    <a:pt x="14630" y="780"/>
                    <a:pt x="14690" y="1020"/>
                  </a:cubicBezTo>
                  <a:cubicBezTo>
                    <a:pt x="14750" y="1260"/>
                    <a:pt x="14810" y="1500"/>
                    <a:pt x="14870" y="1800"/>
                  </a:cubicBezTo>
                  <a:cubicBezTo>
                    <a:pt x="15110" y="3059"/>
                    <a:pt x="14510" y="4318"/>
                    <a:pt x="13431" y="4977"/>
                  </a:cubicBezTo>
                  <a:cubicBezTo>
                    <a:pt x="12292" y="5697"/>
                    <a:pt x="11093" y="6116"/>
                    <a:pt x="9774" y="6356"/>
                  </a:cubicBezTo>
                  <a:cubicBezTo>
                    <a:pt x="9234" y="6416"/>
                    <a:pt x="8754" y="6476"/>
                    <a:pt x="8455" y="6536"/>
                  </a:cubicBezTo>
                  <a:lnTo>
                    <a:pt x="7735" y="6596"/>
                  </a:lnTo>
                  <a:lnTo>
                    <a:pt x="5876" y="6836"/>
                  </a:lnTo>
                  <a:lnTo>
                    <a:pt x="6476" y="7615"/>
                  </a:lnTo>
                  <a:lnTo>
                    <a:pt x="6836" y="8095"/>
                  </a:lnTo>
                  <a:cubicBezTo>
                    <a:pt x="6896" y="8155"/>
                    <a:pt x="6956" y="8275"/>
                    <a:pt x="7016" y="8335"/>
                  </a:cubicBezTo>
                  <a:lnTo>
                    <a:pt x="7076" y="8515"/>
                  </a:lnTo>
                  <a:cubicBezTo>
                    <a:pt x="7195" y="8815"/>
                    <a:pt x="7195" y="9174"/>
                    <a:pt x="7016" y="9474"/>
                  </a:cubicBezTo>
                  <a:cubicBezTo>
                    <a:pt x="6776" y="9894"/>
                    <a:pt x="6356" y="10194"/>
                    <a:pt x="5936" y="10373"/>
                  </a:cubicBezTo>
                  <a:cubicBezTo>
                    <a:pt x="5397" y="10673"/>
                    <a:pt x="4857" y="10793"/>
                    <a:pt x="4258" y="10913"/>
                  </a:cubicBezTo>
                  <a:cubicBezTo>
                    <a:pt x="4009" y="10941"/>
                    <a:pt x="3761" y="10955"/>
                    <a:pt x="3515" y="10955"/>
                  </a:cubicBezTo>
                  <a:cubicBezTo>
                    <a:pt x="2691" y="10955"/>
                    <a:pt x="1892" y="10789"/>
                    <a:pt x="1200" y="10373"/>
                  </a:cubicBezTo>
                  <a:cubicBezTo>
                    <a:pt x="480" y="9954"/>
                    <a:pt x="181" y="9474"/>
                    <a:pt x="121" y="9474"/>
                  </a:cubicBezTo>
                  <a:cubicBezTo>
                    <a:pt x="1" y="9474"/>
                    <a:pt x="121" y="10134"/>
                    <a:pt x="900" y="10793"/>
                  </a:cubicBezTo>
                  <a:cubicBezTo>
                    <a:pt x="1790" y="11461"/>
                    <a:pt x="2939" y="11819"/>
                    <a:pt x="4058" y="11819"/>
                  </a:cubicBezTo>
                  <a:cubicBezTo>
                    <a:pt x="4145" y="11819"/>
                    <a:pt x="4231" y="11817"/>
                    <a:pt x="4318" y="11812"/>
                  </a:cubicBezTo>
                  <a:cubicBezTo>
                    <a:pt x="5037" y="11752"/>
                    <a:pt x="5697" y="11632"/>
                    <a:pt x="6356" y="11393"/>
                  </a:cubicBezTo>
                  <a:cubicBezTo>
                    <a:pt x="7076" y="11153"/>
                    <a:pt x="7675" y="10673"/>
                    <a:pt x="8095" y="10074"/>
                  </a:cubicBezTo>
                  <a:cubicBezTo>
                    <a:pt x="8455" y="9534"/>
                    <a:pt x="8574" y="8755"/>
                    <a:pt x="8335" y="8095"/>
                  </a:cubicBezTo>
                  <a:cubicBezTo>
                    <a:pt x="8311" y="8023"/>
                    <a:pt x="8296" y="7990"/>
                    <a:pt x="8288" y="7975"/>
                  </a:cubicBezTo>
                  <a:lnTo>
                    <a:pt x="8634" y="7975"/>
                  </a:lnTo>
                  <a:cubicBezTo>
                    <a:pt x="8934" y="7915"/>
                    <a:pt x="9414" y="7795"/>
                    <a:pt x="10013" y="7675"/>
                  </a:cubicBezTo>
                  <a:cubicBezTo>
                    <a:pt x="10673" y="7495"/>
                    <a:pt x="11273" y="7256"/>
                    <a:pt x="11932" y="7016"/>
                  </a:cubicBezTo>
                  <a:cubicBezTo>
                    <a:pt x="12652" y="6716"/>
                    <a:pt x="13371" y="6356"/>
                    <a:pt x="13971" y="5817"/>
                  </a:cubicBezTo>
                  <a:cubicBezTo>
                    <a:pt x="14630" y="5337"/>
                    <a:pt x="15170" y="4618"/>
                    <a:pt x="15410" y="3778"/>
                  </a:cubicBezTo>
                  <a:cubicBezTo>
                    <a:pt x="15410" y="3718"/>
                    <a:pt x="15469" y="3598"/>
                    <a:pt x="15469" y="3478"/>
                  </a:cubicBezTo>
                  <a:lnTo>
                    <a:pt x="15469" y="3239"/>
                  </a:lnTo>
                  <a:lnTo>
                    <a:pt x="15469" y="2639"/>
                  </a:lnTo>
                  <a:cubicBezTo>
                    <a:pt x="15410" y="2339"/>
                    <a:pt x="15350" y="2039"/>
                    <a:pt x="15290" y="1680"/>
                  </a:cubicBezTo>
                  <a:cubicBezTo>
                    <a:pt x="15170" y="1440"/>
                    <a:pt x="15110" y="1140"/>
                    <a:pt x="14990" y="960"/>
                  </a:cubicBezTo>
                  <a:cubicBezTo>
                    <a:pt x="14870" y="720"/>
                    <a:pt x="14750" y="540"/>
                    <a:pt x="14690" y="421"/>
                  </a:cubicBezTo>
                  <a:cubicBezTo>
                    <a:pt x="14510" y="121"/>
                    <a:pt x="14330" y="1"/>
                    <a:pt x="14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58"/>
            <p:cNvSpPr/>
            <p:nvPr/>
          </p:nvSpPr>
          <p:spPr>
            <a:xfrm>
              <a:off x="4364600" y="2171725"/>
              <a:ext cx="389725" cy="536250"/>
            </a:xfrm>
            <a:custGeom>
              <a:rect b="b" l="l" r="r" t="t"/>
              <a:pathLst>
                <a:path extrusionOk="0" h="21450" w="15589">
                  <a:moveTo>
                    <a:pt x="9173" y="1"/>
                  </a:moveTo>
                  <a:lnTo>
                    <a:pt x="9173" y="1"/>
                  </a:lnTo>
                  <a:cubicBezTo>
                    <a:pt x="9773" y="540"/>
                    <a:pt x="10432" y="1080"/>
                    <a:pt x="11092" y="1560"/>
                  </a:cubicBezTo>
                  <a:cubicBezTo>
                    <a:pt x="12411" y="2639"/>
                    <a:pt x="13490" y="4018"/>
                    <a:pt x="14090" y="5637"/>
                  </a:cubicBezTo>
                  <a:cubicBezTo>
                    <a:pt x="14390" y="6476"/>
                    <a:pt x="14390" y="7375"/>
                    <a:pt x="14210" y="8215"/>
                  </a:cubicBezTo>
                  <a:cubicBezTo>
                    <a:pt x="14030" y="8994"/>
                    <a:pt x="13730" y="9714"/>
                    <a:pt x="13370" y="10373"/>
                  </a:cubicBezTo>
                  <a:cubicBezTo>
                    <a:pt x="12951" y="11093"/>
                    <a:pt x="12531" y="11752"/>
                    <a:pt x="12051" y="12412"/>
                  </a:cubicBezTo>
                  <a:cubicBezTo>
                    <a:pt x="11632" y="13071"/>
                    <a:pt x="11152" y="13731"/>
                    <a:pt x="10672" y="14330"/>
                  </a:cubicBezTo>
                  <a:cubicBezTo>
                    <a:pt x="9593" y="15709"/>
                    <a:pt x="8334" y="16968"/>
                    <a:pt x="6955" y="18108"/>
                  </a:cubicBezTo>
                  <a:cubicBezTo>
                    <a:pt x="5516" y="19187"/>
                    <a:pt x="4017" y="20086"/>
                    <a:pt x="2338" y="20686"/>
                  </a:cubicBezTo>
                  <a:cubicBezTo>
                    <a:pt x="959" y="21165"/>
                    <a:pt x="0" y="21225"/>
                    <a:pt x="0" y="21345"/>
                  </a:cubicBezTo>
                  <a:cubicBezTo>
                    <a:pt x="331" y="21416"/>
                    <a:pt x="672" y="21450"/>
                    <a:pt x="1010" y="21450"/>
                  </a:cubicBezTo>
                  <a:cubicBezTo>
                    <a:pt x="1530" y="21450"/>
                    <a:pt x="2046" y="21371"/>
                    <a:pt x="2518" y="21225"/>
                  </a:cubicBezTo>
                  <a:cubicBezTo>
                    <a:pt x="4317" y="20746"/>
                    <a:pt x="6056" y="19966"/>
                    <a:pt x="7555" y="18947"/>
                  </a:cubicBezTo>
                  <a:cubicBezTo>
                    <a:pt x="9113" y="17868"/>
                    <a:pt x="10492" y="16609"/>
                    <a:pt x="11692" y="15170"/>
                  </a:cubicBezTo>
                  <a:cubicBezTo>
                    <a:pt x="12291" y="14510"/>
                    <a:pt x="12771" y="13851"/>
                    <a:pt x="13250" y="13191"/>
                  </a:cubicBezTo>
                  <a:cubicBezTo>
                    <a:pt x="13730" y="12472"/>
                    <a:pt x="14150" y="11752"/>
                    <a:pt x="14510" y="10973"/>
                  </a:cubicBezTo>
                  <a:cubicBezTo>
                    <a:pt x="14989" y="10193"/>
                    <a:pt x="15289" y="9354"/>
                    <a:pt x="15409" y="8455"/>
                  </a:cubicBezTo>
                  <a:cubicBezTo>
                    <a:pt x="15589" y="7375"/>
                    <a:pt x="15469" y="6296"/>
                    <a:pt x="15049" y="5337"/>
                  </a:cubicBezTo>
                  <a:cubicBezTo>
                    <a:pt x="14330" y="3598"/>
                    <a:pt x="13011" y="2099"/>
                    <a:pt x="11452" y="1080"/>
                  </a:cubicBezTo>
                  <a:cubicBezTo>
                    <a:pt x="10792" y="600"/>
                    <a:pt x="10013" y="181"/>
                    <a:pt x="9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58"/>
            <p:cNvSpPr/>
            <p:nvPr/>
          </p:nvSpPr>
          <p:spPr>
            <a:xfrm>
              <a:off x="2171650" y="2331850"/>
              <a:ext cx="539650" cy="482075"/>
            </a:xfrm>
            <a:custGeom>
              <a:rect b="b" l="l" r="r" t="t"/>
              <a:pathLst>
                <a:path extrusionOk="0" h="19283" w="21586">
                  <a:moveTo>
                    <a:pt x="3838" y="1"/>
                  </a:moveTo>
                  <a:lnTo>
                    <a:pt x="3838" y="1"/>
                  </a:lnTo>
                  <a:cubicBezTo>
                    <a:pt x="3118" y="540"/>
                    <a:pt x="2519" y="1200"/>
                    <a:pt x="2039" y="1920"/>
                  </a:cubicBezTo>
                  <a:cubicBezTo>
                    <a:pt x="1440" y="2639"/>
                    <a:pt x="960" y="3418"/>
                    <a:pt x="540" y="4258"/>
                  </a:cubicBezTo>
                  <a:cubicBezTo>
                    <a:pt x="121" y="5277"/>
                    <a:pt x="1" y="6416"/>
                    <a:pt x="300" y="7555"/>
                  </a:cubicBezTo>
                  <a:cubicBezTo>
                    <a:pt x="540" y="8575"/>
                    <a:pt x="1080" y="9594"/>
                    <a:pt x="1799" y="10433"/>
                  </a:cubicBezTo>
                  <a:cubicBezTo>
                    <a:pt x="2339" y="11153"/>
                    <a:pt x="2998" y="11872"/>
                    <a:pt x="3658" y="12472"/>
                  </a:cubicBezTo>
                  <a:cubicBezTo>
                    <a:pt x="4258" y="13012"/>
                    <a:pt x="4737" y="13491"/>
                    <a:pt x="5097" y="13731"/>
                  </a:cubicBezTo>
                  <a:lnTo>
                    <a:pt x="5637" y="14211"/>
                  </a:lnTo>
                  <a:lnTo>
                    <a:pt x="6236" y="14690"/>
                  </a:lnTo>
                  <a:lnTo>
                    <a:pt x="6896" y="15170"/>
                  </a:lnTo>
                  <a:lnTo>
                    <a:pt x="7855" y="15770"/>
                  </a:lnTo>
                  <a:cubicBezTo>
                    <a:pt x="9534" y="16789"/>
                    <a:pt x="11332" y="17628"/>
                    <a:pt x="13191" y="18168"/>
                  </a:cubicBezTo>
                  <a:lnTo>
                    <a:pt x="14750" y="18588"/>
                  </a:lnTo>
                  <a:cubicBezTo>
                    <a:pt x="15230" y="18767"/>
                    <a:pt x="15769" y="18827"/>
                    <a:pt x="16249" y="18887"/>
                  </a:cubicBezTo>
                  <a:cubicBezTo>
                    <a:pt x="17148" y="19067"/>
                    <a:pt x="18048" y="19187"/>
                    <a:pt x="18947" y="19247"/>
                  </a:cubicBezTo>
                  <a:cubicBezTo>
                    <a:pt x="19276" y="19269"/>
                    <a:pt x="19597" y="19283"/>
                    <a:pt x="19916" y="19283"/>
                  </a:cubicBezTo>
                  <a:cubicBezTo>
                    <a:pt x="20469" y="19283"/>
                    <a:pt x="21015" y="19241"/>
                    <a:pt x="21585" y="19127"/>
                  </a:cubicBezTo>
                  <a:cubicBezTo>
                    <a:pt x="20746" y="18887"/>
                    <a:pt x="19906" y="18707"/>
                    <a:pt x="19067" y="18648"/>
                  </a:cubicBezTo>
                  <a:cubicBezTo>
                    <a:pt x="18168" y="18528"/>
                    <a:pt x="17328" y="18348"/>
                    <a:pt x="16429" y="18108"/>
                  </a:cubicBezTo>
                  <a:cubicBezTo>
                    <a:pt x="16009" y="17988"/>
                    <a:pt x="15469" y="17868"/>
                    <a:pt x="14990" y="17688"/>
                  </a:cubicBezTo>
                  <a:lnTo>
                    <a:pt x="13551" y="17209"/>
                  </a:lnTo>
                  <a:cubicBezTo>
                    <a:pt x="11812" y="16549"/>
                    <a:pt x="10133" y="15710"/>
                    <a:pt x="8574" y="14630"/>
                  </a:cubicBezTo>
                  <a:lnTo>
                    <a:pt x="7735" y="14091"/>
                  </a:lnTo>
                  <a:lnTo>
                    <a:pt x="7135" y="13551"/>
                  </a:lnTo>
                  <a:lnTo>
                    <a:pt x="6596" y="13072"/>
                  </a:lnTo>
                  <a:lnTo>
                    <a:pt x="6056" y="12652"/>
                  </a:lnTo>
                  <a:cubicBezTo>
                    <a:pt x="5637" y="12352"/>
                    <a:pt x="5097" y="11992"/>
                    <a:pt x="4557" y="11453"/>
                  </a:cubicBezTo>
                  <a:cubicBezTo>
                    <a:pt x="3898" y="10913"/>
                    <a:pt x="3238" y="10313"/>
                    <a:pt x="2699" y="9714"/>
                  </a:cubicBezTo>
                  <a:cubicBezTo>
                    <a:pt x="2039" y="8994"/>
                    <a:pt x="1559" y="8155"/>
                    <a:pt x="1260" y="7256"/>
                  </a:cubicBezTo>
                  <a:cubicBezTo>
                    <a:pt x="960" y="6356"/>
                    <a:pt x="960" y="5397"/>
                    <a:pt x="1320" y="4558"/>
                  </a:cubicBezTo>
                  <a:cubicBezTo>
                    <a:pt x="1619" y="3718"/>
                    <a:pt x="1979" y="2939"/>
                    <a:pt x="2459" y="2219"/>
                  </a:cubicBezTo>
                  <a:cubicBezTo>
                    <a:pt x="2998" y="1560"/>
                    <a:pt x="3478" y="780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58"/>
            <p:cNvSpPr/>
            <p:nvPr/>
          </p:nvSpPr>
          <p:spPr>
            <a:xfrm>
              <a:off x="3880900" y="2803358"/>
              <a:ext cx="529121" cy="664567"/>
            </a:xfrm>
            <a:custGeom>
              <a:rect b="b" l="l" r="r" t="t"/>
              <a:pathLst>
                <a:path extrusionOk="0" h="15602" w="10134">
                  <a:moveTo>
                    <a:pt x="7562" y="0"/>
                  </a:moveTo>
                  <a:cubicBezTo>
                    <a:pt x="7560" y="0"/>
                    <a:pt x="7557" y="1"/>
                    <a:pt x="7556" y="1"/>
                  </a:cubicBezTo>
                  <a:cubicBezTo>
                    <a:pt x="7316" y="121"/>
                    <a:pt x="8155" y="2939"/>
                    <a:pt x="8635" y="5757"/>
                  </a:cubicBezTo>
                  <a:cubicBezTo>
                    <a:pt x="8815" y="7076"/>
                    <a:pt x="8935" y="8335"/>
                    <a:pt x="8875" y="9654"/>
                  </a:cubicBezTo>
                  <a:cubicBezTo>
                    <a:pt x="8875" y="10074"/>
                    <a:pt x="8815" y="10494"/>
                    <a:pt x="8755" y="10914"/>
                  </a:cubicBezTo>
                  <a:lnTo>
                    <a:pt x="8695" y="11393"/>
                  </a:lnTo>
                  <a:cubicBezTo>
                    <a:pt x="8695" y="11393"/>
                    <a:pt x="8695" y="11393"/>
                    <a:pt x="8695" y="11513"/>
                  </a:cubicBezTo>
                  <a:cubicBezTo>
                    <a:pt x="8635" y="11573"/>
                    <a:pt x="8635" y="11693"/>
                    <a:pt x="8635" y="11813"/>
                  </a:cubicBezTo>
                  <a:cubicBezTo>
                    <a:pt x="8515" y="12173"/>
                    <a:pt x="8395" y="12532"/>
                    <a:pt x="8275" y="12892"/>
                  </a:cubicBezTo>
                  <a:cubicBezTo>
                    <a:pt x="8035" y="13372"/>
                    <a:pt x="7735" y="13791"/>
                    <a:pt x="7316" y="14091"/>
                  </a:cubicBezTo>
                  <a:cubicBezTo>
                    <a:pt x="6776" y="14391"/>
                    <a:pt x="6177" y="14571"/>
                    <a:pt x="5517" y="14571"/>
                  </a:cubicBezTo>
                  <a:cubicBezTo>
                    <a:pt x="4258" y="14571"/>
                    <a:pt x="2939" y="14331"/>
                    <a:pt x="1800" y="13791"/>
                  </a:cubicBezTo>
                  <a:cubicBezTo>
                    <a:pt x="847" y="13455"/>
                    <a:pt x="313" y="13066"/>
                    <a:pt x="150" y="13066"/>
                  </a:cubicBezTo>
                  <a:cubicBezTo>
                    <a:pt x="138" y="13066"/>
                    <a:pt x="129" y="13068"/>
                    <a:pt x="121" y="13072"/>
                  </a:cubicBezTo>
                  <a:cubicBezTo>
                    <a:pt x="1" y="13132"/>
                    <a:pt x="541" y="13732"/>
                    <a:pt x="1500" y="14331"/>
                  </a:cubicBezTo>
                  <a:cubicBezTo>
                    <a:pt x="2759" y="15051"/>
                    <a:pt x="4078" y="15470"/>
                    <a:pt x="5517" y="15590"/>
                  </a:cubicBezTo>
                  <a:cubicBezTo>
                    <a:pt x="5616" y="15598"/>
                    <a:pt x="5716" y="15602"/>
                    <a:pt x="5817" y="15602"/>
                  </a:cubicBezTo>
                  <a:cubicBezTo>
                    <a:pt x="6508" y="15602"/>
                    <a:pt x="7227" y="15425"/>
                    <a:pt x="7855" y="15111"/>
                  </a:cubicBezTo>
                  <a:cubicBezTo>
                    <a:pt x="8515" y="14751"/>
                    <a:pt x="8995" y="14211"/>
                    <a:pt x="9354" y="13552"/>
                  </a:cubicBezTo>
                  <a:cubicBezTo>
                    <a:pt x="9594" y="13072"/>
                    <a:pt x="9774" y="12652"/>
                    <a:pt x="9894" y="12173"/>
                  </a:cubicBezTo>
                  <a:cubicBezTo>
                    <a:pt x="9954" y="11993"/>
                    <a:pt x="10014" y="11873"/>
                    <a:pt x="10014" y="11753"/>
                  </a:cubicBezTo>
                  <a:lnTo>
                    <a:pt x="10014" y="11633"/>
                  </a:lnTo>
                  <a:lnTo>
                    <a:pt x="10074" y="11093"/>
                  </a:lnTo>
                  <a:cubicBezTo>
                    <a:pt x="10134" y="10614"/>
                    <a:pt x="10134" y="10134"/>
                    <a:pt x="10134" y="9654"/>
                  </a:cubicBezTo>
                  <a:cubicBezTo>
                    <a:pt x="10074" y="8275"/>
                    <a:pt x="9894" y="6956"/>
                    <a:pt x="9534" y="5577"/>
                  </a:cubicBezTo>
                  <a:cubicBezTo>
                    <a:pt x="8882" y="2730"/>
                    <a:pt x="7760" y="0"/>
                    <a:pt x="7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58"/>
            <p:cNvSpPr/>
            <p:nvPr/>
          </p:nvSpPr>
          <p:spPr>
            <a:xfrm>
              <a:off x="4508850" y="2912413"/>
              <a:ext cx="191900" cy="95950"/>
            </a:xfrm>
            <a:custGeom>
              <a:rect b="b" l="l" r="r" t="t"/>
              <a:pathLst>
                <a:path extrusionOk="0" h="3838" w="7676">
                  <a:moveTo>
                    <a:pt x="7495" y="0"/>
                  </a:moveTo>
                  <a:cubicBezTo>
                    <a:pt x="7375" y="0"/>
                    <a:pt x="7255" y="240"/>
                    <a:pt x="7076" y="660"/>
                  </a:cubicBezTo>
                  <a:cubicBezTo>
                    <a:pt x="6896" y="1079"/>
                    <a:pt x="6656" y="1499"/>
                    <a:pt x="6296" y="1859"/>
                  </a:cubicBezTo>
                  <a:cubicBezTo>
                    <a:pt x="5996" y="2099"/>
                    <a:pt x="5577" y="2338"/>
                    <a:pt x="5157" y="2398"/>
                  </a:cubicBezTo>
                  <a:cubicBezTo>
                    <a:pt x="4917" y="2458"/>
                    <a:pt x="4737" y="2458"/>
                    <a:pt x="4557" y="2458"/>
                  </a:cubicBezTo>
                  <a:lnTo>
                    <a:pt x="4377" y="2458"/>
                  </a:lnTo>
                  <a:cubicBezTo>
                    <a:pt x="4198" y="2518"/>
                    <a:pt x="4078" y="2518"/>
                    <a:pt x="3898" y="2518"/>
                  </a:cubicBezTo>
                  <a:cubicBezTo>
                    <a:pt x="3658" y="2548"/>
                    <a:pt x="3403" y="2563"/>
                    <a:pt x="3148" y="2563"/>
                  </a:cubicBezTo>
                  <a:cubicBezTo>
                    <a:pt x="2894" y="2563"/>
                    <a:pt x="2639" y="2548"/>
                    <a:pt x="2399" y="2518"/>
                  </a:cubicBezTo>
                  <a:cubicBezTo>
                    <a:pt x="1621" y="2477"/>
                    <a:pt x="843" y="2380"/>
                    <a:pt x="409" y="2380"/>
                  </a:cubicBezTo>
                  <a:cubicBezTo>
                    <a:pt x="207" y="2380"/>
                    <a:pt x="80" y="2401"/>
                    <a:pt x="61" y="2458"/>
                  </a:cubicBezTo>
                  <a:cubicBezTo>
                    <a:pt x="1" y="2638"/>
                    <a:pt x="1020" y="3178"/>
                    <a:pt x="2219" y="3538"/>
                  </a:cubicBezTo>
                  <a:cubicBezTo>
                    <a:pt x="2759" y="3717"/>
                    <a:pt x="3358" y="3777"/>
                    <a:pt x="3898" y="3837"/>
                  </a:cubicBezTo>
                  <a:lnTo>
                    <a:pt x="4737" y="3837"/>
                  </a:lnTo>
                  <a:cubicBezTo>
                    <a:pt x="5037" y="3777"/>
                    <a:pt x="5277" y="3717"/>
                    <a:pt x="5577" y="3597"/>
                  </a:cubicBezTo>
                  <a:cubicBezTo>
                    <a:pt x="6776" y="3178"/>
                    <a:pt x="7615" y="2039"/>
                    <a:pt x="7675" y="720"/>
                  </a:cubicBezTo>
                  <a:cubicBezTo>
                    <a:pt x="7615" y="300"/>
                    <a:pt x="7615" y="0"/>
                    <a:pt x="7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58"/>
            <p:cNvSpPr/>
            <p:nvPr/>
          </p:nvSpPr>
          <p:spPr>
            <a:xfrm>
              <a:off x="3483225" y="238550"/>
              <a:ext cx="1343050" cy="1997650"/>
            </a:xfrm>
            <a:custGeom>
              <a:rect b="b" l="l" r="r" t="t"/>
              <a:pathLst>
                <a:path extrusionOk="0" h="79906" w="53722">
                  <a:moveTo>
                    <a:pt x="33559" y="0"/>
                  </a:moveTo>
                  <a:cubicBezTo>
                    <a:pt x="25038" y="0"/>
                    <a:pt x="10253" y="36497"/>
                    <a:pt x="10253" y="36497"/>
                  </a:cubicBezTo>
                  <a:cubicBezTo>
                    <a:pt x="7375" y="35178"/>
                    <a:pt x="4257" y="34398"/>
                    <a:pt x="1140" y="34218"/>
                  </a:cubicBezTo>
                  <a:lnTo>
                    <a:pt x="1140" y="34218"/>
                  </a:lnTo>
                  <a:cubicBezTo>
                    <a:pt x="1439" y="43812"/>
                    <a:pt x="0" y="53465"/>
                    <a:pt x="1020" y="63058"/>
                  </a:cubicBezTo>
                  <a:cubicBezTo>
                    <a:pt x="1716" y="69561"/>
                    <a:pt x="4824" y="76172"/>
                    <a:pt x="10706" y="76172"/>
                  </a:cubicBezTo>
                  <a:cubicBezTo>
                    <a:pt x="12416" y="76172"/>
                    <a:pt x="14360" y="75613"/>
                    <a:pt x="16548" y="74330"/>
                  </a:cubicBezTo>
                  <a:cubicBezTo>
                    <a:pt x="19096" y="72833"/>
                    <a:pt x="20696" y="72013"/>
                    <a:pt x="22329" y="72013"/>
                  </a:cubicBezTo>
                  <a:cubicBezTo>
                    <a:pt x="23770" y="72013"/>
                    <a:pt x="25236" y="72652"/>
                    <a:pt x="27401" y="74030"/>
                  </a:cubicBezTo>
                  <a:cubicBezTo>
                    <a:pt x="28691" y="74824"/>
                    <a:pt x="33640" y="79441"/>
                    <a:pt x="36359" y="79441"/>
                  </a:cubicBezTo>
                  <a:cubicBezTo>
                    <a:pt x="36924" y="79441"/>
                    <a:pt x="37393" y="79241"/>
                    <a:pt x="37713" y="78767"/>
                  </a:cubicBezTo>
                  <a:cubicBezTo>
                    <a:pt x="38964" y="76816"/>
                    <a:pt x="37586" y="74031"/>
                    <a:pt x="38869" y="74031"/>
                  </a:cubicBezTo>
                  <a:cubicBezTo>
                    <a:pt x="39124" y="74031"/>
                    <a:pt x="39485" y="74141"/>
                    <a:pt x="39992" y="74390"/>
                  </a:cubicBezTo>
                  <a:cubicBezTo>
                    <a:pt x="41970" y="75409"/>
                    <a:pt x="45148" y="78587"/>
                    <a:pt x="48026" y="79906"/>
                  </a:cubicBezTo>
                  <a:cubicBezTo>
                    <a:pt x="49105" y="79726"/>
                    <a:pt x="51923" y="78887"/>
                    <a:pt x="52702" y="76428"/>
                  </a:cubicBezTo>
                  <a:cubicBezTo>
                    <a:pt x="53722" y="73370"/>
                    <a:pt x="41011" y="56103"/>
                    <a:pt x="41011" y="56103"/>
                  </a:cubicBezTo>
                  <a:cubicBezTo>
                    <a:pt x="43109" y="44891"/>
                    <a:pt x="46887" y="5439"/>
                    <a:pt x="34655" y="223"/>
                  </a:cubicBezTo>
                  <a:cubicBezTo>
                    <a:pt x="34303" y="72"/>
                    <a:pt x="33937" y="0"/>
                    <a:pt x="3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58"/>
            <p:cNvSpPr/>
            <p:nvPr/>
          </p:nvSpPr>
          <p:spPr>
            <a:xfrm>
              <a:off x="1984300" y="322675"/>
              <a:ext cx="1355050" cy="1889575"/>
            </a:xfrm>
            <a:custGeom>
              <a:rect b="b" l="l" r="r" t="t"/>
              <a:pathLst>
                <a:path extrusionOk="0" h="75583" w="54202">
                  <a:moveTo>
                    <a:pt x="16796" y="1"/>
                  </a:moveTo>
                  <a:cubicBezTo>
                    <a:pt x="15845" y="1"/>
                    <a:pt x="14939" y="203"/>
                    <a:pt x="14091" y="635"/>
                  </a:cubicBezTo>
                  <a:cubicBezTo>
                    <a:pt x="1" y="7890"/>
                    <a:pt x="21405" y="51239"/>
                    <a:pt x="20086" y="52198"/>
                  </a:cubicBezTo>
                  <a:cubicBezTo>
                    <a:pt x="16609" y="54836"/>
                    <a:pt x="13011" y="62031"/>
                    <a:pt x="10373" y="68447"/>
                  </a:cubicBezTo>
                  <a:cubicBezTo>
                    <a:pt x="11021" y="68743"/>
                    <a:pt x="11704" y="68894"/>
                    <a:pt x="12381" y="68894"/>
                  </a:cubicBezTo>
                  <a:cubicBezTo>
                    <a:pt x="13208" y="68894"/>
                    <a:pt x="14024" y="68669"/>
                    <a:pt x="14750" y="68207"/>
                  </a:cubicBezTo>
                  <a:cubicBezTo>
                    <a:pt x="17131" y="66706"/>
                    <a:pt x="20316" y="63641"/>
                    <a:pt x="21953" y="63641"/>
                  </a:cubicBezTo>
                  <a:cubicBezTo>
                    <a:pt x="22212" y="63641"/>
                    <a:pt x="22432" y="63718"/>
                    <a:pt x="22604" y="63890"/>
                  </a:cubicBezTo>
                  <a:cubicBezTo>
                    <a:pt x="23863" y="65209"/>
                    <a:pt x="23384" y="73603"/>
                    <a:pt x="29979" y="75342"/>
                  </a:cubicBezTo>
                  <a:cubicBezTo>
                    <a:pt x="30583" y="75505"/>
                    <a:pt x="31189" y="75582"/>
                    <a:pt x="31794" y="75582"/>
                  </a:cubicBezTo>
                  <a:cubicBezTo>
                    <a:pt x="37849" y="75582"/>
                    <a:pt x="43796" y="67831"/>
                    <a:pt x="47067" y="61072"/>
                  </a:cubicBezTo>
                  <a:cubicBezTo>
                    <a:pt x="50364" y="54237"/>
                    <a:pt x="51264" y="36609"/>
                    <a:pt x="54202" y="31093"/>
                  </a:cubicBezTo>
                  <a:lnTo>
                    <a:pt x="54202" y="31093"/>
                  </a:lnTo>
                  <a:cubicBezTo>
                    <a:pt x="51743" y="31393"/>
                    <a:pt x="49285" y="31933"/>
                    <a:pt x="46947" y="32712"/>
                  </a:cubicBezTo>
                  <a:cubicBezTo>
                    <a:pt x="40939" y="21133"/>
                    <a:pt x="26522" y="1"/>
                    <a:pt x="16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58"/>
            <p:cNvSpPr/>
            <p:nvPr/>
          </p:nvSpPr>
          <p:spPr>
            <a:xfrm>
              <a:off x="2766750" y="1610000"/>
              <a:ext cx="133425" cy="79400"/>
            </a:xfrm>
            <a:custGeom>
              <a:rect b="b" l="l" r="r" t="t"/>
              <a:pathLst>
                <a:path extrusionOk="0" h="3176" w="5337">
                  <a:moveTo>
                    <a:pt x="2428" y="1"/>
                  </a:moveTo>
                  <a:cubicBezTo>
                    <a:pt x="2353" y="1"/>
                    <a:pt x="2278" y="16"/>
                    <a:pt x="2219" y="46"/>
                  </a:cubicBezTo>
                  <a:lnTo>
                    <a:pt x="2039" y="46"/>
                  </a:lnTo>
                  <a:cubicBezTo>
                    <a:pt x="1799" y="106"/>
                    <a:pt x="1619" y="166"/>
                    <a:pt x="1439" y="286"/>
                  </a:cubicBezTo>
                  <a:cubicBezTo>
                    <a:pt x="959" y="525"/>
                    <a:pt x="660" y="885"/>
                    <a:pt x="360" y="1305"/>
                  </a:cubicBezTo>
                  <a:cubicBezTo>
                    <a:pt x="120" y="1665"/>
                    <a:pt x="0" y="2144"/>
                    <a:pt x="60" y="2624"/>
                  </a:cubicBezTo>
                  <a:cubicBezTo>
                    <a:pt x="120" y="2984"/>
                    <a:pt x="240" y="3163"/>
                    <a:pt x="360" y="3163"/>
                  </a:cubicBezTo>
                  <a:cubicBezTo>
                    <a:pt x="383" y="3171"/>
                    <a:pt x="407" y="3175"/>
                    <a:pt x="431" y="3175"/>
                  </a:cubicBezTo>
                  <a:cubicBezTo>
                    <a:pt x="587" y="3175"/>
                    <a:pt x="743" y="3012"/>
                    <a:pt x="899" y="2804"/>
                  </a:cubicBezTo>
                  <a:cubicBezTo>
                    <a:pt x="1079" y="2624"/>
                    <a:pt x="1259" y="2444"/>
                    <a:pt x="1499" y="2324"/>
                  </a:cubicBezTo>
                  <a:cubicBezTo>
                    <a:pt x="1739" y="2204"/>
                    <a:pt x="1919" y="2144"/>
                    <a:pt x="2159" y="2144"/>
                  </a:cubicBezTo>
                  <a:lnTo>
                    <a:pt x="2398" y="2144"/>
                  </a:lnTo>
                  <a:cubicBezTo>
                    <a:pt x="2518" y="2084"/>
                    <a:pt x="2638" y="2024"/>
                    <a:pt x="2698" y="2024"/>
                  </a:cubicBezTo>
                  <a:cubicBezTo>
                    <a:pt x="2998" y="1964"/>
                    <a:pt x="3298" y="1904"/>
                    <a:pt x="3598" y="1844"/>
                  </a:cubicBezTo>
                  <a:cubicBezTo>
                    <a:pt x="3817" y="1824"/>
                    <a:pt x="4044" y="1824"/>
                    <a:pt x="4255" y="1824"/>
                  </a:cubicBezTo>
                  <a:lnTo>
                    <a:pt x="4255" y="1824"/>
                  </a:lnTo>
                  <a:cubicBezTo>
                    <a:pt x="4677" y="1824"/>
                    <a:pt x="5036" y="1824"/>
                    <a:pt x="5156" y="1665"/>
                  </a:cubicBezTo>
                  <a:cubicBezTo>
                    <a:pt x="5336" y="1425"/>
                    <a:pt x="4737" y="765"/>
                    <a:pt x="3897" y="345"/>
                  </a:cubicBezTo>
                  <a:cubicBezTo>
                    <a:pt x="3478" y="166"/>
                    <a:pt x="3058" y="46"/>
                    <a:pt x="2638" y="46"/>
                  </a:cubicBezTo>
                  <a:cubicBezTo>
                    <a:pt x="2578" y="16"/>
                    <a:pt x="2503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58"/>
            <p:cNvSpPr/>
            <p:nvPr/>
          </p:nvSpPr>
          <p:spPr>
            <a:xfrm>
              <a:off x="3763525" y="1643550"/>
              <a:ext cx="133425" cy="77500"/>
            </a:xfrm>
            <a:custGeom>
              <a:rect b="b" l="l" r="r" t="t"/>
              <a:pathLst>
                <a:path extrusionOk="0" h="3100" w="5337">
                  <a:moveTo>
                    <a:pt x="2209" y="0"/>
                  </a:moveTo>
                  <a:cubicBezTo>
                    <a:pt x="1833" y="0"/>
                    <a:pt x="1439" y="68"/>
                    <a:pt x="1080" y="203"/>
                  </a:cubicBezTo>
                  <a:cubicBezTo>
                    <a:pt x="660" y="382"/>
                    <a:pt x="300" y="742"/>
                    <a:pt x="120" y="1162"/>
                  </a:cubicBezTo>
                  <a:cubicBezTo>
                    <a:pt x="0" y="1522"/>
                    <a:pt x="0" y="1762"/>
                    <a:pt x="120" y="1821"/>
                  </a:cubicBezTo>
                  <a:cubicBezTo>
                    <a:pt x="166" y="1867"/>
                    <a:pt x="229" y="1887"/>
                    <a:pt x="303" y="1887"/>
                  </a:cubicBezTo>
                  <a:cubicBezTo>
                    <a:pt x="423" y="1887"/>
                    <a:pt x="572" y="1836"/>
                    <a:pt x="720" y="1762"/>
                  </a:cubicBezTo>
                  <a:cubicBezTo>
                    <a:pt x="960" y="1702"/>
                    <a:pt x="1259" y="1642"/>
                    <a:pt x="1499" y="1642"/>
                  </a:cubicBezTo>
                  <a:cubicBezTo>
                    <a:pt x="1739" y="1702"/>
                    <a:pt x="1919" y="1762"/>
                    <a:pt x="2159" y="1881"/>
                  </a:cubicBezTo>
                  <a:lnTo>
                    <a:pt x="2399" y="2061"/>
                  </a:lnTo>
                  <a:cubicBezTo>
                    <a:pt x="2399" y="2061"/>
                    <a:pt x="2519" y="2061"/>
                    <a:pt x="2758" y="2121"/>
                  </a:cubicBezTo>
                  <a:cubicBezTo>
                    <a:pt x="3058" y="2241"/>
                    <a:pt x="3358" y="2301"/>
                    <a:pt x="3598" y="2481"/>
                  </a:cubicBezTo>
                  <a:cubicBezTo>
                    <a:pt x="4132" y="2695"/>
                    <a:pt x="4667" y="3099"/>
                    <a:pt x="4947" y="3099"/>
                  </a:cubicBezTo>
                  <a:cubicBezTo>
                    <a:pt x="4981" y="3099"/>
                    <a:pt x="5011" y="3094"/>
                    <a:pt x="5037" y="3081"/>
                  </a:cubicBezTo>
                  <a:cubicBezTo>
                    <a:pt x="5336" y="3021"/>
                    <a:pt x="5157" y="2061"/>
                    <a:pt x="4617" y="1402"/>
                  </a:cubicBezTo>
                  <a:cubicBezTo>
                    <a:pt x="4377" y="1042"/>
                    <a:pt x="4077" y="682"/>
                    <a:pt x="3718" y="442"/>
                  </a:cubicBezTo>
                  <a:cubicBezTo>
                    <a:pt x="3598" y="323"/>
                    <a:pt x="3478" y="263"/>
                    <a:pt x="3358" y="203"/>
                  </a:cubicBezTo>
                  <a:lnTo>
                    <a:pt x="3238" y="83"/>
                  </a:lnTo>
                  <a:cubicBezTo>
                    <a:pt x="2998" y="23"/>
                    <a:pt x="2818" y="23"/>
                    <a:pt x="2578" y="23"/>
                  </a:cubicBezTo>
                  <a:cubicBezTo>
                    <a:pt x="2459" y="8"/>
                    <a:pt x="2335" y="0"/>
                    <a:pt x="2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58"/>
            <p:cNvSpPr/>
            <p:nvPr/>
          </p:nvSpPr>
          <p:spPr>
            <a:xfrm>
              <a:off x="2107225" y="453175"/>
              <a:ext cx="887375" cy="1107025"/>
            </a:xfrm>
            <a:custGeom>
              <a:rect b="b" l="l" r="r" t="t"/>
              <a:pathLst>
                <a:path extrusionOk="0" h="44281" w="35495">
                  <a:moveTo>
                    <a:pt x="9418" y="1"/>
                  </a:moveTo>
                  <a:cubicBezTo>
                    <a:pt x="8762" y="1"/>
                    <a:pt x="8157" y="182"/>
                    <a:pt x="7615" y="571"/>
                  </a:cubicBezTo>
                  <a:cubicBezTo>
                    <a:pt x="0" y="6147"/>
                    <a:pt x="16248" y="44280"/>
                    <a:pt x="16248" y="44280"/>
                  </a:cubicBezTo>
                  <a:cubicBezTo>
                    <a:pt x="16428" y="43141"/>
                    <a:pt x="21405" y="41282"/>
                    <a:pt x="21405" y="41282"/>
                  </a:cubicBezTo>
                  <a:cubicBezTo>
                    <a:pt x="20445" y="39663"/>
                    <a:pt x="19666" y="37925"/>
                    <a:pt x="19126" y="36126"/>
                  </a:cubicBezTo>
                  <a:cubicBezTo>
                    <a:pt x="18906" y="35362"/>
                    <a:pt x="19218" y="35089"/>
                    <a:pt x="19780" y="35089"/>
                  </a:cubicBezTo>
                  <a:cubicBezTo>
                    <a:pt x="21202" y="35089"/>
                    <a:pt x="24223" y="36845"/>
                    <a:pt x="24223" y="36845"/>
                  </a:cubicBezTo>
                  <a:cubicBezTo>
                    <a:pt x="24223" y="36845"/>
                    <a:pt x="21704" y="33368"/>
                    <a:pt x="21525" y="30550"/>
                  </a:cubicBezTo>
                  <a:cubicBezTo>
                    <a:pt x="21464" y="29572"/>
                    <a:pt x="21778" y="29206"/>
                    <a:pt x="22282" y="29206"/>
                  </a:cubicBezTo>
                  <a:cubicBezTo>
                    <a:pt x="23785" y="29206"/>
                    <a:pt x="26981" y="32469"/>
                    <a:pt x="26981" y="32469"/>
                  </a:cubicBezTo>
                  <a:cubicBezTo>
                    <a:pt x="26981" y="32469"/>
                    <a:pt x="25662" y="30610"/>
                    <a:pt x="25482" y="27013"/>
                  </a:cubicBezTo>
                  <a:cubicBezTo>
                    <a:pt x="25437" y="26330"/>
                    <a:pt x="25757" y="26053"/>
                    <a:pt x="26308" y="26053"/>
                  </a:cubicBezTo>
                  <a:cubicBezTo>
                    <a:pt x="28710" y="26053"/>
                    <a:pt x="35495" y="31329"/>
                    <a:pt x="35495" y="31329"/>
                  </a:cubicBezTo>
                  <a:cubicBezTo>
                    <a:pt x="35495" y="31329"/>
                    <a:pt x="18044" y="1"/>
                    <a:pt x="9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58"/>
            <p:cNvSpPr/>
            <p:nvPr/>
          </p:nvSpPr>
          <p:spPr>
            <a:xfrm>
              <a:off x="2107225" y="453525"/>
              <a:ext cx="535125" cy="1106675"/>
            </a:xfrm>
            <a:custGeom>
              <a:rect b="b" l="l" r="r" t="t"/>
              <a:pathLst>
                <a:path extrusionOk="0" h="44267" w="21405">
                  <a:moveTo>
                    <a:pt x="9394" y="1"/>
                  </a:moveTo>
                  <a:cubicBezTo>
                    <a:pt x="8747" y="1"/>
                    <a:pt x="8151" y="177"/>
                    <a:pt x="7615" y="557"/>
                  </a:cubicBezTo>
                  <a:cubicBezTo>
                    <a:pt x="0" y="6133"/>
                    <a:pt x="16248" y="44266"/>
                    <a:pt x="16248" y="44266"/>
                  </a:cubicBezTo>
                  <a:cubicBezTo>
                    <a:pt x="16428" y="43127"/>
                    <a:pt x="21405" y="41268"/>
                    <a:pt x="21405" y="41268"/>
                  </a:cubicBezTo>
                  <a:cubicBezTo>
                    <a:pt x="20445" y="39589"/>
                    <a:pt x="19666" y="37911"/>
                    <a:pt x="19126" y="36112"/>
                  </a:cubicBezTo>
                  <a:cubicBezTo>
                    <a:pt x="18899" y="35339"/>
                    <a:pt x="19189" y="35083"/>
                    <a:pt x="19735" y="35083"/>
                  </a:cubicBezTo>
                  <a:cubicBezTo>
                    <a:pt x="19908" y="35083"/>
                    <a:pt x="20108" y="35109"/>
                    <a:pt x="20325" y="35153"/>
                  </a:cubicBezTo>
                  <a:cubicBezTo>
                    <a:pt x="16428" y="24181"/>
                    <a:pt x="11452" y="7872"/>
                    <a:pt x="14929" y="2776"/>
                  </a:cubicBezTo>
                  <a:cubicBezTo>
                    <a:pt x="12882" y="1070"/>
                    <a:pt x="10986" y="1"/>
                    <a:pt x="9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58"/>
            <p:cNvSpPr/>
            <p:nvPr/>
          </p:nvSpPr>
          <p:spPr>
            <a:xfrm>
              <a:off x="3862450" y="430500"/>
              <a:ext cx="747975" cy="1120700"/>
            </a:xfrm>
            <a:custGeom>
              <a:rect b="b" l="l" r="r" t="t"/>
              <a:pathLst>
                <a:path extrusionOk="0" h="44828" w="29919">
                  <a:moveTo>
                    <a:pt x="20092" y="1"/>
                  </a:moveTo>
                  <a:cubicBezTo>
                    <a:pt x="11582" y="1"/>
                    <a:pt x="0" y="35834"/>
                    <a:pt x="0" y="35834"/>
                  </a:cubicBezTo>
                  <a:cubicBezTo>
                    <a:pt x="0" y="35834"/>
                    <a:pt x="6357" y="28526"/>
                    <a:pt x="8567" y="28526"/>
                  </a:cubicBezTo>
                  <a:cubicBezTo>
                    <a:pt x="8960" y="28526"/>
                    <a:pt x="9221" y="28756"/>
                    <a:pt x="9294" y="29299"/>
                  </a:cubicBezTo>
                  <a:cubicBezTo>
                    <a:pt x="9654" y="31337"/>
                    <a:pt x="9414" y="33376"/>
                    <a:pt x="8634" y="35294"/>
                  </a:cubicBezTo>
                  <a:cubicBezTo>
                    <a:pt x="8634" y="35294"/>
                    <a:pt x="11508" y="30860"/>
                    <a:pt x="12943" y="30860"/>
                  </a:cubicBezTo>
                  <a:cubicBezTo>
                    <a:pt x="13374" y="30860"/>
                    <a:pt x="13675" y="31259"/>
                    <a:pt x="13731" y="32296"/>
                  </a:cubicBezTo>
                  <a:cubicBezTo>
                    <a:pt x="13851" y="35114"/>
                    <a:pt x="12112" y="39072"/>
                    <a:pt x="12112" y="39072"/>
                  </a:cubicBezTo>
                  <a:cubicBezTo>
                    <a:pt x="12112" y="39072"/>
                    <a:pt x="15127" y="36411"/>
                    <a:pt x="16410" y="36411"/>
                  </a:cubicBezTo>
                  <a:cubicBezTo>
                    <a:pt x="16795" y="36411"/>
                    <a:pt x="17024" y="36650"/>
                    <a:pt x="16968" y="37273"/>
                  </a:cubicBezTo>
                  <a:cubicBezTo>
                    <a:pt x="16788" y="39191"/>
                    <a:pt x="16369" y="40990"/>
                    <a:pt x="15769" y="42789"/>
                  </a:cubicBezTo>
                  <a:cubicBezTo>
                    <a:pt x="15769" y="42789"/>
                    <a:pt x="20985" y="43748"/>
                    <a:pt x="21405" y="44827"/>
                  </a:cubicBezTo>
                  <a:cubicBezTo>
                    <a:pt x="21405" y="44827"/>
                    <a:pt x="29919" y="4236"/>
                    <a:pt x="21345" y="279"/>
                  </a:cubicBezTo>
                  <a:cubicBezTo>
                    <a:pt x="20936" y="91"/>
                    <a:pt x="20518" y="1"/>
                    <a:pt x="20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58"/>
            <p:cNvSpPr/>
            <p:nvPr/>
          </p:nvSpPr>
          <p:spPr>
            <a:xfrm>
              <a:off x="4288150" y="432550"/>
              <a:ext cx="329775" cy="1120150"/>
            </a:xfrm>
            <a:custGeom>
              <a:rect b="b" l="l" r="r" t="t"/>
              <a:pathLst>
                <a:path extrusionOk="0" h="44806" w="13191">
                  <a:moveTo>
                    <a:pt x="3392" y="1"/>
                  </a:moveTo>
                  <a:cubicBezTo>
                    <a:pt x="2370" y="1"/>
                    <a:pt x="1305" y="502"/>
                    <a:pt x="240" y="1396"/>
                  </a:cubicBezTo>
                  <a:cubicBezTo>
                    <a:pt x="6356" y="6553"/>
                    <a:pt x="1559" y="34613"/>
                    <a:pt x="0" y="43007"/>
                  </a:cubicBezTo>
                  <a:cubicBezTo>
                    <a:pt x="1499" y="43366"/>
                    <a:pt x="4377" y="44026"/>
                    <a:pt x="4677" y="44805"/>
                  </a:cubicBezTo>
                  <a:cubicBezTo>
                    <a:pt x="4677" y="44805"/>
                    <a:pt x="13191" y="4214"/>
                    <a:pt x="4617" y="257"/>
                  </a:cubicBezTo>
                  <a:cubicBezTo>
                    <a:pt x="4218" y="84"/>
                    <a:pt x="3809" y="1"/>
                    <a:pt x="3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58"/>
            <p:cNvSpPr/>
            <p:nvPr/>
          </p:nvSpPr>
          <p:spPr>
            <a:xfrm>
              <a:off x="3857950" y="1134475"/>
              <a:ext cx="259350" cy="266825"/>
            </a:xfrm>
            <a:custGeom>
              <a:rect b="b" l="l" r="r" t="t"/>
              <a:pathLst>
                <a:path extrusionOk="0" h="10673" w="10374">
                  <a:moveTo>
                    <a:pt x="8095" y="0"/>
                  </a:moveTo>
                  <a:cubicBezTo>
                    <a:pt x="7915" y="60"/>
                    <a:pt x="7735" y="120"/>
                    <a:pt x="7555" y="180"/>
                  </a:cubicBezTo>
                  <a:cubicBezTo>
                    <a:pt x="7135" y="420"/>
                    <a:pt x="6716" y="660"/>
                    <a:pt x="6356" y="960"/>
                  </a:cubicBezTo>
                  <a:cubicBezTo>
                    <a:pt x="5337" y="1799"/>
                    <a:pt x="4318" y="2758"/>
                    <a:pt x="3418" y="3778"/>
                  </a:cubicBezTo>
                  <a:cubicBezTo>
                    <a:pt x="1500" y="5936"/>
                    <a:pt x="1" y="8514"/>
                    <a:pt x="61" y="8514"/>
                  </a:cubicBezTo>
                  <a:cubicBezTo>
                    <a:pt x="63" y="8517"/>
                    <a:pt x="67" y="8518"/>
                    <a:pt x="71" y="8518"/>
                  </a:cubicBezTo>
                  <a:cubicBezTo>
                    <a:pt x="154" y="8518"/>
                    <a:pt x="513" y="7936"/>
                    <a:pt x="1200" y="7135"/>
                  </a:cubicBezTo>
                  <a:cubicBezTo>
                    <a:pt x="1859" y="6236"/>
                    <a:pt x="2819" y="5157"/>
                    <a:pt x="3838" y="4137"/>
                  </a:cubicBezTo>
                  <a:cubicBezTo>
                    <a:pt x="4737" y="3118"/>
                    <a:pt x="5697" y="2279"/>
                    <a:pt x="6776" y="1499"/>
                  </a:cubicBezTo>
                  <a:cubicBezTo>
                    <a:pt x="7076" y="1259"/>
                    <a:pt x="7435" y="1020"/>
                    <a:pt x="7855" y="900"/>
                  </a:cubicBezTo>
                  <a:cubicBezTo>
                    <a:pt x="7975" y="780"/>
                    <a:pt x="8095" y="780"/>
                    <a:pt x="8215" y="720"/>
                  </a:cubicBezTo>
                  <a:lnTo>
                    <a:pt x="8574" y="720"/>
                  </a:lnTo>
                  <a:cubicBezTo>
                    <a:pt x="8934" y="780"/>
                    <a:pt x="9234" y="1020"/>
                    <a:pt x="9354" y="1379"/>
                  </a:cubicBezTo>
                  <a:cubicBezTo>
                    <a:pt x="9714" y="2219"/>
                    <a:pt x="9534" y="3718"/>
                    <a:pt x="9234" y="5097"/>
                  </a:cubicBezTo>
                  <a:cubicBezTo>
                    <a:pt x="8934" y="6416"/>
                    <a:pt x="8574" y="7675"/>
                    <a:pt x="8155" y="8934"/>
                  </a:cubicBezTo>
                  <a:cubicBezTo>
                    <a:pt x="7915" y="9534"/>
                    <a:pt x="7735" y="10073"/>
                    <a:pt x="7615" y="10673"/>
                  </a:cubicBezTo>
                  <a:cubicBezTo>
                    <a:pt x="7915" y="10193"/>
                    <a:pt x="8215" y="9653"/>
                    <a:pt x="8395" y="9054"/>
                  </a:cubicBezTo>
                  <a:cubicBezTo>
                    <a:pt x="8934" y="7795"/>
                    <a:pt x="9354" y="6536"/>
                    <a:pt x="9714" y="5217"/>
                  </a:cubicBezTo>
                  <a:cubicBezTo>
                    <a:pt x="10073" y="3838"/>
                    <a:pt x="10373" y="2339"/>
                    <a:pt x="9953" y="1080"/>
                  </a:cubicBezTo>
                  <a:cubicBezTo>
                    <a:pt x="9834" y="780"/>
                    <a:pt x="9654" y="540"/>
                    <a:pt x="9414" y="360"/>
                  </a:cubicBezTo>
                  <a:cubicBezTo>
                    <a:pt x="9234" y="180"/>
                    <a:pt x="8994" y="60"/>
                    <a:pt x="8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58"/>
            <p:cNvSpPr/>
            <p:nvPr/>
          </p:nvSpPr>
          <p:spPr>
            <a:xfrm>
              <a:off x="4076800" y="1198925"/>
              <a:ext cx="143925" cy="257850"/>
            </a:xfrm>
            <a:custGeom>
              <a:rect b="b" l="l" r="r" t="t"/>
              <a:pathLst>
                <a:path extrusionOk="0" h="10314" w="5757">
                  <a:moveTo>
                    <a:pt x="4557" y="0"/>
                  </a:moveTo>
                  <a:cubicBezTo>
                    <a:pt x="4257" y="60"/>
                    <a:pt x="3957" y="180"/>
                    <a:pt x="3718" y="360"/>
                  </a:cubicBezTo>
                  <a:cubicBezTo>
                    <a:pt x="3238" y="660"/>
                    <a:pt x="2818" y="1020"/>
                    <a:pt x="2459" y="1499"/>
                  </a:cubicBezTo>
                  <a:cubicBezTo>
                    <a:pt x="1499" y="2579"/>
                    <a:pt x="660" y="3778"/>
                    <a:pt x="0" y="5097"/>
                  </a:cubicBezTo>
                  <a:cubicBezTo>
                    <a:pt x="1" y="5098"/>
                    <a:pt x="3" y="5098"/>
                    <a:pt x="4" y="5098"/>
                  </a:cubicBezTo>
                  <a:cubicBezTo>
                    <a:pt x="101" y="5098"/>
                    <a:pt x="1344" y="3334"/>
                    <a:pt x="2818" y="1859"/>
                  </a:cubicBezTo>
                  <a:cubicBezTo>
                    <a:pt x="3178" y="1439"/>
                    <a:pt x="3598" y="1140"/>
                    <a:pt x="4017" y="900"/>
                  </a:cubicBezTo>
                  <a:cubicBezTo>
                    <a:pt x="4197" y="780"/>
                    <a:pt x="4377" y="720"/>
                    <a:pt x="4557" y="660"/>
                  </a:cubicBezTo>
                  <a:cubicBezTo>
                    <a:pt x="4677" y="660"/>
                    <a:pt x="4797" y="720"/>
                    <a:pt x="4797" y="840"/>
                  </a:cubicBezTo>
                  <a:cubicBezTo>
                    <a:pt x="4917" y="1080"/>
                    <a:pt x="4977" y="1320"/>
                    <a:pt x="5037" y="1559"/>
                  </a:cubicBezTo>
                  <a:lnTo>
                    <a:pt x="5037" y="1919"/>
                  </a:lnTo>
                  <a:lnTo>
                    <a:pt x="5037" y="2279"/>
                  </a:lnTo>
                  <a:cubicBezTo>
                    <a:pt x="5037" y="2579"/>
                    <a:pt x="4977" y="2938"/>
                    <a:pt x="4977" y="3238"/>
                  </a:cubicBezTo>
                  <a:cubicBezTo>
                    <a:pt x="4857" y="4197"/>
                    <a:pt x="4677" y="5157"/>
                    <a:pt x="4377" y="6116"/>
                  </a:cubicBezTo>
                  <a:cubicBezTo>
                    <a:pt x="4077" y="7135"/>
                    <a:pt x="3718" y="8215"/>
                    <a:pt x="3478" y="8934"/>
                  </a:cubicBezTo>
                  <a:cubicBezTo>
                    <a:pt x="3298" y="9354"/>
                    <a:pt x="3238" y="9833"/>
                    <a:pt x="3178" y="10313"/>
                  </a:cubicBezTo>
                  <a:cubicBezTo>
                    <a:pt x="3418" y="9893"/>
                    <a:pt x="3598" y="9474"/>
                    <a:pt x="3778" y="9054"/>
                  </a:cubicBezTo>
                  <a:cubicBezTo>
                    <a:pt x="4077" y="8275"/>
                    <a:pt x="4497" y="7315"/>
                    <a:pt x="4857" y="6236"/>
                  </a:cubicBezTo>
                  <a:cubicBezTo>
                    <a:pt x="5217" y="5277"/>
                    <a:pt x="5516" y="4317"/>
                    <a:pt x="5636" y="3298"/>
                  </a:cubicBezTo>
                  <a:cubicBezTo>
                    <a:pt x="5696" y="2938"/>
                    <a:pt x="5696" y="2639"/>
                    <a:pt x="5756" y="2279"/>
                  </a:cubicBezTo>
                  <a:lnTo>
                    <a:pt x="5756" y="1919"/>
                  </a:lnTo>
                  <a:lnTo>
                    <a:pt x="5756" y="1499"/>
                  </a:lnTo>
                  <a:cubicBezTo>
                    <a:pt x="5696" y="1140"/>
                    <a:pt x="5576" y="720"/>
                    <a:pt x="5396" y="420"/>
                  </a:cubicBezTo>
                  <a:cubicBezTo>
                    <a:pt x="5217" y="120"/>
                    <a:pt x="4857" y="0"/>
                    <a:pt x="4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58"/>
            <p:cNvSpPr/>
            <p:nvPr/>
          </p:nvSpPr>
          <p:spPr>
            <a:xfrm>
              <a:off x="4171225" y="1331225"/>
              <a:ext cx="242850" cy="276925"/>
            </a:xfrm>
            <a:custGeom>
              <a:rect b="b" l="l" r="r" t="t"/>
              <a:pathLst>
                <a:path extrusionOk="0" h="11077" w="9714">
                  <a:moveTo>
                    <a:pt x="3932" y="0"/>
                  </a:moveTo>
                  <a:cubicBezTo>
                    <a:pt x="3759" y="0"/>
                    <a:pt x="3584" y="34"/>
                    <a:pt x="3418" y="105"/>
                  </a:cubicBezTo>
                  <a:cubicBezTo>
                    <a:pt x="3118" y="225"/>
                    <a:pt x="2759" y="404"/>
                    <a:pt x="2459" y="584"/>
                  </a:cubicBezTo>
                  <a:cubicBezTo>
                    <a:pt x="1979" y="944"/>
                    <a:pt x="1500" y="1364"/>
                    <a:pt x="1080" y="1843"/>
                  </a:cubicBezTo>
                  <a:cubicBezTo>
                    <a:pt x="600" y="2263"/>
                    <a:pt x="240" y="2743"/>
                    <a:pt x="1" y="3342"/>
                  </a:cubicBezTo>
                  <a:cubicBezTo>
                    <a:pt x="420" y="2863"/>
                    <a:pt x="840" y="2443"/>
                    <a:pt x="1260" y="2023"/>
                  </a:cubicBezTo>
                  <a:cubicBezTo>
                    <a:pt x="1739" y="1664"/>
                    <a:pt x="2219" y="1244"/>
                    <a:pt x="2699" y="944"/>
                  </a:cubicBezTo>
                  <a:cubicBezTo>
                    <a:pt x="2998" y="764"/>
                    <a:pt x="3238" y="644"/>
                    <a:pt x="3598" y="584"/>
                  </a:cubicBezTo>
                  <a:cubicBezTo>
                    <a:pt x="3718" y="524"/>
                    <a:pt x="3838" y="494"/>
                    <a:pt x="3958" y="494"/>
                  </a:cubicBezTo>
                  <a:cubicBezTo>
                    <a:pt x="4078" y="494"/>
                    <a:pt x="4198" y="524"/>
                    <a:pt x="4317" y="584"/>
                  </a:cubicBezTo>
                  <a:cubicBezTo>
                    <a:pt x="4617" y="1004"/>
                    <a:pt x="4677" y="1544"/>
                    <a:pt x="4557" y="2023"/>
                  </a:cubicBezTo>
                  <a:cubicBezTo>
                    <a:pt x="4497" y="2563"/>
                    <a:pt x="4437" y="3043"/>
                    <a:pt x="4317" y="3522"/>
                  </a:cubicBezTo>
                  <a:cubicBezTo>
                    <a:pt x="4078" y="4302"/>
                    <a:pt x="3898" y="4841"/>
                    <a:pt x="3898" y="4841"/>
                  </a:cubicBezTo>
                  <a:lnTo>
                    <a:pt x="3658" y="5501"/>
                  </a:lnTo>
                  <a:cubicBezTo>
                    <a:pt x="3598" y="5741"/>
                    <a:pt x="3538" y="5980"/>
                    <a:pt x="3418" y="6220"/>
                  </a:cubicBezTo>
                  <a:cubicBezTo>
                    <a:pt x="3418" y="6340"/>
                    <a:pt x="3358" y="6400"/>
                    <a:pt x="3358" y="6460"/>
                  </a:cubicBezTo>
                  <a:cubicBezTo>
                    <a:pt x="3298" y="6520"/>
                    <a:pt x="3298" y="6580"/>
                    <a:pt x="3238" y="6700"/>
                  </a:cubicBezTo>
                  <a:lnTo>
                    <a:pt x="2819" y="7599"/>
                  </a:lnTo>
                  <a:lnTo>
                    <a:pt x="3898" y="7599"/>
                  </a:lnTo>
                  <a:lnTo>
                    <a:pt x="4497" y="7659"/>
                  </a:lnTo>
                  <a:cubicBezTo>
                    <a:pt x="4917" y="7659"/>
                    <a:pt x="5337" y="7719"/>
                    <a:pt x="5756" y="7839"/>
                  </a:cubicBezTo>
                  <a:cubicBezTo>
                    <a:pt x="6596" y="8019"/>
                    <a:pt x="7375" y="8379"/>
                    <a:pt x="8035" y="8858"/>
                  </a:cubicBezTo>
                  <a:cubicBezTo>
                    <a:pt x="8634" y="9218"/>
                    <a:pt x="9054" y="9758"/>
                    <a:pt x="9354" y="10357"/>
                  </a:cubicBezTo>
                  <a:cubicBezTo>
                    <a:pt x="9594" y="10777"/>
                    <a:pt x="9654" y="11077"/>
                    <a:pt x="9714" y="11077"/>
                  </a:cubicBezTo>
                  <a:cubicBezTo>
                    <a:pt x="9714" y="11077"/>
                    <a:pt x="9714" y="11017"/>
                    <a:pt x="9714" y="10837"/>
                  </a:cubicBezTo>
                  <a:cubicBezTo>
                    <a:pt x="9654" y="10657"/>
                    <a:pt x="9654" y="10417"/>
                    <a:pt x="9534" y="10237"/>
                  </a:cubicBezTo>
                  <a:cubicBezTo>
                    <a:pt x="9294" y="9578"/>
                    <a:pt x="8874" y="9038"/>
                    <a:pt x="8275" y="8559"/>
                  </a:cubicBezTo>
                  <a:cubicBezTo>
                    <a:pt x="7555" y="8019"/>
                    <a:pt x="6776" y="7599"/>
                    <a:pt x="5876" y="7359"/>
                  </a:cubicBezTo>
                  <a:cubicBezTo>
                    <a:pt x="5457" y="7240"/>
                    <a:pt x="4977" y="7180"/>
                    <a:pt x="4557" y="7120"/>
                  </a:cubicBezTo>
                  <a:cubicBezTo>
                    <a:pt x="4317" y="7000"/>
                    <a:pt x="4018" y="7000"/>
                    <a:pt x="3898" y="7000"/>
                  </a:cubicBezTo>
                  <a:lnTo>
                    <a:pt x="3838" y="7000"/>
                  </a:lnTo>
                  <a:lnTo>
                    <a:pt x="3898" y="6940"/>
                  </a:lnTo>
                  <a:cubicBezTo>
                    <a:pt x="3958" y="6760"/>
                    <a:pt x="3958" y="6640"/>
                    <a:pt x="4018" y="6520"/>
                  </a:cubicBezTo>
                  <a:lnTo>
                    <a:pt x="4317" y="5741"/>
                  </a:lnTo>
                  <a:cubicBezTo>
                    <a:pt x="4497" y="5381"/>
                    <a:pt x="4557" y="5141"/>
                    <a:pt x="4557" y="5141"/>
                  </a:cubicBezTo>
                  <a:cubicBezTo>
                    <a:pt x="4557" y="5141"/>
                    <a:pt x="4737" y="4541"/>
                    <a:pt x="4917" y="3702"/>
                  </a:cubicBezTo>
                  <a:cubicBezTo>
                    <a:pt x="5037" y="3162"/>
                    <a:pt x="5157" y="2683"/>
                    <a:pt x="5157" y="2143"/>
                  </a:cubicBezTo>
                  <a:cubicBezTo>
                    <a:pt x="5217" y="1843"/>
                    <a:pt x="5217" y="1484"/>
                    <a:pt x="5157" y="1184"/>
                  </a:cubicBezTo>
                  <a:cubicBezTo>
                    <a:pt x="5157" y="824"/>
                    <a:pt x="4977" y="464"/>
                    <a:pt x="4677" y="225"/>
                  </a:cubicBezTo>
                  <a:cubicBezTo>
                    <a:pt x="4459" y="79"/>
                    <a:pt x="4198" y="0"/>
                    <a:pt x="393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58"/>
            <p:cNvSpPr/>
            <p:nvPr/>
          </p:nvSpPr>
          <p:spPr>
            <a:xfrm>
              <a:off x="2730775" y="1095500"/>
              <a:ext cx="280325" cy="260825"/>
            </a:xfrm>
            <a:custGeom>
              <a:rect b="b" l="l" r="r" t="t"/>
              <a:pathLst>
                <a:path extrusionOk="0" h="10433" w="11213">
                  <a:moveTo>
                    <a:pt x="1799" y="0"/>
                  </a:moveTo>
                  <a:cubicBezTo>
                    <a:pt x="1619" y="0"/>
                    <a:pt x="1439" y="0"/>
                    <a:pt x="1319" y="60"/>
                  </a:cubicBezTo>
                  <a:cubicBezTo>
                    <a:pt x="1079" y="180"/>
                    <a:pt x="840" y="300"/>
                    <a:pt x="720" y="480"/>
                  </a:cubicBezTo>
                  <a:cubicBezTo>
                    <a:pt x="480" y="720"/>
                    <a:pt x="360" y="1020"/>
                    <a:pt x="300" y="1320"/>
                  </a:cubicBezTo>
                  <a:cubicBezTo>
                    <a:pt x="0" y="2579"/>
                    <a:pt x="540" y="4018"/>
                    <a:pt x="1079" y="5337"/>
                  </a:cubicBezTo>
                  <a:cubicBezTo>
                    <a:pt x="1679" y="6596"/>
                    <a:pt x="2278" y="7795"/>
                    <a:pt x="2998" y="8934"/>
                  </a:cubicBezTo>
                  <a:cubicBezTo>
                    <a:pt x="3298" y="9474"/>
                    <a:pt x="3658" y="9953"/>
                    <a:pt x="4077" y="10433"/>
                  </a:cubicBezTo>
                  <a:cubicBezTo>
                    <a:pt x="3837" y="9893"/>
                    <a:pt x="3538" y="9354"/>
                    <a:pt x="3238" y="8814"/>
                  </a:cubicBezTo>
                  <a:cubicBezTo>
                    <a:pt x="2638" y="7615"/>
                    <a:pt x="2039" y="6416"/>
                    <a:pt x="1559" y="5157"/>
                  </a:cubicBezTo>
                  <a:cubicBezTo>
                    <a:pt x="1079" y="3838"/>
                    <a:pt x="660" y="2399"/>
                    <a:pt x="899" y="1439"/>
                  </a:cubicBezTo>
                  <a:cubicBezTo>
                    <a:pt x="959" y="1140"/>
                    <a:pt x="1199" y="840"/>
                    <a:pt x="1559" y="720"/>
                  </a:cubicBezTo>
                  <a:cubicBezTo>
                    <a:pt x="1619" y="690"/>
                    <a:pt x="1679" y="675"/>
                    <a:pt x="1739" y="675"/>
                  </a:cubicBezTo>
                  <a:cubicBezTo>
                    <a:pt x="1799" y="675"/>
                    <a:pt x="1859" y="690"/>
                    <a:pt x="1919" y="720"/>
                  </a:cubicBezTo>
                  <a:cubicBezTo>
                    <a:pt x="2039" y="720"/>
                    <a:pt x="2159" y="720"/>
                    <a:pt x="2338" y="780"/>
                  </a:cubicBezTo>
                  <a:cubicBezTo>
                    <a:pt x="2698" y="900"/>
                    <a:pt x="3118" y="1020"/>
                    <a:pt x="3478" y="1200"/>
                  </a:cubicBezTo>
                  <a:cubicBezTo>
                    <a:pt x="4617" y="1859"/>
                    <a:pt x="5756" y="2579"/>
                    <a:pt x="6775" y="3358"/>
                  </a:cubicBezTo>
                  <a:cubicBezTo>
                    <a:pt x="7914" y="4257"/>
                    <a:pt x="8994" y="5217"/>
                    <a:pt x="9833" y="5936"/>
                  </a:cubicBezTo>
                  <a:cubicBezTo>
                    <a:pt x="10612" y="6656"/>
                    <a:pt x="11092" y="7195"/>
                    <a:pt x="11152" y="7195"/>
                  </a:cubicBezTo>
                  <a:cubicBezTo>
                    <a:pt x="11212" y="7135"/>
                    <a:pt x="9353" y="4857"/>
                    <a:pt x="7075" y="2998"/>
                  </a:cubicBezTo>
                  <a:cubicBezTo>
                    <a:pt x="6056" y="2099"/>
                    <a:pt x="4977" y="1320"/>
                    <a:pt x="3777" y="600"/>
                  </a:cubicBezTo>
                  <a:cubicBezTo>
                    <a:pt x="3358" y="420"/>
                    <a:pt x="2938" y="240"/>
                    <a:pt x="2518" y="120"/>
                  </a:cubicBezTo>
                  <a:cubicBezTo>
                    <a:pt x="2338" y="60"/>
                    <a:pt x="2099" y="0"/>
                    <a:pt x="1919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58"/>
            <p:cNvSpPr/>
            <p:nvPr/>
          </p:nvSpPr>
          <p:spPr>
            <a:xfrm>
              <a:off x="2636325" y="1176450"/>
              <a:ext cx="155925" cy="250325"/>
            </a:xfrm>
            <a:custGeom>
              <a:rect b="b" l="l" r="r" t="t"/>
              <a:pathLst>
                <a:path extrusionOk="0" h="10013" w="6237">
                  <a:moveTo>
                    <a:pt x="1020" y="0"/>
                  </a:moveTo>
                  <a:cubicBezTo>
                    <a:pt x="660" y="0"/>
                    <a:pt x="361" y="240"/>
                    <a:pt x="241" y="540"/>
                  </a:cubicBezTo>
                  <a:cubicBezTo>
                    <a:pt x="61" y="899"/>
                    <a:pt x="1" y="1259"/>
                    <a:pt x="61" y="1619"/>
                  </a:cubicBezTo>
                  <a:lnTo>
                    <a:pt x="61" y="2039"/>
                  </a:lnTo>
                  <a:cubicBezTo>
                    <a:pt x="61" y="2039"/>
                    <a:pt x="61" y="2159"/>
                    <a:pt x="121" y="2398"/>
                  </a:cubicBezTo>
                  <a:cubicBezTo>
                    <a:pt x="181" y="2758"/>
                    <a:pt x="241" y="3118"/>
                    <a:pt x="361" y="3418"/>
                  </a:cubicBezTo>
                  <a:cubicBezTo>
                    <a:pt x="660" y="4377"/>
                    <a:pt x="1080" y="5336"/>
                    <a:pt x="1560" y="6236"/>
                  </a:cubicBezTo>
                  <a:cubicBezTo>
                    <a:pt x="2039" y="7195"/>
                    <a:pt x="2639" y="8094"/>
                    <a:pt x="3059" y="8814"/>
                  </a:cubicBezTo>
                  <a:cubicBezTo>
                    <a:pt x="3239" y="9234"/>
                    <a:pt x="3538" y="9653"/>
                    <a:pt x="3898" y="10013"/>
                  </a:cubicBezTo>
                  <a:cubicBezTo>
                    <a:pt x="3778" y="9533"/>
                    <a:pt x="3598" y="9114"/>
                    <a:pt x="3358" y="8694"/>
                  </a:cubicBezTo>
                  <a:cubicBezTo>
                    <a:pt x="2999" y="7974"/>
                    <a:pt x="2519" y="7015"/>
                    <a:pt x="2039" y="6056"/>
                  </a:cubicBezTo>
                  <a:cubicBezTo>
                    <a:pt x="1620" y="5156"/>
                    <a:pt x="1320" y="4197"/>
                    <a:pt x="1020" y="3298"/>
                  </a:cubicBezTo>
                  <a:cubicBezTo>
                    <a:pt x="960" y="2938"/>
                    <a:pt x="900" y="2638"/>
                    <a:pt x="840" y="2338"/>
                  </a:cubicBezTo>
                  <a:cubicBezTo>
                    <a:pt x="840" y="2099"/>
                    <a:pt x="780" y="1979"/>
                    <a:pt x="780" y="1979"/>
                  </a:cubicBezTo>
                  <a:cubicBezTo>
                    <a:pt x="780" y="1979"/>
                    <a:pt x="780" y="1859"/>
                    <a:pt x="780" y="1619"/>
                  </a:cubicBezTo>
                  <a:cubicBezTo>
                    <a:pt x="720" y="1379"/>
                    <a:pt x="720" y="1079"/>
                    <a:pt x="840" y="840"/>
                  </a:cubicBezTo>
                  <a:cubicBezTo>
                    <a:pt x="840" y="720"/>
                    <a:pt x="960" y="660"/>
                    <a:pt x="1080" y="660"/>
                  </a:cubicBezTo>
                  <a:cubicBezTo>
                    <a:pt x="1260" y="660"/>
                    <a:pt x="1440" y="720"/>
                    <a:pt x="1620" y="780"/>
                  </a:cubicBezTo>
                  <a:cubicBezTo>
                    <a:pt x="2099" y="959"/>
                    <a:pt x="2519" y="1199"/>
                    <a:pt x="2939" y="1499"/>
                  </a:cubicBezTo>
                  <a:cubicBezTo>
                    <a:pt x="4645" y="2793"/>
                    <a:pt x="6120" y="4319"/>
                    <a:pt x="6231" y="4319"/>
                  </a:cubicBezTo>
                  <a:cubicBezTo>
                    <a:pt x="6234" y="4319"/>
                    <a:pt x="6235" y="4318"/>
                    <a:pt x="6236" y="4317"/>
                  </a:cubicBezTo>
                  <a:cubicBezTo>
                    <a:pt x="5397" y="3118"/>
                    <a:pt x="4378" y="2039"/>
                    <a:pt x="3239" y="1139"/>
                  </a:cubicBezTo>
                  <a:cubicBezTo>
                    <a:pt x="2819" y="780"/>
                    <a:pt x="2339" y="480"/>
                    <a:pt x="1860" y="180"/>
                  </a:cubicBezTo>
                  <a:cubicBezTo>
                    <a:pt x="1620" y="60"/>
                    <a:pt x="1320" y="0"/>
                    <a:pt x="102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58"/>
            <p:cNvSpPr/>
            <p:nvPr/>
          </p:nvSpPr>
          <p:spPr>
            <a:xfrm>
              <a:off x="2499925" y="1319200"/>
              <a:ext cx="211375" cy="296450"/>
            </a:xfrm>
            <a:custGeom>
              <a:rect b="b" l="l" r="r" t="t"/>
              <a:pathLst>
                <a:path extrusionOk="0" h="11858" w="8455">
                  <a:moveTo>
                    <a:pt x="4259" y="0"/>
                  </a:moveTo>
                  <a:cubicBezTo>
                    <a:pt x="3929" y="0"/>
                    <a:pt x="3641" y="123"/>
                    <a:pt x="3418" y="346"/>
                  </a:cubicBezTo>
                  <a:cubicBezTo>
                    <a:pt x="3179" y="646"/>
                    <a:pt x="3059" y="1005"/>
                    <a:pt x="3119" y="1365"/>
                  </a:cubicBezTo>
                  <a:cubicBezTo>
                    <a:pt x="3119" y="1665"/>
                    <a:pt x="3119" y="1965"/>
                    <a:pt x="3179" y="2264"/>
                  </a:cubicBezTo>
                  <a:cubicBezTo>
                    <a:pt x="3298" y="2804"/>
                    <a:pt x="3478" y="3284"/>
                    <a:pt x="3658" y="3763"/>
                  </a:cubicBezTo>
                  <a:cubicBezTo>
                    <a:pt x="4018" y="4603"/>
                    <a:pt x="4258" y="5142"/>
                    <a:pt x="4258" y="5142"/>
                  </a:cubicBezTo>
                  <a:lnTo>
                    <a:pt x="4617" y="5742"/>
                  </a:lnTo>
                  <a:lnTo>
                    <a:pt x="4977" y="6461"/>
                  </a:lnTo>
                  <a:lnTo>
                    <a:pt x="5217" y="6821"/>
                  </a:lnTo>
                  <a:lnTo>
                    <a:pt x="5277" y="6881"/>
                  </a:lnTo>
                  <a:lnTo>
                    <a:pt x="5157" y="6881"/>
                  </a:lnTo>
                  <a:cubicBezTo>
                    <a:pt x="4977" y="6941"/>
                    <a:pt x="4737" y="7001"/>
                    <a:pt x="4558" y="7061"/>
                  </a:cubicBezTo>
                  <a:cubicBezTo>
                    <a:pt x="4138" y="7181"/>
                    <a:pt x="3718" y="7361"/>
                    <a:pt x="3298" y="7541"/>
                  </a:cubicBezTo>
                  <a:cubicBezTo>
                    <a:pt x="2459" y="7900"/>
                    <a:pt x="1680" y="8440"/>
                    <a:pt x="1080" y="9100"/>
                  </a:cubicBezTo>
                  <a:cubicBezTo>
                    <a:pt x="600" y="9639"/>
                    <a:pt x="241" y="10239"/>
                    <a:pt x="121" y="10958"/>
                  </a:cubicBezTo>
                  <a:cubicBezTo>
                    <a:pt x="61" y="11138"/>
                    <a:pt x="61" y="11378"/>
                    <a:pt x="61" y="11558"/>
                  </a:cubicBezTo>
                  <a:cubicBezTo>
                    <a:pt x="1" y="11798"/>
                    <a:pt x="1" y="11858"/>
                    <a:pt x="61" y="11858"/>
                  </a:cubicBezTo>
                  <a:cubicBezTo>
                    <a:pt x="121" y="11858"/>
                    <a:pt x="121" y="11558"/>
                    <a:pt x="241" y="11078"/>
                  </a:cubicBezTo>
                  <a:cubicBezTo>
                    <a:pt x="480" y="10419"/>
                    <a:pt x="840" y="9819"/>
                    <a:pt x="1320" y="9399"/>
                  </a:cubicBezTo>
                  <a:cubicBezTo>
                    <a:pt x="1919" y="8800"/>
                    <a:pt x="2639" y="8380"/>
                    <a:pt x="3478" y="8080"/>
                  </a:cubicBezTo>
                  <a:cubicBezTo>
                    <a:pt x="3838" y="7900"/>
                    <a:pt x="4258" y="7780"/>
                    <a:pt x="4677" y="7661"/>
                  </a:cubicBezTo>
                  <a:cubicBezTo>
                    <a:pt x="4857" y="7601"/>
                    <a:pt x="5037" y="7541"/>
                    <a:pt x="5277" y="7541"/>
                  </a:cubicBezTo>
                  <a:lnTo>
                    <a:pt x="6296" y="7361"/>
                  </a:lnTo>
                  <a:lnTo>
                    <a:pt x="5817" y="6581"/>
                  </a:lnTo>
                  <a:cubicBezTo>
                    <a:pt x="5697" y="6401"/>
                    <a:pt x="5697" y="6401"/>
                    <a:pt x="5637" y="6282"/>
                  </a:cubicBezTo>
                  <a:lnTo>
                    <a:pt x="5517" y="6102"/>
                  </a:lnTo>
                  <a:cubicBezTo>
                    <a:pt x="5397" y="5862"/>
                    <a:pt x="5277" y="5622"/>
                    <a:pt x="5157" y="5442"/>
                  </a:cubicBezTo>
                  <a:lnTo>
                    <a:pt x="4857" y="4843"/>
                  </a:lnTo>
                  <a:cubicBezTo>
                    <a:pt x="4857" y="4843"/>
                    <a:pt x="4617" y="4303"/>
                    <a:pt x="4258" y="3524"/>
                  </a:cubicBezTo>
                  <a:cubicBezTo>
                    <a:pt x="4018" y="3104"/>
                    <a:pt x="3898" y="2624"/>
                    <a:pt x="3778" y="2145"/>
                  </a:cubicBezTo>
                  <a:cubicBezTo>
                    <a:pt x="3538" y="1665"/>
                    <a:pt x="3598" y="1125"/>
                    <a:pt x="3778" y="706"/>
                  </a:cubicBezTo>
                  <a:cubicBezTo>
                    <a:pt x="3958" y="571"/>
                    <a:pt x="4138" y="503"/>
                    <a:pt x="4343" y="503"/>
                  </a:cubicBezTo>
                  <a:cubicBezTo>
                    <a:pt x="4411" y="503"/>
                    <a:pt x="4483" y="511"/>
                    <a:pt x="4558" y="526"/>
                  </a:cubicBezTo>
                  <a:cubicBezTo>
                    <a:pt x="4857" y="586"/>
                    <a:pt x="5157" y="646"/>
                    <a:pt x="5457" y="825"/>
                  </a:cubicBezTo>
                  <a:cubicBezTo>
                    <a:pt x="5996" y="1065"/>
                    <a:pt x="6536" y="1305"/>
                    <a:pt x="7016" y="1665"/>
                  </a:cubicBezTo>
                  <a:cubicBezTo>
                    <a:pt x="7555" y="2025"/>
                    <a:pt x="7975" y="2384"/>
                    <a:pt x="8455" y="2744"/>
                  </a:cubicBezTo>
                  <a:cubicBezTo>
                    <a:pt x="8155" y="2204"/>
                    <a:pt x="7735" y="1725"/>
                    <a:pt x="7196" y="1425"/>
                  </a:cubicBezTo>
                  <a:cubicBezTo>
                    <a:pt x="6716" y="1005"/>
                    <a:pt x="6176" y="706"/>
                    <a:pt x="5637" y="406"/>
                  </a:cubicBezTo>
                  <a:cubicBezTo>
                    <a:pt x="5277" y="226"/>
                    <a:pt x="4977" y="106"/>
                    <a:pt x="4617" y="46"/>
                  </a:cubicBezTo>
                  <a:cubicBezTo>
                    <a:pt x="4494" y="15"/>
                    <a:pt x="4374" y="0"/>
                    <a:pt x="4259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58"/>
            <p:cNvSpPr/>
            <p:nvPr/>
          </p:nvSpPr>
          <p:spPr>
            <a:xfrm>
              <a:off x="2658825" y="1776000"/>
              <a:ext cx="529125" cy="436250"/>
            </a:xfrm>
            <a:custGeom>
              <a:rect b="b" l="l" r="r" t="t"/>
              <a:pathLst>
                <a:path extrusionOk="0" h="17450" w="21165">
                  <a:moveTo>
                    <a:pt x="21165" y="1"/>
                  </a:moveTo>
                  <a:lnTo>
                    <a:pt x="21165" y="1"/>
                  </a:lnTo>
                  <a:cubicBezTo>
                    <a:pt x="18124" y="4621"/>
                    <a:pt x="9835" y="15972"/>
                    <a:pt x="2308" y="15972"/>
                  </a:cubicBezTo>
                  <a:cubicBezTo>
                    <a:pt x="2118" y="15972"/>
                    <a:pt x="1928" y="15964"/>
                    <a:pt x="1739" y="15950"/>
                  </a:cubicBezTo>
                  <a:cubicBezTo>
                    <a:pt x="1139" y="15890"/>
                    <a:pt x="540" y="15770"/>
                    <a:pt x="0" y="15650"/>
                  </a:cubicBezTo>
                  <a:lnTo>
                    <a:pt x="0" y="15650"/>
                  </a:lnTo>
                  <a:cubicBezTo>
                    <a:pt x="840" y="16369"/>
                    <a:pt x="1859" y="16909"/>
                    <a:pt x="2998" y="17209"/>
                  </a:cubicBezTo>
                  <a:cubicBezTo>
                    <a:pt x="3597" y="17372"/>
                    <a:pt x="4199" y="17449"/>
                    <a:pt x="4800" y="17449"/>
                  </a:cubicBezTo>
                  <a:cubicBezTo>
                    <a:pt x="10818" y="17449"/>
                    <a:pt x="16810" y="9704"/>
                    <a:pt x="20026" y="2999"/>
                  </a:cubicBezTo>
                  <a:cubicBezTo>
                    <a:pt x="20505" y="2040"/>
                    <a:pt x="20865" y="1020"/>
                    <a:pt x="21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58"/>
            <p:cNvSpPr/>
            <p:nvPr/>
          </p:nvSpPr>
          <p:spPr>
            <a:xfrm>
              <a:off x="4048325" y="1389300"/>
              <a:ext cx="3025" cy="12000"/>
            </a:xfrm>
            <a:custGeom>
              <a:rect b="b" l="l" r="r" t="t"/>
              <a:pathLst>
                <a:path extrusionOk="0" h="480" w="121">
                  <a:moveTo>
                    <a:pt x="120" y="0"/>
                  </a:moveTo>
                  <a:lnTo>
                    <a:pt x="120" y="0"/>
                  </a:lnTo>
                  <a:cubicBezTo>
                    <a:pt x="60" y="120"/>
                    <a:pt x="0" y="300"/>
                    <a:pt x="0" y="480"/>
                  </a:cubicBezTo>
                  <a:cubicBezTo>
                    <a:pt x="60" y="300"/>
                    <a:pt x="60" y="180"/>
                    <a:pt x="12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58"/>
            <p:cNvSpPr/>
            <p:nvPr/>
          </p:nvSpPr>
          <p:spPr>
            <a:xfrm>
              <a:off x="4169725" y="1203250"/>
              <a:ext cx="39000" cy="193550"/>
            </a:xfrm>
            <a:custGeom>
              <a:rect b="b" l="l" r="r" t="t"/>
              <a:pathLst>
                <a:path extrusionOk="0" h="7742" w="1560">
                  <a:moveTo>
                    <a:pt x="664" y="0"/>
                  </a:moveTo>
                  <a:cubicBezTo>
                    <a:pt x="624" y="0"/>
                    <a:pt x="583" y="3"/>
                    <a:pt x="540" y="7"/>
                  </a:cubicBezTo>
                  <a:cubicBezTo>
                    <a:pt x="1080" y="1626"/>
                    <a:pt x="540" y="5284"/>
                    <a:pt x="1" y="7742"/>
                  </a:cubicBezTo>
                  <a:cubicBezTo>
                    <a:pt x="420" y="6663"/>
                    <a:pt x="1560" y="3725"/>
                    <a:pt x="1500" y="1446"/>
                  </a:cubicBezTo>
                  <a:cubicBezTo>
                    <a:pt x="1444" y="342"/>
                    <a:pt x="1135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58"/>
            <p:cNvSpPr/>
            <p:nvPr/>
          </p:nvSpPr>
          <p:spPr>
            <a:xfrm>
              <a:off x="4043825" y="1143375"/>
              <a:ext cx="56975" cy="245950"/>
            </a:xfrm>
            <a:custGeom>
              <a:rect b="b" l="l" r="r" t="t"/>
              <a:pathLst>
                <a:path extrusionOk="0" h="9838" w="2279">
                  <a:moveTo>
                    <a:pt x="1306" y="1"/>
                  </a:moveTo>
                  <a:cubicBezTo>
                    <a:pt x="950" y="1"/>
                    <a:pt x="501" y="178"/>
                    <a:pt x="0" y="484"/>
                  </a:cubicBezTo>
                  <a:cubicBezTo>
                    <a:pt x="1679" y="1323"/>
                    <a:pt x="660" y="7918"/>
                    <a:pt x="300" y="9837"/>
                  </a:cubicBezTo>
                  <a:cubicBezTo>
                    <a:pt x="720" y="8338"/>
                    <a:pt x="1259" y="6959"/>
                    <a:pt x="1799" y="5580"/>
                  </a:cubicBezTo>
                  <a:cubicBezTo>
                    <a:pt x="2219" y="4021"/>
                    <a:pt x="2279" y="2402"/>
                    <a:pt x="2099" y="784"/>
                  </a:cubicBezTo>
                  <a:cubicBezTo>
                    <a:pt x="2002" y="237"/>
                    <a:pt x="1716" y="1"/>
                    <a:pt x="1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58"/>
            <p:cNvSpPr/>
            <p:nvPr/>
          </p:nvSpPr>
          <p:spPr>
            <a:xfrm>
              <a:off x="3532700" y="1103000"/>
              <a:ext cx="1295075" cy="1133200"/>
            </a:xfrm>
            <a:custGeom>
              <a:rect b="b" l="l" r="r" t="t"/>
              <a:pathLst>
                <a:path extrusionOk="0" h="45328" w="51803">
                  <a:moveTo>
                    <a:pt x="37473" y="0"/>
                  </a:moveTo>
                  <a:cubicBezTo>
                    <a:pt x="36394" y="9533"/>
                    <a:pt x="34595" y="17927"/>
                    <a:pt x="34595" y="17927"/>
                  </a:cubicBezTo>
                  <a:cubicBezTo>
                    <a:pt x="34175" y="16848"/>
                    <a:pt x="28959" y="15949"/>
                    <a:pt x="28959" y="15949"/>
                  </a:cubicBezTo>
                  <a:cubicBezTo>
                    <a:pt x="29619" y="14150"/>
                    <a:pt x="30038" y="12291"/>
                    <a:pt x="30218" y="10433"/>
                  </a:cubicBezTo>
                  <a:cubicBezTo>
                    <a:pt x="30272" y="9783"/>
                    <a:pt x="30033" y="9525"/>
                    <a:pt x="29589" y="9525"/>
                  </a:cubicBezTo>
                  <a:cubicBezTo>
                    <a:pt x="29541" y="9525"/>
                    <a:pt x="29491" y="9528"/>
                    <a:pt x="29439" y="9533"/>
                  </a:cubicBezTo>
                  <a:cubicBezTo>
                    <a:pt x="29679" y="12711"/>
                    <a:pt x="26801" y="17688"/>
                    <a:pt x="26801" y="17688"/>
                  </a:cubicBezTo>
                  <a:cubicBezTo>
                    <a:pt x="26801" y="17688"/>
                    <a:pt x="33756" y="19966"/>
                    <a:pt x="34715" y="21225"/>
                  </a:cubicBezTo>
                  <a:cubicBezTo>
                    <a:pt x="35734" y="22544"/>
                    <a:pt x="42869" y="33456"/>
                    <a:pt x="41610" y="37294"/>
                  </a:cubicBezTo>
                  <a:cubicBezTo>
                    <a:pt x="41379" y="37987"/>
                    <a:pt x="40967" y="38271"/>
                    <a:pt x="40450" y="38271"/>
                  </a:cubicBezTo>
                  <a:cubicBezTo>
                    <a:pt x="38151" y="38271"/>
                    <a:pt x="33756" y="32677"/>
                    <a:pt x="33756" y="32677"/>
                  </a:cubicBezTo>
                  <a:lnTo>
                    <a:pt x="33756" y="32677"/>
                  </a:lnTo>
                  <a:cubicBezTo>
                    <a:pt x="33756" y="32677"/>
                    <a:pt x="35254" y="38553"/>
                    <a:pt x="32736" y="40351"/>
                  </a:cubicBezTo>
                  <a:cubicBezTo>
                    <a:pt x="32436" y="40559"/>
                    <a:pt x="32061" y="40651"/>
                    <a:pt x="31632" y="40651"/>
                  </a:cubicBezTo>
                  <a:cubicBezTo>
                    <a:pt x="28469" y="40651"/>
                    <a:pt x="22329" y="35642"/>
                    <a:pt x="20745" y="34955"/>
                  </a:cubicBezTo>
                  <a:cubicBezTo>
                    <a:pt x="20597" y="34898"/>
                    <a:pt x="20442" y="34871"/>
                    <a:pt x="20281" y="34871"/>
                  </a:cubicBezTo>
                  <a:cubicBezTo>
                    <a:pt x="18421" y="34871"/>
                    <a:pt x="15601" y="38433"/>
                    <a:pt x="9533" y="39812"/>
                  </a:cubicBezTo>
                  <a:cubicBezTo>
                    <a:pt x="9082" y="39919"/>
                    <a:pt x="8642" y="39969"/>
                    <a:pt x="8214" y="39969"/>
                  </a:cubicBezTo>
                  <a:cubicBezTo>
                    <a:pt x="4328" y="39969"/>
                    <a:pt x="1458" y="35851"/>
                    <a:pt x="0" y="33097"/>
                  </a:cubicBezTo>
                  <a:lnTo>
                    <a:pt x="0" y="33097"/>
                  </a:lnTo>
                  <a:cubicBezTo>
                    <a:pt x="1384" y="37766"/>
                    <a:pt x="4233" y="41563"/>
                    <a:pt x="8705" y="41563"/>
                  </a:cubicBezTo>
                  <a:cubicBezTo>
                    <a:pt x="10434" y="41563"/>
                    <a:pt x="12406" y="40996"/>
                    <a:pt x="14629" y="39692"/>
                  </a:cubicBezTo>
                  <a:cubicBezTo>
                    <a:pt x="17145" y="38195"/>
                    <a:pt x="18730" y="37375"/>
                    <a:pt x="20356" y="37375"/>
                  </a:cubicBezTo>
                  <a:cubicBezTo>
                    <a:pt x="21791" y="37375"/>
                    <a:pt x="23257" y="38014"/>
                    <a:pt x="25422" y="39392"/>
                  </a:cubicBezTo>
                  <a:cubicBezTo>
                    <a:pt x="26712" y="40186"/>
                    <a:pt x="31661" y="44803"/>
                    <a:pt x="34380" y="44803"/>
                  </a:cubicBezTo>
                  <a:cubicBezTo>
                    <a:pt x="34945" y="44803"/>
                    <a:pt x="35414" y="44603"/>
                    <a:pt x="35734" y="44129"/>
                  </a:cubicBezTo>
                  <a:cubicBezTo>
                    <a:pt x="36980" y="42236"/>
                    <a:pt x="35617" y="39432"/>
                    <a:pt x="36875" y="39432"/>
                  </a:cubicBezTo>
                  <a:cubicBezTo>
                    <a:pt x="37131" y="39432"/>
                    <a:pt x="37495" y="39548"/>
                    <a:pt x="38013" y="39812"/>
                  </a:cubicBezTo>
                  <a:cubicBezTo>
                    <a:pt x="39991" y="40771"/>
                    <a:pt x="43169" y="43949"/>
                    <a:pt x="46107" y="45328"/>
                  </a:cubicBezTo>
                  <a:cubicBezTo>
                    <a:pt x="47126" y="45088"/>
                    <a:pt x="49944" y="44309"/>
                    <a:pt x="50723" y="41850"/>
                  </a:cubicBezTo>
                  <a:cubicBezTo>
                    <a:pt x="51803" y="38792"/>
                    <a:pt x="39092" y="21465"/>
                    <a:pt x="39092" y="21465"/>
                  </a:cubicBezTo>
                  <a:cubicBezTo>
                    <a:pt x="39571" y="18707"/>
                    <a:pt x="40171" y="14090"/>
                    <a:pt x="40651" y="8694"/>
                  </a:cubicBezTo>
                  <a:lnTo>
                    <a:pt x="40651" y="8694"/>
                  </a:lnTo>
                  <a:lnTo>
                    <a:pt x="40351" y="8754"/>
                  </a:lnTo>
                  <a:cubicBezTo>
                    <a:pt x="40304" y="8761"/>
                    <a:pt x="40258" y="8765"/>
                    <a:pt x="40212" y="8765"/>
                  </a:cubicBezTo>
                  <a:cubicBezTo>
                    <a:pt x="38745" y="8765"/>
                    <a:pt x="37996" y="5059"/>
                    <a:pt x="37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58"/>
            <p:cNvSpPr/>
            <p:nvPr/>
          </p:nvSpPr>
          <p:spPr>
            <a:xfrm>
              <a:off x="4155175" y="1396775"/>
              <a:ext cx="23575" cy="61575"/>
            </a:xfrm>
            <a:custGeom>
              <a:rect b="b" l="l" r="r" t="t"/>
              <a:pathLst>
                <a:path extrusionOk="0" h="2463" w="943">
                  <a:moveTo>
                    <a:pt x="942" y="1"/>
                  </a:moveTo>
                  <a:lnTo>
                    <a:pt x="523" y="361"/>
                  </a:lnTo>
                  <a:cubicBezTo>
                    <a:pt x="343" y="1318"/>
                    <a:pt x="104" y="2037"/>
                    <a:pt x="43" y="2337"/>
                  </a:cubicBezTo>
                  <a:lnTo>
                    <a:pt x="43" y="2337"/>
                  </a:lnTo>
                  <a:cubicBezTo>
                    <a:pt x="158" y="2007"/>
                    <a:pt x="495" y="1059"/>
                    <a:pt x="942" y="1"/>
                  </a:cubicBezTo>
                  <a:close/>
                  <a:moveTo>
                    <a:pt x="43" y="2337"/>
                  </a:moveTo>
                  <a:cubicBezTo>
                    <a:pt x="16" y="2418"/>
                    <a:pt x="1" y="2462"/>
                    <a:pt x="1" y="2462"/>
                  </a:cubicBezTo>
                  <a:cubicBezTo>
                    <a:pt x="2" y="2462"/>
                    <a:pt x="15" y="2423"/>
                    <a:pt x="43" y="2339"/>
                  </a:cubicBezTo>
                  <a:cubicBezTo>
                    <a:pt x="43" y="2339"/>
                    <a:pt x="43" y="2338"/>
                    <a:pt x="43" y="2337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58"/>
            <p:cNvSpPr/>
            <p:nvPr/>
          </p:nvSpPr>
          <p:spPr>
            <a:xfrm>
              <a:off x="2592875" y="1330675"/>
              <a:ext cx="134925" cy="129100"/>
            </a:xfrm>
            <a:custGeom>
              <a:rect b="b" l="l" r="r" t="t"/>
              <a:pathLst>
                <a:path extrusionOk="0" h="5164" w="5397">
                  <a:moveTo>
                    <a:pt x="407" y="1"/>
                  </a:moveTo>
                  <a:cubicBezTo>
                    <a:pt x="252" y="1"/>
                    <a:pt x="114" y="21"/>
                    <a:pt x="0" y="67"/>
                  </a:cubicBezTo>
                  <a:lnTo>
                    <a:pt x="5396" y="5163"/>
                  </a:lnTo>
                  <a:cubicBezTo>
                    <a:pt x="5396" y="5163"/>
                    <a:pt x="4977" y="3544"/>
                    <a:pt x="4317" y="1506"/>
                  </a:cubicBezTo>
                  <a:cubicBezTo>
                    <a:pt x="3427" y="982"/>
                    <a:pt x="1484" y="1"/>
                    <a:pt x="40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58"/>
            <p:cNvSpPr/>
            <p:nvPr/>
          </p:nvSpPr>
          <p:spPr>
            <a:xfrm>
              <a:off x="2416000" y="1309850"/>
              <a:ext cx="89950" cy="295300"/>
            </a:xfrm>
            <a:custGeom>
              <a:rect b="b" l="l" r="r" t="t"/>
              <a:pathLst>
                <a:path extrusionOk="0" h="11812" w="3598">
                  <a:moveTo>
                    <a:pt x="0" y="0"/>
                  </a:moveTo>
                  <a:lnTo>
                    <a:pt x="0" y="0"/>
                  </a:lnTo>
                  <a:cubicBezTo>
                    <a:pt x="120" y="1679"/>
                    <a:pt x="240" y="3418"/>
                    <a:pt x="360" y="5037"/>
                  </a:cubicBezTo>
                  <a:cubicBezTo>
                    <a:pt x="1499" y="8154"/>
                    <a:pt x="2398" y="10553"/>
                    <a:pt x="2758" y="11812"/>
                  </a:cubicBezTo>
                  <a:cubicBezTo>
                    <a:pt x="3058" y="10972"/>
                    <a:pt x="3358" y="10133"/>
                    <a:pt x="3598" y="9294"/>
                  </a:cubicBezTo>
                  <a:cubicBezTo>
                    <a:pt x="2998" y="7855"/>
                    <a:pt x="1559" y="4377"/>
                    <a:pt x="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58"/>
            <p:cNvSpPr/>
            <p:nvPr/>
          </p:nvSpPr>
          <p:spPr>
            <a:xfrm>
              <a:off x="2743425" y="857175"/>
              <a:ext cx="438550" cy="436200"/>
            </a:xfrm>
            <a:custGeom>
              <a:rect b="b" l="l" r="r" t="t"/>
              <a:pathLst>
                <a:path extrusionOk="0" h="17448" w="17542">
                  <a:moveTo>
                    <a:pt x="9747" y="0"/>
                  </a:moveTo>
                  <a:lnTo>
                    <a:pt x="9747" y="0"/>
                  </a:lnTo>
                  <a:cubicBezTo>
                    <a:pt x="10166" y="2758"/>
                    <a:pt x="9807" y="4677"/>
                    <a:pt x="8128" y="4677"/>
                  </a:cubicBezTo>
                  <a:cubicBezTo>
                    <a:pt x="6569" y="4677"/>
                    <a:pt x="5010" y="4557"/>
                    <a:pt x="3511" y="4317"/>
                  </a:cubicBezTo>
                  <a:lnTo>
                    <a:pt x="3511" y="4317"/>
                  </a:lnTo>
                  <a:cubicBezTo>
                    <a:pt x="7348" y="10253"/>
                    <a:pt x="10047" y="15169"/>
                    <a:pt x="10047" y="15169"/>
                  </a:cubicBezTo>
                  <a:cubicBezTo>
                    <a:pt x="10047" y="15169"/>
                    <a:pt x="3237" y="9882"/>
                    <a:pt x="848" y="9882"/>
                  </a:cubicBezTo>
                  <a:cubicBezTo>
                    <a:pt x="314" y="9882"/>
                    <a:pt x="1" y="10146"/>
                    <a:pt x="34" y="10793"/>
                  </a:cubicBezTo>
                  <a:lnTo>
                    <a:pt x="10646" y="17448"/>
                  </a:lnTo>
                  <a:cubicBezTo>
                    <a:pt x="10646" y="17448"/>
                    <a:pt x="15143" y="14090"/>
                    <a:pt x="17541" y="11032"/>
                  </a:cubicBezTo>
                  <a:lnTo>
                    <a:pt x="17541" y="11032"/>
                  </a:lnTo>
                  <a:cubicBezTo>
                    <a:pt x="16942" y="11212"/>
                    <a:pt x="16582" y="11332"/>
                    <a:pt x="16582" y="11332"/>
                  </a:cubicBezTo>
                  <a:cubicBezTo>
                    <a:pt x="14483" y="7435"/>
                    <a:pt x="12205" y="3658"/>
                    <a:pt x="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58"/>
            <p:cNvSpPr/>
            <p:nvPr/>
          </p:nvSpPr>
          <p:spPr>
            <a:xfrm>
              <a:off x="2643825" y="1183300"/>
              <a:ext cx="188900" cy="173025"/>
            </a:xfrm>
            <a:custGeom>
              <a:rect b="b" l="l" r="r" t="t"/>
              <a:pathLst>
                <a:path extrusionOk="0" h="6921" w="7556">
                  <a:moveTo>
                    <a:pt x="808" y="1"/>
                  </a:moveTo>
                  <a:cubicBezTo>
                    <a:pt x="310" y="1"/>
                    <a:pt x="0" y="367"/>
                    <a:pt x="61" y="1345"/>
                  </a:cubicBezTo>
                  <a:cubicBezTo>
                    <a:pt x="61" y="1465"/>
                    <a:pt x="61" y="1585"/>
                    <a:pt x="121" y="1705"/>
                  </a:cubicBezTo>
                  <a:cubicBezTo>
                    <a:pt x="1859" y="2544"/>
                    <a:pt x="7555" y="6921"/>
                    <a:pt x="7555" y="6921"/>
                  </a:cubicBezTo>
                  <a:lnTo>
                    <a:pt x="4497" y="925"/>
                  </a:lnTo>
                  <a:lnTo>
                    <a:pt x="4497" y="925"/>
                  </a:lnTo>
                  <a:cubicBezTo>
                    <a:pt x="4677" y="1765"/>
                    <a:pt x="5037" y="2544"/>
                    <a:pt x="5457" y="3264"/>
                  </a:cubicBezTo>
                  <a:cubicBezTo>
                    <a:pt x="5457" y="3264"/>
                    <a:pt x="2295" y="1"/>
                    <a:pt x="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58"/>
            <p:cNvSpPr/>
            <p:nvPr/>
          </p:nvSpPr>
          <p:spPr>
            <a:xfrm>
              <a:off x="2652825" y="1255875"/>
              <a:ext cx="39000" cy="85475"/>
            </a:xfrm>
            <a:custGeom>
              <a:rect b="b" l="l" r="r" t="t"/>
              <a:pathLst>
                <a:path extrusionOk="0" h="3419" w="1560">
                  <a:moveTo>
                    <a:pt x="0" y="1"/>
                  </a:moveTo>
                  <a:lnTo>
                    <a:pt x="0" y="1"/>
                  </a:lnTo>
                  <a:cubicBezTo>
                    <a:pt x="360" y="1200"/>
                    <a:pt x="900" y="2339"/>
                    <a:pt x="1559" y="3418"/>
                  </a:cubicBezTo>
                  <a:cubicBezTo>
                    <a:pt x="1140" y="2219"/>
                    <a:pt x="600" y="1080"/>
                    <a:pt x="0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58"/>
            <p:cNvSpPr/>
            <p:nvPr/>
          </p:nvSpPr>
          <p:spPr>
            <a:xfrm>
              <a:off x="2810200" y="1819475"/>
              <a:ext cx="154425" cy="235350"/>
            </a:xfrm>
            <a:custGeom>
              <a:rect b="b" l="l" r="r" t="t"/>
              <a:pathLst>
                <a:path extrusionOk="0" h="9414" w="6177">
                  <a:moveTo>
                    <a:pt x="3059" y="1"/>
                  </a:moveTo>
                  <a:cubicBezTo>
                    <a:pt x="1380" y="1"/>
                    <a:pt x="1" y="2399"/>
                    <a:pt x="1" y="5397"/>
                  </a:cubicBezTo>
                  <a:cubicBezTo>
                    <a:pt x="1" y="5936"/>
                    <a:pt x="61" y="6536"/>
                    <a:pt x="181" y="7136"/>
                  </a:cubicBezTo>
                  <a:cubicBezTo>
                    <a:pt x="2099" y="7136"/>
                    <a:pt x="3838" y="7975"/>
                    <a:pt x="5097" y="9414"/>
                  </a:cubicBezTo>
                  <a:cubicBezTo>
                    <a:pt x="5817" y="8155"/>
                    <a:pt x="6176" y="6776"/>
                    <a:pt x="6116" y="5397"/>
                  </a:cubicBezTo>
                  <a:cubicBezTo>
                    <a:pt x="6116" y="2399"/>
                    <a:pt x="4737" y="1"/>
                    <a:pt x="3059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58"/>
            <p:cNvSpPr/>
            <p:nvPr/>
          </p:nvSpPr>
          <p:spPr>
            <a:xfrm>
              <a:off x="2889650" y="1891425"/>
              <a:ext cx="51000" cy="98950"/>
            </a:xfrm>
            <a:custGeom>
              <a:rect b="b" l="l" r="r" t="t"/>
              <a:pathLst>
                <a:path extrusionOk="0" h="3958" w="2040">
                  <a:moveTo>
                    <a:pt x="1020" y="1"/>
                  </a:moveTo>
                  <a:cubicBezTo>
                    <a:pt x="480" y="1"/>
                    <a:pt x="1" y="900"/>
                    <a:pt x="1" y="1979"/>
                  </a:cubicBezTo>
                  <a:cubicBezTo>
                    <a:pt x="1" y="3058"/>
                    <a:pt x="480" y="3958"/>
                    <a:pt x="1020" y="3958"/>
                  </a:cubicBezTo>
                  <a:cubicBezTo>
                    <a:pt x="1619" y="3958"/>
                    <a:pt x="2039" y="3058"/>
                    <a:pt x="2039" y="1979"/>
                  </a:cubicBezTo>
                  <a:cubicBezTo>
                    <a:pt x="2039" y="900"/>
                    <a:pt x="1619" y="1"/>
                    <a:pt x="1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58"/>
            <p:cNvSpPr/>
            <p:nvPr/>
          </p:nvSpPr>
          <p:spPr>
            <a:xfrm>
              <a:off x="3703575" y="1820975"/>
              <a:ext cx="152900" cy="227875"/>
            </a:xfrm>
            <a:custGeom>
              <a:rect b="b" l="l" r="r" t="t"/>
              <a:pathLst>
                <a:path extrusionOk="0" h="9115" w="6116">
                  <a:moveTo>
                    <a:pt x="3058" y="1"/>
                  </a:moveTo>
                  <a:cubicBezTo>
                    <a:pt x="1379" y="1"/>
                    <a:pt x="0" y="2399"/>
                    <a:pt x="0" y="5337"/>
                  </a:cubicBezTo>
                  <a:cubicBezTo>
                    <a:pt x="0" y="6656"/>
                    <a:pt x="300" y="7975"/>
                    <a:pt x="959" y="9114"/>
                  </a:cubicBezTo>
                  <a:cubicBezTo>
                    <a:pt x="1019" y="8994"/>
                    <a:pt x="1079" y="8934"/>
                    <a:pt x="1199" y="8814"/>
                  </a:cubicBezTo>
                  <a:cubicBezTo>
                    <a:pt x="2458" y="7555"/>
                    <a:pt x="4197" y="6836"/>
                    <a:pt x="5996" y="6836"/>
                  </a:cubicBezTo>
                  <a:cubicBezTo>
                    <a:pt x="6116" y="6356"/>
                    <a:pt x="6116" y="5876"/>
                    <a:pt x="6116" y="5337"/>
                  </a:cubicBezTo>
                  <a:cubicBezTo>
                    <a:pt x="6116" y="2399"/>
                    <a:pt x="4797" y="1"/>
                    <a:pt x="305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58"/>
            <p:cNvSpPr/>
            <p:nvPr/>
          </p:nvSpPr>
          <p:spPr>
            <a:xfrm>
              <a:off x="3784500" y="1874950"/>
              <a:ext cx="51000" cy="98950"/>
            </a:xfrm>
            <a:custGeom>
              <a:rect b="b" l="l" r="r" t="t"/>
              <a:pathLst>
                <a:path extrusionOk="0" h="3958" w="2040">
                  <a:moveTo>
                    <a:pt x="1020" y="0"/>
                  </a:moveTo>
                  <a:cubicBezTo>
                    <a:pt x="420" y="0"/>
                    <a:pt x="1" y="959"/>
                    <a:pt x="1" y="1979"/>
                  </a:cubicBezTo>
                  <a:cubicBezTo>
                    <a:pt x="1" y="3058"/>
                    <a:pt x="420" y="3957"/>
                    <a:pt x="1020" y="3957"/>
                  </a:cubicBezTo>
                  <a:cubicBezTo>
                    <a:pt x="1560" y="3957"/>
                    <a:pt x="2039" y="3058"/>
                    <a:pt x="2039" y="1979"/>
                  </a:cubicBezTo>
                  <a:cubicBezTo>
                    <a:pt x="2039" y="840"/>
                    <a:pt x="1560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58"/>
            <p:cNvSpPr/>
            <p:nvPr/>
          </p:nvSpPr>
          <p:spPr>
            <a:xfrm>
              <a:off x="3307850" y="4069375"/>
              <a:ext cx="431725" cy="450075"/>
            </a:xfrm>
            <a:custGeom>
              <a:rect b="b" l="l" r="r" t="t"/>
              <a:pathLst>
                <a:path extrusionOk="0" h="18003" w="17269">
                  <a:moveTo>
                    <a:pt x="840" y="0"/>
                  </a:moveTo>
                  <a:cubicBezTo>
                    <a:pt x="720" y="840"/>
                    <a:pt x="720" y="1679"/>
                    <a:pt x="840" y="2519"/>
                  </a:cubicBezTo>
                  <a:cubicBezTo>
                    <a:pt x="900" y="3358"/>
                    <a:pt x="840" y="4197"/>
                    <a:pt x="720" y="5037"/>
                  </a:cubicBezTo>
                  <a:cubicBezTo>
                    <a:pt x="720" y="5277"/>
                    <a:pt x="660" y="5516"/>
                    <a:pt x="660" y="5756"/>
                  </a:cubicBezTo>
                  <a:lnTo>
                    <a:pt x="540" y="6236"/>
                  </a:lnTo>
                  <a:cubicBezTo>
                    <a:pt x="480" y="6416"/>
                    <a:pt x="420" y="6656"/>
                    <a:pt x="360" y="6835"/>
                  </a:cubicBezTo>
                  <a:lnTo>
                    <a:pt x="60" y="8035"/>
                  </a:lnTo>
                  <a:lnTo>
                    <a:pt x="0" y="8214"/>
                  </a:lnTo>
                  <a:lnTo>
                    <a:pt x="60" y="8214"/>
                  </a:lnTo>
                  <a:lnTo>
                    <a:pt x="300" y="8035"/>
                  </a:lnTo>
                  <a:lnTo>
                    <a:pt x="840" y="7735"/>
                  </a:lnTo>
                  <a:lnTo>
                    <a:pt x="1979" y="7075"/>
                  </a:lnTo>
                  <a:lnTo>
                    <a:pt x="2699" y="6656"/>
                  </a:lnTo>
                  <a:cubicBezTo>
                    <a:pt x="3118" y="6356"/>
                    <a:pt x="3538" y="6116"/>
                    <a:pt x="3958" y="5876"/>
                  </a:cubicBezTo>
                  <a:cubicBezTo>
                    <a:pt x="4078" y="5816"/>
                    <a:pt x="4138" y="5756"/>
                    <a:pt x="4257" y="5696"/>
                  </a:cubicBezTo>
                  <a:lnTo>
                    <a:pt x="4437" y="5636"/>
                  </a:lnTo>
                  <a:lnTo>
                    <a:pt x="4497" y="5636"/>
                  </a:lnTo>
                  <a:lnTo>
                    <a:pt x="4497" y="5996"/>
                  </a:lnTo>
                  <a:cubicBezTo>
                    <a:pt x="4557" y="6656"/>
                    <a:pt x="4677" y="7255"/>
                    <a:pt x="4857" y="7855"/>
                  </a:cubicBezTo>
                  <a:cubicBezTo>
                    <a:pt x="4977" y="8334"/>
                    <a:pt x="5037" y="8574"/>
                    <a:pt x="5037" y="8574"/>
                  </a:cubicBezTo>
                  <a:cubicBezTo>
                    <a:pt x="5337" y="9414"/>
                    <a:pt x="5696" y="10193"/>
                    <a:pt x="6116" y="10972"/>
                  </a:cubicBezTo>
                  <a:cubicBezTo>
                    <a:pt x="7015" y="12651"/>
                    <a:pt x="8155" y="14210"/>
                    <a:pt x="9534" y="15529"/>
                  </a:cubicBezTo>
                  <a:cubicBezTo>
                    <a:pt x="10313" y="16249"/>
                    <a:pt x="11152" y="16848"/>
                    <a:pt x="12112" y="17328"/>
                  </a:cubicBezTo>
                  <a:cubicBezTo>
                    <a:pt x="12891" y="17748"/>
                    <a:pt x="13791" y="17987"/>
                    <a:pt x="14750" y="17987"/>
                  </a:cubicBezTo>
                  <a:cubicBezTo>
                    <a:pt x="14853" y="17998"/>
                    <a:pt x="14957" y="18003"/>
                    <a:pt x="15063" y="18003"/>
                  </a:cubicBezTo>
                  <a:cubicBezTo>
                    <a:pt x="15574" y="18003"/>
                    <a:pt x="16112" y="17886"/>
                    <a:pt x="16609" y="17688"/>
                  </a:cubicBezTo>
                  <a:cubicBezTo>
                    <a:pt x="17028" y="17508"/>
                    <a:pt x="17268" y="17388"/>
                    <a:pt x="17268" y="17388"/>
                  </a:cubicBezTo>
                  <a:lnTo>
                    <a:pt x="17268" y="17388"/>
                  </a:lnTo>
                  <a:cubicBezTo>
                    <a:pt x="16654" y="17476"/>
                    <a:pt x="16039" y="17531"/>
                    <a:pt x="15425" y="17531"/>
                  </a:cubicBezTo>
                  <a:cubicBezTo>
                    <a:pt x="15200" y="17531"/>
                    <a:pt x="14975" y="17524"/>
                    <a:pt x="14750" y="17508"/>
                  </a:cubicBezTo>
                  <a:cubicBezTo>
                    <a:pt x="13910" y="17388"/>
                    <a:pt x="13131" y="17148"/>
                    <a:pt x="12412" y="16728"/>
                  </a:cubicBezTo>
                  <a:cubicBezTo>
                    <a:pt x="11572" y="16249"/>
                    <a:pt x="10793" y="15649"/>
                    <a:pt x="10133" y="14930"/>
                  </a:cubicBezTo>
                  <a:cubicBezTo>
                    <a:pt x="8934" y="13611"/>
                    <a:pt x="7915" y="12112"/>
                    <a:pt x="7135" y="10433"/>
                  </a:cubicBezTo>
                  <a:cubicBezTo>
                    <a:pt x="6776" y="9713"/>
                    <a:pt x="6476" y="8934"/>
                    <a:pt x="6236" y="8214"/>
                  </a:cubicBezTo>
                  <a:cubicBezTo>
                    <a:pt x="6236" y="8214"/>
                    <a:pt x="6176" y="7975"/>
                    <a:pt x="6056" y="7555"/>
                  </a:cubicBezTo>
                  <a:cubicBezTo>
                    <a:pt x="5876" y="7015"/>
                    <a:pt x="5696" y="6416"/>
                    <a:pt x="5636" y="5876"/>
                  </a:cubicBezTo>
                  <a:cubicBezTo>
                    <a:pt x="5636" y="5756"/>
                    <a:pt x="5636" y="5576"/>
                    <a:pt x="5636" y="5456"/>
                  </a:cubicBezTo>
                  <a:lnTo>
                    <a:pt x="5576" y="4977"/>
                  </a:lnTo>
                  <a:cubicBezTo>
                    <a:pt x="5517" y="4737"/>
                    <a:pt x="5517" y="4557"/>
                    <a:pt x="5517" y="4377"/>
                  </a:cubicBezTo>
                  <a:lnTo>
                    <a:pt x="5517" y="4077"/>
                  </a:lnTo>
                  <a:cubicBezTo>
                    <a:pt x="5517" y="4077"/>
                    <a:pt x="5517" y="4017"/>
                    <a:pt x="5517" y="3957"/>
                  </a:cubicBezTo>
                  <a:lnTo>
                    <a:pt x="5397" y="4017"/>
                  </a:lnTo>
                  <a:lnTo>
                    <a:pt x="4257" y="4617"/>
                  </a:lnTo>
                  <a:lnTo>
                    <a:pt x="3838" y="4857"/>
                  </a:lnTo>
                  <a:cubicBezTo>
                    <a:pt x="3718" y="4917"/>
                    <a:pt x="3598" y="4977"/>
                    <a:pt x="3478" y="5037"/>
                  </a:cubicBezTo>
                  <a:cubicBezTo>
                    <a:pt x="3118" y="5277"/>
                    <a:pt x="2639" y="5576"/>
                    <a:pt x="2219" y="5876"/>
                  </a:cubicBezTo>
                  <a:lnTo>
                    <a:pt x="1679" y="6236"/>
                  </a:lnTo>
                  <a:lnTo>
                    <a:pt x="1499" y="6356"/>
                  </a:lnTo>
                  <a:lnTo>
                    <a:pt x="1379" y="6476"/>
                  </a:lnTo>
                  <a:cubicBezTo>
                    <a:pt x="1379" y="6476"/>
                    <a:pt x="1353" y="6502"/>
                    <a:pt x="1335" y="6502"/>
                  </a:cubicBezTo>
                  <a:cubicBezTo>
                    <a:pt x="1326" y="6502"/>
                    <a:pt x="1320" y="6496"/>
                    <a:pt x="1320" y="6476"/>
                  </a:cubicBezTo>
                  <a:lnTo>
                    <a:pt x="1379" y="6236"/>
                  </a:lnTo>
                  <a:lnTo>
                    <a:pt x="1379" y="6116"/>
                  </a:lnTo>
                  <a:lnTo>
                    <a:pt x="1379" y="6056"/>
                  </a:lnTo>
                  <a:lnTo>
                    <a:pt x="1379" y="5876"/>
                  </a:lnTo>
                  <a:cubicBezTo>
                    <a:pt x="1379" y="5636"/>
                    <a:pt x="1439" y="5396"/>
                    <a:pt x="1439" y="5097"/>
                  </a:cubicBezTo>
                  <a:cubicBezTo>
                    <a:pt x="1499" y="4257"/>
                    <a:pt x="1439" y="3358"/>
                    <a:pt x="1320" y="2519"/>
                  </a:cubicBezTo>
                  <a:cubicBezTo>
                    <a:pt x="1260" y="1619"/>
                    <a:pt x="1080" y="780"/>
                    <a:pt x="84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5" name="Google Shape;3425;p58"/>
          <p:cNvSpPr txBox="1"/>
          <p:nvPr>
            <p:ph type="ctrTitle"/>
          </p:nvPr>
        </p:nvSpPr>
        <p:spPr>
          <a:xfrm>
            <a:off x="2958873" y="911683"/>
            <a:ext cx="3230700" cy="15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Idoog</a:t>
            </a:r>
            <a:endParaRPr sz="9000"/>
          </a:p>
        </p:txBody>
      </p:sp>
      <p:sp>
        <p:nvSpPr>
          <p:cNvPr id="3426" name="Google Shape;3426;p58"/>
          <p:cNvSpPr txBox="1"/>
          <p:nvPr>
            <p:ph idx="1" type="subTitle"/>
          </p:nvPr>
        </p:nvSpPr>
        <p:spPr>
          <a:xfrm>
            <a:off x="3211279" y="2354750"/>
            <a:ext cx="27279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Bruno Henrique Lopes,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Lucas Garcia,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Maisa Pires,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Miguel Vieira,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Pedro Henrique Dias,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Rafael Amaral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67"/>
          <p:cNvSpPr txBox="1"/>
          <p:nvPr>
            <p:ph type="title"/>
          </p:nvPr>
        </p:nvSpPr>
        <p:spPr>
          <a:xfrm>
            <a:off x="1535250" y="1327975"/>
            <a:ext cx="60735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DO PROJETO</a:t>
            </a:r>
            <a:endParaRPr/>
          </a:p>
        </p:txBody>
      </p:sp>
      <p:sp>
        <p:nvSpPr>
          <p:cNvPr id="3897" name="Google Shape;3897;p67"/>
          <p:cNvSpPr txBox="1"/>
          <p:nvPr/>
        </p:nvSpPr>
        <p:spPr>
          <a:xfrm>
            <a:off x="1656000" y="2139875"/>
            <a:ext cx="5832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Para definir o escopo do projeto, são estabelecidos requisitos funcionais para descrever as interações dos usuários e requisitos não funcionais para descrever aspectos gerais do sistema. Esses requisitos são:</a:t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68"/>
          <p:cNvSpPr txBox="1"/>
          <p:nvPr>
            <p:ph type="title"/>
          </p:nvPr>
        </p:nvSpPr>
        <p:spPr>
          <a:xfrm>
            <a:off x="-693725" y="1476100"/>
            <a:ext cx="60735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FUNCIONAIS</a:t>
            </a:r>
            <a:endParaRPr/>
          </a:p>
        </p:txBody>
      </p:sp>
      <p:sp>
        <p:nvSpPr>
          <p:cNvPr id="3903" name="Google Shape;3903;p68"/>
          <p:cNvSpPr txBox="1"/>
          <p:nvPr/>
        </p:nvSpPr>
        <p:spPr>
          <a:xfrm>
            <a:off x="824250" y="1476100"/>
            <a:ext cx="583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904" name="Google Shape;3904;p68"/>
          <p:cNvGrpSpPr/>
          <p:nvPr/>
        </p:nvGrpSpPr>
        <p:grpSpPr>
          <a:xfrm>
            <a:off x="97312" y="3129523"/>
            <a:ext cx="2925833" cy="1590346"/>
            <a:chOff x="1212850" y="1507500"/>
            <a:chExt cx="3208150" cy="1743800"/>
          </a:xfrm>
        </p:grpSpPr>
        <p:sp>
          <p:nvSpPr>
            <p:cNvPr id="3905" name="Google Shape;3905;p68"/>
            <p:cNvSpPr/>
            <p:nvPr/>
          </p:nvSpPr>
          <p:spPr>
            <a:xfrm>
              <a:off x="1212850" y="2259225"/>
              <a:ext cx="3208150" cy="992075"/>
            </a:xfrm>
            <a:custGeom>
              <a:rect b="b" l="l" r="r" t="t"/>
              <a:pathLst>
                <a:path extrusionOk="0" h="39683" w="128326">
                  <a:moveTo>
                    <a:pt x="18901" y="0"/>
                  </a:moveTo>
                  <a:cubicBezTo>
                    <a:pt x="17266" y="0"/>
                    <a:pt x="14994" y="613"/>
                    <a:pt x="11527" y="2218"/>
                  </a:cubicBezTo>
                  <a:cubicBezTo>
                    <a:pt x="1" y="7587"/>
                    <a:pt x="6444" y="18326"/>
                    <a:pt x="9844" y="22335"/>
                  </a:cubicBezTo>
                  <a:cubicBezTo>
                    <a:pt x="13209" y="26379"/>
                    <a:pt x="6158" y="31462"/>
                    <a:pt x="10668" y="36294"/>
                  </a:cubicBezTo>
                  <a:cubicBezTo>
                    <a:pt x="12962" y="38752"/>
                    <a:pt x="35863" y="39682"/>
                    <a:pt x="59293" y="39682"/>
                  </a:cubicBezTo>
                  <a:cubicBezTo>
                    <a:pt x="81924" y="39682"/>
                    <a:pt x="105049" y="38815"/>
                    <a:pt x="110571" y="37619"/>
                  </a:cubicBezTo>
                  <a:cubicBezTo>
                    <a:pt x="121846" y="35221"/>
                    <a:pt x="117623" y="30138"/>
                    <a:pt x="119878" y="26093"/>
                  </a:cubicBezTo>
                  <a:cubicBezTo>
                    <a:pt x="122133" y="22084"/>
                    <a:pt x="128325" y="8912"/>
                    <a:pt x="121560" y="4079"/>
                  </a:cubicBezTo>
                  <a:cubicBezTo>
                    <a:pt x="118969" y="2232"/>
                    <a:pt x="116256" y="1664"/>
                    <a:pt x="113898" y="1664"/>
                  </a:cubicBezTo>
                  <a:cubicBezTo>
                    <a:pt x="110134" y="1664"/>
                    <a:pt x="107278" y="3113"/>
                    <a:pt x="107278" y="3113"/>
                  </a:cubicBezTo>
                  <a:cubicBezTo>
                    <a:pt x="107278" y="3113"/>
                    <a:pt x="61748" y="5995"/>
                    <a:pt x="39116" y="5995"/>
                  </a:cubicBezTo>
                  <a:cubicBezTo>
                    <a:pt x="32773" y="5995"/>
                    <a:pt x="28228" y="5769"/>
                    <a:pt x="26990" y="5189"/>
                  </a:cubicBezTo>
                  <a:cubicBezTo>
                    <a:pt x="23061" y="3312"/>
                    <a:pt x="22701" y="0"/>
                    <a:pt x="18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68"/>
            <p:cNvSpPr/>
            <p:nvPr/>
          </p:nvSpPr>
          <p:spPr>
            <a:xfrm>
              <a:off x="1637475" y="2367150"/>
              <a:ext cx="2596025" cy="679925"/>
            </a:xfrm>
            <a:custGeom>
              <a:rect b="b" l="l" r="r" t="t"/>
              <a:pathLst>
                <a:path extrusionOk="0" h="27197" w="103841">
                  <a:moveTo>
                    <a:pt x="97982" y="0"/>
                  </a:moveTo>
                  <a:cubicBezTo>
                    <a:pt x="95139" y="0"/>
                    <a:pt x="92321" y="827"/>
                    <a:pt x="89469" y="827"/>
                  </a:cubicBezTo>
                  <a:cubicBezTo>
                    <a:pt x="89213" y="827"/>
                    <a:pt x="88956" y="821"/>
                    <a:pt x="88700" y="806"/>
                  </a:cubicBezTo>
                  <a:cubicBezTo>
                    <a:pt x="87597" y="744"/>
                    <a:pt x="86495" y="705"/>
                    <a:pt x="85385" y="705"/>
                  </a:cubicBezTo>
                  <a:cubicBezTo>
                    <a:pt x="84585" y="705"/>
                    <a:pt x="83782" y="725"/>
                    <a:pt x="82973" y="770"/>
                  </a:cubicBezTo>
                  <a:cubicBezTo>
                    <a:pt x="78570" y="1021"/>
                    <a:pt x="74131" y="1236"/>
                    <a:pt x="69728" y="1486"/>
                  </a:cubicBezTo>
                  <a:cubicBezTo>
                    <a:pt x="59097" y="2023"/>
                    <a:pt x="48466" y="2524"/>
                    <a:pt x="37835" y="2811"/>
                  </a:cubicBezTo>
                  <a:cubicBezTo>
                    <a:pt x="33557" y="2947"/>
                    <a:pt x="29299" y="3062"/>
                    <a:pt x="25047" y="3062"/>
                  </a:cubicBezTo>
                  <a:cubicBezTo>
                    <a:pt x="23713" y="3062"/>
                    <a:pt x="22380" y="3051"/>
                    <a:pt x="21047" y="3025"/>
                  </a:cubicBezTo>
                  <a:cubicBezTo>
                    <a:pt x="18900" y="2967"/>
                    <a:pt x="16681" y="2739"/>
                    <a:pt x="14528" y="2739"/>
                  </a:cubicBezTo>
                  <a:cubicBezTo>
                    <a:pt x="14060" y="2739"/>
                    <a:pt x="13596" y="2749"/>
                    <a:pt x="13137" y="2775"/>
                  </a:cubicBezTo>
                  <a:cubicBezTo>
                    <a:pt x="12963" y="2782"/>
                    <a:pt x="12797" y="2786"/>
                    <a:pt x="12637" y="2786"/>
                  </a:cubicBezTo>
                  <a:cubicBezTo>
                    <a:pt x="10534" y="2786"/>
                    <a:pt x="9606" y="2149"/>
                    <a:pt x="7410" y="1450"/>
                  </a:cubicBezTo>
                  <a:cubicBezTo>
                    <a:pt x="6464" y="1151"/>
                    <a:pt x="5206" y="895"/>
                    <a:pt x="4067" y="895"/>
                  </a:cubicBezTo>
                  <a:cubicBezTo>
                    <a:pt x="3439" y="895"/>
                    <a:pt x="2846" y="973"/>
                    <a:pt x="2363" y="1164"/>
                  </a:cubicBezTo>
                  <a:cubicBezTo>
                    <a:pt x="0" y="2131"/>
                    <a:pt x="36" y="4171"/>
                    <a:pt x="358" y="6354"/>
                  </a:cubicBezTo>
                  <a:cubicBezTo>
                    <a:pt x="644" y="8538"/>
                    <a:pt x="465" y="10685"/>
                    <a:pt x="1038" y="12797"/>
                  </a:cubicBezTo>
                  <a:cubicBezTo>
                    <a:pt x="2112" y="16985"/>
                    <a:pt x="4081" y="22784"/>
                    <a:pt x="7445" y="25755"/>
                  </a:cubicBezTo>
                  <a:cubicBezTo>
                    <a:pt x="8756" y="26907"/>
                    <a:pt x="11451" y="27196"/>
                    <a:pt x="14454" y="27196"/>
                  </a:cubicBezTo>
                  <a:cubicBezTo>
                    <a:pt x="17480" y="27196"/>
                    <a:pt x="20817" y="26903"/>
                    <a:pt x="23365" y="26903"/>
                  </a:cubicBezTo>
                  <a:cubicBezTo>
                    <a:pt x="24024" y="26903"/>
                    <a:pt x="24630" y="26923"/>
                    <a:pt x="25164" y="26972"/>
                  </a:cubicBezTo>
                  <a:cubicBezTo>
                    <a:pt x="26108" y="27052"/>
                    <a:pt x="27443" y="27082"/>
                    <a:pt x="29044" y="27082"/>
                  </a:cubicBezTo>
                  <a:cubicBezTo>
                    <a:pt x="33730" y="27082"/>
                    <a:pt x="40692" y="26827"/>
                    <a:pt x="46793" y="26827"/>
                  </a:cubicBezTo>
                  <a:cubicBezTo>
                    <a:pt x="48877" y="26827"/>
                    <a:pt x="50860" y="26856"/>
                    <a:pt x="52618" y="26936"/>
                  </a:cubicBezTo>
                  <a:cubicBezTo>
                    <a:pt x="53734" y="26987"/>
                    <a:pt x="55192" y="27011"/>
                    <a:pt x="56894" y="27011"/>
                  </a:cubicBezTo>
                  <a:cubicBezTo>
                    <a:pt x="68408" y="27011"/>
                    <a:pt x="91085" y="25886"/>
                    <a:pt x="94391" y="24108"/>
                  </a:cubicBezTo>
                  <a:cubicBezTo>
                    <a:pt x="98221" y="22104"/>
                    <a:pt x="95035" y="10650"/>
                    <a:pt x="96109" y="7822"/>
                  </a:cubicBezTo>
                  <a:cubicBezTo>
                    <a:pt x="97111" y="5137"/>
                    <a:pt x="100333" y="4672"/>
                    <a:pt x="102087" y="2918"/>
                  </a:cubicBezTo>
                  <a:cubicBezTo>
                    <a:pt x="103841" y="1164"/>
                    <a:pt x="102123" y="484"/>
                    <a:pt x="100011" y="162"/>
                  </a:cubicBezTo>
                  <a:cubicBezTo>
                    <a:pt x="99333" y="47"/>
                    <a:pt x="98657" y="0"/>
                    <a:pt x="979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68"/>
            <p:cNvSpPr/>
            <p:nvPr/>
          </p:nvSpPr>
          <p:spPr>
            <a:xfrm>
              <a:off x="1276400" y="2406825"/>
              <a:ext cx="3112375" cy="844475"/>
            </a:xfrm>
            <a:custGeom>
              <a:rect b="b" l="l" r="r" t="t"/>
              <a:pathLst>
                <a:path extrusionOk="0" h="33779" w="124495">
                  <a:moveTo>
                    <a:pt x="120772" y="1"/>
                  </a:moveTo>
                  <a:cubicBezTo>
                    <a:pt x="120951" y="2864"/>
                    <a:pt x="120951" y="7518"/>
                    <a:pt x="119519" y="10524"/>
                  </a:cubicBezTo>
                  <a:cubicBezTo>
                    <a:pt x="117300" y="15178"/>
                    <a:pt x="114687" y="17576"/>
                    <a:pt x="114687" y="20189"/>
                  </a:cubicBezTo>
                  <a:cubicBezTo>
                    <a:pt x="114687" y="22802"/>
                    <a:pt x="114293" y="26811"/>
                    <a:pt x="109640" y="28028"/>
                  </a:cubicBezTo>
                  <a:cubicBezTo>
                    <a:pt x="105859" y="29024"/>
                    <a:pt x="68370" y="30956"/>
                    <a:pt x="43528" y="30956"/>
                  </a:cubicBezTo>
                  <a:cubicBezTo>
                    <a:pt x="38027" y="30956"/>
                    <a:pt x="33145" y="30862"/>
                    <a:pt x="29388" y="30641"/>
                  </a:cubicBezTo>
                  <a:cubicBezTo>
                    <a:pt x="8663" y="29424"/>
                    <a:pt x="9271" y="25236"/>
                    <a:pt x="9665" y="20976"/>
                  </a:cubicBezTo>
                  <a:cubicBezTo>
                    <a:pt x="10094" y="16753"/>
                    <a:pt x="9271" y="16753"/>
                    <a:pt x="5656" y="10131"/>
                  </a:cubicBezTo>
                  <a:cubicBezTo>
                    <a:pt x="3508" y="6193"/>
                    <a:pt x="3186" y="2972"/>
                    <a:pt x="3938" y="251"/>
                  </a:cubicBezTo>
                  <a:lnTo>
                    <a:pt x="3938" y="251"/>
                  </a:lnTo>
                  <a:cubicBezTo>
                    <a:pt x="0" y="5871"/>
                    <a:pt x="4618" y="13245"/>
                    <a:pt x="7302" y="16431"/>
                  </a:cubicBezTo>
                  <a:cubicBezTo>
                    <a:pt x="10667" y="20475"/>
                    <a:pt x="3651" y="25558"/>
                    <a:pt x="8126" y="30390"/>
                  </a:cubicBezTo>
                  <a:cubicBezTo>
                    <a:pt x="10420" y="32848"/>
                    <a:pt x="33321" y="33778"/>
                    <a:pt x="56756" y="33778"/>
                  </a:cubicBezTo>
                  <a:cubicBezTo>
                    <a:pt x="79392" y="33778"/>
                    <a:pt x="102525" y="32911"/>
                    <a:pt x="108065" y="31715"/>
                  </a:cubicBezTo>
                  <a:cubicBezTo>
                    <a:pt x="119304" y="29317"/>
                    <a:pt x="115116" y="24234"/>
                    <a:pt x="117336" y="20189"/>
                  </a:cubicBezTo>
                  <a:cubicBezTo>
                    <a:pt x="119340" y="16609"/>
                    <a:pt x="124495" y="5728"/>
                    <a:pt x="120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68"/>
            <p:cNvSpPr/>
            <p:nvPr/>
          </p:nvSpPr>
          <p:spPr>
            <a:xfrm>
              <a:off x="1704150" y="2783800"/>
              <a:ext cx="2269400" cy="229125"/>
            </a:xfrm>
            <a:custGeom>
              <a:rect b="b" l="l" r="r" t="t"/>
              <a:pathLst>
                <a:path extrusionOk="0" h="9165" w="90776">
                  <a:moveTo>
                    <a:pt x="37752" y="1"/>
                  </a:moveTo>
                  <a:cubicBezTo>
                    <a:pt x="17416" y="1"/>
                    <a:pt x="4433" y="1134"/>
                    <a:pt x="0" y="5110"/>
                  </a:cubicBezTo>
                  <a:cubicBezTo>
                    <a:pt x="644" y="6076"/>
                    <a:pt x="1396" y="6935"/>
                    <a:pt x="2219" y="7723"/>
                  </a:cubicBezTo>
                  <a:cubicBezTo>
                    <a:pt x="3530" y="8875"/>
                    <a:pt x="6239" y="9164"/>
                    <a:pt x="9255" y="9164"/>
                  </a:cubicBezTo>
                  <a:cubicBezTo>
                    <a:pt x="12293" y="9164"/>
                    <a:pt x="15641" y="8871"/>
                    <a:pt x="18183" y="8871"/>
                  </a:cubicBezTo>
                  <a:cubicBezTo>
                    <a:pt x="18840" y="8871"/>
                    <a:pt x="19444" y="8891"/>
                    <a:pt x="19974" y="8940"/>
                  </a:cubicBezTo>
                  <a:cubicBezTo>
                    <a:pt x="20916" y="9020"/>
                    <a:pt x="22255" y="9050"/>
                    <a:pt x="23864" y="9050"/>
                  </a:cubicBezTo>
                  <a:cubicBezTo>
                    <a:pt x="28420" y="9050"/>
                    <a:pt x="35136" y="8812"/>
                    <a:pt x="41101" y="8812"/>
                  </a:cubicBezTo>
                  <a:cubicBezTo>
                    <a:pt x="43358" y="8812"/>
                    <a:pt x="45508" y="8846"/>
                    <a:pt x="47392" y="8940"/>
                  </a:cubicBezTo>
                  <a:cubicBezTo>
                    <a:pt x="48487" y="8990"/>
                    <a:pt x="49911" y="9014"/>
                    <a:pt x="51572" y="9014"/>
                  </a:cubicBezTo>
                  <a:cubicBezTo>
                    <a:pt x="63061" y="9014"/>
                    <a:pt x="85886" y="7864"/>
                    <a:pt x="89201" y="6112"/>
                  </a:cubicBezTo>
                  <a:cubicBezTo>
                    <a:pt x="90024" y="5683"/>
                    <a:pt x="90525" y="4824"/>
                    <a:pt x="90776" y="3678"/>
                  </a:cubicBezTo>
                  <a:cubicBezTo>
                    <a:pt x="85550" y="2067"/>
                    <a:pt x="76422" y="671"/>
                    <a:pt x="60422" y="313"/>
                  </a:cubicBezTo>
                  <a:cubicBezTo>
                    <a:pt x="52082" y="126"/>
                    <a:pt x="44511" y="1"/>
                    <a:pt x="37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68"/>
            <p:cNvSpPr/>
            <p:nvPr/>
          </p:nvSpPr>
          <p:spPr>
            <a:xfrm>
              <a:off x="1501900" y="2096450"/>
              <a:ext cx="344875" cy="339675"/>
            </a:xfrm>
            <a:custGeom>
              <a:rect b="b" l="l" r="r" t="t"/>
              <a:pathLst>
                <a:path extrusionOk="0" h="13587" w="13795">
                  <a:moveTo>
                    <a:pt x="8979" y="136"/>
                  </a:moveTo>
                  <a:cubicBezTo>
                    <a:pt x="8981" y="137"/>
                    <a:pt x="8983" y="137"/>
                    <a:pt x="8985" y="138"/>
                  </a:cubicBezTo>
                  <a:cubicBezTo>
                    <a:pt x="8983" y="137"/>
                    <a:pt x="8981" y="137"/>
                    <a:pt x="8979" y="136"/>
                  </a:cubicBezTo>
                  <a:close/>
                  <a:moveTo>
                    <a:pt x="8264" y="1"/>
                  </a:moveTo>
                  <a:cubicBezTo>
                    <a:pt x="6552" y="1"/>
                    <a:pt x="4690" y="2098"/>
                    <a:pt x="4690" y="3539"/>
                  </a:cubicBezTo>
                  <a:lnTo>
                    <a:pt x="4690" y="5937"/>
                  </a:lnTo>
                  <a:cubicBezTo>
                    <a:pt x="4690" y="5937"/>
                    <a:pt x="1" y="10769"/>
                    <a:pt x="6157" y="13167"/>
                  </a:cubicBezTo>
                  <a:cubicBezTo>
                    <a:pt x="6732" y="13397"/>
                    <a:pt x="7912" y="13586"/>
                    <a:pt x="9149" y="13586"/>
                  </a:cubicBezTo>
                  <a:cubicBezTo>
                    <a:pt x="11380" y="13586"/>
                    <a:pt x="13795" y="12972"/>
                    <a:pt x="13173" y="10877"/>
                  </a:cubicBezTo>
                  <a:cubicBezTo>
                    <a:pt x="13030" y="10340"/>
                    <a:pt x="11849" y="10018"/>
                    <a:pt x="10990" y="9624"/>
                  </a:cubicBezTo>
                  <a:cubicBezTo>
                    <a:pt x="10811" y="9516"/>
                    <a:pt x="10596" y="9409"/>
                    <a:pt x="10453" y="9266"/>
                  </a:cubicBezTo>
                  <a:cubicBezTo>
                    <a:pt x="9737" y="8514"/>
                    <a:pt x="9164" y="7619"/>
                    <a:pt x="8806" y="6653"/>
                  </a:cubicBezTo>
                  <a:cubicBezTo>
                    <a:pt x="8490" y="5916"/>
                    <a:pt x="8415" y="131"/>
                    <a:pt x="8951" y="131"/>
                  </a:cubicBezTo>
                  <a:cubicBezTo>
                    <a:pt x="8960" y="131"/>
                    <a:pt x="8970" y="132"/>
                    <a:pt x="8979" y="136"/>
                  </a:cubicBezTo>
                  <a:lnTo>
                    <a:pt x="8979" y="136"/>
                  </a:lnTo>
                  <a:cubicBezTo>
                    <a:pt x="8748" y="43"/>
                    <a:pt x="8508" y="1"/>
                    <a:pt x="8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68"/>
            <p:cNvSpPr/>
            <p:nvPr/>
          </p:nvSpPr>
          <p:spPr>
            <a:xfrm>
              <a:off x="1613750" y="2089150"/>
              <a:ext cx="138750" cy="216575"/>
            </a:xfrm>
            <a:custGeom>
              <a:rect b="b" l="l" r="r" t="t"/>
              <a:pathLst>
                <a:path extrusionOk="0" h="8663" w="5550">
                  <a:moveTo>
                    <a:pt x="4762" y="1"/>
                  </a:moveTo>
                  <a:lnTo>
                    <a:pt x="4010" y="72"/>
                  </a:lnTo>
                  <a:lnTo>
                    <a:pt x="3759" y="72"/>
                  </a:lnTo>
                  <a:cubicBezTo>
                    <a:pt x="3688" y="72"/>
                    <a:pt x="3616" y="72"/>
                    <a:pt x="3580" y="108"/>
                  </a:cubicBezTo>
                  <a:cubicBezTo>
                    <a:pt x="3294" y="144"/>
                    <a:pt x="3008" y="215"/>
                    <a:pt x="2757" y="323"/>
                  </a:cubicBezTo>
                  <a:cubicBezTo>
                    <a:pt x="2614" y="359"/>
                    <a:pt x="2471" y="394"/>
                    <a:pt x="2363" y="466"/>
                  </a:cubicBezTo>
                  <a:lnTo>
                    <a:pt x="1970" y="681"/>
                  </a:lnTo>
                  <a:cubicBezTo>
                    <a:pt x="1468" y="1003"/>
                    <a:pt x="1039" y="1397"/>
                    <a:pt x="717" y="1898"/>
                  </a:cubicBezTo>
                  <a:cubicBezTo>
                    <a:pt x="395" y="2435"/>
                    <a:pt x="144" y="3007"/>
                    <a:pt x="72" y="3616"/>
                  </a:cubicBezTo>
                  <a:cubicBezTo>
                    <a:pt x="1" y="4224"/>
                    <a:pt x="37" y="4869"/>
                    <a:pt x="180" y="5477"/>
                  </a:cubicBezTo>
                  <a:cubicBezTo>
                    <a:pt x="359" y="6086"/>
                    <a:pt x="609" y="6658"/>
                    <a:pt x="967" y="7160"/>
                  </a:cubicBezTo>
                  <a:lnTo>
                    <a:pt x="788" y="6694"/>
                  </a:lnTo>
                  <a:cubicBezTo>
                    <a:pt x="609" y="6301"/>
                    <a:pt x="466" y="5871"/>
                    <a:pt x="395" y="5441"/>
                  </a:cubicBezTo>
                  <a:cubicBezTo>
                    <a:pt x="287" y="4797"/>
                    <a:pt x="323" y="4117"/>
                    <a:pt x="502" y="3509"/>
                  </a:cubicBezTo>
                  <a:cubicBezTo>
                    <a:pt x="717" y="2721"/>
                    <a:pt x="1146" y="2041"/>
                    <a:pt x="1755" y="1504"/>
                  </a:cubicBezTo>
                  <a:cubicBezTo>
                    <a:pt x="2113" y="1253"/>
                    <a:pt x="2507" y="1039"/>
                    <a:pt x="2900" y="896"/>
                  </a:cubicBezTo>
                  <a:cubicBezTo>
                    <a:pt x="3008" y="860"/>
                    <a:pt x="3115" y="824"/>
                    <a:pt x="3222" y="788"/>
                  </a:cubicBezTo>
                  <a:lnTo>
                    <a:pt x="3545" y="717"/>
                  </a:lnTo>
                  <a:cubicBezTo>
                    <a:pt x="3652" y="717"/>
                    <a:pt x="3795" y="681"/>
                    <a:pt x="3903" y="681"/>
                  </a:cubicBezTo>
                  <a:lnTo>
                    <a:pt x="3974" y="681"/>
                  </a:lnTo>
                  <a:lnTo>
                    <a:pt x="3938" y="860"/>
                  </a:lnTo>
                  <a:cubicBezTo>
                    <a:pt x="3903" y="1110"/>
                    <a:pt x="3867" y="1361"/>
                    <a:pt x="3831" y="1611"/>
                  </a:cubicBezTo>
                  <a:cubicBezTo>
                    <a:pt x="3759" y="2148"/>
                    <a:pt x="3724" y="2649"/>
                    <a:pt x="3688" y="3186"/>
                  </a:cubicBezTo>
                  <a:cubicBezTo>
                    <a:pt x="3688" y="4189"/>
                    <a:pt x="3831" y="5227"/>
                    <a:pt x="4153" y="6193"/>
                  </a:cubicBezTo>
                  <a:cubicBezTo>
                    <a:pt x="4439" y="7124"/>
                    <a:pt x="4905" y="7947"/>
                    <a:pt x="5549" y="8663"/>
                  </a:cubicBezTo>
                  <a:lnTo>
                    <a:pt x="5370" y="8341"/>
                  </a:lnTo>
                  <a:cubicBezTo>
                    <a:pt x="5191" y="8054"/>
                    <a:pt x="5048" y="7732"/>
                    <a:pt x="4905" y="7410"/>
                  </a:cubicBezTo>
                  <a:cubicBezTo>
                    <a:pt x="4439" y="6265"/>
                    <a:pt x="4225" y="5012"/>
                    <a:pt x="4260" y="3723"/>
                  </a:cubicBezTo>
                  <a:cubicBezTo>
                    <a:pt x="4296" y="2864"/>
                    <a:pt x="4368" y="2005"/>
                    <a:pt x="4547" y="1146"/>
                  </a:cubicBezTo>
                  <a:lnTo>
                    <a:pt x="4583" y="967"/>
                  </a:lnTo>
                  <a:lnTo>
                    <a:pt x="4618" y="717"/>
                  </a:lnTo>
                  <a:cubicBezTo>
                    <a:pt x="4690" y="466"/>
                    <a:pt x="4726" y="215"/>
                    <a:pt x="4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68"/>
            <p:cNvSpPr/>
            <p:nvPr/>
          </p:nvSpPr>
          <p:spPr>
            <a:xfrm>
              <a:off x="1568125" y="2235925"/>
              <a:ext cx="51925" cy="170925"/>
            </a:xfrm>
            <a:custGeom>
              <a:rect b="b" l="l" r="r" t="t"/>
              <a:pathLst>
                <a:path extrusionOk="0" h="6837" w="2077">
                  <a:moveTo>
                    <a:pt x="2076" y="0"/>
                  </a:moveTo>
                  <a:cubicBezTo>
                    <a:pt x="2076" y="0"/>
                    <a:pt x="1897" y="107"/>
                    <a:pt x="1575" y="358"/>
                  </a:cubicBezTo>
                  <a:cubicBezTo>
                    <a:pt x="1110" y="716"/>
                    <a:pt x="752" y="1181"/>
                    <a:pt x="466" y="1682"/>
                  </a:cubicBezTo>
                  <a:cubicBezTo>
                    <a:pt x="72" y="2506"/>
                    <a:pt x="0" y="3436"/>
                    <a:pt x="251" y="4295"/>
                  </a:cubicBezTo>
                  <a:cubicBezTo>
                    <a:pt x="537" y="5333"/>
                    <a:pt x="1182" y="6228"/>
                    <a:pt x="2041" y="6837"/>
                  </a:cubicBezTo>
                  <a:lnTo>
                    <a:pt x="1897" y="6658"/>
                  </a:lnTo>
                  <a:cubicBezTo>
                    <a:pt x="1826" y="6550"/>
                    <a:pt x="1719" y="6407"/>
                    <a:pt x="1611" y="6192"/>
                  </a:cubicBezTo>
                  <a:cubicBezTo>
                    <a:pt x="1253" y="5620"/>
                    <a:pt x="1003" y="5047"/>
                    <a:pt x="859" y="4439"/>
                  </a:cubicBezTo>
                  <a:cubicBezTo>
                    <a:pt x="824" y="4260"/>
                    <a:pt x="788" y="4081"/>
                    <a:pt x="752" y="3866"/>
                  </a:cubicBezTo>
                  <a:cubicBezTo>
                    <a:pt x="716" y="3687"/>
                    <a:pt x="716" y="3508"/>
                    <a:pt x="716" y="3293"/>
                  </a:cubicBezTo>
                  <a:cubicBezTo>
                    <a:pt x="716" y="2899"/>
                    <a:pt x="788" y="2506"/>
                    <a:pt x="931" y="2112"/>
                  </a:cubicBezTo>
                  <a:cubicBezTo>
                    <a:pt x="1217" y="1360"/>
                    <a:pt x="1575" y="644"/>
                    <a:pt x="2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68"/>
            <p:cNvSpPr/>
            <p:nvPr/>
          </p:nvSpPr>
          <p:spPr>
            <a:xfrm>
              <a:off x="1501900" y="2134800"/>
              <a:ext cx="304275" cy="301275"/>
            </a:xfrm>
            <a:custGeom>
              <a:rect b="b" l="l" r="r" t="t"/>
              <a:pathLst>
                <a:path extrusionOk="0" h="12051" w="12171">
                  <a:moveTo>
                    <a:pt x="5549" y="0"/>
                  </a:moveTo>
                  <a:cubicBezTo>
                    <a:pt x="5048" y="573"/>
                    <a:pt x="4725" y="1253"/>
                    <a:pt x="4690" y="2005"/>
                  </a:cubicBezTo>
                  <a:lnTo>
                    <a:pt x="4690" y="4403"/>
                  </a:lnTo>
                  <a:cubicBezTo>
                    <a:pt x="4690" y="4403"/>
                    <a:pt x="1" y="9235"/>
                    <a:pt x="6157" y="11633"/>
                  </a:cubicBezTo>
                  <a:cubicBezTo>
                    <a:pt x="7104" y="11916"/>
                    <a:pt x="8096" y="12050"/>
                    <a:pt x="9089" y="12050"/>
                  </a:cubicBezTo>
                  <a:cubicBezTo>
                    <a:pt x="9861" y="12050"/>
                    <a:pt x="10632" y="11969"/>
                    <a:pt x="11383" y="11812"/>
                  </a:cubicBezTo>
                  <a:cubicBezTo>
                    <a:pt x="11813" y="10774"/>
                    <a:pt x="12063" y="9701"/>
                    <a:pt x="12171" y="8591"/>
                  </a:cubicBezTo>
                  <a:cubicBezTo>
                    <a:pt x="11777" y="8412"/>
                    <a:pt x="11347" y="8269"/>
                    <a:pt x="10990" y="8090"/>
                  </a:cubicBezTo>
                  <a:cubicBezTo>
                    <a:pt x="10811" y="7982"/>
                    <a:pt x="10596" y="7875"/>
                    <a:pt x="10453" y="7732"/>
                  </a:cubicBezTo>
                  <a:cubicBezTo>
                    <a:pt x="9951" y="7267"/>
                    <a:pt x="9558" y="6730"/>
                    <a:pt x="9271" y="6121"/>
                  </a:cubicBezTo>
                  <a:cubicBezTo>
                    <a:pt x="8980" y="6761"/>
                    <a:pt x="8595" y="7283"/>
                    <a:pt x="8076" y="7283"/>
                  </a:cubicBezTo>
                  <a:cubicBezTo>
                    <a:pt x="7957" y="7283"/>
                    <a:pt x="7830" y="7255"/>
                    <a:pt x="7696" y="7195"/>
                  </a:cubicBezTo>
                  <a:cubicBezTo>
                    <a:pt x="6300" y="6586"/>
                    <a:pt x="4869" y="3007"/>
                    <a:pt x="5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68"/>
            <p:cNvSpPr/>
            <p:nvPr/>
          </p:nvSpPr>
          <p:spPr>
            <a:xfrm>
              <a:off x="1672825" y="1800000"/>
              <a:ext cx="2363375" cy="1194225"/>
            </a:xfrm>
            <a:custGeom>
              <a:rect b="b" l="l" r="r" t="t"/>
              <a:pathLst>
                <a:path extrusionOk="0" h="47769" w="94535">
                  <a:moveTo>
                    <a:pt x="25821" y="0"/>
                  </a:moveTo>
                  <a:cubicBezTo>
                    <a:pt x="21794" y="0"/>
                    <a:pt x="18957" y="526"/>
                    <a:pt x="18578" y="614"/>
                  </a:cubicBezTo>
                  <a:cubicBezTo>
                    <a:pt x="17611" y="792"/>
                    <a:pt x="19258" y="2725"/>
                    <a:pt x="19258" y="2725"/>
                  </a:cubicBezTo>
                  <a:cubicBezTo>
                    <a:pt x="19258" y="2725"/>
                    <a:pt x="18115" y="2448"/>
                    <a:pt x="17226" y="2448"/>
                  </a:cubicBezTo>
                  <a:cubicBezTo>
                    <a:pt x="16837" y="2448"/>
                    <a:pt x="16497" y="2501"/>
                    <a:pt x="16323" y="2654"/>
                  </a:cubicBezTo>
                  <a:cubicBezTo>
                    <a:pt x="15786" y="3119"/>
                    <a:pt x="17576" y="3584"/>
                    <a:pt x="17576" y="3584"/>
                  </a:cubicBezTo>
                  <a:cubicBezTo>
                    <a:pt x="5513" y="7593"/>
                    <a:pt x="2649" y="25312"/>
                    <a:pt x="2649" y="25312"/>
                  </a:cubicBezTo>
                  <a:cubicBezTo>
                    <a:pt x="2649" y="25312"/>
                    <a:pt x="0" y="29392"/>
                    <a:pt x="466" y="30180"/>
                  </a:cubicBezTo>
                  <a:cubicBezTo>
                    <a:pt x="570" y="30336"/>
                    <a:pt x="717" y="30398"/>
                    <a:pt x="886" y="30398"/>
                  </a:cubicBezTo>
                  <a:cubicBezTo>
                    <a:pt x="1527" y="30398"/>
                    <a:pt x="2470" y="29500"/>
                    <a:pt x="2470" y="29500"/>
                  </a:cubicBezTo>
                  <a:lnTo>
                    <a:pt x="2470" y="29500"/>
                  </a:lnTo>
                  <a:cubicBezTo>
                    <a:pt x="2470" y="29500"/>
                    <a:pt x="1253" y="32650"/>
                    <a:pt x="2005" y="33974"/>
                  </a:cubicBezTo>
                  <a:cubicBezTo>
                    <a:pt x="2164" y="34254"/>
                    <a:pt x="2320" y="34365"/>
                    <a:pt x="2466" y="34365"/>
                  </a:cubicBezTo>
                  <a:cubicBezTo>
                    <a:pt x="3014" y="34365"/>
                    <a:pt x="3437" y="32829"/>
                    <a:pt x="3437" y="32829"/>
                  </a:cubicBezTo>
                  <a:lnTo>
                    <a:pt x="3437" y="32829"/>
                  </a:lnTo>
                  <a:cubicBezTo>
                    <a:pt x="3437" y="32830"/>
                    <a:pt x="3329" y="42816"/>
                    <a:pt x="5405" y="44891"/>
                  </a:cubicBezTo>
                  <a:cubicBezTo>
                    <a:pt x="6894" y="46380"/>
                    <a:pt x="12189" y="46893"/>
                    <a:pt x="15781" y="46893"/>
                  </a:cubicBezTo>
                  <a:cubicBezTo>
                    <a:pt x="17200" y="46893"/>
                    <a:pt x="18353" y="46813"/>
                    <a:pt x="18900" y="46681"/>
                  </a:cubicBezTo>
                  <a:cubicBezTo>
                    <a:pt x="19430" y="46541"/>
                    <a:pt x="19915" y="46480"/>
                    <a:pt x="20429" y="46480"/>
                  </a:cubicBezTo>
                  <a:cubicBezTo>
                    <a:pt x="21757" y="46480"/>
                    <a:pt x="23281" y="46891"/>
                    <a:pt x="26274" y="47433"/>
                  </a:cubicBezTo>
                  <a:cubicBezTo>
                    <a:pt x="27514" y="47656"/>
                    <a:pt x="28862" y="47768"/>
                    <a:pt x="30163" y="47768"/>
                  </a:cubicBezTo>
                  <a:cubicBezTo>
                    <a:pt x="33256" y="47768"/>
                    <a:pt x="36089" y="47132"/>
                    <a:pt x="36618" y="45822"/>
                  </a:cubicBezTo>
                  <a:cubicBezTo>
                    <a:pt x="37406" y="43925"/>
                    <a:pt x="29710" y="42994"/>
                    <a:pt x="29710" y="42994"/>
                  </a:cubicBezTo>
                  <a:lnTo>
                    <a:pt x="32251" y="42314"/>
                  </a:lnTo>
                  <a:cubicBezTo>
                    <a:pt x="34220" y="42815"/>
                    <a:pt x="36117" y="43424"/>
                    <a:pt x="37979" y="44211"/>
                  </a:cubicBezTo>
                  <a:cubicBezTo>
                    <a:pt x="39938" y="45113"/>
                    <a:pt x="43708" y="45799"/>
                    <a:pt x="47527" y="45799"/>
                  </a:cubicBezTo>
                  <a:cubicBezTo>
                    <a:pt x="48104" y="45799"/>
                    <a:pt x="48681" y="45783"/>
                    <a:pt x="49254" y="45751"/>
                  </a:cubicBezTo>
                  <a:cubicBezTo>
                    <a:pt x="53620" y="45464"/>
                    <a:pt x="54372" y="43460"/>
                    <a:pt x="54373" y="43460"/>
                  </a:cubicBezTo>
                  <a:lnTo>
                    <a:pt x="54373" y="43460"/>
                  </a:lnTo>
                  <a:cubicBezTo>
                    <a:pt x="54098" y="45747"/>
                    <a:pt x="60943" y="46753"/>
                    <a:pt x="68711" y="46753"/>
                  </a:cubicBezTo>
                  <a:cubicBezTo>
                    <a:pt x="77113" y="46753"/>
                    <a:pt x="86593" y="45576"/>
                    <a:pt x="89308" y="43567"/>
                  </a:cubicBezTo>
                  <a:cubicBezTo>
                    <a:pt x="94534" y="39665"/>
                    <a:pt x="89308" y="33366"/>
                    <a:pt x="89308" y="33366"/>
                  </a:cubicBezTo>
                  <a:cubicBezTo>
                    <a:pt x="89308" y="33366"/>
                    <a:pt x="58847" y="15182"/>
                    <a:pt x="47071" y="6341"/>
                  </a:cubicBezTo>
                  <a:cubicBezTo>
                    <a:pt x="40086" y="1118"/>
                    <a:pt x="31690" y="0"/>
                    <a:pt x="25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68"/>
            <p:cNvSpPr/>
            <p:nvPr/>
          </p:nvSpPr>
          <p:spPr>
            <a:xfrm>
              <a:off x="1725625" y="2569700"/>
              <a:ext cx="2211250" cy="424525"/>
            </a:xfrm>
            <a:custGeom>
              <a:rect b="b" l="l" r="r" t="t"/>
              <a:pathLst>
                <a:path extrusionOk="0" h="16981" w="88450">
                  <a:moveTo>
                    <a:pt x="1683" y="0"/>
                  </a:moveTo>
                  <a:cubicBezTo>
                    <a:pt x="1074" y="1074"/>
                    <a:pt x="501" y="2184"/>
                    <a:pt x="0" y="3365"/>
                  </a:cubicBezTo>
                  <a:cubicBezTo>
                    <a:pt x="123" y="3524"/>
                    <a:pt x="242" y="3590"/>
                    <a:pt x="356" y="3590"/>
                  </a:cubicBezTo>
                  <a:cubicBezTo>
                    <a:pt x="906" y="3590"/>
                    <a:pt x="1325" y="2041"/>
                    <a:pt x="1325" y="2041"/>
                  </a:cubicBezTo>
                  <a:lnTo>
                    <a:pt x="1325" y="2041"/>
                  </a:lnTo>
                  <a:cubicBezTo>
                    <a:pt x="1325" y="2042"/>
                    <a:pt x="1217" y="12028"/>
                    <a:pt x="3293" y="14103"/>
                  </a:cubicBezTo>
                  <a:cubicBezTo>
                    <a:pt x="4782" y="15592"/>
                    <a:pt x="10077" y="16105"/>
                    <a:pt x="13669" y="16105"/>
                  </a:cubicBezTo>
                  <a:cubicBezTo>
                    <a:pt x="15088" y="16105"/>
                    <a:pt x="16241" y="16025"/>
                    <a:pt x="16788" y="15893"/>
                  </a:cubicBezTo>
                  <a:cubicBezTo>
                    <a:pt x="17318" y="15753"/>
                    <a:pt x="17803" y="15692"/>
                    <a:pt x="18317" y="15692"/>
                  </a:cubicBezTo>
                  <a:cubicBezTo>
                    <a:pt x="19645" y="15692"/>
                    <a:pt x="21169" y="16103"/>
                    <a:pt x="24162" y="16645"/>
                  </a:cubicBezTo>
                  <a:cubicBezTo>
                    <a:pt x="25402" y="16868"/>
                    <a:pt x="26750" y="16980"/>
                    <a:pt x="28051" y="16980"/>
                  </a:cubicBezTo>
                  <a:cubicBezTo>
                    <a:pt x="31144" y="16980"/>
                    <a:pt x="33977" y="16344"/>
                    <a:pt x="34506" y="15034"/>
                  </a:cubicBezTo>
                  <a:cubicBezTo>
                    <a:pt x="35294" y="13137"/>
                    <a:pt x="27634" y="12206"/>
                    <a:pt x="27634" y="12206"/>
                  </a:cubicBezTo>
                  <a:lnTo>
                    <a:pt x="30175" y="11526"/>
                  </a:lnTo>
                  <a:cubicBezTo>
                    <a:pt x="32144" y="12027"/>
                    <a:pt x="34041" y="12636"/>
                    <a:pt x="35867" y="13423"/>
                  </a:cubicBezTo>
                  <a:cubicBezTo>
                    <a:pt x="37857" y="14325"/>
                    <a:pt x="41631" y="15011"/>
                    <a:pt x="45451" y="15011"/>
                  </a:cubicBezTo>
                  <a:cubicBezTo>
                    <a:pt x="46027" y="15011"/>
                    <a:pt x="46605" y="14995"/>
                    <a:pt x="47178" y="14963"/>
                  </a:cubicBezTo>
                  <a:cubicBezTo>
                    <a:pt x="51544" y="14676"/>
                    <a:pt x="52296" y="12672"/>
                    <a:pt x="52296" y="12672"/>
                  </a:cubicBezTo>
                  <a:lnTo>
                    <a:pt x="52296" y="12672"/>
                  </a:lnTo>
                  <a:cubicBezTo>
                    <a:pt x="52021" y="14959"/>
                    <a:pt x="58867" y="15965"/>
                    <a:pt x="66635" y="15965"/>
                  </a:cubicBezTo>
                  <a:cubicBezTo>
                    <a:pt x="75036" y="15965"/>
                    <a:pt x="84517" y="14788"/>
                    <a:pt x="87232" y="12779"/>
                  </a:cubicBezTo>
                  <a:cubicBezTo>
                    <a:pt x="87698" y="12421"/>
                    <a:pt x="88091" y="12027"/>
                    <a:pt x="88449" y="11598"/>
                  </a:cubicBezTo>
                  <a:lnTo>
                    <a:pt x="88449" y="11598"/>
                  </a:lnTo>
                  <a:cubicBezTo>
                    <a:pt x="86381" y="11987"/>
                    <a:pt x="82133" y="12493"/>
                    <a:pt x="78649" y="12493"/>
                  </a:cubicBezTo>
                  <a:cubicBezTo>
                    <a:pt x="76043" y="12493"/>
                    <a:pt x="73865" y="12210"/>
                    <a:pt x="73344" y="11383"/>
                  </a:cubicBezTo>
                  <a:cubicBezTo>
                    <a:pt x="71840" y="9128"/>
                    <a:pt x="75348" y="4940"/>
                    <a:pt x="75348" y="4940"/>
                  </a:cubicBezTo>
                  <a:lnTo>
                    <a:pt x="75348" y="4940"/>
                  </a:lnTo>
                  <a:lnTo>
                    <a:pt x="45173" y="5370"/>
                  </a:lnTo>
                  <a:cubicBezTo>
                    <a:pt x="45173" y="5370"/>
                    <a:pt x="42978" y="8370"/>
                    <a:pt x="39413" y="8370"/>
                  </a:cubicBezTo>
                  <a:cubicBezTo>
                    <a:pt x="38659" y="8370"/>
                    <a:pt x="37844" y="8236"/>
                    <a:pt x="36976" y="7911"/>
                  </a:cubicBezTo>
                  <a:cubicBezTo>
                    <a:pt x="32001" y="6014"/>
                    <a:pt x="31607" y="3079"/>
                    <a:pt x="31607" y="3079"/>
                  </a:cubicBezTo>
                  <a:cubicBezTo>
                    <a:pt x="31607" y="3079"/>
                    <a:pt x="26803" y="10184"/>
                    <a:pt x="17523" y="10184"/>
                  </a:cubicBezTo>
                  <a:cubicBezTo>
                    <a:pt x="17258" y="10184"/>
                    <a:pt x="16989" y="10178"/>
                    <a:pt x="16716" y="10166"/>
                  </a:cubicBezTo>
                  <a:cubicBezTo>
                    <a:pt x="6944" y="9772"/>
                    <a:pt x="1969" y="645"/>
                    <a:pt x="1969" y="645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68"/>
            <p:cNvSpPr/>
            <p:nvPr/>
          </p:nvSpPr>
          <p:spPr>
            <a:xfrm>
              <a:off x="2785150" y="2690500"/>
              <a:ext cx="5400" cy="14350"/>
            </a:xfrm>
            <a:custGeom>
              <a:rect b="b" l="l" r="r" t="t"/>
              <a:pathLst>
                <a:path extrusionOk="0" h="574" w="216">
                  <a:moveTo>
                    <a:pt x="0" y="1"/>
                  </a:moveTo>
                  <a:cubicBezTo>
                    <a:pt x="72" y="180"/>
                    <a:pt x="143" y="394"/>
                    <a:pt x="215" y="573"/>
                  </a:cubicBezTo>
                  <a:cubicBezTo>
                    <a:pt x="179" y="359"/>
                    <a:pt x="143" y="180"/>
                    <a:pt x="143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68"/>
            <p:cNvSpPr/>
            <p:nvPr/>
          </p:nvSpPr>
          <p:spPr>
            <a:xfrm>
              <a:off x="2616025" y="1934350"/>
              <a:ext cx="1300250" cy="902225"/>
            </a:xfrm>
            <a:custGeom>
              <a:rect b="b" l="l" r="r" t="t"/>
              <a:pathLst>
                <a:path extrusionOk="0" h="36089" w="52010">
                  <a:moveTo>
                    <a:pt x="2076" y="16824"/>
                  </a:moveTo>
                  <a:lnTo>
                    <a:pt x="2112" y="16859"/>
                  </a:lnTo>
                  <a:lnTo>
                    <a:pt x="2184" y="16859"/>
                  </a:lnTo>
                  <a:lnTo>
                    <a:pt x="2148" y="16895"/>
                  </a:lnTo>
                  <a:cubicBezTo>
                    <a:pt x="2076" y="16967"/>
                    <a:pt x="2005" y="17074"/>
                    <a:pt x="1969" y="17182"/>
                  </a:cubicBezTo>
                  <a:cubicBezTo>
                    <a:pt x="1933" y="17217"/>
                    <a:pt x="1933" y="17253"/>
                    <a:pt x="1897" y="17289"/>
                  </a:cubicBezTo>
                  <a:cubicBezTo>
                    <a:pt x="1826" y="17396"/>
                    <a:pt x="1718" y="17504"/>
                    <a:pt x="1647" y="17575"/>
                  </a:cubicBezTo>
                  <a:cubicBezTo>
                    <a:pt x="1826" y="17253"/>
                    <a:pt x="1969" y="17003"/>
                    <a:pt x="2076" y="16824"/>
                  </a:cubicBezTo>
                  <a:close/>
                  <a:moveTo>
                    <a:pt x="859" y="19437"/>
                  </a:moveTo>
                  <a:lnTo>
                    <a:pt x="859" y="19437"/>
                  </a:lnTo>
                  <a:cubicBezTo>
                    <a:pt x="967" y="20117"/>
                    <a:pt x="1181" y="20761"/>
                    <a:pt x="1575" y="21334"/>
                  </a:cubicBezTo>
                  <a:cubicBezTo>
                    <a:pt x="1324" y="20976"/>
                    <a:pt x="1110" y="20618"/>
                    <a:pt x="967" y="20224"/>
                  </a:cubicBezTo>
                  <a:cubicBezTo>
                    <a:pt x="895" y="19974"/>
                    <a:pt x="859" y="19687"/>
                    <a:pt x="859" y="19437"/>
                  </a:cubicBezTo>
                  <a:close/>
                  <a:moveTo>
                    <a:pt x="51008" y="29495"/>
                  </a:moveTo>
                  <a:cubicBezTo>
                    <a:pt x="50900" y="29567"/>
                    <a:pt x="50793" y="29602"/>
                    <a:pt x="50650" y="29638"/>
                  </a:cubicBezTo>
                  <a:cubicBezTo>
                    <a:pt x="50471" y="29674"/>
                    <a:pt x="50328" y="29674"/>
                    <a:pt x="50328" y="29674"/>
                  </a:cubicBezTo>
                  <a:lnTo>
                    <a:pt x="50256" y="29674"/>
                  </a:lnTo>
                  <a:cubicBezTo>
                    <a:pt x="50184" y="29674"/>
                    <a:pt x="50113" y="29710"/>
                    <a:pt x="50005" y="29710"/>
                  </a:cubicBezTo>
                  <a:cubicBezTo>
                    <a:pt x="49791" y="29746"/>
                    <a:pt x="49576" y="29746"/>
                    <a:pt x="49361" y="29746"/>
                  </a:cubicBezTo>
                  <a:cubicBezTo>
                    <a:pt x="49898" y="29710"/>
                    <a:pt x="50471" y="29638"/>
                    <a:pt x="51008" y="29495"/>
                  </a:cubicBezTo>
                  <a:close/>
                  <a:moveTo>
                    <a:pt x="47643" y="29710"/>
                  </a:moveTo>
                  <a:cubicBezTo>
                    <a:pt x="47750" y="30175"/>
                    <a:pt x="47858" y="30640"/>
                    <a:pt x="47929" y="31142"/>
                  </a:cubicBezTo>
                  <a:cubicBezTo>
                    <a:pt x="47929" y="31321"/>
                    <a:pt x="47965" y="31499"/>
                    <a:pt x="48001" y="31678"/>
                  </a:cubicBezTo>
                  <a:cubicBezTo>
                    <a:pt x="47822" y="30963"/>
                    <a:pt x="47607" y="30282"/>
                    <a:pt x="47392" y="29710"/>
                  </a:cubicBezTo>
                  <a:close/>
                  <a:moveTo>
                    <a:pt x="8018" y="0"/>
                  </a:moveTo>
                  <a:cubicBezTo>
                    <a:pt x="7410" y="645"/>
                    <a:pt x="6873" y="1289"/>
                    <a:pt x="6372" y="1969"/>
                  </a:cubicBezTo>
                  <a:cubicBezTo>
                    <a:pt x="6014" y="2470"/>
                    <a:pt x="2005" y="8913"/>
                    <a:pt x="1897" y="10130"/>
                  </a:cubicBezTo>
                  <a:cubicBezTo>
                    <a:pt x="1826" y="10273"/>
                    <a:pt x="1647" y="10524"/>
                    <a:pt x="1503" y="10846"/>
                  </a:cubicBezTo>
                  <a:cubicBezTo>
                    <a:pt x="1146" y="11490"/>
                    <a:pt x="859" y="12170"/>
                    <a:pt x="609" y="12850"/>
                  </a:cubicBezTo>
                  <a:cubicBezTo>
                    <a:pt x="465" y="13208"/>
                    <a:pt x="358" y="13602"/>
                    <a:pt x="215" y="13960"/>
                  </a:cubicBezTo>
                  <a:cubicBezTo>
                    <a:pt x="143" y="14318"/>
                    <a:pt x="107" y="14640"/>
                    <a:pt x="36" y="14998"/>
                  </a:cubicBezTo>
                  <a:cubicBezTo>
                    <a:pt x="36" y="15320"/>
                    <a:pt x="0" y="15535"/>
                    <a:pt x="0" y="15714"/>
                  </a:cubicBezTo>
                  <a:cubicBezTo>
                    <a:pt x="0" y="15821"/>
                    <a:pt x="0" y="15893"/>
                    <a:pt x="36" y="16000"/>
                  </a:cubicBezTo>
                  <a:lnTo>
                    <a:pt x="36" y="16072"/>
                  </a:lnTo>
                  <a:cubicBezTo>
                    <a:pt x="36" y="16072"/>
                    <a:pt x="36" y="16108"/>
                    <a:pt x="36" y="16144"/>
                  </a:cubicBezTo>
                  <a:cubicBezTo>
                    <a:pt x="36" y="16215"/>
                    <a:pt x="72" y="16323"/>
                    <a:pt x="72" y="16394"/>
                  </a:cubicBezTo>
                  <a:cubicBezTo>
                    <a:pt x="143" y="16573"/>
                    <a:pt x="215" y="16716"/>
                    <a:pt x="358" y="16859"/>
                  </a:cubicBezTo>
                  <a:cubicBezTo>
                    <a:pt x="537" y="16967"/>
                    <a:pt x="752" y="17003"/>
                    <a:pt x="967" y="17003"/>
                  </a:cubicBezTo>
                  <a:cubicBezTo>
                    <a:pt x="1253" y="16967"/>
                    <a:pt x="1575" y="16931"/>
                    <a:pt x="1861" y="16895"/>
                  </a:cubicBezTo>
                  <a:lnTo>
                    <a:pt x="1861" y="16895"/>
                  </a:lnTo>
                  <a:cubicBezTo>
                    <a:pt x="1718" y="17038"/>
                    <a:pt x="1539" y="17253"/>
                    <a:pt x="1324" y="17504"/>
                  </a:cubicBezTo>
                  <a:cubicBezTo>
                    <a:pt x="1038" y="17862"/>
                    <a:pt x="788" y="18291"/>
                    <a:pt x="573" y="18685"/>
                  </a:cubicBezTo>
                  <a:cubicBezTo>
                    <a:pt x="358" y="19222"/>
                    <a:pt x="286" y="19795"/>
                    <a:pt x="430" y="20367"/>
                  </a:cubicBezTo>
                  <a:cubicBezTo>
                    <a:pt x="573" y="20904"/>
                    <a:pt x="859" y="21405"/>
                    <a:pt x="1181" y="21835"/>
                  </a:cubicBezTo>
                  <a:cubicBezTo>
                    <a:pt x="1503" y="22193"/>
                    <a:pt x="1790" y="22551"/>
                    <a:pt x="2148" y="22873"/>
                  </a:cubicBezTo>
                  <a:cubicBezTo>
                    <a:pt x="2434" y="23124"/>
                    <a:pt x="2720" y="23338"/>
                    <a:pt x="2864" y="23517"/>
                  </a:cubicBezTo>
                  <a:cubicBezTo>
                    <a:pt x="3043" y="23660"/>
                    <a:pt x="3150" y="23732"/>
                    <a:pt x="3150" y="23732"/>
                  </a:cubicBezTo>
                  <a:lnTo>
                    <a:pt x="3436" y="23983"/>
                  </a:lnTo>
                  <a:lnTo>
                    <a:pt x="3794" y="24233"/>
                  </a:lnTo>
                  <a:lnTo>
                    <a:pt x="4260" y="24520"/>
                  </a:lnTo>
                  <a:cubicBezTo>
                    <a:pt x="5119" y="25056"/>
                    <a:pt x="6014" y="25450"/>
                    <a:pt x="6980" y="25737"/>
                  </a:cubicBezTo>
                  <a:lnTo>
                    <a:pt x="7768" y="25951"/>
                  </a:lnTo>
                  <a:cubicBezTo>
                    <a:pt x="8018" y="26023"/>
                    <a:pt x="8269" y="26059"/>
                    <a:pt x="8519" y="26095"/>
                  </a:cubicBezTo>
                  <a:cubicBezTo>
                    <a:pt x="8877" y="26166"/>
                    <a:pt x="9235" y="26238"/>
                    <a:pt x="9629" y="26238"/>
                  </a:cubicBezTo>
                  <a:cubicBezTo>
                    <a:pt x="8949" y="26989"/>
                    <a:pt x="8340" y="27813"/>
                    <a:pt x="7839" y="28672"/>
                  </a:cubicBezTo>
                  <a:lnTo>
                    <a:pt x="7768" y="28779"/>
                  </a:lnTo>
                  <a:cubicBezTo>
                    <a:pt x="7732" y="28851"/>
                    <a:pt x="7696" y="28922"/>
                    <a:pt x="7660" y="28958"/>
                  </a:cubicBezTo>
                  <a:cubicBezTo>
                    <a:pt x="7302" y="29567"/>
                    <a:pt x="7087" y="30247"/>
                    <a:pt x="7052" y="30963"/>
                  </a:cubicBezTo>
                  <a:lnTo>
                    <a:pt x="6980" y="30819"/>
                  </a:lnTo>
                  <a:lnTo>
                    <a:pt x="6980" y="30819"/>
                  </a:lnTo>
                  <a:cubicBezTo>
                    <a:pt x="6980" y="30891"/>
                    <a:pt x="7016" y="30998"/>
                    <a:pt x="7052" y="31070"/>
                  </a:cubicBezTo>
                  <a:cubicBezTo>
                    <a:pt x="7087" y="31213"/>
                    <a:pt x="7123" y="31356"/>
                    <a:pt x="7159" y="31499"/>
                  </a:cubicBezTo>
                  <a:cubicBezTo>
                    <a:pt x="7374" y="32072"/>
                    <a:pt x="7875" y="32430"/>
                    <a:pt x="8448" y="32502"/>
                  </a:cubicBezTo>
                  <a:cubicBezTo>
                    <a:pt x="8547" y="32552"/>
                    <a:pt x="8655" y="32578"/>
                    <a:pt x="8763" y="32578"/>
                  </a:cubicBezTo>
                  <a:cubicBezTo>
                    <a:pt x="8887" y="32578"/>
                    <a:pt x="9013" y="32543"/>
                    <a:pt x="9128" y="32466"/>
                  </a:cubicBezTo>
                  <a:cubicBezTo>
                    <a:pt x="9271" y="32430"/>
                    <a:pt x="9414" y="32359"/>
                    <a:pt x="9557" y="32323"/>
                  </a:cubicBezTo>
                  <a:cubicBezTo>
                    <a:pt x="9629" y="32466"/>
                    <a:pt x="9772" y="32573"/>
                    <a:pt x="9808" y="32717"/>
                  </a:cubicBezTo>
                  <a:cubicBezTo>
                    <a:pt x="9967" y="32590"/>
                    <a:pt x="10176" y="32535"/>
                    <a:pt x="10418" y="32535"/>
                  </a:cubicBezTo>
                  <a:cubicBezTo>
                    <a:pt x="11752" y="32535"/>
                    <a:pt x="14109" y="34195"/>
                    <a:pt x="14927" y="34649"/>
                  </a:cubicBezTo>
                  <a:cubicBezTo>
                    <a:pt x="16030" y="35283"/>
                    <a:pt x="16963" y="35671"/>
                    <a:pt x="18000" y="35671"/>
                  </a:cubicBezTo>
                  <a:cubicBezTo>
                    <a:pt x="18545" y="35671"/>
                    <a:pt x="19118" y="35564"/>
                    <a:pt x="19759" y="35330"/>
                  </a:cubicBezTo>
                  <a:cubicBezTo>
                    <a:pt x="21728" y="34614"/>
                    <a:pt x="23839" y="32895"/>
                    <a:pt x="25916" y="32752"/>
                  </a:cubicBezTo>
                  <a:cubicBezTo>
                    <a:pt x="28922" y="32502"/>
                    <a:pt x="32036" y="32287"/>
                    <a:pt x="35043" y="32251"/>
                  </a:cubicBezTo>
                  <a:cubicBezTo>
                    <a:pt x="36018" y="32237"/>
                    <a:pt x="36847" y="32169"/>
                    <a:pt x="37630" y="32169"/>
                  </a:cubicBezTo>
                  <a:cubicBezTo>
                    <a:pt x="38861" y="32169"/>
                    <a:pt x="39979" y="32337"/>
                    <a:pt x="41379" y="33146"/>
                  </a:cubicBezTo>
                  <a:lnTo>
                    <a:pt x="41629" y="33289"/>
                  </a:lnTo>
                  <a:cubicBezTo>
                    <a:pt x="42453" y="33790"/>
                    <a:pt x="43383" y="34399"/>
                    <a:pt x="44242" y="34900"/>
                  </a:cubicBezTo>
                  <a:lnTo>
                    <a:pt x="44278" y="34900"/>
                  </a:lnTo>
                  <a:cubicBezTo>
                    <a:pt x="44636" y="35079"/>
                    <a:pt x="44994" y="35258"/>
                    <a:pt x="45388" y="35437"/>
                  </a:cubicBezTo>
                  <a:lnTo>
                    <a:pt x="45567" y="35508"/>
                  </a:lnTo>
                  <a:cubicBezTo>
                    <a:pt x="45173" y="35437"/>
                    <a:pt x="44815" y="35330"/>
                    <a:pt x="44421" y="35186"/>
                  </a:cubicBezTo>
                  <a:cubicBezTo>
                    <a:pt x="44171" y="35043"/>
                    <a:pt x="43885" y="34900"/>
                    <a:pt x="43598" y="34793"/>
                  </a:cubicBezTo>
                  <a:lnTo>
                    <a:pt x="43598" y="34793"/>
                  </a:lnTo>
                  <a:cubicBezTo>
                    <a:pt x="43562" y="34828"/>
                    <a:pt x="43813" y="35151"/>
                    <a:pt x="44314" y="35437"/>
                  </a:cubicBezTo>
                  <a:cubicBezTo>
                    <a:pt x="44923" y="35795"/>
                    <a:pt x="45603" y="36010"/>
                    <a:pt x="46319" y="36081"/>
                  </a:cubicBezTo>
                  <a:cubicBezTo>
                    <a:pt x="46374" y="36086"/>
                    <a:pt x="46429" y="36088"/>
                    <a:pt x="46483" y="36088"/>
                  </a:cubicBezTo>
                  <a:cubicBezTo>
                    <a:pt x="46850" y="36088"/>
                    <a:pt x="47193" y="35987"/>
                    <a:pt x="47536" y="35831"/>
                  </a:cubicBezTo>
                  <a:cubicBezTo>
                    <a:pt x="47858" y="35652"/>
                    <a:pt x="48108" y="35365"/>
                    <a:pt x="48287" y="35043"/>
                  </a:cubicBezTo>
                  <a:cubicBezTo>
                    <a:pt x="48430" y="34828"/>
                    <a:pt x="48502" y="34578"/>
                    <a:pt x="48574" y="34327"/>
                  </a:cubicBezTo>
                  <a:cubicBezTo>
                    <a:pt x="48609" y="34256"/>
                    <a:pt x="48609" y="34184"/>
                    <a:pt x="48645" y="34148"/>
                  </a:cubicBezTo>
                  <a:lnTo>
                    <a:pt x="48645" y="34077"/>
                  </a:lnTo>
                  <a:cubicBezTo>
                    <a:pt x="48645" y="34077"/>
                    <a:pt x="48645" y="33969"/>
                    <a:pt x="48645" y="33790"/>
                  </a:cubicBezTo>
                  <a:cubicBezTo>
                    <a:pt x="48681" y="33576"/>
                    <a:pt x="48681" y="33325"/>
                    <a:pt x="48681" y="33074"/>
                  </a:cubicBezTo>
                  <a:cubicBezTo>
                    <a:pt x="48645" y="32394"/>
                    <a:pt x="48538" y="31678"/>
                    <a:pt x="48395" y="30998"/>
                  </a:cubicBezTo>
                  <a:cubicBezTo>
                    <a:pt x="48287" y="30569"/>
                    <a:pt x="48144" y="30104"/>
                    <a:pt x="48001" y="29710"/>
                  </a:cubicBezTo>
                  <a:lnTo>
                    <a:pt x="48108" y="29710"/>
                  </a:lnTo>
                  <a:cubicBezTo>
                    <a:pt x="48430" y="29925"/>
                    <a:pt x="48788" y="30104"/>
                    <a:pt x="49182" y="30211"/>
                  </a:cubicBezTo>
                  <a:cubicBezTo>
                    <a:pt x="49469" y="30282"/>
                    <a:pt x="49755" y="30354"/>
                    <a:pt x="50041" y="30354"/>
                  </a:cubicBezTo>
                  <a:lnTo>
                    <a:pt x="50435" y="30354"/>
                  </a:lnTo>
                  <a:cubicBezTo>
                    <a:pt x="50578" y="30318"/>
                    <a:pt x="50721" y="30282"/>
                    <a:pt x="50865" y="30247"/>
                  </a:cubicBezTo>
                  <a:cubicBezTo>
                    <a:pt x="51187" y="30104"/>
                    <a:pt x="51437" y="29925"/>
                    <a:pt x="51616" y="29638"/>
                  </a:cubicBezTo>
                  <a:cubicBezTo>
                    <a:pt x="51759" y="29495"/>
                    <a:pt x="51831" y="29280"/>
                    <a:pt x="51867" y="29065"/>
                  </a:cubicBezTo>
                  <a:cubicBezTo>
                    <a:pt x="52010" y="28922"/>
                    <a:pt x="52010" y="28672"/>
                    <a:pt x="51867" y="28350"/>
                  </a:cubicBezTo>
                  <a:cubicBezTo>
                    <a:pt x="51688" y="28099"/>
                    <a:pt x="51580" y="27956"/>
                    <a:pt x="51580" y="27956"/>
                  </a:cubicBezTo>
                  <a:cubicBezTo>
                    <a:pt x="51580" y="27956"/>
                    <a:pt x="21119" y="9772"/>
                    <a:pt x="9343" y="931"/>
                  </a:cubicBezTo>
                  <a:cubicBezTo>
                    <a:pt x="8913" y="609"/>
                    <a:pt x="8448" y="322"/>
                    <a:pt x="8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68"/>
            <p:cNvSpPr/>
            <p:nvPr/>
          </p:nvSpPr>
          <p:spPr>
            <a:xfrm>
              <a:off x="2689400" y="2785350"/>
              <a:ext cx="349025" cy="102950"/>
            </a:xfrm>
            <a:custGeom>
              <a:rect b="b" l="l" r="r" t="t"/>
              <a:pathLst>
                <a:path extrusionOk="0" h="4118" w="13961">
                  <a:moveTo>
                    <a:pt x="6515" y="1"/>
                  </a:moveTo>
                  <a:cubicBezTo>
                    <a:pt x="5620" y="73"/>
                    <a:pt x="4725" y="144"/>
                    <a:pt x="3830" y="287"/>
                  </a:cubicBezTo>
                  <a:cubicBezTo>
                    <a:pt x="1897" y="609"/>
                    <a:pt x="0" y="1075"/>
                    <a:pt x="36" y="1146"/>
                  </a:cubicBezTo>
                  <a:cubicBezTo>
                    <a:pt x="36" y="1164"/>
                    <a:pt x="91" y="1172"/>
                    <a:pt x="191" y="1172"/>
                  </a:cubicBezTo>
                  <a:cubicBezTo>
                    <a:pt x="687" y="1172"/>
                    <a:pt x="2295" y="979"/>
                    <a:pt x="3902" y="860"/>
                  </a:cubicBezTo>
                  <a:cubicBezTo>
                    <a:pt x="4600" y="779"/>
                    <a:pt x="5318" y="739"/>
                    <a:pt x="5935" y="739"/>
                  </a:cubicBezTo>
                  <a:cubicBezTo>
                    <a:pt x="6141" y="739"/>
                    <a:pt x="6336" y="744"/>
                    <a:pt x="6515" y="753"/>
                  </a:cubicBezTo>
                  <a:cubicBezTo>
                    <a:pt x="7231" y="753"/>
                    <a:pt x="7696" y="788"/>
                    <a:pt x="7696" y="788"/>
                  </a:cubicBezTo>
                  <a:cubicBezTo>
                    <a:pt x="8090" y="788"/>
                    <a:pt x="8484" y="824"/>
                    <a:pt x="8877" y="860"/>
                  </a:cubicBezTo>
                  <a:cubicBezTo>
                    <a:pt x="9736" y="967"/>
                    <a:pt x="10560" y="1182"/>
                    <a:pt x="11347" y="1540"/>
                  </a:cubicBezTo>
                  <a:cubicBezTo>
                    <a:pt x="11741" y="1719"/>
                    <a:pt x="12135" y="1934"/>
                    <a:pt x="12493" y="2256"/>
                  </a:cubicBezTo>
                  <a:cubicBezTo>
                    <a:pt x="12815" y="2507"/>
                    <a:pt x="13065" y="2793"/>
                    <a:pt x="13316" y="3115"/>
                  </a:cubicBezTo>
                  <a:cubicBezTo>
                    <a:pt x="13710" y="3688"/>
                    <a:pt x="13924" y="4117"/>
                    <a:pt x="13960" y="4117"/>
                  </a:cubicBezTo>
                  <a:cubicBezTo>
                    <a:pt x="13924" y="3688"/>
                    <a:pt x="13781" y="3294"/>
                    <a:pt x="13566" y="2936"/>
                  </a:cubicBezTo>
                  <a:cubicBezTo>
                    <a:pt x="13352" y="2578"/>
                    <a:pt x="13065" y="2220"/>
                    <a:pt x="12779" y="1934"/>
                  </a:cubicBezTo>
                  <a:cubicBezTo>
                    <a:pt x="12421" y="1576"/>
                    <a:pt x="12027" y="1254"/>
                    <a:pt x="11598" y="1039"/>
                  </a:cubicBezTo>
                  <a:cubicBezTo>
                    <a:pt x="10774" y="609"/>
                    <a:pt x="9880" y="323"/>
                    <a:pt x="8985" y="180"/>
                  </a:cubicBezTo>
                  <a:cubicBezTo>
                    <a:pt x="8233" y="37"/>
                    <a:pt x="7732" y="1"/>
                    <a:pt x="773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68"/>
            <p:cNvSpPr/>
            <p:nvPr/>
          </p:nvSpPr>
          <p:spPr>
            <a:xfrm>
              <a:off x="2923850" y="2843200"/>
              <a:ext cx="80575" cy="81775"/>
            </a:xfrm>
            <a:custGeom>
              <a:rect b="b" l="l" r="r" t="t"/>
              <a:pathLst>
                <a:path extrusionOk="0" h="3271" w="3223">
                  <a:moveTo>
                    <a:pt x="204" y="0"/>
                  </a:moveTo>
                  <a:cubicBezTo>
                    <a:pt x="96" y="0"/>
                    <a:pt x="23" y="16"/>
                    <a:pt x="0" y="49"/>
                  </a:cubicBezTo>
                  <a:cubicBezTo>
                    <a:pt x="0" y="157"/>
                    <a:pt x="537" y="407"/>
                    <a:pt x="1039" y="694"/>
                  </a:cubicBezTo>
                  <a:cubicBezTo>
                    <a:pt x="1325" y="908"/>
                    <a:pt x="1611" y="1159"/>
                    <a:pt x="1898" y="1410"/>
                  </a:cubicBezTo>
                  <a:cubicBezTo>
                    <a:pt x="2184" y="1624"/>
                    <a:pt x="2399" y="1911"/>
                    <a:pt x="2614" y="2197"/>
                  </a:cubicBezTo>
                  <a:cubicBezTo>
                    <a:pt x="2721" y="2448"/>
                    <a:pt x="2828" y="2662"/>
                    <a:pt x="2936" y="2913"/>
                  </a:cubicBezTo>
                  <a:cubicBezTo>
                    <a:pt x="3007" y="3128"/>
                    <a:pt x="3043" y="3271"/>
                    <a:pt x="3115" y="3271"/>
                  </a:cubicBezTo>
                  <a:cubicBezTo>
                    <a:pt x="3150" y="3271"/>
                    <a:pt x="3186" y="3128"/>
                    <a:pt x="3222" y="2877"/>
                  </a:cubicBezTo>
                  <a:cubicBezTo>
                    <a:pt x="3222" y="2591"/>
                    <a:pt x="3186" y="2269"/>
                    <a:pt x="3079" y="1982"/>
                  </a:cubicBezTo>
                  <a:cubicBezTo>
                    <a:pt x="2971" y="1696"/>
                    <a:pt x="2828" y="1410"/>
                    <a:pt x="2649" y="1159"/>
                  </a:cubicBezTo>
                  <a:cubicBezTo>
                    <a:pt x="2506" y="980"/>
                    <a:pt x="2363" y="873"/>
                    <a:pt x="2363" y="873"/>
                  </a:cubicBezTo>
                  <a:lnTo>
                    <a:pt x="2291" y="765"/>
                  </a:lnTo>
                  <a:cubicBezTo>
                    <a:pt x="2220" y="729"/>
                    <a:pt x="2112" y="658"/>
                    <a:pt x="2041" y="622"/>
                  </a:cubicBezTo>
                  <a:cubicBezTo>
                    <a:pt x="1790" y="443"/>
                    <a:pt x="1540" y="336"/>
                    <a:pt x="1253" y="228"/>
                  </a:cubicBezTo>
                  <a:cubicBezTo>
                    <a:pt x="858" y="80"/>
                    <a:pt x="445" y="0"/>
                    <a:pt x="20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68"/>
            <p:cNvSpPr/>
            <p:nvPr/>
          </p:nvSpPr>
          <p:spPr>
            <a:xfrm>
              <a:off x="2880000" y="2867150"/>
              <a:ext cx="56300" cy="73975"/>
            </a:xfrm>
            <a:custGeom>
              <a:rect b="b" l="l" r="r" t="t"/>
              <a:pathLst>
                <a:path extrusionOk="0" h="2959" w="2252">
                  <a:moveTo>
                    <a:pt x="109" y="1"/>
                  </a:moveTo>
                  <a:cubicBezTo>
                    <a:pt x="69" y="1"/>
                    <a:pt x="44" y="8"/>
                    <a:pt x="36" y="22"/>
                  </a:cubicBezTo>
                  <a:cubicBezTo>
                    <a:pt x="1" y="129"/>
                    <a:pt x="358" y="416"/>
                    <a:pt x="645" y="738"/>
                  </a:cubicBezTo>
                  <a:cubicBezTo>
                    <a:pt x="788" y="953"/>
                    <a:pt x="931" y="1096"/>
                    <a:pt x="1003" y="1239"/>
                  </a:cubicBezTo>
                  <a:lnTo>
                    <a:pt x="1146" y="1454"/>
                  </a:lnTo>
                  <a:lnTo>
                    <a:pt x="1289" y="1669"/>
                  </a:lnTo>
                  <a:cubicBezTo>
                    <a:pt x="1432" y="1812"/>
                    <a:pt x="1540" y="1991"/>
                    <a:pt x="1647" y="2170"/>
                  </a:cubicBezTo>
                  <a:cubicBezTo>
                    <a:pt x="1826" y="2528"/>
                    <a:pt x="1933" y="2957"/>
                    <a:pt x="2041" y="2957"/>
                  </a:cubicBezTo>
                  <a:cubicBezTo>
                    <a:pt x="2046" y="2958"/>
                    <a:pt x="2050" y="2959"/>
                    <a:pt x="2055" y="2959"/>
                  </a:cubicBezTo>
                  <a:cubicBezTo>
                    <a:pt x="2189" y="2959"/>
                    <a:pt x="2252" y="2474"/>
                    <a:pt x="2148" y="1955"/>
                  </a:cubicBezTo>
                  <a:cubicBezTo>
                    <a:pt x="2077" y="1740"/>
                    <a:pt x="2005" y="1525"/>
                    <a:pt x="1898" y="1311"/>
                  </a:cubicBezTo>
                  <a:cubicBezTo>
                    <a:pt x="1826" y="1132"/>
                    <a:pt x="1754" y="1024"/>
                    <a:pt x="1754" y="1024"/>
                  </a:cubicBezTo>
                  <a:lnTo>
                    <a:pt x="1540" y="774"/>
                  </a:lnTo>
                  <a:cubicBezTo>
                    <a:pt x="1361" y="631"/>
                    <a:pt x="1182" y="487"/>
                    <a:pt x="1003" y="344"/>
                  </a:cubicBezTo>
                  <a:cubicBezTo>
                    <a:pt x="659" y="115"/>
                    <a:pt x="270" y="1"/>
                    <a:pt x="10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68"/>
            <p:cNvSpPr/>
            <p:nvPr/>
          </p:nvSpPr>
          <p:spPr>
            <a:xfrm>
              <a:off x="2789625" y="2727150"/>
              <a:ext cx="80550" cy="65175"/>
            </a:xfrm>
            <a:custGeom>
              <a:rect b="b" l="l" r="r" t="t"/>
              <a:pathLst>
                <a:path extrusionOk="0" h="2607" w="3222">
                  <a:moveTo>
                    <a:pt x="3105" y="0"/>
                  </a:moveTo>
                  <a:cubicBezTo>
                    <a:pt x="3020" y="0"/>
                    <a:pt x="2742" y="410"/>
                    <a:pt x="2399" y="754"/>
                  </a:cubicBezTo>
                  <a:cubicBezTo>
                    <a:pt x="2255" y="897"/>
                    <a:pt x="2076" y="1040"/>
                    <a:pt x="1897" y="1183"/>
                  </a:cubicBezTo>
                  <a:lnTo>
                    <a:pt x="1647" y="1362"/>
                  </a:lnTo>
                  <a:cubicBezTo>
                    <a:pt x="1432" y="1577"/>
                    <a:pt x="1182" y="1792"/>
                    <a:pt x="895" y="1971"/>
                  </a:cubicBezTo>
                  <a:cubicBezTo>
                    <a:pt x="501" y="2257"/>
                    <a:pt x="0" y="2472"/>
                    <a:pt x="36" y="2544"/>
                  </a:cubicBezTo>
                  <a:cubicBezTo>
                    <a:pt x="36" y="2586"/>
                    <a:pt x="125" y="2606"/>
                    <a:pt x="266" y="2606"/>
                  </a:cubicBezTo>
                  <a:cubicBezTo>
                    <a:pt x="482" y="2606"/>
                    <a:pt x="821" y="2559"/>
                    <a:pt x="1146" y="2472"/>
                  </a:cubicBezTo>
                  <a:cubicBezTo>
                    <a:pt x="1504" y="2329"/>
                    <a:pt x="1826" y="2150"/>
                    <a:pt x="2148" y="1935"/>
                  </a:cubicBezTo>
                  <a:lnTo>
                    <a:pt x="2363" y="1685"/>
                  </a:lnTo>
                  <a:cubicBezTo>
                    <a:pt x="2542" y="1506"/>
                    <a:pt x="2685" y="1291"/>
                    <a:pt x="2828" y="1076"/>
                  </a:cubicBezTo>
                  <a:cubicBezTo>
                    <a:pt x="3114" y="575"/>
                    <a:pt x="3222" y="38"/>
                    <a:pt x="3114" y="2"/>
                  </a:cubicBezTo>
                  <a:cubicBezTo>
                    <a:pt x="3112" y="1"/>
                    <a:pt x="3108" y="0"/>
                    <a:pt x="310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68"/>
            <p:cNvSpPr/>
            <p:nvPr/>
          </p:nvSpPr>
          <p:spPr>
            <a:xfrm>
              <a:off x="2473725" y="2652900"/>
              <a:ext cx="71625" cy="221975"/>
            </a:xfrm>
            <a:custGeom>
              <a:rect b="b" l="l" r="r" t="t"/>
              <a:pathLst>
                <a:path extrusionOk="0" h="8879" w="2865">
                  <a:moveTo>
                    <a:pt x="2753" y="0"/>
                  </a:moveTo>
                  <a:cubicBezTo>
                    <a:pt x="2660" y="0"/>
                    <a:pt x="1887" y="1058"/>
                    <a:pt x="1254" y="2185"/>
                  </a:cubicBezTo>
                  <a:cubicBezTo>
                    <a:pt x="967" y="2722"/>
                    <a:pt x="681" y="3294"/>
                    <a:pt x="466" y="3867"/>
                  </a:cubicBezTo>
                  <a:cubicBezTo>
                    <a:pt x="359" y="4118"/>
                    <a:pt x="287" y="4368"/>
                    <a:pt x="215" y="4655"/>
                  </a:cubicBezTo>
                  <a:lnTo>
                    <a:pt x="144" y="4869"/>
                  </a:lnTo>
                  <a:cubicBezTo>
                    <a:pt x="108" y="5084"/>
                    <a:pt x="108" y="5299"/>
                    <a:pt x="72" y="5514"/>
                  </a:cubicBezTo>
                  <a:cubicBezTo>
                    <a:pt x="1" y="6158"/>
                    <a:pt x="108" y="6802"/>
                    <a:pt x="394" y="7411"/>
                  </a:cubicBezTo>
                  <a:cubicBezTo>
                    <a:pt x="681" y="7984"/>
                    <a:pt x="1182" y="8449"/>
                    <a:pt x="1790" y="8699"/>
                  </a:cubicBezTo>
                  <a:cubicBezTo>
                    <a:pt x="2041" y="8807"/>
                    <a:pt x="2327" y="8878"/>
                    <a:pt x="2614" y="8878"/>
                  </a:cubicBezTo>
                  <a:cubicBezTo>
                    <a:pt x="2614" y="8807"/>
                    <a:pt x="2327" y="8664"/>
                    <a:pt x="1934" y="8413"/>
                  </a:cubicBezTo>
                  <a:cubicBezTo>
                    <a:pt x="1468" y="8127"/>
                    <a:pt x="1075" y="7697"/>
                    <a:pt x="896" y="7196"/>
                  </a:cubicBezTo>
                  <a:cubicBezTo>
                    <a:pt x="717" y="6659"/>
                    <a:pt x="681" y="6122"/>
                    <a:pt x="752" y="5549"/>
                  </a:cubicBezTo>
                  <a:cubicBezTo>
                    <a:pt x="788" y="5335"/>
                    <a:pt x="860" y="5156"/>
                    <a:pt x="896" y="5013"/>
                  </a:cubicBezTo>
                  <a:lnTo>
                    <a:pt x="931" y="4834"/>
                  </a:lnTo>
                  <a:cubicBezTo>
                    <a:pt x="931" y="4834"/>
                    <a:pt x="1003" y="4511"/>
                    <a:pt x="1146" y="4046"/>
                  </a:cubicBezTo>
                  <a:cubicBezTo>
                    <a:pt x="1289" y="3509"/>
                    <a:pt x="1504" y="2936"/>
                    <a:pt x="1755" y="2400"/>
                  </a:cubicBezTo>
                  <a:cubicBezTo>
                    <a:pt x="2256" y="1254"/>
                    <a:pt x="2864" y="73"/>
                    <a:pt x="2757" y="1"/>
                  </a:cubicBezTo>
                  <a:cubicBezTo>
                    <a:pt x="2756" y="1"/>
                    <a:pt x="2754" y="0"/>
                    <a:pt x="2753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68"/>
            <p:cNvSpPr/>
            <p:nvPr/>
          </p:nvSpPr>
          <p:spPr>
            <a:xfrm>
              <a:off x="2264325" y="2439050"/>
              <a:ext cx="252375" cy="455500"/>
            </a:xfrm>
            <a:custGeom>
              <a:rect b="b" l="l" r="r" t="t"/>
              <a:pathLst>
                <a:path extrusionOk="0" h="18220" w="10095">
                  <a:moveTo>
                    <a:pt x="9952" y="0"/>
                  </a:moveTo>
                  <a:cubicBezTo>
                    <a:pt x="9844" y="0"/>
                    <a:pt x="9808" y="2828"/>
                    <a:pt x="9379" y="5584"/>
                  </a:cubicBezTo>
                  <a:cubicBezTo>
                    <a:pt x="9164" y="6837"/>
                    <a:pt x="8878" y="8054"/>
                    <a:pt x="8484" y="9271"/>
                  </a:cubicBezTo>
                  <a:cubicBezTo>
                    <a:pt x="8341" y="9772"/>
                    <a:pt x="8126" y="10166"/>
                    <a:pt x="8019" y="10452"/>
                  </a:cubicBezTo>
                  <a:cubicBezTo>
                    <a:pt x="7911" y="10703"/>
                    <a:pt x="7840" y="10882"/>
                    <a:pt x="7840" y="10882"/>
                  </a:cubicBezTo>
                  <a:lnTo>
                    <a:pt x="7661" y="11347"/>
                  </a:lnTo>
                  <a:cubicBezTo>
                    <a:pt x="7482" y="11705"/>
                    <a:pt x="7303" y="12099"/>
                    <a:pt x="7088" y="12457"/>
                  </a:cubicBezTo>
                  <a:lnTo>
                    <a:pt x="6659" y="13173"/>
                  </a:lnTo>
                  <a:cubicBezTo>
                    <a:pt x="6480" y="13388"/>
                    <a:pt x="6301" y="13638"/>
                    <a:pt x="6122" y="13925"/>
                  </a:cubicBezTo>
                  <a:cubicBezTo>
                    <a:pt x="5943" y="14175"/>
                    <a:pt x="5728" y="14426"/>
                    <a:pt x="5477" y="14676"/>
                  </a:cubicBezTo>
                  <a:cubicBezTo>
                    <a:pt x="5263" y="14927"/>
                    <a:pt x="5012" y="15177"/>
                    <a:pt x="4761" y="15392"/>
                  </a:cubicBezTo>
                  <a:lnTo>
                    <a:pt x="3974" y="16072"/>
                  </a:lnTo>
                  <a:lnTo>
                    <a:pt x="3115" y="16573"/>
                  </a:lnTo>
                  <a:cubicBezTo>
                    <a:pt x="3007" y="16681"/>
                    <a:pt x="2864" y="16788"/>
                    <a:pt x="2721" y="16860"/>
                  </a:cubicBezTo>
                  <a:lnTo>
                    <a:pt x="2327" y="17074"/>
                  </a:lnTo>
                  <a:lnTo>
                    <a:pt x="1576" y="17468"/>
                  </a:lnTo>
                  <a:cubicBezTo>
                    <a:pt x="1039" y="17683"/>
                    <a:pt x="502" y="17934"/>
                    <a:pt x="1" y="18220"/>
                  </a:cubicBezTo>
                  <a:cubicBezTo>
                    <a:pt x="573" y="18112"/>
                    <a:pt x="1146" y="17969"/>
                    <a:pt x="1719" y="17755"/>
                  </a:cubicBezTo>
                  <a:lnTo>
                    <a:pt x="2506" y="17397"/>
                  </a:lnTo>
                  <a:lnTo>
                    <a:pt x="2936" y="17182"/>
                  </a:lnTo>
                  <a:cubicBezTo>
                    <a:pt x="3079" y="17110"/>
                    <a:pt x="3222" y="17039"/>
                    <a:pt x="3401" y="16931"/>
                  </a:cubicBezTo>
                  <a:lnTo>
                    <a:pt x="4296" y="16394"/>
                  </a:lnTo>
                  <a:lnTo>
                    <a:pt x="5119" y="15750"/>
                  </a:lnTo>
                  <a:cubicBezTo>
                    <a:pt x="5406" y="15535"/>
                    <a:pt x="5656" y="15285"/>
                    <a:pt x="5907" y="15034"/>
                  </a:cubicBezTo>
                  <a:cubicBezTo>
                    <a:pt x="6157" y="14784"/>
                    <a:pt x="6408" y="14533"/>
                    <a:pt x="6623" y="14247"/>
                  </a:cubicBezTo>
                  <a:lnTo>
                    <a:pt x="7231" y="13495"/>
                  </a:lnTo>
                  <a:lnTo>
                    <a:pt x="7697" y="12743"/>
                  </a:lnTo>
                  <a:cubicBezTo>
                    <a:pt x="7947" y="12385"/>
                    <a:pt x="8162" y="11992"/>
                    <a:pt x="8341" y="11598"/>
                  </a:cubicBezTo>
                  <a:cubicBezTo>
                    <a:pt x="8484" y="11347"/>
                    <a:pt x="8556" y="11168"/>
                    <a:pt x="8556" y="11168"/>
                  </a:cubicBezTo>
                  <a:lnTo>
                    <a:pt x="8735" y="10703"/>
                  </a:lnTo>
                  <a:cubicBezTo>
                    <a:pt x="8842" y="10417"/>
                    <a:pt x="9021" y="10023"/>
                    <a:pt x="9128" y="9486"/>
                  </a:cubicBezTo>
                  <a:cubicBezTo>
                    <a:pt x="9522" y="8233"/>
                    <a:pt x="9773" y="6945"/>
                    <a:pt x="9880" y="5656"/>
                  </a:cubicBezTo>
                  <a:cubicBezTo>
                    <a:pt x="10023" y="4367"/>
                    <a:pt x="10095" y="3043"/>
                    <a:pt x="10059" y="1754"/>
                  </a:cubicBezTo>
                  <a:cubicBezTo>
                    <a:pt x="10095" y="1182"/>
                    <a:pt x="10059" y="573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68"/>
            <p:cNvSpPr/>
            <p:nvPr/>
          </p:nvSpPr>
          <p:spPr>
            <a:xfrm>
              <a:off x="2344875" y="2856575"/>
              <a:ext cx="251475" cy="95250"/>
            </a:xfrm>
            <a:custGeom>
              <a:rect b="b" l="l" r="r" t="t"/>
              <a:pathLst>
                <a:path extrusionOk="0" h="3810" w="10059">
                  <a:moveTo>
                    <a:pt x="393" y="1"/>
                  </a:moveTo>
                  <a:cubicBezTo>
                    <a:pt x="147" y="1"/>
                    <a:pt x="0" y="17"/>
                    <a:pt x="0" y="51"/>
                  </a:cubicBezTo>
                  <a:cubicBezTo>
                    <a:pt x="0" y="159"/>
                    <a:pt x="1360" y="409"/>
                    <a:pt x="2756" y="767"/>
                  </a:cubicBezTo>
                  <a:cubicBezTo>
                    <a:pt x="4117" y="1089"/>
                    <a:pt x="5477" y="1447"/>
                    <a:pt x="5477" y="1447"/>
                  </a:cubicBezTo>
                  <a:cubicBezTo>
                    <a:pt x="5477" y="1447"/>
                    <a:pt x="5799" y="1519"/>
                    <a:pt x="6300" y="1662"/>
                  </a:cubicBezTo>
                  <a:cubicBezTo>
                    <a:pt x="6837" y="1769"/>
                    <a:pt x="7481" y="1948"/>
                    <a:pt x="8161" y="2163"/>
                  </a:cubicBezTo>
                  <a:cubicBezTo>
                    <a:pt x="8806" y="2414"/>
                    <a:pt x="9450" y="2700"/>
                    <a:pt x="9701" y="3058"/>
                  </a:cubicBezTo>
                  <a:cubicBezTo>
                    <a:pt x="9808" y="3237"/>
                    <a:pt x="9808" y="3416"/>
                    <a:pt x="9736" y="3559"/>
                  </a:cubicBezTo>
                  <a:cubicBezTo>
                    <a:pt x="9665" y="3702"/>
                    <a:pt x="9629" y="3774"/>
                    <a:pt x="9665" y="3810"/>
                  </a:cubicBezTo>
                  <a:cubicBezTo>
                    <a:pt x="9665" y="3810"/>
                    <a:pt x="9736" y="3774"/>
                    <a:pt x="9880" y="3667"/>
                  </a:cubicBezTo>
                  <a:lnTo>
                    <a:pt x="9951" y="3523"/>
                  </a:lnTo>
                  <a:cubicBezTo>
                    <a:pt x="9987" y="3488"/>
                    <a:pt x="9987" y="3416"/>
                    <a:pt x="9987" y="3380"/>
                  </a:cubicBezTo>
                  <a:cubicBezTo>
                    <a:pt x="10059" y="3237"/>
                    <a:pt x="10023" y="3058"/>
                    <a:pt x="9951" y="2915"/>
                  </a:cubicBezTo>
                  <a:cubicBezTo>
                    <a:pt x="9701" y="2342"/>
                    <a:pt x="8985" y="1984"/>
                    <a:pt x="8340" y="1662"/>
                  </a:cubicBezTo>
                  <a:cubicBezTo>
                    <a:pt x="7768" y="1376"/>
                    <a:pt x="7123" y="1161"/>
                    <a:pt x="6515" y="946"/>
                  </a:cubicBezTo>
                  <a:cubicBezTo>
                    <a:pt x="5978" y="803"/>
                    <a:pt x="5656" y="696"/>
                    <a:pt x="5656" y="696"/>
                  </a:cubicBezTo>
                  <a:cubicBezTo>
                    <a:pt x="5656" y="696"/>
                    <a:pt x="4260" y="409"/>
                    <a:pt x="2828" y="194"/>
                  </a:cubicBezTo>
                  <a:cubicBezTo>
                    <a:pt x="1880" y="73"/>
                    <a:pt x="914" y="1"/>
                    <a:pt x="39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68"/>
            <p:cNvSpPr/>
            <p:nvPr/>
          </p:nvSpPr>
          <p:spPr>
            <a:xfrm>
              <a:off x="2425400" y="2900400"/>
              <a:ext cx="131575" cy="78275"/>
            </a:xfrm>
            <a:custGeom>
              <a:rect b="b" l="l" r="r" t="t"/>
              <a:pathLst>
                <a:path extrusionOk="0" h="3131" w="5263">
                  <a:moveTo>
                    <a:pt x="242" y="1"/>
                  </a:moveTo>
                  <a:cubicBezTo>
                    <a:pt x="92" y="1"/>
                    <a:pt x="1" y="16"/>
                    <a:pt x="1" y="52"/>
                  </a:cubicBezTo>
                  <a:cubicBezTo>
                    <a:pt x="1" y="160"/>
                    <a:pt x="717" y="374"/>
                    <a:pt x="1468" y="661"/>
                  </a:cubicBezTo>
                  <a:cubicBezTo>
                    <a:pt x="1934" y="840"/>
                    <a:pt x="2399" y="1054"/>
                    <a:pt x="2829" y="1305"/>
                  </a:cubicBezTo>
                  <a:cubicBezTo>
                    <a:pt x="2829" y="1305"/>
                    <a:pt x="3008" y="1377"/>
                    <a:pt x="3258" y="1520"/>
                  </a:cubicBezTo>
                  <a:cubicBezTo>
                    <a:pt x="3544" y="1663"/>
                    <a:pt x="3831" y="1842"/>
                    <a:pt x="4117" y="2057"/>
                  </a:cubicBezTo>
                  <a:cubicBezTo>
                    <a:pt x="4368" y="2271"/>
                    <a:pt x="4618" y="2522"/>
                    <a:pt x="4869" y="2773"/>
                  </a:cubicBezTo>
                  <a:cubicBezTo>
                    <a:pt x="5048" y="2987"/>
                    <a:pt x="5155" y="3131"/>
                    <a:pt x="5227" y="3131"/>
                  </a:cubicBezTo>
                  <a:cubicBezTo>
                    <a:pt x="5263" y="3095"/>
                    <a:pt x="5227" y="2916"/>
                    <a:pt x="5119" y="2629"/>
                  </a:cubicBezTo>
                  <a:cubicBezTo>
                    <a:pt x="4940" y="2271"/>
                    <a:pt x="4726" y="1949"/>
                    <a:pt x="4475" y="1663"/>
                  </a:cubicBezTo>
                  <a:cubicBezTo>
                    <a:pt x="4225" y="1377"/>
                    <a:pt x="3938" y="1126"/>
                    <a:pt x="3616" y="911"/>
                  </a:cubicBezTo>
                  <a:cubicBezTo>
                    <a:pt x="3330" y="732"/>
                    <a:pt x="3151" y="625"/>
                    <a:pt x="3151" y="625"/>
                  </a:cubicBezTo>
                  <a:cubicBezTo>
                    <a:pt x="3151" y="625"/>
                    <a:pt x="2972" y="553"/>
                    <a:pt x="2685" y="446"/>
                  </a:cubicBezTo>
                  <a:cubicBezTo>
                    <a:pt x="2327" y="339"/>
                    <a:pt x="1969" y="231"/>
                    <a:pt x="1576" y="160"/>
                  </a:cubicBezTo>
                  <a:cubicBezTo>
                    <a:pt x="1075" y="64"/>
                    <a:pt x="542" y="1"/>
                    <a:pt x="24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68"/>
            <p:cNvSpPr/>
            <p:nvPr/>
          </p:nvSpPr>
          <p:spPr>
            <a:xfrm>
              <a:off x="2341300" y="2942125"/>
              <a:ext cx="112775" cy="50200"/>
            </a:xfrm>
            <a:custGeom>
              <a:rect b="b" l="l" r="r" t="t"/>
              <a:pathLst>
                <a:path extrusionOk="0" h="2008" w="4511">
                  <a:moveTo>
                    <a:pt x="763" y="1"/>
                  </a:moveTo>
                  <a:cubicBezTo>
                    <a:pt x="335" y="1"/>
                    <a:pt x="0" y="60"/>
                    <a:pt x="0" y="137"/>
                  </a:cubicBezTo>
                  <a:cubicBezTo>
                    <a:pt x="0" y="245"/>
                    <a:pt x="609" y="388"/>
                    <a:pt x="1181" y="567"/>
                  </a:cubicBezTo>
                  <a:cubicBezTo>
                    <a:pt x="1754" y="710"/>
                    <a:pt x="2291" y="960"/>
                    <a:pt x="2291" y="960"/>
                  </a:cubicBezTo>
                  <a:lnTo>
                    <a:pt x="2649" y="1104"/>
                  </a:lnTo>
                  <a:cubicBezTo>
                    <a:pt x="2899" y="1175"/>
                    <a:pt x="3114" y="1283"/>
                    <a:pt x="3365" y="1390"/>
                  </a:cubicBezTo>
                  <a:cubicBezTo>
                    <a:pt x="3825" y="1653"/>
                    <a:pt x="4256" y="2007"/>
                    <a:pt x="4406" y="2007"/>
                  </a:cubicBezTo>
                  <a:cubicBezTo>
                    <a:pt x="4419" y="2007"/>
                    <a:pt x="4430" y="2004"/>
                    <a:pt x="4439" y="1998"/>
                  </a:cubicBezTo>
                  <a:cubicBezTo>
                    <a:pt x="4510" y="1927"/>
                    <a:pt x="4188" y="1390"/>
                    <a:pt x="3651" y="960"/>
                  </a:cubicBezTo>
                  <a:cubicBezTo>
                    <a:pt x="3436" y="746"/>
                    <a:pt x="3186" y="602"/>
                    <a:pt x="2899" y="459"/>
                  </a:cubicBezTo>
                  <a:lnTo>
                    <a:pt x="2542" y="245"/>
                  </a:lnTo>
                  <a:cubicBezTo>
                    <a:pt x="2148" y="137"/>
                    <a:pt x="1718" y="66"/>
                    <a:pt x="1289" y="30"/>
                  </a:cubicBezTo>
                  <a:cubicBezTo>
                    <a:pt x="1109" y="10"/>
                    <a:pt x="929" y="1"/>
                    <a:pt x="76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68"/>
            <p:cNvSpPr/>
            <p:nvPr/>
          </p:nvSpPr>
          <p:spPr>
            <a:xfrm>
              <a:off x="1773950" y="2840850"/>
              <a:ext cx="396450" cy="137825"/>
            </a:xfrm>
            <a:custGeom>
              <a:rect b="b" l="l" r="r" t="t"/>
              <a:pathLst>
                <a:path extrusionOk="0" h="5513" w="15858">
                  <a:moveTo>
                    <a:pt x="36" y="0"/>
                  </a:moveTo>
                  <a:cubicBezTo>
                    <a:pt x="0" y="501"/>
                    <a:pt x="72" y="1002"/>
                    <a:pt x="287" y="1432"/>
                  </a:cubicBezTo>
                  <a:cubicBezTo>
                    <a:pt x="430" y="1933"/>
                    <a:pt x="680" y="2363"/>
                    <a:pt x="967" y="2792"/>
                  </a:cubicBezTo>
                  <a:cubicBezTo>
                    <a:pt x="1325" y="3257"/>
                    <a:pt x="1754" y="3651"/>
                    <a:pt x="2219" y="4009"/>
                  </a:cubicBezTo>
                  <a:cubicBezTo>
                    <a:pt x="3150" y="4582"/>
                    <a:pt x="4152" y="5011"/>
                    <a:pt x="5226" y="5226"/>
                  </a:cubicBezTo>
                  <a:cubicBezTo>
                    <a:pt x="5692" y="5334"/>
                    <a:pt x="6049" y="5369"/>
                    <a:pt x="6300" y="5405"/>
                  </a:cubicBezTo>
                  <a:cubicBezTo>
                    <a:pt x="6551" y="5441"/>
                    <a:pt x="6694" y="5441"/>
                    <a:pt x="6694" y="5441"/>
                  </a:cubicBezTo>
                  <a:cubicBezTo>
                    <a:pt x="6694" y="5441"/>
                    <a:pt x="7267" y="5513"/>
                    <a:pt x="8161" y="5513"/>
                  </a:cubicBezTo>
                  <a:cubicBezTo>
                    <a:pt x="9199" y="5513"/>
                    <a:pt x="10273" y="5441"/>
                    <a:pt x="11311" y="5334"/>
                  </a:cubicBezTo>
                  <a:cubicBezTo>
                    <a:pt x="12457" y="5226"/>
                    <a:pt x="13602" y="5083"/>
                    <a:pt x="14461" y="4940"/>
                  </a:cubicBezTo>
                  <a:cubicBezTo>
                    <a:pt x="14927" y="4904"/>
                    <a:pt x="15392" y="4832"/>
                    <a:pt x="15857" y="4689"/>
                  </a:cubicBezTo>
                  <a:cubicBezTo>
                    <a:pt x="15585" y="4647"/>
                    <a:pt x="15300" y="4630"/>
                    <a:pt x="15017" y="4630"/>
                  </a:cubicBezTo>
                  <a:cubicBezTo>
                    <a:pt x="14817" y="4630"/>
                    <a:pt x="14618" y="4639"/>
                    <a:pt x="14425" y="4653"/>
                  </a:cubicBezTo>
                  <a:lnTo>
                    <a:pt x="11276" y="4797"/>
                  </a:lnTo>
                  <a:cubicBezTo>
                    <a:pt x="10721" y="4832"/>
                    <a:pt x="10157" y="4850"/>
                    <a:pt x="9624" y="4850"/>
                  </a:cubicBezTo>
                  <a:cubicBezTo>
                    <a:pt x="9092" y="4850"/>
                    <a:pt x="8591" y="4832"/>
                    <a:pt x="8161" y="4797"/>
                  </a:cubicBezTo>
                  <a:cubicBezTo>
                    <a:pt x="7302" y="4761"/>
                    <a:pt x="6765" y="4689"/>
                    <a:pt x="6765" y="4689"/>
                  </a:cubicBezTo>
                  <a:cubicBezTo>
                    <a:pt x="6765" y="4689"/>
                    <a:pt x="6622" y="4689"/>
                    <a:pt x="6372" y="4653"/>
                  </a:cubicBezTo>
                  <a:cubicBezTo>
                    <a:pt x="6121" y="4618"/>
                    <a:pt x="5763" y="4618"/>
                    <a:pt x="5369" y="4546"/>
                  </a:cubicBezTo>
                  <a:cubicBezTo>
                    <a:pt x="4367" y="4367"/>
                    <a:pt x="3401" y="4045"/>
                    <a:pt x="2506" y="3544"/>
                  </a:cubicBezTo>
                  <a:cubicBezTo>
                    <a:pt x="2076" y="3257"/>
                    <a:pt x="1647" y="2900"/>
                    <a:pt x="1289" y="2506"/>
                  </a:cubicBezTo>
                  <a:cubicBezTo>
                    <a:pt x="1002" y="2148"/>
                    <a:pt x="716" y="1754"/>
                    <a:pt x="537" y="1325"/>
                  </a:cubicBezTo>
                  <a:cubicBezTo>
                    <a:pt x="215" y="573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68"/>
            <p:cNvSpPr/>
            <p:nvPr/>
          </p:nvSpPr>
          <p:spPr>
            <a:xfrm>
              <a:off x="1968125" y="2890650"/>
              <a:ext cx="230000" cy="33450"/>
            </a:xfrm>
            <a:custGeom>
              <a:rect b="b" l="l" r="r" t="t"/>
              <a:pathLst>
                <a:path extrusionOk="0" h="1338" w="9200">
                  <a:moveTo>
                    <a:pt x="95" y="0"/>
                  </a:moveTo>
                  <a:cubicBezTo>
                    <a:pt x="61" y="0"/>
                    <a:pt x="41" y="4"/>
                    <a:pt x="36" y="13"/>
                  </a:cubicBezTo>
                  <a:cubicBezTo>
                    <a:pt x="1" y="120"/>
                    <a:pt x="1074" y="585"/>
                    <a:pt x="2220" y="908"/>
                  </a:cubicBezTo>
                  <a:cubicBezTo>
                    <a:pt x="2793" y="1015"/>
                    <a:pt x="3365" y="1158"/>
                    <a:pt x="3795" y="1230"/>
                  </a:cubicBezTo>
                  <a:lnTo>
                    <a:pt x="4547" y="1337"/>
                  </a:lnTo>
                  <a:lnTo>
                    <a:pt x="5262" y="1337"/>
                  </a:lnTo>
                  <a:cubicBezTo>
                    <a:pt x="5799" y="1337"/>
                    <a:pt x="6336" y="1301"/>
                    <a:pt x="6873" y="1265"/>
                  </a:cubicBezTo>
                  <a:cubicBezTo>
                    <a:pt x="8054" y="1122"/>
                    <a:pt x="9200" y="764"/>
                    <a:pt x="9164" y="693"/>
                  </a:cubicBezTo>
                  <a:cubicBezTo>
                    <a:pt x="9154" y="663"/>
                    <a:pt x="9062" y="653"/>
                    <a:pt x="8910" y="653"/>
                  </a:cubicBezTo>
                  <a:cubicBezTo>
                    <a:pt x="8506" y="653"/>
                    <a:pt x="7680" y="729"/>
                    <a:pt x="6873" y="729"/>
                  </a:cubicBezTo>
                  <a:cubicBezTo>
                    <a:pt x="6301" y="693"/>
                    <a:pt x="5728" y="729"/>
                    <a:pt x="5298" y="657"/>
                  </a:cubicBezTo>
                  <a:lnTo>
                    <a:pt x="4582" y="585"/>
                  </a:lnTo>
                  <a:lnTo>
                    <a:pt x="3902" y="514"/>
                  </a:lnTo>
                  <a:cubicBezTo>
                    <a:pt x="3437" y="514"/>
                    <a:pt x="2900" y="406"/>
                    <a:pt x="2327" y="371"/>
                  </a:cubicBezTo>
                  <a:cubicBezTo>
                    <a:pt x="1351" y="213"/>
                    <a:pt x="346" y="0"/>
                    <a:pt x="9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68"/>
            <p:cNvSpPr/>
            <p:nvPr/>
          </p:nvSpPr>
          <p:spPr>
            <a:xfrm>
              <a:off x="3044650" y="2739675"/>
              <a:ext cx="482375" cy="181875"/>
            </a:xfrm>
            <a:custGeom>
              <a:rect b="b" l="l" r="r" t="t"/>
              <a:pathLst>
                <a:path extrusionOk="0" h="7275" w="19295">
                  <a:moveTo>
                    <a:pt x="19288" y="0"/>
                  </a:moveTo>
                  <a:cubicBezTo>
                    <a:pt x="19215" y="0"/>
                    <a:pt x="18682" y="409"/>
                    <a:pt x="17719" y="718"/>
                  </a:cubicBezTo>
                  <a:cubicBezTo>
                    <a:pt x="16538" y="1112"/>
                    <a:pt x="15285" y="1327"/>
                    <a:pt x="14032" y="1398"/>
                  </a:cubicBezTo>
                  <a:cubicBezTo>
                    <a:pt x="12672" y="1470"/>
                    <a:pt x="11276" y="1506"/>
                    <a:pt x="10238" y="1577"/>
                  </a:cubicBezTo>
                  <a:cubicBezTo>
                    <a:pt x="9701" y="1577"/>
                    <a:pt x="9272" y="1613"/>
                    <a:pt x="8949" y="1649"/>
                  </a:cubicBezTo>
                  <a:lnTo>
                    <a:pt x="8484" y="1721"/>
                  </a:lnTo>
                  <a:cubicBezTo>
                    <a:pt x="8484" y="1721"/>
                    <a:pt x="7804" y="1828"/>
                    <a:pt x="6766" y="2078"/>
                  </a:cubicBezTo>
                  <a:cubicBezTo>
                    <a:pt x="5513" y="2329"/>
                    <a:pt x="4260" y="2723"/>
                    <a:pt x="3043" y="3188"/>
                  </a:cubicBezTo>
                  <a:cubicBezTo>
                    <a:pt x="2399" y="3439"/>
                    <a:pt x="1791" y="3761"/>
                    <a:pt x="1182" y="4155"/>
                  </a:cubicBezTo>
                  <a:cubicBezTo>
                    <a:pt x="645" y="4477"/>
                    <a:pt x="251" y="5014"/>
                    <a:pt x="37" y="5622"/>
                  </a:cubicBezTo>
                  <a:cubicBezTo>
                    <a:pt x="37" y="5765"/>
                    <a:pt x="1" y="5873"/>
                    <a:pt x="1" y="6016"/>
                  </a:cubicBezTo>
                  <a:cubicBezTo>
                    <a:pt x="37" y="6159"/>
                    <a:pt x="37" y="6266"/>
                    <a:pt x="72" y="6374"/>
                  </a:cubicBezTo>
                  <a:cubicBezTo>
                    <a:pt x="108" y="6481"/>
                    <a:pt x="144" y="6589"/>
                    <a:pt x="180" y="6696"/>
                  </a:cubicBezTo>
                  <a:lnTo>
                    <a:pt x="323" y="6911"/>
                  </a:lnTo>
                  <a:cubicBezTo>
                    <a:pt x="516" y="7136"/>
                    <a:pt x="651" y="7274"/>
                    <a:pt x="702" y="7274"/>
                  </a:cubicBezTo>
                  <a:cubicBezTo>
                    <a:pt x="708" y="7274"/>
                    <a:pt x="713" y="7272"/>
                    <a:pt x="717" y="7269"/>
                  </a:cubicBezTo>
                  <a:cubicBezTo>
                    <a:pt x="717" y="7269"/>
                    <a:pt x="645" y="7090"/>
                    <a:pt x="502" y="6839"/>
                  </a:cubicBezTo>
                  <a:cubicBezTo>
                    <a:pt x="287" y="6481"/>
                    <a:pt x="251" y="6087"/>
                    <a:pt x="359" y="5694"/>
                  </a:cubicBezTo>
                  <a:cubicBezTo>
                    <a:pt x="574" y="5193"/>
                    <a:pt x="967" y="4763"/>
                    <a:pt x="1468" y="4513"/>
                  </a:cubicBezTo>
                  <a:cubicBezTo>
                    <a:pt x="2041" y="4155"/>
                    <a:pt x="2650" y="3868"/>
                    <a:pt x="3258" y="3689"/>
                  </a:cubicBezTo>
                  <a:cubicBezTo>
                    <a:pt x="4439" y="3260"/>
                    <a:pt x="5692" y="2973"/>
                    <a:pt x="6909" y="2759"/>
                  </a:cubicBezTo>
                  <a:cubicBezTo>
                    <a:pt x="7947" y="2580"/>
                    <a:pt x="8627" y="2472"/>
                    <a:pt x="8627" y="2472"/>
                  </a:cubicBezTo>
                  <a:lnTo>
                    <a:pt x="9057" y="2401"/>
                  </a:lnTo>
                  <a:cubicBezTo>
                    <a:pt x="9343" y="2365"/>
                    <a:pt x="9773" y="2293"/>
                    <a:pt x="10310" y="2257"/>
                  </a:cubicBezTo>
                  <a:cubicBezTo>
                    <a:pt x="11312" y="2150"/>
                    <a:pt x="12708" y="2078"/>
                    <a:pt x="14104" y="1935"/>
                  </a:cubicBezTo>
                  <a:cubicBezTo>
                    <a:pt x="15393" y="1792"/>
                    <a:pt x="16645" y="1470"/>
                    <a:pt x="17862" y="1005"/>
                  </a:cubicBezTo>
                  <a:cubicBezTo>
                    <a:pt x="18399" y="790"/>
                    <a:pt x="18900" y="468"/>
                    <a:pt x="19294" y="2"/>
                  </a:cubicBezTo>
                  <a:cubicBezTo>
                    <a:pt x="19293" y="1"/>
                    <a:pt x="19291" y="0"/>
                    <a:pt x="19288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68"/>
            <p:cNvSpPr/>
            <p:nvPr/>
          </p:nvSpPr>
          <p:spPr>
            <a:xfrm>
              <a:off x="3114450" y="2880225"/>
              <a:ext cx="128900" cy="68025"/>
            </a:xfrm>
            <a:custGeom>
              <a:rect b="b" l="l" r="r" t="t"/>
              <a:pathLst>
                <a:path extrusionOk="0" h="2721" w="5156">
                  <a:moveTo>
                    <a:pt x="3509" y="0"/>
                  </a:moveTo>
                  <a:cubicBezTo>
                    <a:pt x="3151" y="0"/>
                    <a:pt x="2757" y="0"/>
                    <a:pt x="2399" y="72"/>
                  </a:cubicBezTo>
                  <a:cubicBezTo>
                    <a:pt x="2077" y="108"/>
                    <a:pt x="1862" y="143"/>
                    <a:pt x="1862" y="143"/>
                  </a:cubicBezTo>
                  <a:cubicBezTo>
                    <a:pt x="1683" y="179"/>
                    <a:pt x="1504" y="251"/>
                    <a:pt x="1361" y="322"/>
                  </a:cubicBezTo>
                  <a:cubicBezTo>
                    <a:pt x="967" y="465"/>
                    <a:pt x="609" y="716"/>
                    <a:pt x="359" y="1038"/>
                  </a:cubicBezTo>
                  <a:cubicBezTo>
                    <a:pt x="180" y="1217"/>
                    <a:pt x="108" y="1432"/>
                    <a:pt x="37" y="1647"/>
                  </a:cubicBezTo>
                  <a:cubicBezTo>
                    <a:pt x="1" y="1861"/>
                    <a:pt x="1" y="2040"/>
                    <a:pt x="37" y="2219"/>
                  </a:cubicBezTo>
                  <a:cubicBezTo>
                    <a:pt x="144" y="2577"/>
                    <a:pt x="287" y="2721"/>
                    <a:pt x="323" y="2721"/>
                  </a:cubicBezTo>
                  <a:cubicBezTo>
                    <a:pt x="395" y="2721"/>
                    <a:pt x="359" y="2506"/>
                    <a:pt x="359" y="2219"/>
                  </a:cubicBezTo>
                  <a:cubicBezTo>
                    <a:pt x="395" y="2076"/>
                    <a:pt x="430" y="1897"/>
                    <a:pt x="466" y="1790"/>
                  </a:cubicBezTo>
                  <a:cubicBezTo>
                    <a:pt x="538" y="1611"/>
                    <a:pt x="645" y="1504"/>
                    <a:pt x="752" y="1396"/>
                  </a:cubicBezTo>
                  <a:cubicBezTo>
                    <a:pt x="1003" y="1181"/>
                    <a:pt x="1289" y="1038"/>
                    <a:pt x="1612" y="967"/>
                  </a:cubicBezTo>
                  <a:cubicBezTo>
                    <a:pt x="1862" y="895"/>
                    <a:pt x="2041" y="859"/>
                    <a:pt x="2041" y="859"/>
                  </a:cubicBezTo>
                  <a:cubicBezTo>
                    <a:pt x="2041" y="859"/>
                    <a:pt x="2220" y="823"/>
                    <a:pt x="2506" y="752"/>
                  </a:cubicBezTo>
                  <a:cubicBezTo>
                    <a:pt x="2757" y="680"/>
                    <a:pt x="3151" y="609"/>
                    <a:pt x="3544" y="537"/>
                  </a:cubicBezTo>
                  <a:cubicBezTo>
                    <a:pt x="4332" y="394"/>
                    <a:pt x="5155" y="287"/>
                    <a:pt x="5119" y="179"/>
                  </a:cubicBezTo>
                  <a:cubicBezTo>
                    <a:pt x="5119" y="72"/>
                    <a:pt x="4332" y="0"/>
                    <a:pt x="3509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68"/>
            <p:cNvSpPr/>
            <p:nvPr/>
          </p:nvSpPr>
          <p:spPr>
            <a:xfrm>
              <a:off x="3073300" y="2855825"/>
              <a:ext cx="110075" cy="75450"/>
            </a:xfrm>
            <a:custGeom>
              <a:rect b="b" l="l" r="r" t="t"/>
              <a:pathLst>
                <a:path extrusionOk="0" h="3018" w="4403">
                  <a:moveTo>
                    <a:pt x="3951" y="1"/>
                  </a:moveTo>
                  <a:cubicBezTo>
                    <a:pt x="3678" y="1"/>
                    <a:pt x="3311" y="28"/>
                    <a:pt x="2935" y="81"/>
                  </a:cubicBezTo>
                  <a:cubicBezTo>
                    <a:pt x="2613" y="117"/>
                    <a:pt x="2291" y="189"/>
                    <a:pt x="1969" y="296"/>
                  </a:cubicBezTo>
                  <a:cubicBezTo>
                    <a:pt x="1790" y="368"/>
                    <a:pt x="1647" y="403"/>
                    <a:pt x="1504" y="475"/>
                  </a:cubicBezTo>
                  <a:lnTo>
                    <a:pt x="1396" y="547"/>
                  </a:lnTo>
                  <a:cubicBezTo>
                    <a:pt x="1289" y="618"/>
                    <a:pt x="1217" y="690"/>
                    <a:pt x="1110" y="797"/>
                  </a:cubicBezTo>
                  <a:cubicBezTo>
                    <a:pt x="824" y="1012"/>
                    <a:pt x="609" y="1298"/>
                    <a:pt x="430" y="1585"/>
                  </a:cubicBezTo>
                  <a:cubicBezTo>
                    <a:pt x="36" y="2265"/>
                    <a:pt x="0" y="3016"/>
                    <a:pt x="72" y="3016"/>
                  </a:cubicBezTo>
                  <a:cubicBezTo>
                    <a:pt x="75" y="3017"/>
                    <a:pt x="79" y="3018"/>
                    <a:pt x="83" y="3018"/>
                  </a:cubicBezTo>
                  <a:cubicBezTo>
                    <a:pt x="226" y="3018"/>
                    <a:pt x="441" y="2360"/>
                    <a:pt x="859" y="1907"/>
                  </a:cubicBezTo>
                  <a:cubicBezTo>
                    <a:pt x="1038" y="1656"/>
                    <a:pt x="1253" y="1477"/>
                    <a:pt x="1504" y="1334"/>
                  </a:cubicBezTo>
                  <a:cubicBezTo>
                    <a:pt x="1611" y="1263"/>
                    <a:pt x="1683" y="1227"/>
                    <a:pt x="1754" y="1191"/>
                  </a:cubicBezTo>
                  <a:lnTo>
                    <a:pt x="1862" y="1119"/>
                  </a:lnTo>
                  <a:cubicBezTo>
                    <a:pt x="1969" y="1048"/>
                    <a:pt x="2076" y="976"/>
                    <a:pt x="2220" y="940"/>
                  </a:cubicBezTo>
                  <a:cubicBezTo>
                    <a:pt x="2470" y="797"/>
                    <a:pt x="2756" y="690"/>
                    <a:pt x="3043" y="582"/>
                  </a:cubicBezTo>
                  <a:cubicBezTo>
                    <a:pt x="3723" y="368"/>
                    <a:pt x="4403" y="189"/>
                    <a:pt x="4403" y="81"/>
                  </a:cubicBezTo>
                  <a:cubicBezTo>
                    <a:pt x="4403" y="28"/>
                    <a:pt x="4224" y="1"/>
                    <a:pt x="395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68"/>
            <p:cNvSpPr/>
            <p:nvPr/>
          </p:nvSpPr>
          <p:spPr>
            <a:xfrm>
              <a:off x="2779775" y="2575950"/>
              <a:ext cx="152150" cy="204950"/>
            </a:xfrm>
            <a:custGeom>
              <a:rect b="b" l="l" r="r" t="t"/>
              <a:pathLst>
                <a:path extrusionOk="0" h="8198" w="6086">
                  <a:moveTo>
                    <a:pt x="2900" y="1"/>
                  </a:moveTo>
                  <a:lnTo>
                    <a:pt x="2900" y="1"/>
                  </a:lnTo>
                  <a:cubicBezTo>
                    <a:pt x="2506" y="144"/>
                    <a:pt x="2184" y="323"/>
                    <a:pt x="1862" y="574"/>
                  </a:cubicBezTo>
                  <a:cubicBezTo>
                    <a:pt x="1146" y="1075"/>
                    <a:pt x="573" y="1791"/>
                    <a:pt x="215" y="2578"/>
                  </a:cubicBezTo>
                  <a:cubicBezTo>
                    <a:pt x="36" y="3044"/>
                    <a:pt x="1" y="3580"/>
                    <a:pt x="108" y="4082"/>
                  </a:cubicBezTo>
                  <a:cubicBezTo>
                    <a:pt x="180" y="4511"/>
                    <a:pt x="394" y="4905"/>
                    <a:pt x="716" y="5263"/>
                  </a:cubicBezTo>
                  <a:cubicBezTo>
                    <a:pt x="931" y="5478"/>
                    <a:pt x="1218" y="5657"/>
                    <a:pt x="1540" y="5800"/>
                  </a:cubicBezTo>
                  <a:cubicBezTo>
                    <a:pt x="1611" y="5835"/>
                    <a:pt x="1683" y="5871"/>
                    <a:pt x="1790" y="5871"/>
                  </a:cubicBezTo>
                  <a:lnTo>
                    <a:pt x="1898" y="5907"/>
                  </a:lnTo>
                  <a:lnTo>
                    <a:pt x="2112" y="5907"/>
                  </a:lnTo>
                  <a:cubicBezTo>
                    <a:pt x="2291" y="5907"/>
                    <a:pt x="2470" y="5871"/>
                    <a:pt x="2685" y="5835"/>
                  </a:cubicBezTo>
                  <a:cubicBezTo>
                    <a:pt x="2838" y="5792"/>
                    <a:pt x="3003" y="5709"/>
                    <a:pt x="3158" y="5610"/>
                  </a:cubicBezTo>
                  <a:lnTo>
                    <a:pt x="3158" y="5610"/>
                  </a:lnTo>
                  <a:cubicBezTo>
                    <a:pt x="3191" y="5771"/>
                    <a:pt x="3247" y="5931"/>
                    <a:pt x="3329" y="6086"/>
                  </a:cubicBezTo>
                  <a:cubicBezTo>
                    <a:pt x="3580" y="6623"/>
                    <a:pt x="3974" y="7053"/>
                    <a:pt x="4475" y="7410"/>
                  </a:cubicBezTo>
                  <a:cubicBezTo>
                    <a:pt x="4940" y="7804"/>
                    <a:pt x="5477" y="8055"/>
                    <a:pt x="6050" y="8198"/>
                  </a:cubicBezTo>
                  <a:cubicBezTo>
                    <a:pt x="6086" y="8126"/>
                    <a:pt x="5406" y="7804"/>
                    <a:pt x="4654" y="7160"/>
                  </a:cubicBezTo>
                  <a:cubicBezTo>
                    <a:pt x="4260" y="6802"/>
                    <a:pt x="3974" y="6408"/>
                    <a:pt x="3759" y="5907"/>
                  </a:cubicBezTo>
                  <a:cubicBezTo>
                    <a:pt x="3646" y="5637"/>
                    <a:pt x="3633" y="5339"/>
                    <a:pt x="3710" y="5066"/>
                  </a:cubicBezTo>
                  <a:lnTo>
                    <a:pt x="3710" y="5066"/>
                  </a:lnTo>
                  <a:cubicBezTo>
                    <a:pt x="3800" y="4926"/>
                    <a:pt x="3874" y="4776"/>
                    <a:pt x="3933" y="4625"/>
                  </a:cubicBezTo>
                  <a:lnTo>
                    <a:pt x="3933" y="4625"/>
                  </a:lnTo>
                  <a:cubicBezTo>
                    <a:pt x="3934" y="4623"/>
                    <a:pt x="3936" y="4621"/>
                    <a:pt x="3938" y="4618"/>
                  </a:cubicBezTo>
                  <a:lnTo>
                    <a:pt x="3936" y="4617"/>
                  </a:lnTo>
                  <a:lnTo>
                    <a:pt x="3936" y="4617"/>
                  </a:lnTo>
                  <a:cubicBezTo>
                    <a:pt x="3949" y="4582"/>
                    <a:pt x="3962" y="4547"/>
                    <a:pt x="3974" y="4511"/>
                  </a:cubicBezTo>
                  <a:lnTo>
                    <a:pt x="3437" y="4225"/>
                  </a:lnTo>
                  <a:cubicBezTo>
                    <a:pt x="3414" y="4261"/>
                    <a:pt x="3392" y="4298"/>
                    <a:pt x="3372" y="4335"/>
                  </a:cubicBezTo>
                  <a:lnTo>
                    <a:pt x="3372" y="4335"/>
                  </a:lnTo>
                  <a:lnTo>
                    <a:pt x="3365" y="4332"/>
                  </a:lnTo>
                  <a:cubicBezTo>
                    <a:pt x="3358" y="4353"/>
                    <a:pt x="3349" y="4374"/>
                    <a:pt x="3340" y="4395"/>
                  </a:cubicBezTo>
                  <a:lnTo>
                    <a:pt x="3340" y="4395"/>
                  </a:lnTo>
                  <a:cubicBezTo>
                    <a:pt x="3324" y="4428"/>
                    <a:pt x="3308" y="4461"/>
                    <a:pt x="3293" y="4494"/>
                  </a:cubicBezTo>
                  <a:lnTo>
                    <a:pt x="3293" y="4494"/>
                  </a:lnTo>
                  <a:cubicBezTo>
                    <a:pt x="3128" y="4805"/>
                    <a:pt x="2839" y="5033"/>
                    <a:pt x="2470" y="5155"/>
                  </a:cubicBezTo>
                  <a:cubicBezTo>
                    <a:pt x="2417" y="5173"/>
                    <a:pt x="2363" y="5182"/>
                    <a:pt x="2309" y="5182"/>
                  </a:cubicBezTo>
                  <a:cubicBezTo>
                    <a:pt x="2256" y="5182"/>
                    <a:pt x="2202" y="5173"/>
                    <a:pt x="2148" y="5155"/>
                  </a:cubicBezTo>
                  <a:lnTo>
                    <a:pt x="2005" y="5155"/>
                  </a:lnTo>
                  <a:cubicBezTo>
                    <a:pt x="1933" y="5155"/>
                    <a:pt x="1826" y="5120"/>
                    <a:pt x="1754" y="5084"/>
                  </a:cubicBezTo>
                  <a:cubicBezTo>
                    <a:pt x="1540" y="5012"/>
                    <a:pt x="1361" y="4905"/>
                    <a:pt x="1182" y="4762"/>
                  </a:cubicBezTo>
                  <a:cubicBezTo>
                    <a:pt x="967" y="4547"/>
                    <a:pt x="788" y="4261"/>
                    <a:pt x="681" y="3938"/>
                  </a:cubicBezTo>
                  <a:cubicBezTo>
                    <a:pt x="609" y="3545"/>
                    <a:pt x="609" y="3151"/>
                    <a:pt x="716" y="2757"/>
                  </a:cubicBezTo>
                  <a:cubicBezTo>
                    <a:pt x="1003" y="2005"/>
                    <a:pt x="1468" y="1325"/>
                    <a:pt x="2077" y="788"/>
                  </a:cubicBezTo>
                  <a:cubicBezTo>
                    <a:pt x="2542" y="359"/>
                    <a:pt x="2936" y="73"/>
                    <a:pt x="290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68"/>
            <p:cNvSpPr/>
            <p:nvPr/>
          </p:nvSpPr>
          <p:spPr>
            <a:xfrm>
              <a:off x="2946225" y="2710200"/>
              <a:ext cx="146775" cy="153925"/>
            </a:xfrm>
            <a:custGeom>
              <a:rect b="b" l="l" r="r" t="t"/>
              <a:pathLst>
                <a:path extrusionOk="0" h="6157" w="5871">
                  <a:moveTo>
                    <a:pt x="36" y="0"/>
                  </a:moveTo>
                  <a:cubicBezTo>
                    <a:pt x="0" y="0"/>
                    <a:pt x="0" y="322"/>
                    <a:pt x="108" y="752"/>
                  </a:cubicBezTo>
                  <a:cubicBezTo>
                    <a:pt x="251" y="1253"/>
                    <a:pt x="466" y="1754"/>
                    <a:pt x="680" y="2255"/>
                  </a:cubicBezTo>
                  <a:cubicBezTo>
                    <a:pt x="931" y="2721"/>
                    <a:pt x="1182" y="3222"/>
                    <a:pt x="1468" y="3651"/>
                  </a:cubicBezTo>
                  <a:cubicBezTo>
                    <a:pt x="1719" y="4045"/>
                    <a:pt x="1897" y="4296"/>
                    <a:pt x="1897" y="4296"/>
                  </a:cubicBezTo>
                  <a:cubicBezTo>
                    <a:pt x="1897" y="4296"/>
                    <a:pt x="2076" y="4510"/>
                    <a:pt x="2399" y="4832"/>
                  </a:cubicBezTo>
                  <a:cubicBezTo>
                    <a:pt x="2757" y="5262"/>
                    <a:pt x="3222" y="5584"/>
                    <a:pt x="3687" y="5870"/>
                  </a:cubicBezTo>
                  <a:cubicBezTo>
                    <a:pt x="3974" y="6049"/>
                    <a:pt x="4260" y="6121"/>
                    <a:pt x="4582" y="6157"/>
                  </a:cubicBezTo>
                  <a:cubicBezTo>
                    <a:pt x="4868" y="6157"/>
                    <a:pt x="5155" y="6049"/>
                    <a:pt x="5405" y="5906"/>
                  </a:cubicBezTo>
                  <a:cubicBezTo>
                    <a:pt x="5799" y="5548"/>
                    <a:pt x="5871" y="5262"/>
                    <a:pt x="5835" y="5226"/>
                  </a:cubicBezTo>
                  <a:cubicBezTo>
                    <a:pt x="5830" y="5224"/>
                    <a:pt x="5825" y="5223"/>
                    <a:pt x="5820" y="5223"/>
                  </a:cubicBezTo>
                  <a:cubicBezTo>
                    <a:pt x="5744" y="5223"/>
                    <a:pt x="5597" y="5453"/>
                    <a:pt x="5262" y="5620"/>
                  </a:cubicBezTo>
                  <a:cubicBezTo>
                    <a:pt x="5128" y="5700"/>
                    <a:pt x="4974" y="5741"/>
                    <a:pt x="4814" y="5741"/>
                  </a:cubicBezTo>
                  <a:cubicBezTo>
                    <a:pt x="4761" y="5741"/>
                    <a:pt x="4707" y="5736"/>
                    <a:pt x="4654" y="5727"/>
                  </a:cubicBezTo>
                  <a:cubicBezTo>
                    <a:pt x="4403" y="5656"/>
                    <a:pt x="4188" y="5548"/>
                    <a:pt x="4009" y="5405"/>
                  </a:cubicBezTo>
                  <a:cubicBezTo>
                    <a:pt x="3580" y="5119"/>
                    <a:pt x="3222" y="4761"/>
                    <a:pt x="2936" y="4367"/>
                  </a:cubicBezTo>
                  <a:cubicBezTo>
                    <a:pt x="2649" y="4045"/>
                    <a:pt x="2506" y="3794"/>
                    <a:pt x="2506" y="3794"/>
                  </a:cubicBezTo>
                  <a:cubicBezTo>
                    <a:pt x="2506" y="3794"/>
                    <a:pt x="2327" y="3615"/>
                    <a:pt x="2041" y="3257"/>
                  </a:cubicBezTo>
                  <a:cubicBezTo>
                    <a:pt x="1790" y="2935"/>
                    <a:pt x="1468" y="2470"/>
                    <a:pt x="1146" y="1969"/>
                  </a:cubicBezTo>
                  <a:cubicBezTo>
                    <a:pt x="859" y="1504"/>
                    <a:pt x="573" y="1002"/>
                    <a:pt x="394" y="644"/>
                  </a:cubicBezTo>
                  <a:cubicBezTo>
                    <a:pt x="179" y="287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68"/>
            <p:cNvSpPr/>
            <p:nvPr/>
          </p:nvSpPr>
          <p:spPr>
            <a:xfrm>
              <a:off x="3058075" y="2575950"/>
              <a:ext cx="65350" cy="116375"/>
            </a:xfrm>
            <a:custGeom>
              <a:rect b="b" l="l" r="r" t="t"/>
              <a:pathLst>
                <a:path extrusionOk="0" h="4655" w="2614">
                  <a:moveTo>
                    <a:pt x="144" y="1"/>
                  </a:moveTo>
                  <a:cubicBezTo>
                    <a:pt x="72" y="1"/>
                    <a:pt x="1" y="824"/>
                    <a:pt x="144" y="1648"/>
                  </a:cubicBezTo>
                  <a:cubicBezTo>
                    <a:pt x="180" y="2005"/>
                    <a:pt x="251" y="2363"/>
                    <a:pt x="323" y="2721"/>
                  </a:cubicBezTo>
                  <a:cubicBezTo>
                    <a:pt x="394" y="3044"/>
                    <a:pt x="466" y="3222"/>
                    <a:pt x="466" y="3222"/>
                  </a:cubicBezTo>
                  <a:cubicBezTo>
                    <a:pt x="538" y="3401"/>
                    <a:pt x="609" y="3545"/>
                    <a:pt x="681" y="3724"/>
                  </a:cubicBezTo>
                  <a:cubicBezTo>
                    <a:pt x="752" y="3867"/>
                    <a:pt x="860" y="4046"/>
                    <a:pt x="967" y="4189"/>
                  </a:cubicBezTo>
                  <a:cubicBezTo>
                    <a:pt x="1146" y="4404"/>
                    <a:pt x="1361" y="4583"/>
                    <a:pt x="1611" y="4654"/>
                  </a:cubicBezTo>
                  <a:cubicBezTo>
                    <a:pt x="1790" y="4654"/>
                    <a:pt x="1934" y="4618"/>
                    <a:pt x="2077" y="4511"/>
                  </a:cubicBezTo>
                  <a:cubicBezTo>
                    <a:pt x="2113" y="4475"/>
                    <a:pt x="2184" y="4440"/>
                    <a:pt x="2220" y="4368"/>
                  </a:cubicBezTo>
                  <a:cubicBezTo>
                    <a:pt x="2256" y="4332"/>
                    <a:pt x="2292" y="4296"/>
                    <a:pt x="2292" y="4261"/>
                  </a:cubicBezTo>
                  <a:cubicBezTo>
                    <a:pt x="2399" y="4082"/>
                    <a:pt x="2471" y="3903"/>
                    <a:pt x="2506" y="3724"/>
                  </a:cubicBezTo>
                  <a:cubicBezTo>
                    <a:pt x="2614" y="3437"/>
                    <a:pt x="2614" y="3258"/>
                    <a:pt x="2578" y="3222"/>
                  </a:cubicBezTo>
                  <a:cubicBezTo>
                    <a:pt x="2542" y="3222"/>
                    <a:pt x="2435" y="3401"/>
                    <a:pt x="2256" y="3616"/>
                  </a:cubicBezTo>
                  <a:cubicBezTo>
                    <a:pt x="2184" y="3759"/>
                    <a:pt x="2077" y="3903"/>
                    <a:pt x="1969" y="4010"/>
                  </a:cubicBezTo>
                  <a:cubicBezTo>
                    <a:pt x="1934" y="4046"/>
                    <a:pt x="1898" y="4117"/>
                    <a:pt x="1826" y="4117"/>
                  </a:cubicBezTo>
                  <a:cubicBezTo>
                    <a:pt x="1814" y="4129"/>
                    <a:pt x="1802" y="4133"/>
                    <a:pt x="1790" y="4133"/>
                  </a:cubicBezTo>
                  <a:cubicBezTo>
                    <a:pt x="1767" y="4133"/>
                    <a:pt x="1743" y="4117"/>
                    <a:pt x="1719" y="4117"/>
                  </a:cubicBezTo>
                  <a:cubicBezTo>
                    <a:pt x="1611" y="4046"/>
                    <a:pt x="1540" y="3938"/>
                    <a:pt x="1504" y="3831"/>
                  </a:cubicBezTo>
                  <a:cubicBezTo>
                    <a:pt x="1433" y="3724"/>
                    <a:pt x="1361" y="3580"/>
                    <a:pt x="1325" y="3437"/>
                  </a:cubicBezTo>
                  <a:cubicBezTo>
                    <a:pt x="1218" y="3151"/>
                    <a:pt x="1182" y="2972"/>
                    <a:pt x="1182" y="2972"/>
                  </a:cubicBezTo>
                  <a:cubicBezTo>
                    <a:pt x="1182" y="2972"/>
                    <a:pt x="1075" y="2793"/>
                    <a:pt x="1003" y="2542"/>
                  </a:cubicBezTo>
                  <a:cubicBezTo>
                    <a:pt x="896" y="2256"/>
                    <a:pt x="752" y="1898"/>
                    <a:pt x="645" y="1540"/>
                  </a:cubicBezTo>
                  <a:cubicBezTo>
                    <a:pt x="430" y="788"/>
                    <a:pt x="251" y="1"/>
                    <a:pt x="14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68"/>
            <p:cNvSpPr/>
            <p:nvPr/>
          </p:nvSpPr>
          <p:spPr>
            <a:xfrm>
              <a:off x="3119825" y="2653775"/>
              <a:ext cx="60875" cy="91225"/>
            </a:xfrm>
            <a:custGeom>
              <a:rect b="b" l="l" r="r" t="t"/>
              <a:pathLst>
                <a:path extrusionOk="0" h="3649" w="2435">
                  <a:moveTo>
                    <a:pt x="241" y="1"/>
                  </a:moveTo>
                  <a:cubicBezTo>
                    <a:pt x="135" y="1"/>
                    <a:pt x="1" y="558"/>
                    <a:pt x="1" y="1183"/>
                  </a:cubicBezTo>
                  <a:cubicBezTo>
                    <a:pt x="1" y="1470"/>
                    <a:pt x="36" y="1756"/>
                    <a:pt x="108" y="2042"/>
                  </a:cubicBezTo>
                  <a:cubicBezTo>
                    <a:pt x="144" y="2186"/>
                    <a:pt x="180" y="2293"/>
                    <a:pt x="215" y="2436"/>
                  </a:cubicBezTo>
                  <a:lnTo>
                    <a:pt x="287" y="2544"/>
                  </a:lnTo>
                  <a:cubicBezTo>
                    <a:pt x="359" y="2615"/>
                    <a:pt x="430" y="2687"/>
                    <a:pt x="466" y="2758"/>
                  </a:cubicBezTo>
                  <a:cubicBezTo>
                    <a:pt x="681" y="3009"/>
                    <a:pt x="931" y="3188"/>
                    <a:pt x="1182" y="3331"/>
                  </a:cubicBezTo>
                  <a:cubicBezTo>
                    <a:pt x="1599" y="3566"/>
                    <a:pt x="2035" y="3648"/>
                    <a:pt x="2255" y="3648"/>
                  </a:cubicBezTo>
                  <a:cubicBezTo>
                    <a:pt x="2337" y="3648"/>
                    <a:pt x="2389" y="3637"/>
                    <a:pt x="2399" y="3617"/>
                  </a:cubicBezTo>
                  <a:cubicBezTo>
                    <a:pt x="2435" y="3510"/>
                    <a:pt x="1862" y="3259"/>
                    <a:pt x="1504" y="2901"/>
                  </a:cubicBezTo>
                  <a:cubicBezTo>
                    <a:pt x="1325" y="2758"/>
                    <a:pt x="1146" y="2579"/>
                    <a:pt x="1039" y="2365"/>
                  </a:cubicBezTo>
                  <a:cubicBezTo>
                    <a:pt x="1003" y="2293"/>
                    <a:pt x="967" y="2221"/>
                    <a:pt x="931" y="2150"/>
                  </a:cubicBezTo>
                  <a:lnTo>
                    <a:pt x="895" y="2078"/>
                  </a:lnTo>
                  <a:cubicBezTo>
                    <a:pt x="860" y="2007"/>
                    <a:pt x="788" y="1899"/>
                    <a:pt x="752" y="1792"/>
                  </a:cubicBezTo>
                  <a:cubicBezTo>
                    <a:pt x="645" y="1577"/>
                    <a:pt x="573" y="1362"/>
                    <a:pt x="502" y="1112"/>
                  </a:cubicBezTo>
                  <a:cubicBezTo>
                    <a:pt x="394" y="575"/>
                    <a:pt x="359" y="2"/>
                    <a:pt x="251" y="2"/>
                  </a:cubicBezTo>
                  <a:cubicBezTo>
                    <a:pt x="248" y="1"/>
                    <a:pt x="245" y="1"/>
                    <a:pt x="24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68"/>
            <p:cNvSpPr/>
            <p:nvPr/>
          </p:nvSpPr>
          <p:spPr>
            <a:xfrm>
              <a:off x="3652275" y="2643750"/>
              <a:ext cx="321275" cy="305175"/>
            </a:xfrm>
            <a:custGeom>
              <a:rect b="b" l="l" r="r" t="t"/>
              <a:pathLst>
                <a:path extrusionOk="0" h="12207" w="12851">
                  <a:moveTo>
                    <a:pt x="10357" y="0"/>
                  </a:moveTo>
                  <a:cubicBezTo>
                    <a:pt x="10349" y="0"/>
                    <a:pt x="10345" y="3"/>
                    <a:pt x="10345" y="9"/>
                  </a:cubicBezTo>
                  <a:cubicBezTo>
                    <a:pt x="10703" y="403"/>
                    <a:pt x="11061" y="868"/>
                    <a:pt x="11383" y="1334"/>
                  </a:cubicBezTo>
                  <a:cubicBezTo>
                    <a:pt x="11956" y="2408"/>
                    <a:pt x="12278" y="3625"/>
                    <a:pt x="12278" y="4877"/>
                  </a:cubicBezTo>
                  <a:cubicBezTo>
                    <a:pt x="12278" y="5522"/>
                    <a:pt x="12207" y="6166"/>
                    <a:pt x="12063" y="6810"/>
                  </a:cubicBezTo>
                  <a:cubicBezTo>
                    <a:pt x="11920" y="7347"/>
                    <a:pt x="11741" y="7848"/>
                    <a:pt x="11455" y="8350"/>
                  </a:cubicBezTo>
                  <a:cubicBezTo>
                    <a:pt x="11347" y="8564"/>
                    <a:pt x="11204" y="8743"/>
                    <a:pt x="11097" y="8886"/>
                  </a:cubicBezTo>
                  <a:lnTo>
                    <a:pt x="10775" y="9244"/>
                  </a:lnTo>
                  <a:lnTo>
                    <a:pt x="10417" y="9495"/>
                  </a:lnTo>
                  <a:lnTo>
                    <a:pt x="10309" y="9602"/>
                  </a:lnTo>
                  <a:cubicBezTo>
                    <a:pt x="10238" y="9674"/>
                    <a:pt x="10130" y="9710"/>
                    <a:pt x="10059" y="9781"/>
                  </a:cubicBezTo>
                  <a:cubicBezTo>
                    <a:pt x="9951" y="9853"/>
                    <a:pt x="9808" y="9960"/>
                    <a:pt x="9593" y="10068"/>
                  </a:cubicBezTo>
                  <a:cubicBezTo>
                    <a:pt x="9415" y="10175"/>
                    <a:pt x="9236" y="10282"/>
                    <a:pt x="9021" y="10390"/>
                  </a:cubicBezTo>
                  <a:cubicBezTo>
                    <a:pt x="7875" y="10891"/>
                    <a:pt x="6694" y="11249"/>
                    <a:pt x="5441" y="11428"/>
                  </a:cubicBezTo>
                  <a:cubicBezTo>
                    <a:pt x="4117" y="11643"/>
                    <a:pt x="2721" y="11786"/>
                    <a:pt x="1719" y="11893"/>
                  </a:cubicBezTo>
                  <a:cubicBezTo>
                    <a:pt x="1110" y="11929"/>
                    <a:pt x="537" y="12001"/>
                    <a:pt x="0" y="12180"/>
                  </a:cubicBezTo>
                  <a:cubicBezTo>
                    <a:pt x="287" y="12197"/>
                    <a:pt x="573" y="12206"/>
                    <a:pt x="860" y="12206"/>
                  </a:cubicBezTo>
                  <a:cubicBezTo>
                    <a:pt x="1146" y="12206"/>
                    <a:pt x="1432" y="12197"/>
                    <a:pt x="1719" y="12180"/>
                  </a:cubicBezTo>
                  <a:cubicBezTo>
                    <a:pt x="2757" y="12144"/>
                    <a:pt x="4153" y="12108"/>
                    <a:pt x="5549" y="11929"/>
                  </a:cubicBezTo>
                  <a:cubicBezTo>
                    <a:pt x="6837" y="11822"/>
                    <a:pt x="8090" y="11499"/>
                    <a:pt x="9307" y="10998"/>
                  </a:cubicBezTo>
                  <a:cubicBezTo>
                    <a:pt x="9558" y="10891"/>
                    <a:pt x="9737" y="10784"/>
                    <a:pt x="9951" y="10676"/>
                  </a:cubicBezTo>
                  <a:cubicBezTo>
                    <a:pt x="10166" y="10605"/>
                    <a:pt x="10309" y="10461"/>
                    <a:pt x="10453" y="10390"/>
                  </a:cubicBezTo>
                  <a:cubicBezTo>
                    <a:pt x="10560" y="10318"/>
                    <a:pt x="10667" y="10247"/>
                    <a:pt x="10775" y="10175"/>
                  </a:cubicBezTo>
                  <a:lnTo>
                    <a:pt x="10882" y="10103"/>
                  </a:lnTo>
                  <a:lnTo>
                    <a:pt x="11240" y="9781"/>
                  </a:lnTo>
                  <a:lnTo>
                    <a:pt x="11634" y="9316"/>
                  </a:lnTo>
                  <a:cubicBezTo>
                    <a:pt x="11777" y="9137"/>
                    <a:pt x="11920" y="8922"/>
                    <a:pt x="12063" y="8672"/>
                  </a:cubicBezTo>
                  <a:cubicBezTo>
                    <a:pt x="12350" y="8135"/>
                    <a:pt x="12529" y="7526"/>
                    <a:pt x="12672" y="6918"/>
                  </a:cubicBezTo>
                  <a:cubicBezTo>
                    <a:pt x="12779" y="6238"/>
                    <a:pt x="12851" y="5522"/>
                    <a:pt x="12779" y="4842"/>
                  </a:cubicBezTo>
                  <a:cubicBezTo>
                    <a:pt x="12743" y="3517"/>
                    <a:pt x="12314" y="2264"/>
                    <a:pt x="11598" y="1155"/>
                  </a:cubicBezTo>
                  <a:cubicBezTo>
                    <a:pt x="11491" y="976"/>
                    <a:pt x="11312" y="797"/>
                    <a:pt x="11168" y="618"/>
                  </a:cubicBezTo>
                  <a:cubicBezTo>
                    <a:pt x="11025" y="475"/>
                    <a:pt x="10918" y="332"/>
                    <a:pt x="10739" y="224"/>
                  </a:cubicBezTo>
                  <a:cubicBezTo>
                    <a:pt x="10530" y="75"/>
                    <a:pt x="10396" y="0"/>
                    <a:pt x="10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68"/>
            <p:cNvSpPr/>
            <p:nvPr/>
          </p:nvSpPr>
          <p:spPr>
            <a:xfrm>
              <a:off x="1707725" y="2552700"/>
              <a:ext cx="80550" cy="129600"/>
            </a:xfrm>
            <a:custGeom>
              <a:rect b="b" l="l" r="r" t="t"/>
              <a:pathLst>
                <a:path extrusionOk="0" h="5184" w="3222">
                  <a:moveTo>
                    <a:pt x="3079" y="0"/>
                  </a:moveTo>
                  <a:cubicBezTo>
                    <a:pt x="3007" y="251"/>
                    <a:pt x="2936" y="501"/>
                    <a:pt x="2900" y="788"/>
                  </a:cubicBezTo>
                  <a:cubicBezTo>
                    <a:pt x="2792" y="1325"/>
                    <a:pt x="2649" y="1897"/>
                    <a:pt x="2470" y="2434"/>
                  </a:cubicBezTo>
                  <a:cubicBezTo>
                    <a:pt x="2291" y="2971"/>
                    <a:pt x="2041" y="3472"/>
                    <a:pt x="1754" y="3938"/>
                  </a:cubicBezTo>
                  <a:cubicBezTo>
                    <a:pt x="1647" y="4081"/>
                    <a:pt x="1540" y="4188"/>
                    <a:pt x="1432" y="4331"/>
                  </a:cubicBezTo>
                  <a:cubicBezTo>
                    <a:pt x="1396" y="4331"/>
                    <a:pt x="1361" y="4367"/>
                    <a:pt x="1325" y="4403"/>
                  </a:cubicBezTo>
                  <a:cubicBezTo>
                    <a:pt x="1289" y="4439"/>
                    <a:pt x="1217" y="4439"/>
                    <a:pt x="1182" y="4475"/>
                  </a:cubicBezTo>
                  <a:cubicBezTo>
                    <a:pt x="1146" y="4493"/>
                    <a:pt x="1101" y="4501"/>
                    <a:pt x="1056" y="4501"/>
                  </a:cubicBezTo>
                  <a:cubicBezTo>
                    <a:pt x="1012" y="4501"/>
                    <a:pt x="967" y="4493"/>
                    <a:pt x="931" y="4475"/>
                  </a:cubicBezTo>
                  <a:cubicBezTo>
                    <a:pt x="859" y="4475"/>
                    <a:pt x="752" y="4296"/>
                    <a:pt x="680" y="4045"/>
                  </a:cubicBezTo>
                  <a:cubicBezTo>
                    <a:pt x="609" y="3759"/>
                    <a:pt x="537" y="3472"/>
                    <a:pt x="537" y="3186"/>
                  </a:cubicBezTo>
                  <a:cubicBezTo>
                    <a:pt x="501" y="1933"/>
                    <a:pt x="680" y="645"/>
                    <a:pt x="537" y="645"/>
                  </a:cubicBezTo>
                  <a:cubicBezTo>
                    <a:pt x="430" y="645"/>
                    <a:pt x="108" y="1862"/>
                    <a:pt x="0" y="3186"/>
                  </a:cubicBezTo>
                  <a:cubicBezTo>
                    <a:pt x="0" y="3508"/>
                    <a:pt x="0" y="3830"/>
                    <a:pt x="36" y="4188"/>
                  </a:cubicBezTo>
                  <a:cubicBezTo>
                    <a:pt x="108" y="4546"/>
                    <a:pt x="287" y="4868"/>
                    <a:pt x="609" y="5083"/>
                  </a:cubicBezTo>
                  <a:cubicBezTo>
                    <a:pt x="754" y="5146"/>
                    <a:pt x="924" y="5184"/>
                    <a:pt x="1097" y="5184"/>
                  </a:cubicBezTo>
                  <a:cubicBezTo>
                    <a:pt x="1222" y="5184"/>
                    <a:pt x="1348" y="5164"/>
                    <a:pt x="1468" y="5119"/>
                  </a:cubicBezTo>
                  <a:cubicBezTo>
                    <a:pt x="1540" y="5083"/>
                    <a:pt x="1647" y="5047"/>
                    <a:pt x="1718" y="4976"/>
                  </a:cubicBezTo>
                  <a:cubicBezTo>
                    <a:pt x="1790" y="4940"/>
                    <a:pt x="1862" y="4868"/>
                    <a:pt x="1933" y="4797"/>
                  </a:cubicBezTo>
                  <a:cubicBezTo>
                    <a:pt x="2112" y="4654"/>
                    <a:pt x="2220" y="4475"/>
                    <a:pt x="2327" y="4260"/>
                  </a:cubicBezTo>
                  <a:cubicBezTo>
                    <a:pt x="2613" y="3723"/>
                    <a:pt x="2828" y="3150"/>
                    <a:pt x="2971" y="2542"/>
                  </a:cubicBezTo>
                  <a:cubicBezTo>
                    <a:pt x="3114" y="1969"/>
                    <a:pt x="3186" y="1361"/>
                    <a:pt x="3222" y="752"/>
                  </a:cubicBezTo>
                  <a:cubicBezTo>
                    <a:pt x="3222" y="322"/>
                    <a:pt x="3150" y="0"/>
                    <a:pt x="3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68"/>
            <p:cNvSpPr/>
            <p:nvPr/>
          </p:nvSpPr>
          <p:spPr>
            <a:xfrm>
              <a:off x="2127425" y="1795425"/>
              <a:ext cx="665800" cy="130900"/>
            </a:xfrm>
            <a:custGeom>
              <a:rect b="b" l="l" r="r" t="t"/>
              <a:pathLst>
                <a:path extrusionOk="0" h="5236" w="26632">
                  <a:moveTo>
                    <a:pt x="4234" y="0"/>
                  </a:moveTo>
                  <a:cubicBezTo>
                    <a:pt x="3446" y="0"/>
                    <a:pt x="2641" y="80"/>
                    <a:pt x="1861" y="260"/>
                  </a:cubicBezTo>
                  <a:cubicBezTo>
                    <a:pt x="1432" y="331"/>
                    <a:pt x="1002" y="474"/>
                    <a:pt x="609" y="689"/>
                  </a:cubicBezTo>
                  <a:cubicBezTo>
                    <a:pt x="394" y="797"/>
                    <a:pt x="215" y="940"/>
                    <a:pt x="107" y="1154"/>
                  </a:cubicBezTo>
                  <a:cubicBezTo>
                    <a:pt x="0" y="1369"/>
                    <a:pt x="0" y="1584"/>
                    <a:pt x="107" y="1799"/>
                  </a:cubicBezTo>
                  <a:cubicBezTo>
                    <a:pt x="286" y="2121"/>
                    <a:pt x="537" y="2371"/>
                    <a:pt x="823" y="2550"/>
                  </a:cubicBezTo>
                  <a:cubicBezTo>
                    <a:pt x="1038" y="2694"/>
                    <a:pt x="1253" y="2837"/>
                    <a:pt x="1468" y="2944"/>
                  </a:cubicBezTo>
                  <a:cubicBezTo>
                    <a:pt x="1682" y="3052"/>
                    <a:pt x="1897" y="3159"/>
                    <a:pt x="2112" y="3195"/>
                  </a:cubicBezTo>
                  <a:cubicBezTo>
                    <a:pt x="2112" y="3195"/>
                    <a:pt x="1933" y="3052"/>
                    <a:pt x="1575" y="2837"/>
                  </a:cubicBezTo>
                  <a:cubicBezTo>
                    <a:pt x="1432" y="2694"/>
                    <a:pt x="1217" y="2550"/>
                    <a:pt x="1002" y="2371"/>
                  </a:cubicBezTo>
                  <a:cubicBezTo>
                    <a:pt x="752" y="2193"/>
                    <a:pt x="537" y="1942"/>
                    <a:pt x="394" y="1691"/>
                  </a:cubicBezTo>
                  <a:cubicBezTo>
                    <a:pt x="322" y="1548"/>
                    <a:pt x="322" y="1405"/>
                    <a:pt x="394" y="1298"/>
                  </a:cubicBezTo>
                  <a:cubicBezTo>
                    <a:pt x="501" y="1154"/>
                    <a:pt x="644" y="1047"/>
                    <a:pt x="788" y="975"/>
                  </a:cubicBezTo>
                  <a:cubicBezTo>
                    <a:pt x="1146" y="832"/>
                    <a:pt x="1539" y="689"/>
                    <a:pt x="1969" y="653"/>
                  </a:cubicBezTo>
                  <a:cubicBezTo>
                    <a:pt x="2652" y="544"/>
                    <a:pt x="3357" y="497"/>
                    <a:pt x="4050" y="497"/>
                  </a:cubicBezTo>
                  <a:cubicBezTo>
                    <a:pt x="4265" y="497"/>
                    <a:pt x="4478" y="502"/>
                    <a:pt x="4689" y="510"/>
                  </a:cubicBezTo>
                  <a:lnTo>
                    <a:pt x="7481" y="689"/>
                  </a:lnTo>
                  <a:lnTo>
                    <a:pt x="8770" y="725"/>
                  </a:lnTo>
                  <a:lnTo>
                    <a:pt x="9915" y="868"/>
                  </a:lnTo>
                  <a:lnTo>
                    <a:pt x="12242" y="1083"/>
                  </a:lnTo>
                  <a:lnTo>
                    <a:pt x="12886" y="1119"/>
                  </a:lnTo>
                  <a:cubicBezTo>
                    <a:pt x="13316" y="1119"/>
                    <a:pt x="13888" y="1262"/>
                    <a:pt x="14604" y="1369"/>
                  </a:cubicBezTo>
                  <a:cubicBezTo>
                    <a:pt x="16287" y="1620"/>
                    <a:pt x="18005" y="1942"/>
                    <a:pt x="19687" y="2371"/>
                  </a:cubicBezTo>
                  <a:cubicBezTo>
                    <a:pt x="21334" y="2801"/>
                    <a:pt x="22980" y="3410"/>
                    <a:pt x="24520" y="4161"/>
                  </a:cubicBezTo>
                  <a:lnTo>
                    <a:pt x="24985" y="4376"/>
                  </a:lnTo>
                  <a:lnTo>
                    <a:pt x="25379" y="4591"/>
                  </a:lnTo>
                  <a:lnTo>
                    <a:pt x="26023" y="4949"/>
                  </a:lnTo>
                  <a:cubicBezTo>
                    <a:pt x="26202" y="5056"/>
                    <a:pt x="26417" y="5163"/>
                    <a:pt x="26631" y="5235"/>
                  </a:cubicBezTo>
                  <a:cubicBezTo>
                    <a:pt x="26488" y="5056"/>
                    <a:pt x="26309" y="4913"/>
                    <a:pt x="26130" y="4806"/>
                  </a:cubicBezTo>
                  <a:lnTo>
                    <a:pt x="25486" y="4412"/>
                  </a:lnTo>
                  <a:lnTo>
                    <a:pt x="25092" y="4161"/>
                  </a:lnTo>
                  <a:lnTo>
                    <a:pt x="24663" y="3911"/>
                  </a:lnTo>
                  <a:cubicBezTo>
                    <a:pt x="23124" y="3052"/>
                    <a:pt x="21477" y="2371"/>
                    <a:pt x="19795" y="1870"/>
                  </a:cubicBezTo>
                  <a:cubicBezTo>
                    <a:pt x="18112" y="1369"/>
                    <a:pt x="16430" y="975"/>
                    <a:pt x="14712" y="689"/>
                  </a:cubicBezTo>
                  <a:cubicBezTo>
                    <a:pt x="13996" y="582"/>
                    <a:pt x="13423" y="439"/>
                    <a:pt x="12994" y="403"/>
                  </a:cubicBezTo>
                  <a:lnTo>
                    <a:pt x="12349" y="331"/>
                  </a:lnTo>
                  <a:lnTo>
                    <a:pt x="9951" y="188"/>
                  </a:lnTo>
                  <a:lnTo>
                    <a:pt x="8806" y="81"/>
                  </a:lnTo>
                  <a:lnTo>
                    <a:pt x="7517" y="81"/>
                  </a:lnTo>
                  <a:lnTo>
                    <a:pt x="4689" y="9"/>
                  </a:lnTo>
                  <a:cubicBezTo>
                    <a:pt x="4538" y="3"/>
                    <a:pt x="4386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68"/>
            <p:cNvSpPr/>
            <p:nvPr/>
          </p:nvSpPr>
          <p:spPr>
            <a:xfrm>
              <a:off x="2061200" y="1849475"/>
              <a:ext cx="83250" cy="57150"/>
            </a:xfrm>
            <a:custGeom>
              <a:rect b="b" l="l" r="r" t="t"/>
              <a:pathLst>
                <a:path extrusionOk="0" h="2286" w="3330">
                  <a:moveTo>
                    <a:pt x="1904" y="1"/>
                  </a:moveTo>
                  <a:cubicBezTo>
                    <a:pt x="1751" y="1"/>
                    <a:pt x="1592" y="10"/>
                    <a:pt x="1432" y="31"/>
                  </a:cubicBezTo>
                  <a:cubicBezTo>
                    <a:pt x="1217" y="31"/>
                    <a:pt x="1003" y="66"/>
                    <a:pt x="824" y="138"/>
                  </a:cubicBezTo>
                  <a:cubicBezTo>
                    <a:pt x="609" y="209"/>
                    <a:pt x="394" y="317"/>
                    <a:pt x="251" y="460"/>
                  </a:cubicBezTo>
                  <a:cubicBezTo>
                    <a:pt x="143" y="532"/>
                    <a:pt x="72" y="639"/>
                    <a:pt x="0" y="746"/>
                  </a:cubicBezTo>
                  <a:cubicBezTo>
                    <a:pt x="0" y="854"/>
                    <a:pt x="0" y="961"/>
                    <a:pt x="0" y="1069"/>
                  </a:cubicBezTo>
                  <a:cubicBezTo>
                    <a:pt x="36" y="1140"/>
                    <a:pt x="72" y="1212"/>
                    <a:pt x="72" y="1319"/>
                  </a:cubicBezTo>
                  <a:cubicBezTo>
                    <a:pt x="108" y="1355"/>
                    <a:pt x="179" y="1427"/>
                    <a:pt x="215" y="1462"/>
                  </a:cubicBezTo>
                  <a:cubicBezTo>
                    <a:pt x="322" y="1605"/>
                    <a:pt x="466" y="1677"/>
                    <a:pt x="609" y="1749"/>
                  </a:cubicBezTo>
                  <a:cubicBezTo>
                    <a:pt x="931" y="1928"/>
                    <a:pt x="1325" y="2071"/>
                    <a:pt x="1718" y="2142"/>
                  </a:cubicBezTo>
                  <a:cubicBezTo>
                    <a:pt x="2220" y="2238"/>
                    <a:pt x="2737" y="2286"/>
                    <a:pt x="3036" y="2286"/>
                  </a:cubicBezTo>
                  <a:cubicBezTo>
                    <a:pt x="3186" y="2286"/>
                    <a:pt x="3281" y="2274"/>
                    <a:pt x="3293" y="2250"/>
                  </a:cubicBezTo>
                  <a:cubicBezTo>
                    <a:pt x="3329" y="2142"/>
                    <a:pt x="2542" y="1892"/>
                    <a:pt x="1826" y="1641"/>
                  </a:cubicBezTo>
                  <a:cubicBezTo>
                    <a:pt x="1504" y="1498"/>
                    <a:pt x="1217" y="1355"/>
                    <a:pt x="931" y="1176"/>
                  </a:cubicBezTo>
                  <a:cubicBezTo>
                    <a:pt x="752" y="1033"/>
                    <a:pt x="716" y="961"/>
                    <a:pt x="716" y="961"/>
                  </a:cubicBezTo>
                  <a:cubicBezTo>
                    <a:pt x="716" y="961"/>
                    <a:pt x="716" y="961"/>
                    <a:pt x="716" y="925"/>
                  </a:cubicBezTo>
                  <a:cubicBezTo>
                    <a:pt x="967" y="746"/>
                    <a:pt x="1217" y="603"/>
                    <a:pt x="1539" y="532"/>
                  </a:cubicBezTo>
                  <a:cubicBezTo>
                    <a:pt x="2255" y="317"/>
                    <a:pt x="3043" y="317"/>
                    <a:pt x="3043" y="209"/>
                  </a:cubicBezTo>
                  <a:cubicBezTo>
                    <a:pt x="3072" y="152"/>
                    <a:pt x="2542" y="1"/>
                    <a:pt x="1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68"/>
            <p:cNvSpPr/>
            <p:nvPr/>
          </p:nvSpPr>
          <p:spPr>
            <a:xfrm>
              <a:off x="1824950" y="1908400"/>
              <a:ext cx="274750" cy="279225"/>
            </a:xfrm>
            <a:custGeom>
              <a:rect b="b" l="l" r="r" t="t"/>
              <a:pathLst>
                <a:path extrusionOk="0" h="11169" w="10990">
                  <a:moveTo>
                    <a:pt x="10632" y="0"/>
                  </a:moveTo>
                  <a:cubicBezTo>
                    <a:pt x="10345" y="0"/>
                    <a:pt x="10023" y="36"/>
                    <a:pt x="9701" y="108"/>
                  </a:cubicBezTo>
                  <a:cubicBezTo>
                    <a:pt x="8770" y="322"/>
                    <a:pt x="7911" y="716"/>
                    <a:pt x="7088" y="1253"/>
                  </a:cubicBezTo>
                  <a:cubicBezTo>
                    <a:pt x="6300" y="1790"/>
                    <a:pt x="5549" y="2398"/>
                    <a:pt x="4869" y="3043"/>
                  </a:cubicBezTo>
                  <a:cubicBezTo>
                    <a:pt x="4582" y="3329"/>
                    <a:pt x="4367" y="3580"/>
                    <a:pt x="4188" y="3723"/>
                  </a:cubicBezTo>
                  <a:cubicBezTo>
                    <a:pt x="4045" y="3902"/>
                    <a:pt x="3974" y="3973"/>
                    <a:pt x="3974" y="3973"/>
                  </a:cubicBezTo>
                  <a:lnTo>
                    <a:pt x="3723" y="4260"/>
                  </a:lnTo>
                  <a:cubicBezTo>
                    <a:pt x="3580" y="4439"/>
                    <a:pt x="3401" y="4689"/>
                    <a:pt x="3150" y="5011"/>
                  </a:cubicBezTo>
                  <a:cubicBezTo>
                    <a:pt x="2578" y="5763"/>
                    <a:pt x="2077" y="6551"/>
                    <a:pt x="1611" y="7374"/>
                  </a:cubicBezTo>
                  <a:cubicBezTo>
                    <a:pt x="1110" y="8197"/>
                    <a:pt x="716" y="9056"/>
                    <a:pt x="358" y="9915"/>
                  </a:cubicBezTo>
                  <a:cubicBezTo>
                    <a:pt x="179" y="10309"/>
                    <a:pt x="36" y="10739"/>
                    <a:pt x="0" y="11168"/>
                  </a:cubicBezTo>
                  <a:cubicBezTo>
                    <a:pt x="251" y="10810"/>
                    <a:pt x="466" y="10416"/>
                    <a:pt x="645" y="10058"/>
                  </a:cubicBezTo>
                  <a:cubicBezTo>
                    <a:pt x="1074" y="9235"/>
                    <a:pt x="1540" y="8412"/>
                    <a:pt x="2077" y="7660"/>
                  </a:cubicBezTo>
                  <a:cubicBezTo>
                    <a:pt x="2613" y="6801"/>
                    <a:pt x="3222" y="6014"/>
                    <a:pt x="3723" y="5405"/>
                  </a:cubicBezTo>
                  <a:cubicBezTo>
                    <a:pt x="3938" y="5119"/>
                    <a:pt x="4153" y="4904"/>
                    <a:pt x="4296" y="4725"/>
                  </a:cubicBezTo>
                  <a:lnTo>
                    <a:pt x="4546" y="4474"/>
                  </a:lnTo>
                  <a:cubicBezTo>
                    <a:pt x="4546" y="4474"/>
                    <a:pt x="4618" y="4367"/>
                    <a:pt x="4761" y="4224"/>
                  </a:cubicBezTo>
                  <a:cubicBezTo>
                    <a:pt x="4904" y="4045"/>
                    <a:pt x="5119" y="3794"/>
                    <a:pt x="5370" y="3544"/>
                  </a:cubicBezTo>
                  <a:cubicBezTo>
                    <a:pt x="5978" y="2864"/>
                    <a:pt x="6658" y="2255"/>
                    <a:pt x="7410" y="1718"/>
                  </a:cubicBezTo>
                  <a:cubicBezTo>
                    <a:pt x="8126" y="1146"/>
                    <a:pt x="8949" y="716"/>
                    <a:pt x="9772" y="394"/>
                  </a:cubicBezTo>
                  <a:cubicBezTo>
                    <a:pt x="10059" y="287"/>
                    <a:pt x="10381" y="215"/>
                    <a:pt x="10667" y="143"/>
                  </a:cubicBezTo>
                  <a:cubicBezTo>
                    <a:pt x="10882" y="72"/>
                    <a:pt x="10989" y="36"/>
                    <a:pt x="1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68"/>
            <p:cNvSpPr/>
            <p:nvPr/>
          </p:nvSpPr>
          <p:spPr>
            <a:xfrm>
              <a:off x="3153825" y="2821150"/>
              <a:ext cx="8975" cy="4500"/>
            </a:xfrm>
            <a:custGeom>
              <a:rect b="b" l="l" r="r" t="t"/>
              <a:pathLst>
                <a:path extrusionOk="0" h="180" w="359">
                  <a:moveTo>
                    <a:pt x="1" y="180"/>
                  </a:moveTo>
                  <a:cubicBezTo>
                    <a:pt x="216" y="72"/>
                    <a:pt x="359" y="1"/>
                    <a:pt x="359" y="1"/>
                  </a:cubicBezTo>
                  <a:cubicBezTo>
                    <a:pt x="359" y="1"/>
                    <a:pt x="216" y="72"/>
                    <a:pt x="1" y="18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68"/>
            <p:cNvSpPr/>
            <p:nvPr/>
          </p:nvSpPr>
          <p:spPr>
            <a:xfrm>
              <a:off x="1759625" y="2609075"/>
              <a:ext cx="2177250" cy="385150"/>
            </a:xfrm>
            <a:custGeom>
              <a:rect b="b" l="l" r="r" t="t"/>
              <a:pathLst>
                <a:path extrusionOk="0" h="15406" w="87090">
                  <a:moveTo>
                    <a:pt x="19115" y="11168"/>
                  </a:moveTo>
                  <a:lnTo>
                    <a:pt x="19115" y="11168"/>
                  </a:lnTo>
                  <a:cubicBezTo>
                    <a:pt x="19115" y="11168"/>
                    <a:pt x="19115" y="11168"/>
                    <a:pt x="19115" y="11168"/>
                  </a:cubicBezTo>
                  <a:cubicBezTo>
                    <a:pt x="19115" y="11168"/>
                    <a:pt x="19115" y="11168"/>
                    <a:pt x="19115" y="11168"/>
                  </a:cubicBezTo>
                  <a:close/>
                  <a:moveTo>
                    <a:pt x="1182" y="0"/>
                  </a:moveTo>
                  <a:cubicBezTo>
                    <a:pt x="967" y="1361"/>
                    <a:pt x="645" y="2685"/>
                    <a:pt x="0" y="2971"/>
                  </a:cubicBezTo>
                  <a:cubicBezTo>
                    <a:pt x="108" y="6050"/>
                    <a:pt x="502" y="11097"/>
                    <a:pt x="1933" y="12528"/>
                  </a:cubicBezTo>
                  <a:cubicBezTo>
                    <a:pt x="3422" y="14017"/>
                    <a:pt x="8717" y="14530"/>
                    <a:pt x="12309" y="14530"/>
                  </a:cubicBezTo>
                  <a:cubicBezTo>
                    <a:pt x="13728" y="14530"/>
                    <a:pt x="14881" y="14450"/>
                    <a:pt x="15428" y="14318"/>
                  </a:cubicBezTo>
                  <a:cubicBezTo>
                    <a:pt x="15958" y="14178"/>
                    <a:pt x="16443" y="14117"/>
                    <a:pt x="16957" y="14117"/>
                  </a:cubicBezTo>
                  <a:cubicBezTo>
                    <a:pt x="18285" y="14117"/>
                    <a:pt x="19809" y="14528"/>
                    <a:pt x="22802" y="15070"/>
                  </a:cubicBezTo>
                  <a:cubicBezTo>
                    <a:pt x="24042" y="15293"/>
                    <a:pt x="25390" y="15405"/>
                    <a:pt x="26691" y="15405"/>
                  </a:cubicBezTo>
                  <a:cubicBezTo>
                    <a:pt x="29784" y="15405"/>
                    <a:pt x="32617" y="14769"/>
                    <a:pt x="33146" y="13459"/>
                  </a:cubicBezTo>
                  <a:cubicBezTo>
                    <a:pt x="33934" y="11562"/>
                    <a:pt x="26238" y="10631"/>
                    <a:pt x="26238" y="10631"/>
                  </a:cubicBezTo>
                  <a:lnTo>
                    <a:pt x="28815" y="9951"/>
                  </a:lnTo>
                  <a:cubicBezTo>
                    <a:pt x="30748" y="10452"/>
                    <a:pt x="32681" y="11061"/>
                    <a:pt x="34507" y="11848"/>
                  </a:cubicBezTo>
                  <a:cubicBezTo>
                    <a:pt x="36497" y="12750"/>
                    <a:pt x="40271" y="13436"/>
                    <a:pt x="44091" y="13436"/>
                  </a:cubicBezTo>
                  <a:cubicBezTo>
                    <a:pt x="44667" y="13436"/>
                    <a:pt x="45245" y="13420"/>
                    <a:pt x="45818" y="13388"/>
                  </a:cubicBezTo>
                  <a:cubicBezTo>
                    <a:pt x="50184" y="13101"/>
                    <a:pt x="50936" y="11097"/>
                    <a:pt x="50936" y="11097"/>
                  </a:cubicBezTo>
                  <a:lnTo>
                    <a:pt x="50936" y="11097"/>
                  </a:lnTo>
                  <a:cubicBezTo>
                    <a:pt x="50661" y="13384"/>
                    <a:pt x="57507" y="14390"/>
                    <a:pt x="65275" y="14390"/>
                  </a:cubicBezTo>
                  <a:cubicBezTo>
                    <a:pt x="73676" y="14390"/>
                    <a:pt x="83157" y="13213"/>
                    <a:pt x="85872" y="11204"/>
                  </a:cubicBezTo>
                  <a:cubicBezTo>
                    <a:pt x="86302" y="10846"/>
                    <a:pt x="86731" y="10452"/>
                    <a:pt x="87089" y="10023"/>
                  </a:cubicBezTo>
                  <a:lnTo>
                    <a:pt x="87089" y="10023"/>
                  </a:lnTo>
                  <a:cubicBezTo>
                    <a:pt x="86588" y="10094"/>
                    <a:pt x="86015" y="10202"/>
                    <a:pt x="85335" y="10309"/>
                  </a:cubicBezTo>
                  <a:cubicBezTo>
                    <a:pt x="85013" y="10524"/>
                    <a:pt x="84655" y="10739"/>
                    <a:pt x="84297" y="10882"/>
                  </a:cubicBezTo>
                  <a:cubicBezTo>
                    <a:pt x="81512" y="12175"/>
                    <a:pt x="74382" y="12708"/>
                    <a:pt x="67837" y="12708"/>
                  </a:cubicBezTo>
                  <a:cubicBezTo>
                    <a:pt x="61515" y="12708"/>
                    <a:pt x="55737" y="12210"/>
                    <a:pt x="54945" y="11419"/>
                  </a:cubicBezTo>
                  <a:cubicBezTo>
                    <a:pt x="53693" y="10202"/>
                    <a:pt x="55089" y="9128"/>
                    <a:pt x="55769" y="8663"/>
                  </a:cubicBezTo>
                  <a:lnTo>
                    <a:pt x="55769" y="8663"/>
                  </a:lnTo>
                  <a:cubicBezTo>
                    <a:pt x="55143" y="9016"/>
                    <a:pt x="53753" y="9680"/>
                    <a:pt x="52540" y="9680"/>
                  </a:cubicBezTo>
                  <a:cubicBezTo>
                    <a:pt x="52157" y="9680"/>
                    <a:pt x="51791" y="9614"/>
                    <a:pt x="51473" y="9450"/>
                  </a:cubicBezTo>
                  <a:cubicBezTo>
                    <a:pt x="49827" y="8591"/>
                    <a:pt x="47644" y="4797"/>
                    <a:pt x="47643" y="4797"/>
                  </a:cubicBezTo>
                  <a:lnTo>
                    <a:pt x="47643" y="4797"/>
                  </a:lnTo>
                  <a:cubicBezTo>
                    <a:pt x="47643" y="4797"/>
                    <a:pt x="48121" y="6529"/>
                    <a:pt x="47086" y="6529"/>
                  </a:cubicBezTo>
                  <a:cubicBezTo>
                    <a:pt x="46987" y="6529"/>
                    <a:pt x="46876" y="6513"/>
                    <a:pt x="46748" y="6479"/>
                  </a:cubicBezTo>
                  <a:cubicBezTo>
                    <a:pt x="45245" y="6050"/>
                    <a:pt x="43778" y="3759"/>
                    <a:pt x="43778" y="3759"/>
                  </a:cubicBezTo>
                  <a:cubicBezTo>
                    <a:pt x="42632" y="5298"/>
                    <a:pt x="41164" y="6515"/>
                    <a:pt x="39482" y="7410"/>
                  </a:cubicBezTo>
                  <a:cubicBezTo>
                    <a:pt x="39482" y="7410"/>
                    <a:pt x="39628" y="7407"/>
                    <a:pt x="39883" y="7407"/>
                  </a:cubicBezTo>
                  <a:cubicBezTo>
                    <a:pt x="41541" y="7407"/>
                    <a:pt x="47822" y="7515"/>
                    <a:pt x="48753" y="9128"/>
                  </a:cubicBezTo>
                  <a:cubicBezTo>
                    <a:pt x="49400" y="10272"/>
                    <a:pt x="46588" y="11012"/>
                    <a:pt x="42989" y="11012"/>
                  </a:cubicBezTo>
                  <a:cubicBezTo>
                    <a:pt x="40618" y="11012"/>
                    <a:pt x="37905" y="10691"/>
                    <a:pt x="35616" y="9951"/>
                  </a:cubicBezTo>
                  <a:cubicBezTo>
                    <a:pt x="29818" y="8054"/>
                    <a:pt x="30247" y="7804"/>
                    <a:pt x="30247" y="5656"/>
                  </a:cubicBezTo>
                  <a:cubicBezTo>
                    <a:pt x="30247" y="4654"/>
                    <a:pt x="30426" y="3687"/>
                    <a:pt x="30748" y="2721"/>
                  </a:cubicBezTo>
                  <a:cubicBezTo>
                    <a:pt x="30498" y="2363"/>
                    <a:pt x="30319" y="1933"/>
                    <a:pt x="30247" y="1504"/>
                  </a:cubicBezTo>
                  <a:cubicBezTo>
                    <a:pt x="29495" y="2506"/>
                    <a:pt x="28636" y="3437"/>
                    <a:pt x="27670" y="4224"/>
                  </a:cubicBezTo>
                  <a:cubicBezTo>
                    <a:pt x="26775" y="6443"/>
                    <a:pt x="25594" y="8484"/>
                    <a:pt x="24126" y="9200"/>
                  </a:cubicBezTo>
                  <a:cubicBezTo>
                    <a:pt x="20606" y="11013"/>
                    <a:pt x="19135" y="11166"/>
                    <a:pt x="19115" y="11168"/>
                  </a:cubicBezTo>
                  <a:lnTo>
                    <a:pt x="19115" y="11168"/>
                  </a:lnTo>
                  <a:cubicBezTo>
                    <a:pt x="19142" y="11166"/>
                    <a:pt x="21851" y="10896"/>
                    <a:pt x="24600" y="10896"/>
                  </a:cubicBezTo>
                  <a:cubicBezTo>
                    <a:pt x="26642" y="10896"/>
                    <a:pt x="28706" y="11045"/>
                    <a:pt x="29710" y="11562"/>
                  </a:cubicBezTo>
                  <a:cubicBezTo>
                    <a:pt x="32001" y="12690"/>
                    <a:pt x="28673" y="14113"/>
                    <a:pt x="23940" y="14113"/>
                  </a:cubicBezTo>
                  <a:cubicBezTo>
                    <a:pt x="23719" y="14113"/>
                    <a:pt x="23494" y="14110"/>
                    <a:pt x="23267" y="14103"/>
                  </a:cubicBezTo>
                  <a:cubicBezTo>
                    <a:pt x="18148" y="13960"/>
                    <a:pt x="16430" y="11956"/>
                    <a:pt x="16430" y="11956"/>
                  </a:cubicBezTo>
                  <a:cubicBezTo>
                    <a:pt x="16430" y="11956"/>
                    <a:pt x="14855" y="12207"/>
                    <a:pt x="12912" y="12207"/>
                  </a:cubicBezTo>
                  <a:cubicBezTo>
                    <a:pt x="10840" y="12207"/>
                    <a:pt x="8350" y="11921"/>
                    <a:pt x="6909" y="10739"/>
                  </a:cubicBezTo>
                  <a:cubicBezTo>
                    <a:pt x="5370" y="9522"/>
                    <a:pt x="3866" y="5549"/>
                    <a:pt x="2828" y="2148"/>
                  </a:cubicBezTo>
                  <a:cubicBezTo>
                    <a:pt x="2220" y="1468"/>
                    <a:pt x="1683" y="752"/>
                    <a:pt x="1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68"/>
            <p:cNvSpPr/>
            <p:nvPr/>
          </p:nvSpPr>
          <p:spPr>
            <a:xfrm>
              <a:off x="2394075" y="1895475"/>
              <a:ext cx="141425" cy="64850"/>
            </a:xfrm>
            <a:custGeom>
              <a:rect b="b" l="l" r="r" t="t"/>
              <a:pathLst>
                <a:path extrusionOk="0" h="2594" w="5657">
                  <a:moveTo>
                    <a:pt x="2828" y="0"/>
                  </a:moveTo>
                  <a:cubicBezTo>
                    <a:pt x="2489" y="0"/>
                    <a:pt x="2146" y="71"/>
                    <a:pt x="1827" y="231"/>
                  </a:cubicBezTo>
                  <a:cubicBezTo>
                    <a:pt x="1755" y="231"/>
                    <a:pt x="1719" y="302"/>
                    <a:pt x="1683" y="338"/>
                  </a:cubicBezTo>
                  <a:cubicBezTo>
                    <a:pt x="1612" y="410"/>
                    <a:pt x="1576" y="446"/>
                    <a:pt x="1540" y="517"/>
                  </a:cubicBezTo>
                  <a:cubicBezTo>
                    <a:pt x="1504" y="589"/>
                    <a:pt x="1504" y="660"/>
                    <a:pt x="1504" y="696"/>
                  </a:cubicBezTo>
                  <a:cubicBezTo>
                    <a:pt x="1504" y="768"/>
                    <a:pt x="1504" y="804"/>
                    <a:pt x="1504" y="875"/>
                  </a:cubicBezTo>
                  <a:cubicBezTo>
                    <a:pt x="1504" y="903"/>
                    <a:pt x="1510" y="936"/>
                    <a:pt x="1520" y="970"/>
                  </a:cubicBezTo>
                  <a:lnTo>
                    <a:pt x="1520" y="970"/>
                  </a:lnTo>
                  <a:cubicBezTo>
                    <a:pt x="1412" y="947"/>
                    <a:pt x="1300" y="935"/>
                    <a:pt x="1187" y="935"/>
                  </a:cubicBezTo>
                  <a:cubicBezTo>
                    <a:pt x="866" y="935"/>
                    <a:pt x="541" y="1030"/>
                    <a:pt x="287" y="1233"/>
                  </a:cubicBezTo>
                  <a:lnTo>
                    <a:pt x="144" y="1340"/>
                  </a:lnTo>
                  <a:lnTo>
                    <a:pt x="73" y="1412"/>
                  </a:lnTo>
                  <a:cubicBezTo>
                    <a:pt x="37" y="1448"/>
                    <a:pt x="1" y="1448"/>
                    <a:pt x="37" y="1484"/>
                  </a:cubicBezTo>
                  <a:lnTo>
                    <a:pt x="252" y="1770"/>
                  </a:lnTo>
                  <a:cubicBezTo>
                    <a:pt x="323" y="1877"/>
                    <a:pt x="466" y="1985"/>
                    <a:pt x="574" y="2092"/>
                  </a:cubicBezTo>
                  <a:cubicBezTo>
                    <a:pt x="717" y="2164"/>
                    <a:pt x="824" y="2235"/>
                    <a:pt x="967" y="2271"/>
                  </a:cubicBezTo>
                  <a:cubicBezTo>
                    <a:pt x="967" y="2271"/>
                    <a:pt x="896" y="2164"/>
                    <a:pt x="681" y="1985"/>
                  </a:cubicBezTo>
                  <a:cubicBezTo>
                    <a:pt x="609" y="1949"/>
                    <a:pt x="574" y="1913"/>
                    <a:pt x="538" y="1842"/>
                  </a:cubicBezTo>
                  <a:cubicBezTo>
                    <a:pt x="466" y="1806"/>
                    <a:pt x="431" y="1734"/>
                    <a:pt x="395" y="1698"/>
                  </a:cubicBezTo>
                  <a:lnTo>
                    <a:pt x="287" y="1519"/>
                  </a:lnTo>
                  <a:cubicBezTo>
                    <a:pt x="287" y="1484"/>
                    <a:pt x="359" y="1484"/>
                    <a:pt x="431" y="1412"/>
                  </a:cubicBezTo>
                  <a:cubicBezTo>
                    <a:pt x="653" y="1264"/>
                    <a:pt x="927" y="1184"/>
                    <a:pt x="1192" y="1184"/>
                  </a:cubicBezTo>
                  <a:cubicBezTo>
                    <a:pt x="1312" y="1184"/>
                    <a:pt x="1429" y="1200"/>
                    <a:pt x="1540" y="1233"/>
                  </a:cubicBezTo>
                  <a:cubicBezTo>
                    <a:pt x="1609" y="1254"/>
                    <a:pt x="1676" y="1278"/>
                    <a:pt x="1742" y="1307"/>
                  </a:cubicBezTo>
                  <a:lnTo>
                    <a:pt x="1742" y="1307"/>
                  </a:lnTo>
                  <a:cubicBezTo>
                    <a:pt x="1767" y="1332"/>
                    <a:pt x="1795" y="1355"/>
                    <a:pt x="1827" y="1376"/>
                  </a:cubicBezTo>
                  <a:cubicBezTo>
                    <a:pt x="2005" y="1591"/>
                    <a:pt x="2220" y="1734"/>
                    <a:pt x="2471" y="1877"/>
                  </a:cubicBezTo>
                  <a:lnTo>
                    <a:pt x="3580" y="2593"/>
                  </a:lnTo>
                  <a:lnTo>
                    <a:pt x="2686" y="1627"/>
                  </a:lnTo>
                  <a:cubicBezTo>
                    <a:pt x="2680" y="1620"/>
                    <a:pt x="2674" y="1614"/>
                    <a:pt x="2669" y="1608"/>
                  </a:cubicBezTo>
                  <a:lnTo>
                    <a:pt x="2669" y="1608"/>
                  </a:lnTo>
                  <a:lnTo>
                    <a:pt x="2686" y="1591"/>
                  </a:lnTo>
                  <a:cubicBezTo>
                    <a:pt x="2662" y="1579"/>
                    <a:pt x="2639" y="1567"/>
                    <a:pt x="2617" y="1554"/>
                  </a:cubicBezTo>
                  <a:lnTo>
                    <a:pt x="2617" y="1554"/>
                  </a:lnTo>
                  <a:cubicBezTo>
                    <a:pt x="2509" y="1444"/>
                    <a:pt x="2387" y="1349"/>
                    <a:pt x="2256" y="1267"/>
                  </a:cubicBezTo>
                  <a:lnTo>
                    <a:pt x="2256" y="1267"/>
                  </a:lnTo>
                  <a:cubicBezTo>
                    <a:pt x="2208" y="1221"/>
                    <a:pt x="2160" y="1173"/>
                    <a:pt x="2113" y="1126"/>
                  </a:cubicBezTo>
                  <a:cubicBezTo>
                    <a:pt x="2041" y="1090"/>
                    <a:pt x="2005" y="1018"/>
                    <a:pt x="1970" y="947"/>
                  </a:cubicBezTo>
                  <a:cubicBezTo>
                    <a:pt x="1934" y="875"/>
                    <a:pt x="1898" y="839"/>
                    <a:pt x="1898" y="804"/>
                  </a:cubicBezTo>
                  <a:cubicBezTo>
                    <a:pt x="1862" y="660"/>
                    <a:pt x="1934" y="553"/>
                    <a:pt x="2041" y="517"/>
                  </a:cubicBezTo>
                  <a:cubicBezTo>
                    <a:pt x="2342" y="378"/>
                    <a:pt x="2672" y="299"/>
                    <a:pt x="3013" y="299"/>
                  </a:cubicBezTo>
                  <a:cubicBezTo>
                    <a:pt x="3200" y="299"/>
                    <a:pt x="3390" y="323"/>
                    <a:pt x="3580" y="374"/>
                  </a:cubicBezTo>
                  <a:cubicBezTo>
                    <a:pt x="4082" y="589"/>
                    <a:pt x="4547" y="875"/>
                    <a:pt x="5012" y="1197"/>
                  </a:cubicBezTo>
                  <a:cubicBezTo>
                    <a:pt x="5191" y="1376"/>
                    <a:pt x="5442" y="1484"/>
                    <a:pt x="5657" y="1627"/>
                  </a:cubicBezTo>
                  <a:cubicBezTo>
                    <a:pt x="5478" y="1412"/>
                    <a:pt x="5299" y="1233"/>
                    <a:pt x="5084" y="1090"/>
                  </a:cubicBezTo>
                  <a:cubicBezTo>
                    <a:pt x="4869" y="911"/>
                    <a:pt x="4690" y="732"/>
                    <a:pt x="4440" y="589"/>
                  </a:cubicBezTo>
                  <a:cubicBezTo>
                    <a:pt x="4332" y="517"/>
                    <a:pt x="4189" y="410"/>
                    <a:pt x="4082" y="338"/>
                  </a:cubicBezTo>
                  <a:cubicBezTo>
                    <a:pt x="3938" y="267"/>
                    <a:pt x="3759" y="195"/>
                    <a:pt x="3616" y="123"/>
                  </a:cubicBezTo>
                  <a:cubicBezTo>
                    <a:pt x="3363" y="44"/>
                    <a:pt x="3097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68"/>
            <p:cNvSpPr/>
            <p:nvPr/>
          </p:nvSpPr>
          <p:spPr>
            <a:xfrm>
              <a:off x="2853150" y="1689150"/>
              <a:ext cx="325775" cy="185250"/>
            </a:xfrm>
            <a:custGeom>
              <a:rect b="b" l="l" r="r" t="t"/>
              <a:pathLst>
                <a:path extrusionOk="0" h="7410" w="13031">
                  <a:moveTo>
                    <a:pt x="13030" y="0"/>
                  </a:moveTo>
                  <a:lnTo>
                    <a:pt x="13030" y="0"/>
                  </a:lnTo>
                  <a:cubicBezTo>
                    <a:pt x="11634" y="502"/>
                    <a:pt x="10310" y="1039"/>
                    <a:pt x="8985" y="1540"/>
                  </a:cubicBezTo>
                  <a:cubicBezTo>
                    <a:pt x="8749" y="742"/>
                    <a:pt x="7538" y="213"/>
                    <a:pt x="6599" y="213"/>
                  </a:cubicBezTo>
                  <a:cubicBezTo>
                    <a:pt x="6400" y="213"/>
                    <a:pt x="6213" y="237"/>
                    <a:pt x="6050" y="287"/>
                  </a:cubicBezTo>
                  <a:cubicBezTo>
                    <a:pt x="6157" y="824"/>
                    <a:pt x="6336" y="1325"/>
                    <a:pt x="6623" y="1826"/>
                  </a:cubicBezTo>
                  <a:cubicBezTo>
                    <a:pt x="6400" y="1463"/>
                    <a:pt x="5654" y="1231"/>
                    <a:pt x="5116" y="1231"/>
                  </a:cubicBezTo>
                  <a:cubicBezTo>
                    <a:pt x="4964" y="1231"/>
                    <a:pt x="4828" y="1250"/>
                    <a:pt x="4726" y="1289"/>
                  </a:cubicBezTo>
                  <a:cubicBezTo>
                    <a:pt x="3616" y="1683"/>
                    <a:pt x="4511" y="2435"/>
                    <a:pt x="5084" y="3043"/>
                  </a:cubicBezTo>
                  <a:cubicBezTo>
                    <a:pt x="3759" y="3437"/>
                    <a:pt x="573" y="5978"/>
                    <a:pt x="1" y="7410"/>
                  </a:cubicBezTo>
                  <a:lnTo>
                    <a:pt x="1303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68"/>
            <p:cNvSpPr/>
            <p:nvPr/>
          </p:nvSpPr>
          <p:spPr>
            <a:xfrm>
              <a:off x="2853150" y="1689150"/>
              <a:ext cx="325775" cy="185250"/>
            </a:xfrm>
            <a:custGeom>
              <a:rect b="b" l="l" r="r" t="t"/>
              <a:pathLst>
                <a:path extrusionOk="0" h="7410" w="13031">
                  <a:moveTo>
                    <a:pt x="13030" y="0"/>
                  </a:moveTo>
                  <a:lnTo>
                    <a:pt x="13030" y="0"/>
                  </a:lnTo>
                  <a:cubicBezTo>
                    <a:pt x="12887" y="36"/>
                    <a:pt x="12779" y="72"/>
                    <a:pt x="12672" y="108"/>
                  </a:cubicBezTo>
                  <a:lnTo>
                    <a:pt x="11741" y="394"/>
                  </a:lnTo>
                  <a:cubicBezTo>
                    <a:pt x="11348" y="537"/>
                    <a:pt x="10882" y="681"/>
                    <a:pt x="10381" y="860"/>
                  </a:cubicBezTo>
                  <a:lnTo>
                    <a:pt x="9630" y="1110"/>
                  </a:lnTo>
                  <a:lnTo>
                    <a:pt x="9236" y="1253"/>
                  </a:lnTo>
                  <a:lnTo>
                    <a:pt x="9057" y="1325"/>
                  </a:lnTo>
                  <a:lnTo>
                    <a:pt x="9021" y="1325"/>
                  </a:lnTo>
                  <a:cubicBezTo>
                    <a:pt x="8985" y="1217"/>
                    <a:pt x="8914" y="1110"/>
                    <a:pt x="8842" y="1003"/>
                  </a:cubicBezTo>
                  <a:cubicBezTo>
                    <a:pt x="8735" y="895"/>
                    <a:pt x="8627" y="788"/>
                    <a:pt x="8484" y="681"/>
                  </a:cubicBezTo>
                  <a:cubicBezTo>
                    <a:pt x="8269" y="502"/>
                    <a:pt x="7983" y="358"/>
                    <a:pt x="7732" y="287"/>
                  </a:cubicBezTo>
                  <a:cubicBezTo>
                    <a:pt x="7446" y="179"/>
                    <a:pt x="7195" y="108"/>
                    <a:pt x="6909" y="72"/>
                  </a:cubicBezTo>
                  <a:lnTo>
                    <a:pt x="6193" y="72"/>
                  </a:lnTo>
                  <a:lnTo>
                    <a:pt x="6014" y="108"/>
                  </a:lnTo>
                  <a:lnTo>
                    <a:pt x="5835" y="144"/>
                  </a:lnTo>
                  <a:lnTo>
                    <a:pt x="5835" y="179"/>
                  </a:lnTo>
                  <a:lnTo>
                    <a:pt x="5835" y="215"/>
                  </a:lnTo>
                  <a:lnTo>
                    <a:pt x="5835" y="287"/>
                  </a:lnTo>
                  <a:cubicBezTo>
                    <a:pt x="5835" y="394"/>
                    <a:pt x="5871" y="466"/>
                    <a:pt x="5907" y="537"/>
                  </a:cubicBezTo>
                  <a:cubicBezTo>
                    <a:pt x="5907" y="645"/>
                    <a:pt x="5978" y="788"/>
                    <a:pt x="6014" y="895"/>
                  </a:cubicBezTo>
                  <a:cubicBezTo>
                    <a:pt x="6014" y="1003"/>
                    <a:pt x="6050" y="1074"/>
                    <a:pt x="6086" y="1182"/>
                  </a:cubicBezTo>
                  <a:lnTo>
                    <a:pt x="6086" y="1217"/>
                  </a:lnTo>
                  <a:cubicBezTo>
                    <a:pt x="6014" y="1182"/>
                    <a:pt x="5943" y="1146"/>
                    <a:pt x="5871" y="1146"/>
                  </a:cubicBezTo>
                  <a:lnTo>
                    <a:pt x="5764" y="1110"/>
                  </a:lnTo>
                  <a:cubicBezTo>
                    <a:pt x="5692" y="1110"/>
                    <a:pt x="5549" y="1074"/>
                    <a:pt x="5406" y="1039"/>
                  </a:cubicBezTo>
                  <a:lnTo>
                    <a:pt x="4869" y="1039"/>
                  </a:lnTo>
                  <a:cubicBezTo>
                    <a:pt x="4618" y="1074"/>
                    <a:pt x="4368" y="1182"/>
                    <a:pt x="4153" y="1361"/>
                  </a:cubicBezTo>
                  <a:cubicBezTo>
                    <a:pt x="4046" y="1504"/>
                    <a:pt x="3974" y="1683"/>
                    <a:pt x="4010" y="1862"/>
                  </a:cubicBezTo>
                  <a:cubicBezTo>
                    <a:pt x="4010" y="2005"/>
                    <a:pt x="4081" y="2148"/>
                    <a:pt x="4189" y="2291"/>
                  </a:cubicBezTo>
                  <a:cubicBezTo>
                    <a:pt x="4260" y="2435"/>
                    <a:pt x="4368" y="2542"/>
                    <a:pt x="4475" y="2649"/>
                  </a:cubicBezTo>
                  <a:lnTo>
                    <a:pt x="4618" y="2792"/>
                  </a:lnTo>
                  <a:lnTo>
                    <a:pt x="4761" y="2936"/>
                  </a:lnTo>
                  <a:lnTo>
                    <a:pt x="4797" y="2971"/>
                  </a:lnTo>
                  <a:lnTo>
                    <a:pt x="4761" y="2971"/>
                  </a:lnTo>
                  <a:lnTo>
                    <a:pt x="4582" y="3043"/>
                  </a:lnTo>
                  <a:cubicBezTo>
                    <a:pt x="4511" y="3079"/>
                    <a:pt x="4439" y="3115"/>
                    <a:pt x="4368" y="3150"/>
                  </a:cubicBezTo>
                  <a:cubicBezTo>
                    <a:pt x="4081" y="3294"/>
                    <a:pt x="3795" y="3473"/>
                    <a:pt x="3509" y="3652"/>
                  </a:cubicBezTo>
                  <a:cubicBezTo>
                    <a:pt x="2542" y="4332"/>
                    <a:pt x="1647" y="5119"/>
                    <a:pt x="824" y="5978"/>
                  </a:cubicBezTo>
                  <a:cubicBezTo>
                    <a:pt x="573" y="6300"/>
                    <a:pt x="323" y="6622"/>
                    <a:pt x="144" y="6945"/>
                  </a:cubicBezTo>
                  <a:cubicBezTo>
                    <a:pt x="72" y="7052"/>
                    <a:pt x="37" y="7124"/>
                    <a:pt x="1" y="7231"/>
                  </a:cubicBezTo>
                  <a:cubicBezTo>
                    <a:pt x="1" y="7338"/>
                    <a:pt x="1" y="7374"/>
                    <a:pt x="1" y="7410"/>
                  </a:cubicBezTo>
                  <a:cubicBezTo>
                    <a:pt x="1" y="7410"/>
                    <a:pt x="72" y="7267"/>
                    <a:pt x="215" y="7016"/>
                  </a:cubicBezTo>
                  <a:cubicBezTo>
                    <a:pt x="466" y="6694"/>
                    <a:pt x="681" y="6408"/>
                    <a:pt x="967" y="6121"/>
                  </a:cubicBezTo>
                  <a:cubicBezTo>
                    <a:pt x="1790" y="5298"/>
                    <a:pt x="2721" y="4546"/>
                    <a:pt x="3688" y="3902"/>
                  </a:cubicBezTo>
                  <a:cubicBezTo>
                    <a:pt x="3974" y="3723"/>
                    <a:pt x="4260" y="3544"/>
                    <a:pt x="4511" y="3401"/>
                  </a:cubicBezTo>
                  <a:lnTo>
                    <a:pt x="4726" y="3329"/>
                  </a:lnTo>
                  <a:lnTo>
                    <a:pt x="4833" y="3258"/>
                  </a:lnTo>
                  <a:lnTo>
                    <a:pt x="4905" y="3258"/>
                  </a:lnTo>
                  <a:lnTo>
                    <a:pt x="4976" y="3222"/>
                  </a:lnTo>
                  <a:cubicBezTo>
                    <a:pt x="5119" y="3150"/>
                    <a:pt x="5263" y="3115"/>
                    <a:pt x="5370" y="3079"/>
                  </a:cubicBezTo>
                  <a:lnTo>
                    <a:pt x="5084" y="2828"/>
                  </a:lnTo>
                  <a:lnTo>
                    <a:pt x="4869" y="2613"/>
                  </a:lnTo>
                  <a:lnTo>
                    <a:pt x="4726" y="2470"/>
                  </a:lnTo>
                  <a:cubicBezTo>
                    <a:pt x="4654" y="2363"/>
                    <a:pt x="4547" y="2256"/>
                    <a:pt x="4475" y="2148"/>
                  </a:cubicBezTo>
                  <a:cubicBezTo>
                    <a:pt x="4403" y="2041"/>
                    <a:pt x="4368" y="1933"/>
                    <a:pt x="4368" y="1826"/>
                  </a:cubicBezTo>
                  <a:cubicBezTo>
                    <a:pt x="4368" y="1754"/>
                    <a:pt x="4368" y="1683"/>
                    <a:pt x="4439" y="1647"/>
                  </a:cubicBezTo>
                  <a:cubicBezTo>
                    <a:pt x="4582" y="1540"/>
                    <a:pt x="4761" y="1468"/>
                    <a:pt x="4940" y="1432"/>
                  </a:cubicBezTo>
                  <a:lnTo>
                    <a:pt x="5370" y="1432"/>
                  </a:lnTo>
                  <a:lnTo>
                    <a:pt x="5692" y="1504"/>
                  </a:lnTo>
                  <a:lnTo>
                    <a:pt x="5799" y="1540"/>
                  </a:lnTo>
                  <a:lnTo>
                    <a:pt x="5871" y="1575"/>
                  </a:lnTo>
                  <a:cubicBezTo>
                    <a:pt x="5907" y="1575"/>
                    <a:pt x="5943" y="1575"/>
                    <a:pt x="5978" y="1611"/>
                  </a:cubicBezTo>
                  <a:lnTo>
                    <a:pt x="6193" y="1754"/>
                  </a:lnTo>
                  <a:lnTo>
                    <a:pt x="6444" y="1933"/>
                  </a:lnTo>
                  <a:lnTo>
                    <a:pt x="6480" y="1969"/>
                  </a:lnTo>
                  <a:lnTo>
                    <a:pt x="6623" y="2112"/>
                  </a:lnTo>
                  <a:lnTo>
                    <a:pt x="6873" y="2399"/>
                  </a:lnTo>
                  <a:cubicBezTo>
                    <a:pt x="7088" y="2613"/>
                    <a:pt x="7267" y="2864"/>
                    <a:pt x="7482" y="3079"/>
                  </a:cubicBezTo>
                  <a:cubicBezTo>
                    <a:pt x="7303" y="2792"/>
                    <a:pt x="7016" y="2256"/>
                    <a:pt x="6694" y="1575"/>
                  </a:cubicBezTo>
                  <a:cubicBezTo>
                    <a:pt x="6623" y="1432"/>
                    <a:pt x="6515" y="1253"/>
                    <a:pt x="6444" y="1074"/>
                  </a:cubicBezTo>
                  <a:cubicBezTo>
                    <a:pt x="6408" y="1003"/>
                    <a:pt x="6372" y="895"/>
                    <a:pt x="6336" y="824"/>
                  </a:cubicBezTo>
                  <a:cubicBezTo>
                    <a:pt x="6301" y="716"/>
                    <a:pt x="6265" y="609"/>
                    <a:pt x="6265" y="502"/>
                  </a:cubicBezTo>
                  <a:lnTo>
                    <a:pt x="6265" y="430"/>
                  </a:lnTo>
                  <a:lnTo>
                    <a:pt x="6873" y="430"/>
                  </a:lnTo>
                  <a:cubicBezTo>
                    <a:pt x="7124" y="466"/>
                    <a:pt x="7374" y="537"/>
                    <a:pt x="7625" y="609"/>
                  </a:cubicBezTo>
                  <a:cubicBezTo>
                    <a:pt x="7876" y="681"/>
                    <a:pt x="8126" y="824"/>
                    <a:pt x="8341" y="967"/>
                  </a:cubicBezTo>
                  <a:cubicBezTo>
                    <a:pt x="8448" y="1039"/>
                    <a:pt x="8556" y="1146"/>
                    <a:pt x="8627" y="1217"/>
                  </a:cubicBezTo>
                  <a:cubicBezTo>
                    <a:pt x="8735" y="1361"/>
                    <a:pt x="8806" y="1504"/>
                    <a:pt x="8878" y="1647"/>
                  </a:cubicBezTo>
                  <a:cubicBezTo>
                    <a:pt x="8878" y="1683"/>
                    <a:pt x="8878" y="1683"/>
                    <a:pt x="8914" y="1719"/>
                  </a:cubicBezTo>
                  <a:lnTo>
                    <a:pt x="8985" y="1683"/>
                  </a:lnTo>
                  <a:lnTo>
                    <a:pt x="9164" y="1611"/>
                  </a:lnTo>
                  <a:lnTo>
                    <a:pt x="9343" y="1540"/>
                  </a:lnTo>
                  <a:lnTo>
                    <a:pt x="9737" y="1396"/>
                  </a:lnTo>
                  <a:lnTo>
                    <a:pt x="10489" y="1110"/>
                  </a:lnTo>
                  <a:lnTo>
                    <a:pt x="11777" y="537"/>
                  </a:lnTo>
                  <a:lnTo>
                    <a:pt x="12672" y="179"/>
                  </a:lnTo>
                  <a:cubicBezTo>
                    <a:pt x="12815" y="144"/>
                    <a:pt x="12923" y="72"/>
                    <a:pt x="13030" y="0"/>
                  </a:cubicBezTo>
                  <a:close/>
                </a:path>
              </a:pathLst>
            </a:custGeom>
            <a:solidFill>
              <a:srgbClr val="FF68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68"/>
            <p:cNvSpPr/>
            <p:nvPr/>
          </p:nvSpPr>
          <p:spPr>
            <a:xfrm>
              <a:off x="2608850" y="1520800"/>
              <a:ext cx="583475" cy="375975"/>
            </a:xfrm>
            <a:custGeom>
              <a:rect b="b" l="l" r="r" t="t"/>
              <a:pathLst>
                <a:path extrusionOk="0" h="15039" w="23339">
                  <a:moveTo>
                    <a:pt x="7543" y="1"/>
                  </a:moveTo>
                  <a:cubicBezTo>
                    <a:pt x="5327" y="1"/>
                    <a:pt x="3393" y="207"/>
                    <a:pt x="2471" y="972"/>
                  </a:cubicBezTo>
                  <a:cubicBezTo>
                    <a:pt x="180" y="2904"/>
                    <a:pt x="1" y="11245"/>
                    <a:pt x="2077" y="12390"/>
                  </a:cubicBezTo>
                  <a:cubicBezTo>
                    <a:pt x="2526" y="12629"/>
                    <a:pt x="3106" y="12725"/>
                    <a:pt x="3745" y="12725"/>
                  </a:cubicBezTo>
                  <a:cubicBezTo>
                    <a:pt x="6263" y="12725"/>
                    <a:pt x="9701" y="11245"/>
                    <a:pt x="9701" y="11245"/>
                  </a:cubicBezTo>
                  <a:lnTo>
                    <a:pt x="10274" y="15039"/>
                  </a:lnTo>
                  <a:lnTo>
                    <a:pt x="23339" y="8023"/>
                  </a:lnTo>
                  <a:cubicBezTo>
                    <a:pt x="23339" y="8023"/>
                    <a:pt x="20631" y="208"/>
                    <a:pt x="17128" y="208"/>
                  </a:cubicBezTo>
                  <a:cubicBezTo>
                    <a:pt x="17051" y="208"/>
                    <a:pt x="16973" y="212"/>
                    <a:pt x="16896" y="220"/>
                  </a:cubicBezTo>
                  <a:cubicBezTo>
                    <a:pt x="16452" y="268"/>
                    <a:pt x="15934" y="287"/>
                    <a:pt x="15363" y="287"/>
                  </a:cubicBezTo>
                  <a:cubicBezTo>
                    <a:pt x="13156" y="287"/>
                    <a:pt x="10153" y="1"/>
                    <a:pt x="7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68"/>
            <p:cNvSpPr/>
            <p:nvPr/>
          </p:nvSpPr>
          <p:spPr>
            <a:xfrm>
              <a:off x="2819150" y="1538800"/>
              <a:ext cx="374075" cy="357975"/>
            </a:xfrm>
            <a:custGeom>
              <a:rect b="b" l="l" r="r" t="t"/>
              <a:pathLst>
                <a:path extrusionOk="0" h="14319" w="14963">
                  <a:moveTo>
                    <a:pt x="10309" y="1"/>
                  </a:moveTo>
                  <a:cubicBezTo>
                    <a:pt x="9271" y="431"/>
                    <a:pt x="8412" y="1146"/>
                    <a:pt x="7768" y="2077"/>
                  </a:cubicBezTo>
                  <a:cubicBezTo>
                    <a:pt x="5978" y="4511"/>
                    <a:pt x="3365" y="8842"/>
                    <a:pt x="1" y="11026"/>
                  </a:cubicBezTo>
                  <a:cubicBezTo>
                    <a:pt x="788" y="10739"/>
                    <a:pt x="1289" y="10525"/>
                    <a:pt x="1289" y="10525"/>
                  </a:cubicBezTo>
                  <a:lnTo>
                    <a:pt x="1862" y="14319"/>
                  </a:lnTo>
                  <a:lnTo>
                    <a:pt x="14963" y="7303"/>
                  </a:lnTo>
                  <a:cubicBezTo>
                    <a:pt x="14963" y="7303"/>
                    <a:pt x="12994" y="1719"/>
                    <a:pt x="10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68"/>
            <p:cNvSpPr/>
            <p:nvPr/>
          </p:nvSpPr>
          <p:spPr>
            <a:xfrm>
              <a:off x="2886275" y="1596075"/>
              <a:ext cx="213000" cy="230900"/>
            </a:xfrm>
            <a:custGeom>
              <a:rect b="b" l="l" r="r" t="t"/>
              <a:pathLst>
                <a:path extrusionOk="0" h="9236" w="8520">
                  <a:moveTo>
                    <a:pt x="4940" y="1"/>
                  </a:moveTo>
                  <a:cubicBezTo>
                    <a:pt x="3651" y="1755"/>
                    <a:pt x="2005" y="4332"/>
                    <a:pt x="0" y="6408"/>
                  </a:cubicBezTo>
                  <a:cubicBezTo>
                    <a:pt x="358" y="7375"/>
                    <a:pt x="788" y="8305"/>
                    <a:pt x="1253" y="9236"/>
                  </a:cubicBezTo>
                  <a:lnTo>
                    <a:pt x="8519" y="6014"/>
                  </a:lnTo>
                  <a:cubicBezTo>
                    <a:pt x="8519" y="6014"/>
                    <a:pt x="7052" y="2184"/>
                    <a:pt x="4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68"/>
            <p:cNvSpPr/>
            <p:nvPr/>
          </p:nvSpPr>
          <p:spPr>
            <a:xfrm>
              <a:off x="2922950" y="1596075"/>
              <a:ext cx="176325" cy="206750"/>
            </a:xfrm>
            <a:custGeom>
              <a:rect b="b" l="l" r="r" t="t"/>
              <a:pathLst>
                <a:path extrusionOk="0" h="8270" w="7053">
                  <a:moveTo>
                    <a:pt x="3473" y="1"/>
                  </a:moveTo>
                  <a:cubicBezTo>
                    <a:pt x="2506" y="1325"/>
                    <a:pt x="1361" y="3079"/>
                    <a:pt x="1" y="4797"/>
                  </a:cubicBezTo>
                  <a:cubicBezTo>
                    <a:pt x="573" y="5979"/>
                    <a:pt x="1218" y="7160"/>
                    <a:pt x="1934" y="8269"/>
                  </a:cubicBezTo>
                  <a:lnTo>
                    <a:pt x="7052" y="6014"/>
                  </a:lnTo>
                  <a:cubicBezTo>
                    <a:pt x="7052" y="6014"/>
                    <a:pt x="5585" y="2149"/>
                    <a:pt x="3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68"/>
            <p:cNvSpPr/>
            <p:nvPr/>
          </p:nvSpPr>
          <p:spPr>
            <a:xfrm>
              <a:off x="2614225" y="1526175"/>
              <a:ext cx="569150" cy="312750"/>
            </a:xfrm>
            <a:custGeom>
              <a:rect b="b" l="l" r="r" t="t"/>
              <a:pathLst>
                <a:path extrusionOk="0" h="12510" w="22766">
                  <a:moveTo>
                    <a:pt x="16938" y="0"/>
                  </a:moveTo>
                  <a:cubicBezTo>
                    <a:pt x="16889" y="0"/>
                    <a:pt x="16838" y="2"/>
                    <a:pt x="16788" y="5"/>
                  </a:cubicBezTo>
                  <a:cubicBezTo>
                    <a:pt x="16395" y="148"/>
                    <a:pt x="15965" y="327"/>
                    <a:pt x="15571" y="542"/>
                  </a:cubicBezTo>
                  <a:cubicBezTo>
                    <a:pt x="10954" y="2976"/>
                    <a:pt x="9128" y="7200"/>
                    <a:pt x="5513" y="7987"/>
                  </a:cubicBezTo>
                  <a:cubicBezTo>
                    <a:pt x="5359" y="8023"/>
                    <a:pt x="5211" y="8041"/>
                    <a:pt x="5067" y="8041"/>
                  </a:cubicBezTo>
                  <a:cubicBezTo>
                    <a:pt x="2946" y="8041"/>
                    <a:pt x="1978" y="4236"/>
                    <a:pt x="1575" y="1687"/>
                  </a:cubicBezTo>
                  <a:lnTo>
                    <a:pt x="1575" y="1687"/>
                  </a:lnTo>
                  <a:cubicBezTo>
                    <a:pt x="0" y="4515"/>
                    <a:pt x="36" y="11173"/>
                    <a:pt x="1898" y="12175"/>
                  </a:cubicBezTo>
                  <a:cubicBezTo>
                    <a:pt x="2340" y="12414"/>
                    <a:pt x="2914" y="12510"/>
                    <a:pt x="3548" y="12510"/>
                  </a:cubicBezTo>
                  <a:cubicBezTo>
                    <a:pt x="6048" y="12510"/>
                    <a:pt x="9486" y="11030"/>
                    <a:pt x="9486" y="11030"/>
                  </a:cubicBezTo>
                  <a:lnTo>
                    <a:pt x="9558" y="11459"/>
                  </a:lnTo>
                  <a:cubicBezTo>
                    <a:pt x="13316" y="8989"/>
                    <a:pt x="16287" y="4193"/>
                    <a:pt x="17182" y="3155"/>
                  </a:cubicBezTo>
                  <a:cubicBezTo>
                    <a:pt x="17287" y="3035"/>
                    <a:pt x="17412" y="2980"/>
                    <a:pt x="17552" y="2980"/>
                  </a:cubicBezTo>
                  <a:cubicBezTo>
                    <a:pt x="18749" y="2980"/>
                    <a:pt x="21074" y="6978"/>
                    <a:pt x="21907" y="8452"/>
                  </a:cubicBezTo>
                  <a:lnTo>
                    <a:pt x="22444" y="8166"/>
                  </a:lnTo>
                  <a:cubicBezTo>
                    <a:pt x="22587" y="7701"/>
                    <a:pt x="22694" y="7271"/>
                    <a:pt x="22766" y="6806"/>
                  </a:cubicBezTo>
                  <a:cubicBezTo>
                    <a:pt x="21922" y="4732"/>
                    <a:pt x="19663" y="0"/>
                    <a:pt x="16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68"/>
            <p:cNvSpPr/>
            <p:nvPr/>
          </p:nvSpPr>
          <p:spPr>
            <a:xfrm>
              <a:off x="2646450" y="1541500"/>
              <a:ext cx="417025" cy="298375"/>
            </a:xfrm>
            <a:custGeom>
              <a:rect b="b" l="l" r="r" t="t"/>
              <a:pathLst>
                <a:path extrusionOk="0" h="11935" w="16681">
                  <a:moveTo>
                    <a:pt x="16680" y="0"/>
                  </a:moveTo>
                  <a:cubicBezTo>
                    <a:pt x="16680" y="0"/>
                    <a:pt x="16501" y="72"/>
                    <a:pt x="16251" y="179"/>
                  </a:cubicBezTo>
                  <a:lnTo>
                    <a:pt x="15750" y="430"/>
                  </a:lnTo>
                  <a:cubicBezTo>
                    <a:pt x="15571" y="537"/>
                    <a:pt x="15356" y="716"/>
                    <a:pt x="15141" y="859"/>
                  </a:cubicBezTo>
                  <a:cubicBezTo>
                    <a:pt x="14139" y="1647"/>
                    <a:pt x="13280" y="2649"/>
                    <a:pt x="12600" y="3759"/>
                  </a:cubicBezTo>
                  <a:cubicBezTo>
                    <a:pt x="12206" y="4332"/>
                    <a:pt x="11884" y="4940"/>
                    <a:pt x="11562" y="5549"/>
                  </a:cubicBezTo>
                  <a:lnTo>
                    <a:pt x="11132" y="6372"/>
                  </a:lnTo>
                  <a:cubicBezTo>
                    <a:pt x="10989" y="6622"/>
                    <a:pt x="10846" y="6873"/>
                    <a:pt x="10739" y="7088"/>
                  </a:cubicBezTo>
                  <a:lnTo>
                    <a:pt x="10345" y="7660"/>
                  </a:lnTo>
                  <a:cubicBezTo>
                    <a:pt x="10237" y="7804"/>
                    <a:pt x="10130" y="7947"/>
                    <a:pt x="10023" y="8054"/>
                  </a:cubicBezTo>
                  <a:cubicBezTo>
                    <a:pt x="9951" y="8162"/>
                    <a:pt x="9879" y="8233"/>
                    <a:pt x="9808" y="8341"/>
                  </a:cubicBezTo>
                  <a:lnTo>
                    <a:pt x="9736" y="8412"/>
                  </a:lnTo>
                  <a:lnTo>
                    <a:pt x="9450" y="8770"/>
                  </a:lnTo>
                  <a:lnTo>
                    <a:pt x="9092" y="9128"/>
                  </a:lnTo>
                  <a:cubicBezTo>
                    <a:pt x="8949" y="9271"/>
                    <a:pt x="8770" y="9450"/>
                    <a:pt x="8555" y="9593"/>
                  </a:cubicBezTo>
                  <a:cubicBezTo>
                    <a:pt x="8126" y="9951"/>
                    <a:pt x="7660" y="10273"/>
                    <a:pt x="7159" y="10524"/>
                  </a:cubicBezTo>
                  <a:cubicBezTo>
                    <a:pt x="6551" y="10810"/>
                    <a:pt x="5942" y="11061"/>
                    <a:pt x="5298" y="11240"/>
                  </a:cubicBezTo>
                  <a:cubicBezTo>
                    <a:pt x="4653" y="11383"/>
                    <a:pt x="4009" y="11490"/>
                    <a:pt x="3329" y="11526"/>
                  </a:cubicBezTo>
                  <a:cubicBezTo>
                    <a:pt x="2924" y="11552"/>
                    <a:pt x="2519" y="11577"/>
                    <a:pt x="2101" y="11577"/>
                  </a:cubicBezTo>
                  <a:cubicBezTo>
                    <a:pt x="1928" y="11577"/>
                    <a:pt x="1753" y="11573"/>
                    <a:pt x="1575" y="11562"/>
                  </a:cubicBezTo>
                  <a:cubicBezTo>
                    <a:pt x="702" y="11497"/>
                    <a:pt x="150" y="11082"/>
                    <a:pt x="25" y="11082"/>
                  </a:cubicBezTo>
                  <a:cubicBezTo>
                    <a:pt x="12" y="11082"/>
                    <a:pt x="4" y="11086"/>
                    <a:pt x="0" y="11097"/>
                  </a:cubicBezTo>
                  <a:cubicBezTo>
                    <a:pt x="0" y="11097"/>
                    <a:pt x="107" y="11204"/>
                    <a:pt x="358" y="11383"/>
                  </a:cubicBezTo>
                  <a:cubicBezTo>
                    <a:pt x="716" y="11634"/>
                    <a:pt x="1146" y="11777"/>
                    <a:pt x="1575" y="11848"/>
                  </a:cubicBezTo>
                  <a:cubicBezTo>
                    <a:pt x="2021" y="11901"/>
                    <a:pt x="2447" y="11934"/>
                    <a:pt x="2882" y="11934"/>
                  </a:cubicBezTo>
                  <a:cubicBezTo>
                    <a:pt x="3041" y="11934"/>
                    <a:pt x="3202" y="11930"/>
                    <a:pt x="3365" y="11920"/>
                  </a:cubicBezTo>
                  <a:cubicBezTo>
                    <a:pt x="4045" y="11920"/>
                    <a:pt x="4761" y="11848"/>
                    <a:pt x="5441" y="11705"/>
                  </a:cubicBezTo>
                  <a:cubicBezTo>
                    <a:pt x="6121" y="11598"/>
                    <a:pt x="6801" y="11347"/>
                    <a:pt x="7445" y="11061"/>
                  </a:cubicBezTo>
                  <a:cubicBezTo>
                    <a:pt x="7982" y="10810"/>
                    <a:pt x="8519" y="10488"/>
                    <a:pt x="9020" y="10130"/>
                  </a:cubicBezTo>
                  <a:cubicBezTo>
                    <a:pt x="9235" y="9951"/>
                    <a:pt x="9414" y="9772"/>
                    <a:pt x="9593" y="9629"/>
                  </a:cubicBezTo>
                  <a:lnTo>
                    <a:pt x="9987" y="9235"/>
                  </a:lnTo>
                  <a:cubicBezTo>
                    <a:pt x="10202" y="9021"/>
                    <a:pt x="10345" y="8877"/>
                    <a:pt x="10345" y="8877"/>
                  </a:cubicBezTo>
                  <a:lnTo>
                    <a:pt x="10416" y="8770"/>
                  </a:lnTo>
                  <a:cubicBezTo>
                    <a:pt x="10488" y="8698"/>
                    <a:pt x="10560" y="8591"/>
                    <a:pt x="10631" y="8484"/>
                  </a:cubicBezTo>
                  <a:cubicBezTo>
                    <a:pt x="10703" y="8341"/>
                    <a:pt x="10846" y="8197"/>
                    <a:pt x="10953" y="8054"/>
                  </a:cubicBezTo>
                  <a:lnTo>
                    <a:pt x="11347" y="7410"/>
                  </a:lnTo>
                  <a:lnTo>
                    <a:pt x="11741" y="6658"/>
                  </a:lnTo>
                  <a:lnTo>
                    <a:pt x="12135" y="5799"/>
                  </a:lnTo>
                  <a:cubicBezTo>
                    <a:pt x="12421" y="5226"/>
                    <a:pt x="12707" y="4618"/>
                    <a:pt x="13065" y="4009"/>
                  </a:cubicBezTo>
                  <a:cubicBezTo>
                    <a:pt x="13638" y="2936"/>
                    <a:pt x="14425" y="1933"/>
                    <a:pt x="15356" y="1074"/>
                  </a:cubicBezTo>
                  <a:cubicBezTo>
                    <a:pt x="15535" y="931"/>
                    <a:pt x="15714" y="752"/>
                    <a:pt x="15857" y="645"/>
                  </a:cubicBezTo>
                  <a:lnTo>
                    <a:pt x="16323" y="323"/>
                  </a:lnTo>
                  <a:cubicBezTo>
                    <a:pt x="16573" y="144"/>
                    <a:pt x="16680" y="36"/>
                    <a:pt x="16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68"/>
            <p:cNvSpPr/>
            <p:nvPr/>
          </p:nvSpPr>
          <p:spPr>
            <a:xfrm>
              <a:off x="2784250" y="1510175"/>
              <a:ext cx="400025" cy="177250"/>
            </a:xfrm>
            <a:custGeom>
              <a:rect b="b" l="l" r="r" t="t"/>
              <a:pathLst>
                <a:path extrusionOk="0" h="7090" w="16001">
                  <a:moveTo>
                    <a:pt x="9057" y="1"/>
                  </a:moveTo>
                  <a:lnTo>
                    <a:pt x="8555" y="72"/>
                  </a:lnTo>
                  <a:lnTo>
                    <a:pt x="8233" y="72"/>
                  </a:lnTo>
                  <a:lnTo>
                    <a:pt x="7911" y="144"/>
                  </a:lnTo>
                  <a:cubicBezTo>
                    <a:pt x="6802" y="394"/>
                    <a:pt x="5728" y="788"/>
                    <a:pt x="4690" y="1253"/>
                  </a:cubicBezTo>
                  <a:cubicBezTo>
                    <a:pt x="4265" y="1423"/>
                    <a:pt x="3840" y="1526"/>
                    <a:pt x="3397" y="1526"/>
                  </a:cubicBezTo>
                  <a:cubicBezTo>
                    <a:pt x="3281" y="1526"/>
                    <a:pt x="3163" y="1519"/>
                    <a:pt x="3043" y="1504"/>
                  </a:cubicBezTo>
                  <a:cubicBezTo>
                    <a:pt x="2542" y="1468"/>
                    <a:pt x="2005" y="1397"/>
                    <a:pt x="1540" y="1289"/>
                  </a:cubicBezTo>
                  <a:cubicBezTo>
                    <a:pt x="1157" y="1180"/>
                    <a:pt x="753" y="1133"/>
                    <a:pt x="360" y="1133"/>
                  </a:cubicBezTo>
                  <a:cubicBezTo>
                    <a:pt x="239" y="1133"/>
                    <a:pt x="119" y="1138"/>
                    <a:pt x="1" y="1146"/>
                  </a:cubicBezTo>
                  <a:cubicBezTo>
                    <a:pt x="466" y="1325"/>
                    <a:pt x="931" y="1468"/>
                    <a:pt x="1432" y="1576"/>
                  </a:cubicBezTo>
                  <a:cubicBezTo>
                    <a:pt x="1933" y="1754"/>
                    <a:pt x="2470" y="1862"/>
                    <a:pt x="3007" y="1933"/>
                  </a:cubicBezTo>
                  <a:cubicBezTo>
                    <a:pt x="3192" y="1955"/>
                    <a:pt x="3379" y="1967"/>
                    <a:pt x="3568" y="1967"/>
                  </a:cubicBezTo>
                  <a:cubicBezTo>
                    <a:pt x="4003" y="1967"/>
                    <a:pt x="4444" y="1904"/>
                    <a:pt x="4869" y="1754"/>
                  </a:cubicBezTo>
                  <a:cubicBezTo>
                    <a:pt x="5907" y="1361"/>
                    <a:pt x="6945" y="1039"/>
                    <a:pt x="8019" y="860"/>
                  </a:cubicBezTo>
                  <a:lnTo>
                    <a:pt x="8341" y="788"/>
                  </a:lnTo>
                  <a:lnTo>
                    <a:pt x="8627" y="788"/>
                  </a:lnTo>
                  <a:lnTo>
                    <a:pt x="9057" y="752"/>
                  </a:lnTo>
                  <a:lnTo>
                    <a:pt x="9844" y="752"/>
                  </a:lnTo>
                  <a:cubicBezTo>
                    <a:pt x="10166" y="788"/>
                    <a:pt x="10488" y="895"/>
                    <a:pt x="10811" y="1003"/>
                  </a:cubicBezTo>
                  <a:cubicBezTo>
                    <a:pt x="11240" y="1218"/>
                    <a:pt x="11634" y="1468"/>
                    <a:pt x="12028" y="1790"/>
                  </a:cubicBezTo>
                  <a:cubicBezTo>
                    <a:pt x="12457" y="2184"/>
                    <a:pt x="12851" y="2614"/>
                    <a:pt x="13209" y="3079"/>
                  </a:cubicBezTo>
                  <a:cubicBezTo>
                    <a:pt x="14688" y="4911"/>
                    <a:pt x="15752" y="7090"/>
                    <a:pt x="15888" y="7090"/>
                  </a:cubicBezTo>
                  <a:cubicBezTo>
                    <a:pt x="15890" y="7090"/>
                    <a:pt x="15892" y="7089"/>
                    <a:pt x="15893" y="7088"/>
                  </a:cubicBezTo>
                  <a:cubicBezTo>
                    <a:pt x="16001" y="7052"/>
                    <a:pt x="15106" y="4761"/>
                    <a:pt x="13638" y="2721"/>
                  </a:cubicBezTo>
                  <a:cubicBezTo>
                    <a:pt x="13280" y="2256"/>
                    <a:pt x="12887" y="1754"/>
                    <a:pt x="12457" y="1325"/>
                  </a:cubicBezTo>
                  <a:cubicBezTo>
                    <a:pt x="12063" y="967"/>
                    <a:pt x="11598" y="609"/>
                    <a:pt x="11133" y="358"/>
                  </a:cubicBezTo>
                  <a:cubicBezTo>
                    <a:pt x="10739" y="180"/>
                    <a:pt x="10345" y="72"/>
                    <a:pt x="9951" y="36"/>
                  </a:cubicBezTo>
                  <a:cubicBezTo>
                    <a:pt x="9844" y="1"/>
                    <a:pt x="9737" y="1"/>
                    <a:pt x="9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68"/>
            <p:cNvSpPr/>
            <p:nvPr/>
          </p:nvSpPr>
          <p:spPr>
            <a:xfrm>
              <a:off x="2645550" y="1507500"/>
              <a:ext cx="300700" cy="101125"/>
            </a:xfrm>
            <a:custGeom>
              <a:rect b="b" l="l" r="r" t="t"/>
              <a:pathLst>
                <a:path extrusionOk="0" h="4045" w="12028">
                  <a:moveTo>
                    <a:pt x="5047" y="0"/>
                  </a:moveTo>
                  <a:cubicBezTo>
                    <a:pt x="5047" y="0"/>
                    <a:pt x="4618" y="0"/>
                    <a:pt x="3938" y="72"/>
                  </a:cubicBezTo>
                  <a:cubicBezTo>
                    <a:pt x="3079" y="143"/>
                    <a:pt x="2255" y="394"/>
                    <a:pt x="1539" y="823"/>
                  </a:cubicBezTo>
                  <a:cubicBezTo>
                    <a:pt x="1146" y="1074"/>
                    <a:pt x="788" y="1432"/>
                    <a:pt x="537" y="1826"/>
                  </a:cubicBezTo>
                  <a:cubicBezTo>
                    <a:pt x="322" y="2148"/>
                    <a:pt x="179" y="2542"/>
                    <a:pt x="108" y="2900"/>
                  </a:cubicBezTo>
                  <a:cubicBezTo>
                    <a:pt x="0" y="3293"/>
                    <a:pt x="0" y="3687"/>
                    <a:pt x="108" y="4045"/>
                  </a:cubicBezTo>
                  <a:cubicBezTo>
                    <a:pt x="215" y="3723"/>
                    <a:pt x="322" y="3365"/>
                    <a:pt x="394" y="3007"/>
                  </a:cubicBezTo>
                  <a:cubicBezTo>
                    <a:pt x="501" y="2685"/>
                    <a:pt x="680" y="2363"/>
                    <a:pt x="895" y="2076"/>
                  </a:cubicBezTo>
                  <a:cubicBezTo>
                    <a:pt x="1146" y="1754"/>
                    <a:pt x="1432" y="1504"/>
                    <a:pt x="1790" y="1325"/>
                  </a:cubicBezTo>
                  <a:cubicBezTo>
                    <a:pt x="2470" y="1002"/>
                    <a:pt x="3222" y="823"/>
                    <a:pt x="4009" y="788"/>
                  </a:cubicBezTo>
                  <a:cubicBezTo>
                    <a:pt x="4212" y="776"/>
                    <a:pt x="4395" y="772"/>
                    <a:pt x="4549" y="772"/>
                  </a:cubicBezTo>
                  <a:cubicBezTo>
                    <a:pt x="4856" y="772"/>
                    <a:pt x="5047" y="788"/>
                    <a:pt x="5047" y="788"/>
                  </a:cubicBezTo>
                  <a:lnTo>
                    <a:pt x="6121" y="788"/>
                  </a:lnTo>
                  <a:cubicBezTo>
                    <a:pt x="6766" y="788"/>
                    <a:pt x="7625" y="895"/>
                    <a:pt x="8519" y="967"/>
                  </a:cubicBezTo>
                  <a:cubicBezTo>
                    <a:pt x="9096" y="1019"/>
                    <a:pt x="9692" y="1052"/>
                    <a:pt x="10292" y="1052"/>
                  </a:cubicBezTo>
                  <a:cubicBezTo>
                    <a:pt x="10512" y="1052"/>
                    <a:pt x="10733" y="1048"/>
                    <a:pt x="10954" y="1038"/>
                  </a:cubicBezTo>
                  <a:cubicBezTo>
                    <a:pt x="11013" y="1044"/>
                    <a:pt x="11074" y="1047"/>
                    <a:pt x="11135" y="1047"/>
                  </a:cubicBezTo>
                  <a:cubicBezTo>
                    <a:pt x="11441" y="1047"/>
                    <a:pt x="11759" y="973"/>
                    <a:pt x="12027" y="823"/>
                  </a:cubicBezTo>
                  <a:cubicBezTo>
                    <a:pt x="12027" y="788"/>
                    <a:pt x="11920" y="788"/>
                    <a:pt x="11732" y="788"/>
                  </a:cubicBezTo>
                  <a:cubicBezTo>
                    <a:pt x="11544" y="788"/>
                    <a:pt x="11276" y="788"/>
                    <a:pt x="10954" y="752"/>
                  </a:cubicBezTo>
                  <a:cubicBezTo>
                    <a:pt x="10309" y="680"/>
                    <a:pt x="9450" y="573"/>
                    <a:pt x="8591" y="430"/>
                  </a:cubicBezTo>
                  <a:cubicBezTo>
                    <a:pt x="7696" y="287"/>
                    <a:pt x="6837" y="179"/>
                    <a:pt x="6193" y="108"/>
                  </a:cubicBezTo>
                  <a:cubicBezTo>
                    <a:pt x="5513" y="36"/>
                    <a:pt x="5047" y="0"/>
                    <a:pt x="504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68"/>
            <p:cNvSpPr/>
            <p:nvPr/>
          </p:nvSpPr>
          <p:spPr>
            <a:xfrm>
              <a:off x="2767250" y="1739150"/>
              <a:ext cx="70725" cy="52150"/>
            </a:xfrm>
            <a:custGeom>
              <a:rect b="b" l="l" r="r" t="t"/>
              <a:pathLst>
                <a:path extrusionOk="0" h="2086" w="2829">
                  <a:moveTo>
                    <a:pt x="2205" y="1"/>
                  </a:moveTo>
                  <a:cubicBezTo>
                    <a:pt x="1873" y="1"/>
                    <a:pt x="1422" y="167"/>
                    <a:pt x="1003" y="470"/>
                  </a:cubicBezTo>
                  <a:cubicBezTo>
                    <a:pt x="323" y="971"/>
                    <a:pt x="0" y="1616"/>
                    <a:pt x="215" y="1938"/>
                  </a:cubicBezTo>
                  <a:cubicBezTo>
                    <a:pt x="290" y="2038"/>
                    <a:pt x="430" y="2085"/>
                    <a:pt x="608" y="2085"/>
                  </a:cubicBezTo>
                  <a:cubicBezTo>
                    <a:pt x="941" y="2085"/>
                    <a:pt x="1406" y="1919"/>
                    <a:pt x="1826" y="1616"/>
                  </a:cubicBezTo>
                  <a:cubicBezTo>
                    <a:pt x="2470" y="1115"/>
                    <a:pt x="2828" y="470"/>
                    <a:pt x="2613" y="148"/>
                  </a:cubicBezTo>
                  <a:cubicBezTo>
                    <a:pt x="2526" y="48"/>
                    <a:pt x="2382" y="1"/>
                    <a:pt x="2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68"/>
            <p:cNvSpPr/>
            <p:nvPr/>
          </p:nvSpPr>
          <p:spPr>
            <a:xfrm>
              <a:off x="2612425" y="1686500"/>
              <a:ext cx="1363825" cy="1194850"/>
            </a:xfrm>
            <a:custGeom>
              <a:rect b="b" l="l" r="r" t="t"/>
              <a:pathLst>
                <a:path extrusionOk="0" h="47794" w="54553">
                  <a:moveTo>
                    <a:pt x="26464" y="0"/>
                  </a:moveTo>
                  <a:cubicBezTo>
                    <a:pt x="25684" y="0"/>
                    <a:pt x="24903" y="48"/>
                    <a:pt x="24127" y="142"/>
                  </a:cubicBezTo>
                  <a:cubicBezTo>
                    <a:pt x="20404" y="608"/>
                    <a:pt x="16753" y="2934"/>
                    <a:pt x="13675" y="5010"/>
                  </a:cubicBezTo>
                  <a:cubicBezTo>
                    <a:pt x="11563" y="6406"/>
                    <a:pt x="10023" y="8411"/>
                    <a:pt x="8126" y="10093"/>
                  </a:cubicBezTo>
                  <a:cubicBezTo>
                    <a:pt x="7768" y="10451"/>
                    <a:pt x="7410" y="10773"/>
                    <a:pt x="7052" y="11060"/>
                  </a:cubicBezTo>
                  <a:cubicBezTo>
                    <a:pt x="5835" y="12026"/>
                    <a:pt x="4797" y="13243"/>
                    <a:pt x="4046" y="14603"/>
                  </a:cubicBezTo>
                  <a:cubicBezTo>
                    <a:pt x="2399" y="17538"/>
                    <a:pt x="645" y="21154"/>
                    <a:pt x="180" y="24483"/>
                  </a:cubicBezTo>
                  <a:cubicBezTo>
                    <a:pt x="69" y="25181"/>
                    <a:pt x="465" y="25387"/>
                    <a:pt x="999" y="25387"/>
                  </a:cubicBezTo>
                  <a:cubicBezTo>
                    <a:pt x="1670" y="25387"/>
                    <a:pt x="2558" y="25063"/>
                    <a:pt x="2936" y="24984"/>
                  </a:cubicBezTo>
                  <a:lnTo>
                    <a:pt x="2936" y="24984"/>
                  </a:lnTo>
                  <a:cubicBezTo>
                    <a:pt x="609" y="26952"/>
                    <a:pt x="1" y="28026"/>
                    <a:pt x="1970" y="30675"/>
                  </a:cubicBezTo>
                  <a:cubicBezTo>
                    <a:pt x="4797" y="34541"/>
                    <a:pt x="9701" y="34827"/>
                    <a:pt x="9701" y="34827"/>
                  </a:cubicBezTo>
                  <a:cubicBezTo>
                    <a:pt x="9701" y="34827"/>
                    <a:pt x="6337" y="38443"/>
                    <a:pt x="7124" y="40232"/>
                  </a:cubicBezTo>
                  <a:cubicBezTo>
                    <a:pt x="7447" y="40936"/>
                    <a:pt x="8053" y="41215"/>
                    <a:pt x="8642" y="41215"/>
                  </a:cubicBezTo>
                  <a:cubicBezTo>
                    <a:pt x="9161" y="41215"/>
                    <a:pt x="9667" y="40997"/>
                    <a:pt x="9952" y="40662"/>
                  </a:cubicBezTo>
                  <a:cubicBezTo>
                    <a:pt x="10560" y="41485"/>
                    <a:pt x="9988" y="41915"/>
                    <a:pt x="10560" y="42809"/>
                  </a:cubicBezTo>
                  <a:cubicBezTo>
                    <a:pt x="11133" y="43704"/>
                    <a:pt x="11777" y="44563"/>
                    <a:pt x="12493" y="45351"/>
                  </a:cubicBezTo>
                  <a:cubicBezTo>
                    <a:pt x="13245" y="46174"/>
                    <a:pt x="14247" y="47355"/>
                    <a:pt x="15393" y="47713"/>
                  </a:cubicBezTo>
                  <a:cubicBezTo>
                    <a:pt x="15588" y="47768"/>
                    <a:pt x="15761" y="47793"/>
                    <a:pt x="15917" y="47793"/>
                  </a:cubicBezTo>
                  <a:cubicBezTo>
                    <a:pt x="16676" y="47793"/>
                    <a:pt x="17049" y="47210"/>
                    <a:pt x="17791" y="46675"/>
                  </a:cubicBezTo>
                  <a:cubicBezTo>
                    <a:pt x="19259" y="45673"/>
                    <a:pt x="20869" y="44241"/>
                    <a:pt x="22731" y="43669"/>
                  </a:cubicBezTo>
                  <a:cubicBezTo>
                    <a:pt x="23558" y="43432"/>
                    <a:pt x="24562" y="43360"/>
                    <a:pt x="25627" y="43360"/>
                  </a:cubicBezTo>
                  <a:cubicBezTo>
                    <a:pt x="27313" y="43360"/>
                    <a:pt x="29154" y="43541"/>
                    <a:pt x="30702" y="43541"/>
                  </a:cubicBezTo>
                  <a:cubicBezTo>
                    <a:pt x="31138" y="43541"/>
                    <a:pt x="31550" y="43526"/>
                    <a:pt x="31930" y="43490"/>
                  </a:cubicBezTo>
                  <a:cubicBezTo>
                    <a:pt x="33362" y="43346"/>
                    <a:pt x="33648" y="42953"/>
                    <a:pt x="35008" y="42809"/>
                  </a:cubicBezTo>
                  <a:cubicBezTo>
                    <a:pt x="35688" y="42738"/>
                    <a:pt x="36476" y="42201"/>
                    <a:pt x="37156" y="42058"/>
                  </a:cubicBezTo>
                  <a:cubicBezTo>
                    <a:pt x="37943" y="41879"/>
                    <a:pt x="38552" y="41235"/>
                    <a:pt x="39411" y="41163"/>
                  </a:cubicBezTo>
                  <a:cubicBezTo>
                    <a:pt x="39446" y="41159"/>
                    <a:pt x="39482" y="41158"/>
                    <a:pt x="39519" y="41158"/>
                  </a:cubicBezTo>
                  <a:cubicBezTo>
                    <a:pt x="41141" y="41158"/>
                    <a:pt x="44565" y="44461"/>
                    <a:pt x="46605" y="44461"/>
                  </a:cubicBezTo>
                  <a:cubicBezTo>
                    <a:pt x="47366" y="44461"/>
                    <a:pt x="47934" y="44001"/>
                    <a:pt x="48145" y="42738"/>
                  </a:cubicBezTo>
                  <a:cubicBezTo>
                    <a:pt x="48360" y="41413"/>
                    <a:pt x="47751" y="39660"/>
                    <a:pt x="47322" y="38407"/>
                  </a:cubicBezTo>
                  <a:lnTo>
                    <a:pt x="47322" y="38407"/>
                  </a:lnTo>
                  <a:cubicBezTo>
                    <a:pt x="47322" y="38407"/>
                    <a:pt x="47820" y="38447"/>
                    <a:pt x="48500" y="38447"/>
                  </a:cubicBezTo>
                  <a:cubicBezTo>
                    <a:pt x="49521" y="38447"/>
                    <a:pt x="50951" y="38357"/>
                    <a:pt x="51724" y="37906"/>
                  </a:cubicBezTo>
                  <a:cubicBezTo>
                    <a:pt x="53013" y="37118"/>
                    <a:pt x="47608" y="31964"/>
                    <a:pt x="47608" y="31964"/>
                  </a:cubicBezTo>
                  <a:lnTo>
                    <a:pt x="50436" y="29637"/>
                  </a:lnTo>
                  <a:cubicBezTo>
                    <a:pt x="54552" y="25270"/>
                    <a:pt x="51187" y="23194"/>
                    <a:pt x="51187" y="23194"/>
                  </a:cubicBezTo>
                  <a:cubicBezTo>
                    <a:pt x="52154" y="22729"/>
                    <a:pt x="52870" y="21941"/>
                    <a:pt x="53264" y="20975"/>
                  </a:cubicBezTo>
                  <a:cubicBezTo>
                    <a:pt x="53872" y="19113"/>
                    <a:pt x="50722" y="15892"/>
                    <a:pt x="49756" y="14496"/>
                  </a:cubicBezTo>
                  <a:cubicBezTo>
                    <a:pt x="47680" y="11418"/>
                    <a:pt x="44709" y="8876"/>
                    <a:pt x="41773" y="6657"/>
                  </a:cubicBezTo>
                  <a:cubicBezTo>
                    <a:pt x="38695" y="4366"/>
                    <a:pt x="34972" y="1574"/>
                    <a:pt x="31178" y="608"/>
                  </a:cubicBezTo>
                  <a:cubicBezTo>
                    <a:pt x="29641" y="199"/>
                    <a:pt x="28055" y="0"/>
                    <a:pt x="26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68"/>
            <p:cNvSpPr/>
            <p:nvPr/>
          </p:nvSpPr>
          <p:spPr>
            <a:xfrm>
              <a:off x="2780675" y="2604600"/>
              <a:ext cx="104725" cy="162000"/>
            </a:xfrm>
            <a:custGeom>
              <a:rect b="b" l="l" r="r" t="t"/>
              <a:pathLst>
                <a:path extrusionOk="0" h="6480" w="4189">
                  <a:moveTo>
                    <a:pt x="3830" y="0"/>
                  </a:moveTo>
                  <a:cubicBezTo>
                    <a:pt x="3830" y="5"/>
                    <a:pt x="3829" y="9"/>
                    <a:pt x="3829" y="14"/>
                  </a:cubicBezTo>
                  <a:lnTo>
                    <a:pt x="3829" y="14"/>
                  </a:lnTo>
                  <a:cubicBezTo>
                    <a:pt x="3829" y="9"/>
                    <a:pt x="3830" y="5"/>
                    <a:pt x="3830" y="0"/>
                  </a:cubicBezTo>
                  <a:close/>
                  <a:moveTo>
                    <a:pt x="0" y="2220"/>
                  </a:moveTo>
                  <a:cubicBezTo>
                    <a:pt x="28" y="2393"/>
                    <a:pt x="118" y="2630"/>
                    <a:pt x="249" y="2886"/>
                  </a:cubicBezTo>
                  <a:lnTo>
                    <a:pt x="249" y="2886"/>
                  </a:lnTo>
                  <a:cubicBezTo>
                    <a:pt x="191" y="2669"/>
                    <a:pt x="155" y="2446"/>
                    <a:pt x="144" y="2220"/>
                  </a:cubicBezTo>
                  <a:close/>
                  <a:moveTo>
                    <a:pt x="249" y="2886"/>
                  </a:moveTo>
                  <a:cubicBezTo>
                    <a:pt x="343" y="3236"/>
                    <a:pt x="495" y="3572"/>
                    <a:pt x="700" y="3889"/>
                  </a:cubicBezTo>
                  <a:lnTo>
                    <a:pt x="700" y="3889"/>
                  </a:lnTo>
                  <a:cubicBezTo>
                    <a:pt x="579" y="3686"/>
                    <a:pt x="498" y="3468"/>
                    <a:pt x="452" y="3242"/>
                  </a:cubicBezTo>
                  <a:lnTo>
                    <a:pt x="452" y="3242"/>
                  </a:lnTo>
                  <a:cubicBezTo>
                    <a:pt x="377" y="3122"/>
                    <a:pt x="309" y="3002"/>
                    <a:pt x="249" y="2886"/>
                  </a:cubicBezTo>
                  <a:close/>
                  <a:moveTo>
                    <a:pt x="700" y="3889"/>
                  </a:moveTo>
                  <a:lnTo>
                    <a:pt x="700" y="3889"/>
                  </a:lnTo>
                  <a:cubicBezTo>
                    <a:pt x="747" y="3967"/>
                    <a:pt x="800" y="4043"/>
                    <a:pt x="859" y="4117"/>
                  </a:cubicBezTo>
                  <a:cubicBezTo>
                    <a:pt x="803" y="4042"/>
                    <a:pt x="750" y="3966"/>
                    <a:pt x="700" y="3889"/>
                  </a:cubicBezTo>
                  <a:close/>
                  <a:moveTo>
                    <a:pt x="3829" y="14"/>
                  </a:moveTo>
                  <a:lnTo>
                    <a:pt x="3829" y="14"/>
                  </a:lnTo>
                  <a:cubicBezTo>
                    <a:pt x="3754" y="605"/>
                    <a:pt x="2947" y="1093"/>
                    <a:pt x="2260" y="1093"/>
                  </a:cubicBezTo>
                  <a:cubicBezTo>
                    <a:pt x="1790" y="1093"/>
                    <a:pt x="1376" y="865"/>
                    <a:pt x="1289" y="287"/>
                  </a:cubicBezTo>
                  <a:cubicBezTo>
                    <a:pt x="717" y="1077"/>
                    <a:pt x="248" y="2241"/>
                    <a:pt x="452" y="3242"/>
                  </a:cubicBezTo>
                  <a:lnTo>
                    <a:pt x="452" y="3242"/>
                  </a:lnTo>
                  <a:cubicBezTo>
                    <a:pt x="865" y="3903"/>
                    <a:pt x="1486" y="4567"/>
                    <a:pt x="2013" y="4567"/>
                  </a:cubicBezTo>
                  <a:cubicBezTo>
                    <a:pt x="2271" y="4567"/>
                    <a:pt x="2507" y="4407"/>
                    <a:pt x="2685" y="4009"/>
                  </a:cubicBezTo>
                  <a:cubicBezTo>
                    <a:pt x="3007" y="4868"/>
                    <a:pt x="3687" y="5692"/>
                    <a:pt x="4188" y="6479"/>
                  </a:cubicBezTo>
                  <a:cubicBezTo>
                    <a:pt x="3188" y="4479"/>
                    <a:pt x="3578" y="2158"/>
                    <a:pt x="3829" y="14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68"/>
            <p:cNvSpPr/>
            <p:nvPr/>
          </p:nvSpPr>
          <p:spPr>
            <a:xfrm>
              <a:off x="2865675" y="2000575"/>
              <a:ext cx="1080150" cy="881600"/>
            </a:xfrm>
            <a:custGeom>
              <a:rect b="b" l="l" r="r" t="t"/>
              <a:pathLst>
                <a:path extrusionOk="0" h="35264" w="43206">
                  <a:moveTo>
                    <a:pt x="9988" y="26416"/>
                  </a:moveTo>
                  <a:cubicBezTo>
                    <a:pt x="9990" y="26427"/>
                    <a:pt x="9993" y="26438"/>
                    <a:pt x="9995" y="26448"/>
                  </a:cubicBezTo>
                  <a:lnTo>
                    <a:pt x="9995" y="26448"/>
                  </a:lnTo>
                  <a:cubicBezTo>
                    <a:pt x="9993" y="26438"/>
                    <a:pt x="9990" y="26427"/>
                    <a:pt x="9988" y="26416"/>
                  </a:cubicBezTo>
                  <a:close/>
                  <a:moveTo>
                    <a:pt x="38623" y="0"/>
                  </a:moveTo>
                  <a:cubicBezTo>
                    <a:pt x="39769" y="2040"/>
                    <a:pt x="41487" y="5298"/>
                    <a:pt x="41380" y="6550"/>
                  </a:cubicBezTo>
                  <a:cubicBezTo>
                    <a:pt x="41343" y="7167"/>
                    <a:pt x="40740" y="7371"/>
                    <a:pt x="39956" y="7371"/>
                  </a:cubicBezTo>
                  <a:cubicBezTo>
                    <a:pt x="38419" y="7371"/>
                    <a:pt x="36190" y="6586"/>
                    <a:pt x="36189" y="6586"/>
                  </a:cubicBezTo>
                  <a:lnTo>
                    <a:pt x="36189" y="6586"/>
                  </a:lnTo>
                  <a:cubicBezTo>
                    <a:pt x="36190" y="6586"/>
                    <a:pt x="39089" y="9521"/>
                    <a:pt x="38623" y="10595"/>
                  </a:cubicBezTo>
                  <a:cubicBezTo>
                    <a:pt x="38408" y="11109"/>
                    <a:pt x="37603" y="11247"/>
                    <a:pt x="36800" y="11247"/>
                  </a:cubicBezTo>
                  <a:cubicBezTo>
                    <a:pt x="35867" y="11247"/>
                    <a:pt x="34937" y="11061"/>
                    <a:pt x="34937" y="11061"/>
                  </a:cubicBezTo>
                  <a:lnTo>
                    <a:pt x="34937" y="11061"/>
                  </a:lnTo>
                  <a:cubicBezTo>
                    <a:pt x="35509" y="11884"/>
                    <a:pt x="35652" y="12922"/>
                    <a:pt x="35259" y="13888"/>
                  </a:cubicBezTo>
                  <a:cubicBezTo>
                    <a:pt x="34614" y="15428"/>
                    <a:pt x="31214" y="15428"/>
                    <a:pt x="31214" y="15428"/>
                  </a:cubicBezTo>
                  <a:cubicBezTo>
                    <a:pt x="31214" y="15428"/>
                    <a:pt x="32109" y="16931"/>
                    <a:pt x="31142" y="17611"/>
                  </a:cubicBezTo>
                  <a:cubicBezTo>
                    <a:pt x="30941" y="17760"/>
                    <a:pt x="30687" y="17819"/>
                    <a:pt x="30411" y="17819"/>
                  </a:cubicBezTo>
                  <a:cubicBezTo>
                    <a:pt x="29361" y="17819"/>
                    <a:pt x="27993" y="16967"/>
                    <a:pt x="27992" y="16967"/>
                  </a:cubicBezTo>
                  <a:lnTo>
                    <a:pt x="27992" y="16967"/>
                  </a:lnTo>
                  <a:lnTo>
                    <a:pt x="28458" y="19365"/>
                  </a:lnTo>
                  <a:cubicBezTo>
                    <a:pt x="28458" y="19365"/>
                    <a:pt x="24986" y="23159"/>
                    <a:pt x="22444" y="23553"/>
                  </a:cubicBezTo>
                  <a:cubicBezTo>
                    <a:pt x="22042" y="23608"/>
                    <a:pt x="21640" y="23635"/>
                    <a:pt x="21239" y="23635"/>
                  </a:cubicBezTo>
                  <a:cubicBezTo>
                    <a:pt x="20072" y="23635"/>
                    <a:pt x="18919" y="23407"/>
                    <a:pt x="17827" y="22980"/>
                  </a:cubicBezTo>
                  <a:lnTo>
                    <a:pt x="17755" y="23732"/>
                  </a:lnTo>
                  <a:cubicBezTo>
                    <a:pt x="19231" y="24752"/>
                    <a:pt x="20902" y="25003"/>
                    <a:pt x="22191" y="25003"/>
                  </a:cubicBezTo>
                  <a:cubicBezTo>
                    <a:pt x="23435" y="25003"/>
                    <a:pt x="24324" y="24770"/>
                    <a:pt x="24341" y="24770"/>
                  </a:cubicBezTo>
                  <a:lnTo>
                    <a:pt x="24341" y="24770"/>
                  </a:lnTo>
                  <a:cubicBezTo>
                    <a:pt x="24055" y="24841"/>
                    <a:pt x="23554" y="26667"/>
                    <a:pt x="23339" y="26953"/>
                  </a:cubicBezTo>
                  <a:cubicBezTo>
                    <a:pt x="22802" y="27741"/>
                    <a:pt x="22122" y="28457"/>
                    <a:pt x="21370" y="29065"/>
                  </a:cubicBezTo>
                  <a:cubicBezTo>
                    <a:pt x="19652" y="30354"/>
                    <a:pt x="17576" y="31106"/>
                    <a:pt x="15393" y="31213"/>
                  </a:cubicBezTo>
                  <a:cubicBezTo>
                    <a:pt x="15309" y="31217"/>
                    <a:pt x="15225" y="31219"/>
                    <a:pt x="15143" y="31219"/>
                  </a:cubicBezTo>
                  <a:cubicBezTo>
                    <a:pt x="12428" y="31219"/>
                    <a:pt x="10594" y="28972"/>
                    <a:pt x="9995" y="26448"/>
                  </a:cubicBezTo>
                  <a:lnTo>
                    <a:pt x="9995" y="26448"/>
                  </a:lnTo>
                  <a:cubicBezTo>
                    <a:pt x="10124" y="27016"/>
                    <a:pt x="9912" y="27222"/>
                    <a:pt x="9599" y="27222"/>
                  </a:cubicBezTo>
                  <a:cubicBezTo>
                    <a:pt x="9205" y="27222"/>
                    <a:pt x="8650" y="26896"/>
                    <a:pt x="8413" y="26560"/>
                  </a:cubicBezTo>
                  <a:cubicBezTo>
                    <a:pt x="7768" y="25593"/>
                    <a:pt x="7804" y="23982"/>
                    <a:pt x="7625" y="22873"/>
                  </a:cubicBezTo>
                  <a:lnTo>
                    <a:pt x="7625" y="22873"/>
                  </a:lnTo>
                  <a:cubicBezTo>
                    <a:pt x="7733" y="23553"/>
                    <a:pt x="6694" y="24985"/>
                    <a:pt x="6694" y="25880"/>
                  </a:cubicBezTo>
                  <a:cubicBezTo>
                    <a:pt x="6694" y="26846"/>
                    <a:pt x="6766" y="27812"/>
                    <a:pt x="6873" y="28779"/>
                  </a:cubicBezTo>
                  <a:cubicBezTo>
                    <a:pt x="7017" y="29745"/>
                    <a:pt x="7303" y="30819"/>
                    <a:pt x="6050" y="30962"/>
                  </a:cubicBezTo>
                  <a:cubicBezTo>
                    <a:pt x="5983" y="30969"/>
                    <a:pt x="5918" y="30972"/>
                    <a:pt x="5856" y="30972"/>
                  </a:cubicBezTo>
                  <a:cubicBezTo>
                    <a:pt x="4507" y="30972"/>
                    <a:pt x="4456" y="29521"/>
                    <a:pt x="4046" y="28528"/>
                  </a:cubicBezTo>
                  <a:cubicBezTo>
                    <a:pt x="4046" y="29907"/>
                    <a:pt x="3406" y="30452"/>
                    <a:pt x="2605" y="30452"/>
                  </a:cubicBezTo>
                  <a:cubicBezTo>
                    <a:pt x="1720" y="30452"/>
                    <a:pt x="639" y="29789"/>
                    <a:pt x="1" y="28850"/>
                  </a:cubicBezTo>
                  <a:lnTo>
                    <a:pt x="1" y="28850"/>
                  </a:lnTo>
                  <a:cubicBezTo>
                    <a:pt x="216" y="30962"/>
                    <a:pt x="2506" y="32000"/>
                    <a:pt x="4153" y="32788"/>
                  </a:cubicBezTo>
                  <a:cubicBezTo>
                    <a:pt x="5227" y="33325"/>
                    <a:pt x="5513" y="33898"/>
                    <a:pt x="6372" y="34613"/>
                  </a:cubicBezTo>
                  <a:cubicBezTo>
                    <a:pt x="6864" y="35047"/>
                    <a:pt x="7194" y="35263"/>
                    <a:pt x="7528" y="35263"/>
                  </a:cubicBezTo>
                  <a:cubicBezTo>
                    <a:pt x="7802" y="35263"/>
                    <a:pt x="8078" y="35118"/>
                    <a:pt x="8448" y="34828"/>
                  </a:cubicBezTo>
                  <a:cubicBezTo>
                    <a:pt x="11240" y="32824"/>
                    <a:pt x="14319" y="32466"/>
                    <a:pt x="17612" y="31929"/>
                  </a:cubicBezTo>
                  <a:cubicBezTo>
                    <a:pt x="18507" y="31786"/>
                    <a:pt x="19294" y="31285"/>
                    <a:pt x="20118" y="31141"/>
                  </a:cubicBezTo>
                  <a:cubicBezTo>
                    <a:pt x="20351" y="31104"/>
                    <a:pt x="20575" y="31091"/>
                    <a:pt x="20791" y="31091"/>
                  </a:cubicBezTo>
                  <a:cubicBezTo>
                    <a:pt x="21402" y="31091"/>
                    <a:pt x="21957" y="31200"/>
                    <a:pt x="22532" y="31200"/>
                  </a:cubicBezTo>
                  <a:cubicBezTo>
                    <a:pt x="22937" y="31200"/>
                    <a:pt x="23352" y="31146"/>
                    <a:pt x="23804" y="30962"/>
                  </a:cubicBezTo>
                  <a:cubicBezTo>
                    <a:pt x="24842" y="30569"/>
                    <a:pt x="25952" y="29745"/>
                    <a:pt x="27026" y="29495"/>
                  </a:cubicBezTo>
                  <a:cubicBezTo>
                    <a:pt x="27849" y="29316"/>
                    <a:pt x="28458" y="28707"/>
                    <a:pt x="29317" y="28600"/>
                  </a:cubicBezTo>
                  <a:cubicBezTo>
                    <a:pt x="29340" y="28598"/>
                    <a:pt x="29364" y="28598"/>
                    <a:pt x="29388" y="28598"/>
                  </a:cubicBezTo>
                  <a:cubicBezTo>
                    <a:pt x="30444" y="28598"/>
                    <a:pt x="32364" y="30090"/>
                    <a:pt x="34113" y="31070"/>
                  </a:cubicBezTo>
                  <a:lnTo>
                    <a:pt x="34543" y="31070"/>
                  </a:lnTo>
                  <a:cubicBezTo>
                    <a:pt x="34722" y="31249"/>
                    <a:pt x="34901" y="31392"/>
                    <a:pt x="35116" y="31464"/>
                  </a:cubicBezTo>
                  <a:cubicBezTo>
                    <a:pt x="35330" y="31571"/>
                    <a:pt x="35509" y="31642"/>
                    <a:pt x="35724" y="31678"/>
                  </a:cubicBezTo>
                  <a:cubicBezTo>
                    <a:pt x="35889" y="31704"/>
                    <a:pt x="36049" y="31716"/>
                    <a:pt x="36208" y="31716"/>
                  </a:cubicBezTo>
                  <a:cubicBezTo>
                    <a:pt x="36498" y="31716"/>
                    <a:pt x="36784" y="31676"/>
                    <a:pt x="37084" y="31607"/>
                  </a:cubicBezTo>
                  <a:lnTo>
                    <a:pt x="37227" y="31535"/>
                  </a:lnTo>
                  <a:cubicBezTo>
                    <a:pt x="37478" y="31320"/>
                    <a:pt x="37693" y="31034"/>
                    <a:pt x="37764" y="30676"/>
                  </a:cubicBezTo>
                  <a:cubicBezTo>
                    <a:pt x="38122" y="29244"/>
                    <a:pt x="37371" y="26560"/>
                    <a:pt x="37156" y="25772"/>
                  </a:cubicBezTo>
                  <a:lnTo>
                    <a:pt x="37156" y="25736"/>
                  </a:lnTo>
                  <a:lnTo>
                    <a:pt x="37084" y="25557"/>
                  </a:lnTo>
                  <a:lnTo>
                    <a:pt x="37084" y="25557"/>
                  </a:lnTo>
                  <a:cubicBezTo>
                    <a:pt x="37084" y="25557"/>
                    <a:pt x="37550" y="25595"/>
                    <a:pt x="38195" y="25595"/>
                  </a:cubicBezTo>
                  <a:cubicBezTo>
                    <a:pt x="39208" y="25595"/>
                    <a:pt x="40664" y="25502"/>
                    <a:pt x="41451" y="25020"/>
                  </a:cubicBezTo>
                  <a:cubicBezTo>
                    <a:pt x="41666" y="24913"/>
                    <a:pt x="41702" y="24698"/>
                    <a:pt x="41630" y="24412"/>
                  </a:cubicBezTo>
                  <a:cubicBezTo>
                    <a:pt x="41594" y="24305"/>
                    <a:pt x="41523" y="24197"/>
                    <a:pt x="41487" y="24090"/>
                  </a:cubicBezTo>
                  <a:cubicBezTo>
                    <a:pt x="41487" y="24090"/>
                    <a:pt x="41487" y="24054"/>
                    <a:pt x="41487" y="24054"/>
                  </a:cubicBezTo>
                  <a:cubicBezTo>
                    <a:pt x="41415" y="23947"/>
                    <a:pt x="41380" y="23839"/>
                    <a:pt x="41308" y="23696"/>
                  </a:cubicBezTo>
                  <a:cubicBezTo>
                    <a:pt x="41201" y="23589"/>
                    <a:pt x="41129" y="23481"/>
                    <a:pt x="41057" y="23338"/>
                  </a:cubicBezTo>
                  <a:cubicBezTo>
                    <a:pt x="40950" y="23231"/>
                    <a:pt x="40843" y="23088"/>
                    <a:pt x="40771" y="22944"/>
                  </a:cubicBezTo>
                  <a:lnTo>
                    <a:pt x="40735" y="22909"/>
                  </a:lnTo>
                  <a:cubicBezTo>
                    <a:pt x="40521" y="22658"/>
                    <a:pt x="40306" y="22372"/>
                    <a:pt x="40091" y="22121"/>
                  </a:cubicBezTo>
                  <a:lnTo>
                    <a:pt x="40055" y="22085"/>
                  </a:lnTo>
                  <a:lnTo>
                    <a:pt x="39697" y="21692"/>
                  </a:lnTo>
                  <a:lnTo>
                    <a:pt x="39661" y="21656"/>
                  </a:lnTo>
                  <a:cubicBezTo>
                    <a:pt x="39411" y="21369"/>
                    <a:pt x="39196" y="21119"/>
                    <a:pt x="38981" y="20904"/>
                  </a:cubicBezTo>
                  <a:lnTo>
                    <a:pt x="38946" y="20868"/>
                  </a:lnTo>
                  <a:lnTo>
                    <a:pt x="38623" y="20510"/>
                  </a:lnTo>
                  <a:lnTo>
                    <a:pt x="38623" y="20475"/>
                  </a:lnTo>
                  <a:lnTo>
                    <a:pt x="38337" y="20188"/>
                  </a:lnTo>
                  <a:lnTo>
                    <a:pt x="38051" y="19938"/>
                  </a:lnTo>
                  <a:lnTo>
                    <a:pt x="38051" y="19902"/>
                  </a:lnTo>
                  <a:lnTo>
                    <a:pt x="37657" y="19508"/>
                  </a:lnTo>
                  <a:cubicBezTo>
                    <a:pt x="37585" y="19472"/>
                    <a:pt x="37550" y="19437"/>
                    <a:pt x="37550" y="19401"/>
                  </a:cubicBezTo>
                  <a:lnTo>
                    <a:pt x="37514" y="19365"/>
                  </a:lnTo>
                  <a:lnTo>
                    <a:pt x="37585" y="19329"/>
                  </a:lnTo>
                  <a:lnTo>
                    <a:pt x="37442" y="19186"/>
                  </a:lnTo>
                  <a:lnTo>
                    <a:pt x="40270" y="16859"/>
                  </a:lnTo>
                  <a:cubicBezTo>
                    <a:pt x="42275" y="14712"/>
                    <a:pt x="42525" y="13137"/>
                    <a:pt x="42239" y="12063"/>
                  </a:cubicBezTo>
                  <a:cubicBezTo>
                    <a:pt x="42024" y="11490"/>
                    <a:pt x="41630" y="10953"/>
                    <a:pt x="41129" y="10595"/>
                  </a:cubicBezTo>
                  <a:lnTo>
                    <a:pt x="41165" y="10595"/>
                  </a:lnTo>
                  <a:lnTo>
                    <a:pt x="41236" y="10559"/>
                  </a:lnTo>
                  <a:cubicBezTo>
                    <a:pt x="41165" y="10524"/>
                    <a:pt x="41129" y="10452"/>
                    <a:pt x="41057" y="10416"/>
                  </a:cubicBezTo>
                  <a:cubicBezTo>
                    <a:pt x="41272" y="10380"/>
                    <a:pt x="41487" y="10345"/>
                    <a:pt x="41702" y="10273"/>
                  </a:cubicBezTo>
                  <a:cubicBezTo>
                    <a:pt x="41738" y="10237"/>
                    <a:pt x="41809" y="10201"/>
                    <a:pt x="41881" y="10130"/>
                  </a:cubicBezTo>
                  <a:lnTo>
                    <a:pt x="42060" y="9987"/>
                  </a:lnTo>
                  <a:cubicBezTo>
                    <a:pt x="42203" y="9844"/>
                    <a:pt x="42310" y="9700"/>
                    <a:pt x="42453" y="9557"/>
                  </a:cubicBezTo>
                  <a:cubicBezTo>
                    <a:pt x="42453" y="9557"/>
                    <a:pt x="42489" y="9521"/>
                    <a:pt x="42489" y="9521"/>
                  </a:cubicBezTo>
                  <a:cubicBezTo>
                    <a:pt x="42525" y="9450"/>
                    <a:pt x="42597" y="9414"/>
                    <a:pt x="42632" y="9342"/>
                  </a:cubicBezTo>
                  <a:cubicBezTo>
                    <a:pt x="42632" y="9307"/>
                    <a:pt x="42668" y="9271"/>
                    <a:pt x="42668" y="9271"/>
                  </a:cubicBezTo>
                  <a:cubicBezTo>
                    <a:pt x="42740" y="9199"/>
                    <a:pt x="42776" y="9163"/>
                    <a:pt x="42811" y="9092"/>
                  </a:cubicBezTo>
                  <a:lnTo>
                    <a:pt x="42847" y="8984"/>
                  </a:lnTo>
                  <a:cubicBezTo>
                    <a:pt x="42883" y="8913"/>
                    <a:pt x="42919" y="8877"/>
                    <a:pt x="42955" y="8805"/>
                  </a:cubicBezTo>
                  <a:cubicBezTo>
                    <a:pt x="42955" y="8770"/>
                    <a:pt x="42990" y="8734"/>
                    <a:pt x="42990" y="8734"/>
                  </a:cubicBezTo>
                  <a:cubicBezTo>
                    <a:pt x="43026" y="8627"/>
                    <a:pt x="43098" y="8519"/>
                    <a:pt x="43134" y="8412"/>
                  </a:cubicBezTo>
                  <a:cubicBezTo>
                    <a:pt x="43169" y="8304"/>
                    <a:pt x="43169" y="8197"/>
                    <a:pt x="43169" y="8090"/>
                  </a:cubicBezTo>
                  <a:cubicBezTo>
                    <a:pt x="43205" y="8054"/>
                    <a:pt x="43205" y="8018"/>
                    <a:pt x="43169" y="8018"/>
                  </a:cubicBezTo>
                  <a:cubicBezTo>
                    <a:pt x="43205" y="7911"/>
                    <a:pt x="43205" y="7803"/>
                    <a:pt x="43169" y="7696"/>
                  </a:cubicBezTo>
                  <a:cubicBezTo>
                    <a:pt x="43205" y="7660"/>
                    <a:pt x="43205" y="7588"/>
                    <a:pt x="43169" y="7553"/>
                  </a:cubicBezTo>
                  <a:cubicBezTo>
                    <a:pt x="43169" y="7481"/>
                    <a:pt x="43169" y="7374"/>
                    <a:pt x="43134" y="7302"/>
                  </a:cubicBezTo>
                  <a:cubicBezTo>
                    <a:pt x="43134" y="7231"/>
                    <a:pt x="43098" y="7159"/>
                    <a:pt x="43098" y="7087"/>
                  </a:cubicBezTo>
                  <a:lnTo>
                    <a:pt x="43026" y="6873"/>
                  </a:lnTo>
                  <a:cubicBezTo>
                    <a:pt x="42990" y="6729"/>
                    <a:pt x="42955" y="6586"/>
                    <a:pt x="42883" y="6443"/>
                  </a:cubicBezTo>
                  <a:lnTo>
                    <a:pt x="42883" y="6407"/>
                  </a:lnTo>
                  <a:cubicBezTo>
                    <a:pt x="42346" y="5369"/>
                    <a:pt x="41594" y="4152"/>
                    <a:pt x="40843" y="2971"/>
                  </a:cubicBezTo>
                  <a:lnTo>
                    <a:pt x="40127" y="2005"/>
                  </a:lnTo>
                  <a:lnTo>
                    <a:pt x="40091" y="1897"/>
                  </a:lnTo>
                  <a:cubicBezTo>
                    <a:pt x="40019" y="1826"/>
                    <a:pt x="39948" y="1718"/>
                    <a:pt x="39876" y="1647"/>
                  </a:cubicBezTo>
                  <a:cubicBezTo>
                    <a:pt x="39697" y="1360"/>
                    <a:pt x="39518" y="1145"/>
                    <a:pt x="39339" y="895"/>
                  </a:cubicBezTo>
                  <a:lnTo>
                    <a:pt x="39196" y="716"/>
                  </a:lnTo>
                  <a:cubicBezTo>
                    <a:pt x="39017" y="465"/>
                    <a:pt x="38838" y="251"/>
                    <a:pt x="38623" y="0"/>
                  </a:cubicBezTo>
                  <a:close/>
                </a:path>
              </a:pathLst>
            </a:custGeom>
            <a:solidFill>
              <a:schemeClr val="accent3">
                <a:alpha val="410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68"/>
            <p:cNvSpPr/>
            <p:nvPr/>
          </p:nvSpPr>
          <p:spPr>
            <a:xfrm>
              <a:off x="2612425" y="2235925"/>
              <a:ext cx="403625" cy="327575"/>
            </a:xfrm>
            <a:custGeom>
              <a:rect b="b" l="l" r="r" t="t"/>
              <a:pathLst>
                <a:path extrusionOk="0" h="13103" w="16145">
                  <a:moveTo>
                    <a:pt x="860" y="0"/>
                  </a:moveTo>
                  <a:cubicBezTo>
                    <a:pt x="574" y="823"/>
                    <a:pt x="323" y="1647"/>
                    <a:pt x="144" y="2506"/>
                  </a:cubicBezTo>
                  <a:cubicBezTo>
                    <a:pt x="50" y="3199"/>
                    <a:pt x="441" y="3407"/>
                    <a:pt x="969" y="3407"/>
                  </a:cubicBezTo>
                  <a:cubicBezTo>
                    <a:pt x="1641" y="3407"/>
                    <a:pt x="2535" y="3071"/>
                    <a:pt x="2936" y="2971"/>
                  </a:cubicBezTo>
                  <a:lnTo>
                    <a:pt x="2936" y="2971"/>
                  </a:lnTo>
                  <a:cubicBezTo>
                    <a:pt x="609" y="4940"/>
                    <a:pt x="1" y="6049"/>
                    <a:pt x="1970" y="8698"/>
                  </a:cubicBezTo>
                  <a:cubicBezTo>
                    <a:pt x="4475" y="12134"/>
                    <a:pt x="10632" y="12993"/>
                    <a:pt x="11491" y="13065"/>
                  </a:cubicBezTo>
                  <a:cubicBezTo>
                    <a:pt x="11703" y="13091"/>
                    <a:pt x="11914" y="13103"/>
                    <a:pt x="12124" y="13103"/>
                  </a:cubicBezTo>
                  <a:cubicBezTo>
                    <a:pt x="14221" y="13103"/>
                    <a:pt x="16144" y="11920"/>
                    <a:pt x="16144" y="11920"/>
                  </a:cubicBezTo>
                  <a:cubicBezTo>
                    <a:pt x="16144" y="11920"/>
                    <a:pt x="8413" y="11168"/>
                    <a:pt x="5120" y="7803"/>
                  </a:cubicBezTo>
                  <a:cubicBezTo>
                    <a:pt x="2578" y="5226"/>
                    <a:pt x="6551" y="4331"/>
                    <a:pt x="6551" y="4331"/>
                  </a:cubicBezTo>
                  <a:lnTo>
                    <a:pt x="6551" y="4331"/>
                  </a:lnTo>
                  <a:cubicBezTo>
                    <a:pt x="6551" y="4331"/>
                    <a:pt x="4791" y="4464"/>
                    <a:pt x="3496" y="4464"/>
                  </a:cubicBezTo>
                  <a:cubicBezTo>
                    <a:pt x="2776" y="4464"/>
                    <a:pt x="2200" y="4423"/>
                    <a:pt x="2149" y="4295"/>
                  </a:cubicBezTo>
                  <a:cubicBezTo>
                    <a:pt x="2041" y="3937"/>
                    <a:pt x="3831" y="2971"/>
                    <a:pt x="4941" y="2577"/>
                  </a:cubicBezTo>
                  <a:cubicBezTo>
                    <a:pt x="6014" y="2219"/>
                    <a:pt x="7124" y="716"/>
                    <a:pt x="7124" y="716"/>
                  </a:cubicBezTo>
                  <a:lnTo>
                    <a:pt x="7124" y="716"/>
                  </a:lnTo>
                  <a:cubicBezTo>
                    <a:pt x="6036" y="897"/>
                    <a:pt x="4948" y="992"/>
                    <a:pt x="3860" y="992"/>
                  </a:cubicBezTo>
                  <a:cubicBezTo>
                    <a:pt x="3230" y="992"/>
                    <a:pt x="2600" y="961"/>
                    <a:pt x="1970" y="895"/>
                  </a:cubicBezTo>
                  <a:cubicBezTo>
                    <a:pt x="1433" y="859"/>
                    <a:pt x="1003" y="501"/>
                    <a:pt x="86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68"/>
            <p:cNvSpPr/>
            <p:nvPr/>
          </p:nvSpPr>
          <p:spPr>
            <a:xfrm>
              <a:off x="3326550" y="2534675"/>
              <a:ext cx="221950" cy="71725"/>
            </a:xfrm>
            <a:custGeom>
              <a:rect b="b" l="l" r="r" t="t"/>
              <a:pathLst>
                <a:path extrusionOk="0" h="2869" w="8878">
                  <a:moveTo>
                    <a:pt x="8789" y="0"/>
                  </a:moveTo>
                  <a:cubicBezTo>
                    <a:pt x="8639" y="0"/>
                    <a:pt x="7715" y="639"/>
                    <a:pt x="6694" y="1115"/>
                  </a:cubicBezTo>
                  <a:cubicBezTo>
                    <a:pt x="6228" y="1330"/>
                    <a:pt x="5727" y="1509"/>
                    <a:pt x="5226" y="1688"/>
                  </a:cubicBezTo>
                  <a:cubicBezTo>
                    <a:pt x="5011" y="1759"/>
                    <a:pt x="4832" y="1795"/>
                    <a:pt x="4725" y="1831"/>
                  </a:cubicBezTo>
                  <a:lnTo>
                    <a:pt x="4546" y="1903"/>
                  </a:lnTo>
                  <a:lnTo>
                    <a:pt x="4367" y="1974"/>
                  </a:lnTo>
                  <a:cubicBezTo>
                    <a:pt x="4224" y="1974"/>
                    <a:pt x="4045" y="2046"/>
                    <a:pt x="3866" y="2117"/>
                  </a:cubicBezTo>
                  <a:cubicBezTo>
                    <a:pt x="3329" y="2225"/>
                    <a:pt x="2828" y="2296"/>
                    <a:pt x="2291" y="2332"/>
                  </a:cubicBezTo>
                  <a:cubicBezTo>
                    <a:pt x="2202" y="2338"/>
                    <a:pt x="2112" y="2341"/>
                    <a:pt x="2022" y="2341"/>
                  </a:cubicBezTo>
                  <a:cubicBezTo>
                    <a:pt x="1601" y="2341"/>
                    <a:pt x="1164" y="2277"/>
                    <a:pt x="752" y="2189"/>
                  </a:cubicBezTo>
                  <a:cubicBezTo>
                    <a:pt x="398" y="2101"/>
                    <a:pt x="142" y="2036"/>
                    <a:pt x="42" y="2036"/>
                  </a:cubicBezTo>
                  <a:cubicBezTo>
                    <a:pt x="21" y="2036"/>
                    <a:pt x="7" y="2039"/>
                    <a:pt x="0" y="2046"/>
                  </a:cubicBezTo>
                  <a:cubicBezTo>
                    <a:pt x="0" y="2082"/>
                    <a:pt x="251" y="2260"/>
                    <a:pt x="644" y="2475"/>
                  </a:cubicBezTo>
                  <a:cubicBezTo>
                    <a:pt x="1181" y="2690"/>
                    <a:pt x="1718" y="2797"/>
                    <a:pt x="2291" y="2869"/>
                  </a:cubicBezTo>
                  <a:cubicBezTo>
                    <a:pt x="2864" y="2869"/>
                    <a:pt x="3436" y="2833"/>
                    <a:pt x="4009" y="2762"/>
                  </a:cubicBezTo>
                  <a:cubicBezTo>
                    <a:pt x="4439" y="2654"/>
                    <a:pt x="4725" y="2583"/>
                    <a:pt x="4725" y="2583"/>
                  </a:cubicBezTo>
                  <a:lnTo>
                    <a:pt x="4940" y="2511"/>
                  </a:lnTo>
                  <a:cubicBezTo>
                    <a:pt x="5083" y="2475"/>
                    <a:pt x="5262" y="2404"/>
                    <a:pt x="5441" y="2332"/>
                  </a:cubicBezTo>
                  <a:cubicBezTo>
                    <a:pt x="5978" y="2082"/>
                    <a:pt x="6479" y="1831"/>
                    <a:pt x="6944" y="1545"/>
                  </a:cubicBezTo>
                  <a:cubicBezTo>
                    <a:pt x="7982" y="900"/>
                    <a:pt x="8877" y="77"/>
                    <a:pt x="8806" y="5"/>
                  </a:cubicBezTo>
                  <a:cubicBezTo>
                    <a:pt x="8802" y="2"/>
                    <a:pt x="8796" y="0"/>
                    <a:pt x="8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68"/>
            <p:cNvSpPr/>
            <p:nvPr/>
          </p:nvSpPr>
          <p:spPr>
            <a:xfrm>
              <a:off x="2612425" y="2155325"/>
              <a:ext cx="149475" cy="173675"/>
            </a:xfrm>
            <a:custGeom>
              <a:rect b="b" l="l" r="r" t="t"/>
              <a:pathLst>
                <a:path extrusionOk="0" h="6947" w="5979">
                  <a:moveTo>
                    <a:pt x="2000" y="0"/>
                  </a:moveTo>
                  <a:cubicBezTo>
                    <a:pt x="1953" y="0"/>
                    <a:pt x="1777" y="348"/>
                    <a:pt x="1504" y="826"/>
                  </a:cubicBezTo>
                  <a:cubicBezTo>
                    <a:pt x="1182" y="1470"/>
                    <a:pt x="860" y="2150"/>
                    <a:pt x="609" y="2830"/>
                  </a:cubicBezTo>
                  <a:cubicBezTo>
                    <a:pt x="466" y="3188"/>
                    <a:pt x="359" y="3582"/>
                    <a:pt x="251" y="3940"/>
                  </a:cubicBezTo>
                  <a:cubicBezTo>
                    <a:pt x="144" y="4262"/>
                    <a:pt x="108" y="4620"/>
                    <a:pt x="72" y="4978"/>
                  </a:cubicBezTo>
                  <a:cubicBezTo>
                    <a:pt x="37" y="5300"/>
                    <a:pt x="1" y="5515"/>
                    <a:pt x="1" y="5694"/>
                  </a:cubicBezTo>
                  <a:cubicBezTo>
                    <a:pt x="1" y="5765"/>
                    <a:pt x="1" y="5837"/>
                    <a:pt x="1" y="5909"/>
                  </a:cubicBezTo>
                  <a:lnTo>
                    <a:pt x="1" y="6016"/>
                  </a:lnTo>
                  <a:cubicBezTo>
                    <a:pt x="1" y="6016"/>
                    <a:pt x="1" y="6052"/>
                    <a:pt x="1" y="6088"/>
                  </a:cubicBezTo>
                  <a:cubicBezTo>
                    <a:pt x="1" y="6159"/>
                    <a:pt x="37" y="6267"/>
                    <a:pt x="72" y="6338"/>
                  </a:cubicBezTo>
                  <a:cubicBezTo>
                    <a:pt x="108" y="6517"/>
                    <a:pt x="216" y="6660"/>
                    <a:pt x="359" y="6768"/>
                  </a:cubicBezTo>
                  <a:cubicBezTo>
                    <a:pt x="538" y="6911"/>
                    <a:pt x="717" y="6947"/>
                    <a:pt x="932" y="6947"/>
                  </a:cubicBezTo>
                  <a:cubicBezTo>
                    <a:pt x="1290" y="6911"/>
                    <a:pt x="1647" y="6875"/>
                    <a:pt x="1970" y="6803"/>
                  </a:cubicBezTo>
                  <a:cubicBezTo>
                    <a:pt x="2328" y="6732"/>
                    <a:pt x="2757" y="6696"/>
                    <a:pt x="3151" y="6553"/>
                  </a:cubicBezTo>
                  <a:cubicBezTo>
                    <a:pt x="3509" y="6446"/>
                    <a:pt x="3938" y="6338"/>
                    <a:pt x="4260" y="6159"/>
                  </a:cubicBezTo>
                  <a:cubicBezTo>
                    <a:pt x="4583" y="6016"/>
                    <a:pt x="4905" y="5873"/>
                    <a:pt x="5155" y="5730"/>
                  </a:cubicBezTo>
                  <a:cubicBezTo>
                    <a:pt x="5656" y="5407"/>
                    <a:pt x="5979" y="5193"/>
                    <a:pt x="5943" y="5121"/>
                  </a:cubicBezTo>
                  <a:cubicBezTo>
                    <a:pt x="5941" y="5114"/>
                    <a:pt x="5933" y="5111"/>
                    <a:pt x="5920" y="5111"/>
                  </a:cubicBezTo>
                  <a:cubicBezTo>
                    <a:pt x="5730" y="5111"/>
                    <a:pt x="4414" y="5817"/>
                    <a:pt x="2972" y="6052"/>
                  </a:cubicBezTo>
                  <a:cubicBezTo>
                    <a:pt x="2614" y="6088"/>
                    <a:pt x="2220" y="6159"/>
                    <a:pt x="1862" y="6195"/>
                  </a:cubicBezTo>
                  <a:cubicBezTo>
                    <a:pt x="1540" y="6231"/>
                    <a:pt x="1218" y="6267"/>
                    <a:pt x="896" y="6267"/>
                  </a:cubicBezTo>
                  <a:cubicBezTo>
                    <a:pt x="788" y="6267"/>
                    <a:pt x="717" y="6231"/>
                    <a:pt x="717" y="6231"/>
                  </a:cubicBezTo>
                  <a:cubicBezTo>
                    <a:pt x="753" y="6231"/>
                    <a:pt x="717" y="6195"/>
                    <a:pt x="717" y="6159"/>
                  </a:cubicBezTo>
                  <a:cubicBezTo>
                    <a:pt x="717" y="6088"/>
                    <a:pt x="717" y="6052"/>
                    <a:pt x="717" y="6016"/>
                  </a:cubicBezTo>
                  <a:cubicBezTo>
                    <a:pt x="717" y="5980"/>
                    <a:pt x="717" y="5980"/>
                    <a:pt x="717" y="5944"/>
                  </a:cubicBezTo>
                  <a:cubicBezTo>
                    <a:pt x="717" y="5909"/>
                    <a:pt x="717" y="5909"/>
                    <a:pt x="717" y="5873"/>
                  </a:cubicBezTo>
                  <a:cubicBezTo>
                    <a:pt x="717" y="5837"/>
                    <a:pt x="717" y="5765"/>
                    <a:pt x="717" y="5694"/>
                  </a:cubicBezTo>
                  <a:lnTo>
                    <a:pt x="717" y="5014"/>
                  </a:lnTo>
                  <a:cubicBezTo>
                    <a:pt x="753" y="4692"/>
                    <a:pt x="788" y="4369"/>
                    <a:pt x="824" y="4083"/>
                  </a:cubicBezTo>
                  <a:cubicBezTo>
                    <a:pt x="896" y="3725"/>
                    <a:pt x="1003" y="3331"/>
                    <a:pt x="1111" y="2973"/>
                  </a:cubicBezTo>
                  <a:cubicBezTo>
                    <a:pt x="1540" y="1506"/>
                    <a:pt x="2077" y="2"/>
                    <a:pt x="2005" y="2"/>
                  </a:cubicBezTo>
                  <a:cubicBezTo>
                    <a:pt x="2004" y="1"/>
                    <a:pt x="2002" y="0"/>
                    <a:pt x="200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68"/>
            <p:cNvSpPr/>
            <p:nvPr/>
          </p:nvSpPr>
          <p:spPr>
            <a:xfrm>
              <a:off x="2657175" y="2315550"/>
              <a:ext cx="111000" cy="130400"/>
            </a:xfrm>
            <a:custGeom>
              <a:rect b="b" l="l" r="r" t="t"/>
              <a:pathLst>
                <a:path extrusionOk="0" h="5216" w="4440">
                  <a:moveTo>
                    <a:pt x="896" y="1"/>
                  </a:moveTo>
                  <a:cubicBezTo>
                    <a:pt x="895" y="1"/>
                    <a:pt x="824" y="37"/>
                    <a:pt x="717" y="72"/>
                  </a:cubicBezTo>
                  <a:lnTo>
                    <a:pt x="538" y="215"/>
                  </a:lnTo>
                  <a:lnTo>
                    <a:pt x="323" y="430"/>
                  </a:lnTo>
                  <a:cubicBezTo>
                    <a:pt x="251" y="538"/>
                    <a:pt x="180" y="609"/>
                    <a:pt x="108" y="717"/>
                  </a:cubicBezTo>
                  <a:cubicBezTo>
                    <a:pt x="36" y="860"/>
                    <a:pt x="1" y="1039"/>
                    <a:pt x="1" y="1182"/>
                  </a:cubicBezTo>
                  <a:cubicBezTo>
                    <a:pt x="36" y="1504"/>
                    <a:pt x="215" y="1826"/>
                    <a:pt x="502" y="2005"/>
                  </a:cubicBezTo>
                  <a:cubicBezTo>
                    <a:pt x="752" y="2184"/>
                    <a:pt x="1039" y="2327"/>
                    <a:pt x="1361" y="2399"/>
                  </a:cubicBezTo>
                  <a:cubicBezTo>
                    <a:pt x="1504" y="2435"/>
                    <a:pt x="1611" y="2471"/>
                    <a:pt x="1755" y="2471"/>
                  </a:cubicBezTo>
                  <a:lnTo>
                    <a:pt x="1934" y="2506"/>
                  </a:lnTo>
                  <a:lnTo>
                    <a:pt x="1969" y="2506"/>
                  </a:lnTo>
                  <a:cubicBezTo>
                    <a:pt x="2041" y="2542"/>
                    <a:pt x="1969" y="2542"/>
                    <a:pt x="1969" y="2542"/>
                  </a:cubicBezTo>
                  <a:lnTo>
                    <a:pt x="1934" y="2578"/>
                  </a:lnTo>
                  <a:cubicBezTo>
                    <a:pt x="1755" y="2829"/>
                    <a:pt x="1683" y="3151"/>
                    <a:pt x="1719" y="3473"/>
                  </a:cubicBezTo>
                  <a:cubicBezTo>
                    <a:pt x="1719" y="3831"/>
                    <a:pt x="1862" y="4153"/>
                    <a:pt x="2113" y="4439"/>
                  </a:cubicBezTo>
                  <a:cubicBezTo>
                    <a:pt x="2542" y="4869"/>
                    <a:pt x="3079" y="5155"/>
                    <a:pt x="3688" y="5191"/>
                  </a:cubicBezTo>
                  <a:cubicBezTo>
                    <a:pt x="3799" y="5208"/>
                    <a:pt x="3901" y="5215"/>
                    <a:pt x="3991" y="5215"/>
                  </a:cubicBezTo>
                  <a:cubicBezTo>
                    <a:pt x="4274" y="5215"/>
                    <a:pt x="4439" y="5147"/>
                    <a:pt x="4439" y="5119"/>
                  </a:cubicBezTo>
                  <a:cubicBezTo>
                    <a:pt x="4439" y="5048"/>
                    <a:pt x="4153" y="5048"/>
                    <a:pt x="3795" y="4940"/>
                  </a:cubicBezTo>
                  <a:cubicBezTo>
                    <a:pt x="3294" y="4833"/>
                    <a:pt x="2864" y="4547"/>
                    <a:pt x="2578" y="4117"/>
                  </a:cubicBezTo>
                  <a:cubicBezTo>
                    <a:pt x="2435" y="3938"/>
                    <a:pt x="2327" y="3723"/>
                    <a:pt x="2363" y="3473"/>
                  </a:cubicBezTo>
                  <a:cubicBezTo>
                    <a:pt x="2363" y="3294"/>
                    <a:pt x="2435" y="3115"/>
                    <a:pt x="2542" y="2936"/>
                  </a:cubicBezTo>
                  <a:lnTo>
                    <a:pt x="2578" y="2936"/>
                  </a:lnTo>
                  <a:lnTo>
                    <a:pt x="2614" y="2864"/>
                  </a:lnTo>
                  <a:lnTo>
                    <a:pt x="2721" y="2721"/>
                  </a:lnTo>
                  <a:cubicBezTo>
                    <a:pt x="2828" y="2650"/>
                    <a:pt x="2972" y="2578"/>
                    <a:pt x="3043" y="2506"/>
                  </a:cubicBezTo>
                  <a:lnTo>
                    <a:pt x="3580" y="2113"/>
                  </a:lnTo>
                  <a:lnTo>
                    <a:pt x="4045" y="1790"/>
                  </a:lnTo>
                  <a:cubicBezTo>
                    <a:pt x="4045" y="1790"/>
                    <a:pt x="4045" y="1790"/>
                    <a:pt x="4296" y="1611"/>
                  </a:cubicBezTo>
                  <a:lnTo>
                    <a:pt x="4296" y="1611"/>
                  </a:lnTo>
                  <a:lnTo>
                    <a:pt x="3652" y="1683"/>
                  </a:lnTo>
                  <a:lnTo>
                    <a:pt x="3079" y="1790"/>
                  </a:lnTo>
                  <a:cubicBezTo>
                    <a:pt x="2828" y="1826"/>
                    <a:pt x="2614" y="1826"/>
                    <a:pt x="2363" y="1862"/>
                  </a:cubicBezTo>
                  <a:lnTo>
                    <a:pt x="1862" y="1862"/>
                  </a:lnTo>
                  <a:cubicBezTo>
                    <a:pt x="1719" y="1826"/>
                    <a:pt x="1611" y="1826"/>
                    <a:pt x="1504" y="1826"/>
                  </a:cubicBezTo>
                  <a:cubicBezTo>
                    <a:pt x="1253" y="1790"/>
                    <a:pt x="1003" y="1719"/>
                    <a:pt x="788" y="1576"/>
                  </a:cubicBezTo>
                  <a:cubicBezTo>
                    <a:pt x="609" y="1504"/>
                    <a:pt x="466" y="1325"/>
                    <a:pt x="430" y="1146"/>
                  </a:cubicBezTo>
                  <a:cubicBezTo>
                    <a:pt x="394" y="1039"/>
                    <a:pt x="394" y="967"/>
                    <a:pt x="430" y="860"/>
                  </a:cubicBezTo>
                  <a:cubicBezTo>
                    <a:pt x="466" y="752"/>
                    <a:pt x="502" y="681"/>
                    <a:pt x="538" y="573"/>
                  </a:cubicBezTo>
                  <a:lnTo>
                    <a:pt x="681" y="359"/>
                  </a:lnTo>
                  <a:lnTo>
                    <a:pt x="824" y="180"/>
                  </a:lnTo>
                  <a:cubicBezTo>
                    <a:pt x="896" y="108"/>
                    <a:pt x="931" y="37"/>
                    <a:pt x="89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68"/>
            <p:cNvSpPr/>
            <p:nvPr/>
          </p:nvSpPr>
          <p:spPr>
            <a:xfrm>
              <a:off x="3566375" y="2300350"/>
              <a:ext cx="196000" cy="149575"/>
            </a:xfrm>
            <a:custGeom>
              <a:rect b="b" l="l" r="r" t="t"/>
              <a:pathLst>
                <a:path extrusionOk="0" h="5983" w="7840">
                  <a:moveTo>
                    <a:pt x="7231" y="0"/>
                  </a:moveTo>
                  <a:cubicBezTo>
                    <a:pt x="7231" y="36"/>
                    <a:pt x="7231" y="108"/>
                    <a:pt x="7302" y="251"/>
                  </a:cubicBezTo>
                  <a:lnTo>
                    <a:pt x="7410" y="537"/>
                  </a:lnTo>
                  <a:cubicBezTo>
                    <a:pt x="7410" y="645"/>
                    <a:pt x="7446" y="788"/>
                    <a:pt x="7481" y="895"/>
                  </a:cubicBezTo>
                  <a:cubicBezTo>
                    <a:pt x="7589" y="1539"/>
                    <a:pt x="7302" y="2184"/>
                    <a:pt x="6765" y="2542"/>
                  </a:cubicBezTo>
                  <a:cubicBezTo>
                    <a:pt x="6193" y="2864"/>
                    <a:pt x="5548" y="3114"/>
                    <a:pt x="4904" y="3222"/>
                  </a:cubicBezTo>
                  <a:cubicBezTo>
                    <a:pt x="4618" y="3258"/>
                    <a:pt x="4403" y="3293"/>
                    <a:pt x="4224" y="3329"/>
                  </a:cubicBezTo>
                  <a:lnTo>
                    <a:pt x="3866" y="3365"/>
                  </a:lnTo>
                  <a:lnTo>
                    <a:pt x="2935" y="3472"/>
                  </a:lnTo>
                  <a:cubicBezTo>
                    <a:pt x="3007" y="3580"/>
                    <a:pt x="3114" y="3723"/>
                    <a:pt x="3222" y="3866"/>
                  </a:cubicBezTo>
                  <a:lnTo>
                    <a:pt x="3436" y="4117"/>
                  </a:lnTo>
                  <a:lnTo>
                    <a:pt x="3508" y="4260"/>
                  </a:lnTo>
                  <a:cubicBezTo>
                    <a:pt x="3508" y="4260"/>
                    <a:pt x="3544" y="4296"/>
                    <a:pt x="3544" y="4331"/>
                  </a:cubicBezTo>
                  <a:cubicBezTo>
                    <a:pt x="3615" y="4475"/>
                    <a:pt x="3615" y="4654"/>
                    <a:pt x="3544" y="4797"/>
                  </a:cubicBezTo>
                  <a:cubicBezTo>
                    <a:pt x="3401" y="5011"/>
                    <a:pt x="3222" y="5155"/>
                    <a:pt x="2971" y="5262"/>
                  </a:cubicBezTo>
                  <a:cubicBezTo>
                    <a:pt x="2721" y="5369"/>
                    <a:pt x="2434" y="5477"/>
                    <a:pt x="2148" y="5513"/>
                  </a:cubicBezTo>
                  <a:cubicBezTo>
                    <a:pt x="2018" y="5530"/>
                    <a:pt x="1887" y="5539"/>
                    <a:pt x="1758" y="5539"/>
                  </a:cubicBezTo>
                  <a:cubicBezTo>
                    <a:pt x="1352" y="5539"/>
                    <a:pt x="952" y="5452"/>
                    <a:pt x="573" y="5262"/>
                  </a:cubicBezTo>
                  <a:cubicBezTo>
                    <a:pt x="215" y="5047"/>
                    <a:pt x="72" y="4797"/>
                    <a:pt x="36" y="4797"/>
                  </a:cubicBezTo>
                  <a:lnTo>
                    <a:pt x="36" y="4797"/>
                  </a:lnTo>
                  <a:cubicBezTo>
                    <a:pt x="0" y="4832"/>
                    <a:pt x="72" y="5155"/>
                    <a:pt x="430" y="5477"/>
                  </a:cubicBezTo>
                  <a:cubicBezTo>
                    <a:pt x="889" y="5805"/>
                    <a:pt x="1438" y="5982"/>
                    <a:pt x="2022" y="5982"/>
                  </a:cubicBezTo>
                  <a:cubicBezTo>
                    <a:pt x="2076" y="5982"/>
                    <a:pt x="2130" y="5981"/>
                    <a:pt x="2184" y="5978"/>
                  </a:cubicBezTo>
                  <a:cubicBezTo>
                    <a:pt x="2542" y="5978"/>
                    <a:pt x="2864" y="5906"/>
                    <a:pt x="3222" y="5763"/>
                  </a:cubicBezTo>
                  <a:cubicBezTo>
                    <a:pt x="3544" y="5656"/>
                    <a:pt x="3866" y="5441"/>
                    <a:pt x="4081" y="5119"/>
                  </a:cubicBezTo>
                  <a:cubicBezTo>
                    <a:pt x="4260" y="4832"/>
                    <a:pt x="4331" y="4439"/>
                    <a:pt x="4224" y="4117"/>
                  </a:cubicBezTo>
                  <a:cubicBezTo>
                    <a:pt x="4210" y="4074"/>
                    <a:pt x="4201" y="4054"/>
                    <a:pt x="4196" y="4045"/>
                  </a:cubicBezTo>
                  <a:lnTo>
                    <a:pt x="4331" y="4045"/>
                  </a:lnTo>
                  <a:cubicBezTo>
                    <a:pt x="4510" y="4009"/>
                    <a:pt x="4761" y="3973"/>
                    <a:pt x="5047" y="3902"/>
                  </a:cubicBezTo>
                  <a:cubicBezTo>
                    <a:pt x="5369" y="3794"/>
                    <a:pt x="5727" y="3687"/>
                    <a:pt x="6050" y="3580"/>
                  </a:cubicBezTo>
                  <a:cubicBezTo>
                    <a:pt x="6407" y="3437"/>
                    <a:pt x="6765" y="3222"/>
                    <a:pt x="7088" y="2971"/>
                  </a:cubicBezTo>
                  <a:cubicBezTo>
                    <a:pt x="7410" y="2721"/>
                    <a:pt x="7660" y="2327"/>
                    <a:pt x="7768" y="1933"/>
                  </a:cubicBezTo>
                  <a:cubicBezTo>
                    <a:pt x="7803" y="1897"/>
                    <a:pt x="7803" y="1826"/>
                    <a:pt x="7839" y="1790"/>
                  </a:cubicBezTo>
                  <a:lnTo>
                    <a:pt x="7839" y="1647"/>
                  </a:lnTo>
                  <a:cubicBezTo>
                    <a:pt x="7839" y="1539"/>
                    <a:pt x="7839" y="1468"/>
                    <a:pt x="7839" y="1360"/>
                  </a:cubicBezTo>
                  <a:cubicBezTo>
                    <a:pt x="7803" y="1181"/>
                    <a:pt x="7768" y="1038"/>
                    <a:pt x="7732" y="859"/>
                  </a:cubicBezTo>
                  <a:lnTo>
                    <a:pt x="7589" y="501"/>
                  </a:lnTo>
                  <a:cubicBezTo>
                    <a:pt x="7517" y="394"/>
                    <a:pt x="7481" y="287"/>
                    <a:pt x="7410" y="215"/>
                  </a:cubicBezTo>
                  <a:cubicBezTo>
                    <a:pt x="7338" y="72"/>
                    <a:pt x="7231" y="0"/>
                    <a:pt x="7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68"/>
            <p:cNvSpPr/>
            <p:nvPr/>
          </p:nvSpPr>
          <p:spPr>
            <a:xfrm>
              <a:off x="3735500" y="2232325"/>
              <a:ext cx="196900" cy="272100"/>
            </a:xfrm>
            <a:custGeom>
              <a:rect b="b" l="l" r="r" t="t"/>
              <a:pathLst>
                <a:path extrusionOk="0" h="10884" w="7876">
                  <a:moveTo>
                    <a:pt x="4654" y="1"/>
                  </a:moveTo>
                  <a:lnTo>
                    <a:pt x="4654" y="1"/>
                  </a:lnTo>
                  <a:cubicBezTo>
                    <a:pt x="4940" y="287"/>
                    <a:pt x="5262" y="574"/>
                    <a:pt x="5584" y="824"/>
                  </a:cubicBezTo>
                  <a:cubicBezTo>
                    <a:pt x="6264" y="1361"/>
                    <a:pt x="6801" y="2077"/>
                    <a:pt x="7124" y="2900"/>
                  </a:cubicBezTo>
                  <a:cubicBezTo>
                    <a:pt x="7267" y="3330"/>
                    <a:pt x="7303" y="3759"/>
                    <a:pt x="7195" y="4189"/>
                  </a:cubicBezTo>
                  <a:cubicBezTo>
                    <a:pt x="7088" y="4583"/>
                    <a:pt x="6945" y="4940"/>
                    <a:pt x="6766" y="5263"/>
                  </a:cubicBezTo>
                  <a:cubicBezTo>
                    <a:pt x="6551" y="5621"/>
                    <a:pt x="6336" y="5979"/>
                    <a:pt x="6121" y="6301"/>
                  </a:cubicBezTo>
                  <a:cubicBezTo>
                    <a:pt x="5871" y="6659"/>
                    <a:pt x="5656" y="6981"/>
                    <a:pt x="5405" y="7303"/>
                  </a:cubicBezTo>
                  <a:cubicBezTo>
                    <a:pt x="4833" y="7983"/>
                    <a:pt x="4224" y="8627"/>
                    <a:pt x="3508" y="9200"/>
                  </a:cubicBezTo>
                  <a:cubicBezTo>
                    <a:pt x="2792" y="9737"/>
                    <a:pt x="2005" y="10202"/>
                    <a:pt x="1182" y="10489"/>
                  </a:cubicBezTo>
                  <a:cubicBezTo>
                    <a:pt x="502" y="10739"/>
                    <a:pt x="0" y="10775"/>
                    <a:pt x="0" y="10847"/>
                  </a:cubicBezTo>
                  <a:cubicBezTo>
                    <a:pt x="153" y="10872"/>
                    <a:pt x="305" y="10884"/>
                    <a:pt x="455" y="10884"/>
                  </a:cubicBezTo>
                  <a:cubicBezTo>
                    <a:pt x="730" y="10884"/>
                    <a:pt x="999" y="10844"/>
                    <a:pt x="1253" y="10775"/>
                  </a:cubicBezTo>
                  <a:cubicBezTo>
                    <a:pt x="2184" y="10524"/>
                    <a:pt x="3043" y="10131"/>
                    <a:pt x="3795" y="9594"/>
                  </a:cubicBezTo>
                  <a:cubicBezTo>
                    <a:pt x="4582" y="9057"/>
                    <a:pt x="5298" y="8413"/>
                    <a:pt x="5907" y="7697"/>
                  </a:cubicBezTo>
                  <a:cubicBezTo>
                    <a:pt x="6193" y="7410"/>
                    <a:pt x="6443" y="7052"/>
                    <a:pt x="6694" y="6694"/>
                  </a:cubicBezTo>
                  <a:cubicBezTo>
                    <a:pt x="6945" y="6336"/>
                    <a:pt x="7159" y="5979"/>
                    <a:pt x="7338" y="5585"/>
                  </a:cubicBezTo>
                  <a:cubicBezTo>
                    <a:pt x="7553" y="5191"/>
                    <a:pt x="7696" y="4762"/>
                    <a:pt x="7804" y="4296"/>
                  </a:cubicBezTo>
                  <a:cubicBezTo>
                    <a:pt x="7875" y="3759"/>
                    <a:pt x="7804" y="3222"/>
                    <a:pt x="7625" y="2721"/>
                  </a:cubicBezTo>
                  <a:cubicBezTo>
                    <a:pt x="7231" y="1826"/>
                    <a:pt x="6587" y="1110"/>
                    <a:pt x="5763" y="574"/>
                  </a:cubicBezTo>
                  <a:cubicBezTo>
                    <a:pt x="5441" y="323"/>
                    <a:pt x="5047" y="144"/>
                    <a:pt x="4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68"/>
            <p:cNvSpPr/>
            <p:nvPr/>
          </p:nvSpPr>
          <p:spPr>
            <a:xfrm>
              <a:off x="3701500" y="2609950"/>
              <a:ext cx="127975" cy="197075"/>
            </a:xfrm>
            <a:custGeom>
              <a:rect b="b" l="l" r="r" t="t"/>
              <a:pathLst>
                <a:path extrusionOk="0" h="7883" w="5119">
                  <a:moveTo>
                    <a:pt x="3763" y="0"/>
                  </a:moveTo>
                  <a:cubicBezTo>
                    <a:pt x="3761" y="0"/>
                    <a:pt x="3760" y="1"/>
                    <a:pt x="3759" y="1"/>
                  </a:cubicBezTo>
                  <a:cubicBezTo>
                    <a:pt x="3687" y="37"/>
                    <a:pt x="4081" y="1469"/>
                    <a:pt x="4331" y="2901"/>
                  </a:cubicBezTo>
                  <a:cubicBezTo>
                    <a:pt x="4439" y="3545"/>
                    <a:pt x="4475" y="4225"/>
                    <a:pt x="4475" y="4869"/>
                  </a:cubicBezTo>
                  <a:cubicBezTo>
                    <a:pt x="4439" y="5084"/>
                    <a:pt x="4439" y="5299"/>
                    <a:pt x="4403" y="5514"/>
                  </a:cubicBezTo>
                  <a:cubicBezTo>
                    <a:pt x="4367" y="5657"/>
                    <a:pt x="4367" y="5728"/>
                    <a:pt x="4367" y="5728"/>
                  </a:cubicBezTo>
                  <a:lnTo>
                    <a:pt x="4367" y="5800"/>
                  </a:lnTo>
                  <a:lnTo>
                    <a:pt x="4331" y="5979"/>
                  </a:lnTo>
                  <a:cubicBezTo>
                    <a:pt x="4296" y="6158"/>
                    <a:pt x="4224" y="6337"/>
                    <a:pt x="4152" y="6516"/>
                  </a:cubicBezTo>
                  <a:cubicBezTo>
                    <a:pt x="4045" y="6766"/>
                    <a:pt x="3866" y="6945"/>
                    <a:pt x="3651" y="7089"/>
                  </a:cubicBezTo>
                  <a:cubicBezTo>
                    <a:pt x="3401" y="7267"/>
                    <a:pt x="3079" y="7339"/>
                    <a:pt x="2756" y="7339"/>
                  </a:cubicBezTo>
                  <a:cubicBezTo>
                    <a:pt x="2112" y="7339"/>
                    <a:pt x="1468" y="7232"/>
                    <a:pt x="859" y="6981"/>
                  </a:cubicBezTo>
                  <a:cubicBezTo>
                    <a:pt x="395" y="6782"/>
                    <a:pt x="115" y="6583"/>
                    <a:pt x="48" y="6583"/>
                  </a:cubicBezTo>
                  <a:cubicBezTo>
                    <a:pt x="43" y="6583"/>
                    <a:pt x="39" y="6585"/>
                    <a:pt x="36" y="6587"/>
                  </a:cubicBezTo>
                  <a:cubicBezTo>
                    <a:pt x="0" y="6623"/>
                    <a:pt x="251" y="6945"/>
                    <a:pt x="752" y="7232"/>
                  </a:cubicBezTo>
                  <a:cubicBezTo>
                    <a:pt x="1360" y="7590"/>
                    <a:pt x="2041" y="7804"/>
                    <a:pt x="2756" y="7876"/>
                  </a:cubicBezTo>
                  <a:cubicBezTo>
                    <a:pt x="2812" y="7881"/>
                    <a:pt x="2867" y="7883"/>
                    <a:pt x="2921" y="7883"/>
                  </a:cubicBezTo>
                  <a:cubicBezTo>
                    <a:pt x="3287" y="7883"/>
                    <a:pt x="3626" y="7781"/>
                    <a:pt x="3938" y="7625"/>
                  </a:cubicBezTo>
                  <a:cubicBezTo>
                    <a:pt x="4296" y="7446"/>
                    <a:pt x="4546" y="7160"/>
                    <a:pt x="4725" y="6838"/>
                  </a:cubicBezTo>
                  <a:cubicBezTo>
                    <a:pt x="4832" y="6623"/>
                    <a:pt x="4940" y="6373"/>
                    <a:pt x="5011" y="6122"/>
                  </a:cubicBezTo>
                  <a:lnTo>
                    <a:pt x="5047" y="5943"/>
                  </a:lnTo>
                  <a:lnTo>
                    <a:pt x="5047" y="5871"/>
                  </a:lnTo>
                  <a:cubicBezTo>
                    <a:pt x="5047" y="5871"/>
                    <a:pt x="5083" y="5764"/>
                    <a:pt x="5083" y="5585"/>
                  </a:cubicBezTo>
                  <a:cubicBezTo>
                    <a:pt x="5119" y="5370"/>
                    <a:pt x="5119" y="5120"/>
                    <a:pt x="5083" y="4869"/>
                  </a:cubicBezTo>
                  <a:cubicBezTo>
                    <a:pt x="5083" y="4189"/>
                    <a:pt x="4976" y="3473"/>
                    <a:pt x="4797" y="2793"/>
                  </a:cubicBezTo>
                  <a:cubicBezTo>
                    <a:pt x="4443" y="1344"/>
                    <a:pt x="3881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68"/>
            <p:cNvSpPr/>
            <p:nvPr/>
          </p:nvSpPr>
          <p:spPr>
            <a:xfrm>
              <a:off x="3811550" y="2614450"/>
              <a:ext cx="97575" cy="49900"/>
            </a:xfrm>
            <a:custGeom>
              <a:rect b="b" l="l" r="r" t="t"/>
              <a:pathLst>
                <a:path extrusionOk="0" h="1996" w="3903">
                  <a:moveTo>
                    <a:pt x="3831" y="0"/>
                  </a:moveTo>
                  <a:cubicBezTo>
                    <a:pt x="3759" y="0"/>
                    <a:pt x="3688" y="143"/>
                    <a:pt x="3616" y="358"/>
                  </a:cubicBezTo>
                  <a:cubicBezTo>
                    <a:pt x="3509" y="609"/>
                    <a:pt x="3401" y="788"/>
                    <a:pt x="3222" y="967"/>
                  </a:cubicBezTo>
                  <a:cubicBezTo>
                    <a:pt x="3044" y="1110"/>
                    <a:pt x="2829" y="1217"/>
                    <a:pt x="2614" y="1253"/>
                  </a:cubicBezTo>
                  <a:cubicBezTo>
                    <a:pt x="2542" y="1253"/>
                    <a:pt x="2435" y="1289"/>
                    <a:pt x="2328" y="1289"/>
                  </a:cubicBezTo>
                  <a:lnTo>
                    <a:pt x="2220" y="1289"/>
                  </a:lnTo>
                  <a:cubicBezTo>
                    <a:pt x="2149" y="1289"/>
                    <a:pt x="2077" y="1325"/>
                    <a:pt x="2005" y="1325"/>
                  </a:cubicBezTo>
                  <a:lnTo>
                    <a:pt x="1254" y="1325"/>
                  </a:lnTo>
                  <a:cubicBezTo>
                    <a:pt x="855" y="1275"/>
                    <a:pt x="439" y="1208"/>
                    <a:pt x="211" y="1208"/>
                  </a:cubicBezTo>
                  <a:cubicBezTo>
                    <a:pt x="111" y="1208"/>
                    <a:pt x="48" y="1220"/>
                    <a:pt x="37" y="1253"/>
                  </a:cubicBezTo>
                  <a:cubicBezTo>
                    <a:pt x="1" y="1360"/>
                    <a:pt x="538" y="1647"/>
                    <a:pt x="1146" y="1826"/>
                  </a:cubicBezTo>
                  <a:cubicBezTo>
                    <a:pt x="1433" y="1897"/>
                    <a:pt x="1719" y="1969"/>
                    <a:pt x="2005" y="1969"/>
                  </a:cubicBezTo>
                  <a:cubicBezTo>
                    <a:pt x="2059" y="1987"/>
                    <a:pt x="2104" y="1996"/>
                    <a:pt x="2149" y="1996"/>
                  </a:cubicBezTo>
                  <a:cubicBezTo>
                    <a:pt x="2193" y="1996"/>
                    <a:pt x="2238" y="1987"/>
                    <a:pt x="2292" y="1969"/>
                  </a:cubicBezTo>
                  <a:lnTo>
                    <a:pt x="2435" y="1969"/>
                  </a:lnTo>
                  <a:cubicBezTo>
                    <a:pt x="2542" y="1969"/>
                    <a:pt x="2686" y="1897"/>
                    <a:pt x="2829" y="1861"/>
                  </a:cubicBezTo>
                  <a:cubicBezTo>
                    <a:pt x="3151" y="1754"/>
                    <a:pt x="3401" y="1539"/>
                    <a:pt x="3616" y="1289"/>
                  </a:cubicBezTo>
                  <a:cubicBezTo>
                    <a:pt x="3759" y="1002"/>
                    <a:pt x="3867" y="716"/>
                    <a:pt x="3903" y="430"/>
                  </a:cubicBezTo>
                  <a:cubicBezTo>
                    <a:pt x="3903" y="179"/>
                    <a:pt x="3867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68"/>
            <p:cNvSpPr/>
            <p:nvPr/>
          </p:nvSpPr>
          <p:spPr>
            <a:xfrm>
              <a:off x="3288950" y="1687350"/>
              <a:ext cx="658650" cy="577225"/>
            </a:xfrm>
            <a:custGeom>
              <a:rect b="b" l="l" r="r" t="t"/>
              <a:pathLst>
                <a:path extrusionOk="0" h="23089" w="26346">
                  <a:moveTo>
                    <a:pt x="573" y="1"/>
                  </a:moveTo>
                  <a:cubicBezTo>
                    <a:pt x="752" y="4869"/>
                    <a:pt x="1" y="9737"/>
                    <a:pt x="538" y="14605"/>
                  </a:cubicBezTo>
                  <a:cubicBezTo>
                    <a:pt x="897" y="17869"/>
                    <a:pt x="2454" y="21218"/>
                    <a:pt x="5421" y="21218"/>
                  </a:cubicBezTo>
                  <a:cubicBezTo>
                    <a:pt x="6294" y="21218"/>
                    <a:pt x="7290" y="20928"/>
                    <a:pt x="8413" y="20261"/>
                  </a:cubicBezTo>
                  <a:cubicBezTo>
                    <a:pt x="9678" y="19505"/>
                    <a:pt x="10485" y="19098"/>
                    <a:pt x="11307" y="19098"/>
                  </a:cubicBezTo>
                  <a:cubicBezTo>
                    <a:pt x="12043" y="19098"/>
                    <a:pt x="12790" y="19424"/>
                    <a:pt x="13889" y="20117"/>
                  </a:cubicBezTo>
                  <a:cubicBezTo>
                    <a:pt x="14541" y="20532"/>
                    <a:pt x="17055" y="22858"/>
                    <a:pt x="18430" y="22858"/>
                  </a:cubicBezTo>
                  <a:cubicBezTo>
                    <a:pt x="18717" y="22858"/>
                    <a:pt x="18955" y="22757"/>
                    <a:pt x="19115" y="22516"/>
                  </a:cubicBezTo>
                  <a:cubicBezTo>
                    <a:pt x="19740" y="21563"/>
                    <a:pt x="19054" y="20141"/>
                    <a:pt x="19689" y="20141"/>
                  </a:cubicBezTo>
                  <a:cubicBezTo>
                    <a:pt x="19818" y="20141"/>
                    <a:pt x="20001" y="20199"/>
                    <a:pt x="20261" y="20332"/>
                  </a:cubicBezTo>
                  <a:cubicBezTo>
                    <a:pt x="21263" y="20833"/>
                    <a:pt x="22838" y="22373"/>
                    <a:pt x="24305" y="23088"/>
                  </a:cubicBezTo>
                  <a:cubicBezTo>
                    <a:pt x="25165" y="22623"/>
                    <a:pt x="25845" y="21836"/>
                    <a:pt x="26203" y="20905"/>
                  </a:cubicBezTo>
                  <a:cubicBezTo>
                    <a:pt x="26346" y="20332"/>
                    <a:pt x="26310" y="19724"/>
                    <a:pt x="26095" y="19223"/>
                  </a:cubicBezTo>
                  <a:cubicBezTo>
                    <a:pt x="25129" y="17433"/>
                    <a:pt x="24091" y="15751"/>
                    <a:pt x="22945" y="14104"/>
                  </a:cubicBezTo>
                  <a:cubicBezTo>
                    <a:pt x="20869" y="11061"/>
                    <a:pt x="17648" y="8806"/>
                    <a:pt x="14712" y="6587"/>
                  </a:cubicBezTo>
                  <a:cubicBezTo>
                    <a:pt x="11670" y="4296"/>
                    <a:pt x="7911" y="1540"/>
                    <a:pt x="4117" y="538"/>
                  </a:cubicBezTo>
                  <a:cubicBezTo>
                    <a:pt x="3043" y="251"/>
                    <a:pt x="1934" y="72"/>
                    <a:pt x="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68"/>
            <p:cNvSpPr/>
            <p:nvPr/>
          </p:nvSpPr>
          <p:spPr>
            <a:xfrm>
              <a:off x="2644650" y="1690050"/>
              <a:ext cx="571850" cy="563350"/>
            </a:xfrm>
            <a:custGeom>
              <a:rect b="b" l="l" r="r" t="t"/>
              <a:pathLst>
                <a:path extrusionOk="0" h="22534" w="22874">
                  <a:moveTo>
                    <a:pt x="22873" y="0"/>
                  </a:moveTo>
                  <a:lnTo>
                    <a:pt x="22873" y="0"/>
                  </a:lnTo>
                  <a:cubicBezTo>
                    <a:pt x="22014" y="108"/>
                    <a:pt x="20081" y="358"/>
                    <a:pt x="19509" y="537"/>
                  </a:cubicBezTo>
                  <a:cubicBezTo>
                    <a:pt x="18184" y="967"/>
                    <a:pt x="16931" y="1504"/>
                    <a:pt x="15714" y="2148"/>
                  </a:cubicBezTo>
                  <a:cubicBezTo>
                    <a:pt x="11849" y="4009"/>
                    <a:pt x="7589" y="7052"/>
                    <a:pt x="5048" y="10560"/>
                  </a:cubicBezTo>
                  <a:cubicBezTo>
                    <a:pt x="4690" y="11097"/>
                    <a:pt x="1" y="18613"/>
                    <a:pt x="645" y="18900"/>
                  </a:cubicBezTo>
                  <a:cubicBezTo>
                    <a:pt x="970" y="19063"/>
                    <a:pt x="1318" y="19144"/>
                    <a:pt x="1664" y="19144"/>
                  </a:cubicBezTo>
                  <a:cubicBezTo>
                    <a:pt x="2080" y="19144"/>
                    <a:pt x="2493" y="19027"/>
                    <a:pt x="2864" y="18792"/>
                  </a:cubicBezTo>
                  <a:cubicBezTo>
                    <a:pt x="4098" y="18021"/>
                    <a:pt x="5703" y="16480"/>
                    <a:pt x="6536" y="16480"/>
                  </a:cubicBezTo>
                  <a:cubicBezTo>
                    <a:pt x="6670" y="16480"/>
                    <a:pt x="6784" y="16520"/>
                    <a:pt x="6873" y="16609"/>
                  </a:cubicBezTo>
                  <a:cubicBezTo>
                    <a:pt x="7517" y="17253"/>
                    <a:pt x="7231" y="21513"/>
                    <a:pt x="10596" y="22408"/>
                  </a:cubicBezTo>
                  <a:cubicBezTo>
                    <a:pt x="10905" y="22493"/>
                    <a:pt x="11216" y="22534"/>
                    <a:pt x="11526" y="22534"/>
                  </a:cubicBezTo>
                  <a:cubicBezTo>
                    <a:pt x="14585" y="22534"/>
                    <a:pt x="17597" y="18593"/>
                    <a:pt x="19222" y="15213"/>
                  </a:cubicBezTo>
                  <a:cubicBezTo>
                    <a:pt x="20905" y="11741"/>
                    <a:pt x="21370" y="2792"/>
                    <a:pt x="2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68"/>
            <p:cNvSpPr/>
            <p:nvPr/>
          </p:nvSpPr>
          <p:spPr>
            <a:xfrm>
              <a:off x="2924750" y="1948650"/>
              <a:ext cx="68925" cy="40300"/>
            </a:xfrm>
            <a:custGeom>
              <a:rect b="b" l="l" r="r" t="t"/>
              <a:pathLst>
                <a:path extrusionOk="0" h="1612" w="2757">
                  <a:moveTo>
                    <a:pt x="1038" y="1"/>
                  </a:moveTo>
                  <a:cubicBezTo>
                    <a:pt x="931" y="37"/>
                    <a:pt x="824" y="73"/>
                    <a:pt x="752" y="144"/>
                  </a:cubicBezTo>
                  <a:cubicBezTo>
                    <a:pt x="501" y="251"/>
                    <a:pt x="322" y="430"/>
                    <a:pt x="179" y="645"/>
                  </a:cubicBezTo>
                  <a:cubicBezTo>
                    <a:pt x="72" y="824"/>
                    <a:pt x="0" y="1075"/>
                    <a:pt x="36" y="1325"/>
                  </a:cubicBezTo>
                  <a:cubicBezTo>
                    <a:pt x="72" y="1504"/>
                    <a:pt x="108" y="1612"/>
                    <a:pt x="179" y="1612"/>
                  </a:cubicBezTo>
                  <a:cubicBezTo>
                    <a:pt x="287" y="1612"/>
                    <a:pt x="358" y="1540"/>
                    <a:pt x="430" y="1433"/>
                  </a:cubicBezTo>
                  <a:cubicBezTo>
                    <a:pt x="537" y="1325"/>
                    <a:pt x="645" y="1218"/>
                    <a:pt x="752" y="1146"/>
                  </a:cubicBezTo>
                  <a:cubicBezTo>
                    <a:pt x="859" y="1111"/>
                    <a:pt x="967" y="1075"/>
                    <a:pt x="1110" y="1075"/>
                  </a:cubicBezTo>
                  <a:lnTo>
                    <a:pt x="1253" y="1075"/>
                  </a:lnTo>
                  <a:cubicBezTo>
                    <a:pt x="1289" y="1039"/>
                    <a:pt x="1360" y="1039"/>
                    <a:pt x="1396" y="1003"/>
                  </a:cubicBezTo>
                  <a:cubicBezTo>
                    <a:pt x="1539" y="967"/>
                    <a:pt x="1718" y="932"/>
                    <a:pt x="1862" y="932"/>
                  </a:cubicBezTo>
                  <a:cubicBezTo>
                    <a:pt x="1981" y="920"/>
                    <a:pt x="2100" y="920"/>
                    <a:pt x="2209" y="920"/>
                  </a:cubicBezTo>
                  <a:lnTo>
                    <a:pt x="2209" y="920"/>
                  </a:lnTo>
                  <a:cubicBezTo>
                    <a:pt x="2426" y="920"/>
                    <a:pt x="2601" y="920"/>
                    <a:pt x="2649" y="824"/>
                  </a:cubicBezTo>
                  <a:cubicBezTo>
                    <a:pt x="2756" y="717"/>
                    <a:pt x="2470" y="359"/>
                    <a:pt x="2005" y="180"/>
                  </a:cubicBezTo>
                  <a:cubicBezTo>
                    <a:pt x="1790" y="73"/>
                    <a:pt x="1575" y="37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8" name="Google Shape;3968;p68"/>
            <p:cNvSpPr/>
            <p:nvPr/>
          </p:nvSpPr>
          <p:spPr>
            <a:xfrm>
              <a:off x="3430350" y="1964525"/>
              <a:ext cx="68025" cy="40625"/>
            </a:xfrm>
            <a:custGeom>
              <a:rect b="b" l="l" r="r" t="t"/>
              <a:pathLst>
                <a:path extrusionOk="0" h="1625" w="2721">
                  <a:moveTo>
                    <a:pt x="1189" y="1"/>
                  </a:moveTo>
                  <a:cubicBezTo>
                    <a:pt x="975" y="1"/>
                    <a:pt x="750" y="65"/>
                    <a:pt x="573" y="153"/>
                  </a:cubicBezTo>
                  <a:cubicBezTo>
                    <a:pt x="358" y="225"/>
                    <a:pt x="179" y="404"/>
                    <a:pt x="72" y="619"/>
                  </a:cubicBezTo>
                  <a:cubicBezTo>
                    <a:pt x="0" y="798"/>
                    <a:pt x="0" y="905"/>
                    <a:pt x="72" y="977"/>
                  </a:cubicBezTo>
                  <a:cubicBezTo>
                    <a:pt x="93" y="987"/>
                    <a:pt x="117" y="992"/>
                    <a:pt x="144" y="992"/>
                  </a:cubicBezTo>
                  <a:cubicBezTo>
                    <a:pt x="210" y="992"/>
                    <a:pt x="293" y="966"/>
                    <a:pt x="394" y="941"/>
                  </a:cubicBezTo>
                  <a:cubicBezTo>
                    <a:pt x="501" y="869"/>
                    <a:pt x="645" y="869"/>
                    <a:pt x="788" y="869"/>
                  </a:cubicBezTo>
                  <a:cubicBezTo>
                    <a:pt x="895" y="905"/>
                    <a:pt x="1003" y="941"/>
                    <a:pt x="1110" y="977"/>
                  </a:cubicBezTo>
                  <a:lnTo>
                    <a:pt x="1253" y="1084"/>
                  </a:lnTo>
                  <a:cubicBezTo>
                    <a:pt x="1289" y="1084"/>
                    <a:pt x="1361" y="1084"/>
                    <a:pt x="1432" y="1120"/>
                  </a:cubicBezTo>
                  <a:cubicBezTo>
                    <a:pt x="1575" y="1156"/>
                    <a:pt x="1719" y="1191"/>
                    <a:pt x="1826" y="1263"/>
                  </a:cubicBezTo>
                  <a:cubicBezTo>
                    <a:pt x="2127" y="1397"/>
                    <a:pt x="2397" y="1624"/>
                    <a:pt x="2548" y="1624"/>
                  </a:cubicBezTo>
                  <a:cubicBezTo>
                    <a:pt x="2558" y="1624"/>
                    <a:pt x="2568" y="1623"/>
                    <a:pt x="2578" y="1621"/>
                  </a:cubicBezTo>
                  <a:cubicBezTo>
                    <a:pt x="2721" y="1549"/>
                    <a:pt x="2649" y="1084"/>
                    <a:pt x="2363" y="726"/>
                  </a:cubicBezTo>
                  <a:cubicBezTo>
                    <a:pt x="2220" y="547"/>
                    <a:pt x="2076" y="368"/>
                    <a:pt x="1897" y="225"/>
                  </a:cubicBezTo>
                  <a:cubicBezTo>
                    <a:pt x="1826" y="189"/>
                    <a:pt x="1790" y="153"/>
                    <a:pt x="1719" y="118"/>
                  </a:cubicBezTo>
                  <a:lnTo>
                    <a:pt x="1647" y="82"/>
                  </a:lnTo>
                  <a:cubicBezTo>
                    <a:pt x="1540" y="46"/>
                    <a:pt x="1432" y="10"/>
                    <a:pt x="1325" y="10"/>
                  </a:cubicBezTo>
                  <a:cubicBezTo>
                    <a:pt x="1280" y="4"/>
                    <a:pt x="1235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9" name="Google Shape;3969;p68"/>
            <p:cNvSpPr/>
            <p:nvPr/>
          </p:nvSpPr>
          <p:spPr>
            <a:xfrm>
              <a:off x="3575325" y="1836800"/>
              <a:ext cx="900" cy="6300"/>
            </a:xfrm>
            <a:custGeom>
              <a:rect b="b" l="l" r="r" t="t"/>
              <a:pathLst>
                <a:path extrusionOk="0" h="252" w="36">
                  <a:moveTo>
                    <a:pt x="0" y="251"/>
                  </a:moveTo>
                  <a:cubicBezTo>
                    <a:pt x="0" y="144"/>
                    <a:pt x="36" y="72"/>
                    <a:pt x="36" y="1"/>
                  </a:cubicBezTo>
                  <a:cubicBezTo>
                    <a:pt x="36" y="72"/>
                    <a:pt x="0" y="144"/>
                    <a:pt x="0" y="25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68"/>
            <p:cNvSpPr/>
            <p:nvPr/>
          </p:nvSpPr>
          <p:spPr>
            <a:xfrm>
              <a:off x="3314025" y="1922700"/>
              <a:ext cx="633575" cy="341875"/>
            </a:xfrm>
            <a:custGeom>
              <a:rect b="b" l="l" r="r" t="t"/>
              <a:pathLst>
                <a:path extrusionOk="0" h="13675" w="25343">
                  <a:moveTo>
                    <a:pt x="16215" y="1"/>
                  </a:moveTo>
                  <a:lnTo>
                    <a:pt x="16215" y="1"/>
                  </a:lnTo>
                  <a:cubicBezTo>
                    <a:pt x="17504" y="932"/>
                    <a:pt x="18578" y="3473"/>
                    <a:pt x="19437" y="4797"/>
                  </a:cubicBezTo>
                  <a:cubicBezTo>
                    <a:pt x="20224" y="6050"/>
                    <a:pt x="21584" y="8019"/>
                    <a:pt x="21083" y="9630"/>
                  </a:cubicBezTo>
                  <a:cubicBezTo>
                    <a:pt x="20964" y="9987"/>
                    <a:pt x="20752" y="10133"/>
                    <a:pt x="20485" y="10133"/>
                  </a:cubicBezTo>
                  <a:cubicBezTo>
                    <a:pt x="19310" y="10133"/>
                    <a:pt x="17075" y="7303"/>
                    <a:pt x="17074" y="7303"/>
                  </a:cubicBezTo>
                  <a:lnTo>
                    <a:pt x="17074" y="7303"/>
                  </a:lnTo>
                  <a:cubicBezTo>
                    <a:pt x="17074" y="7303"/>
                    <a:pt x="17862" y="10274"/>
                    <a:pt x="16573" y="11169"/>
                  </a:cubicBezTo>
                  <a:cubicBezTo>
                    <a:pt x="16417" y="11277"/>
                    <a:pt x="16223" y="11325"/>
                    <a:pt x="16002" y="11325"/>
                  </a:cubicBezTo>
                  <a:cubicBezTo>
                    <a:pt x="14391" y="11325"/>
                    <a:pt x="11306" y="8794"/>
                    <a:pt x="10488" y="8448"/>
                  </a:cubicBezTo>
                  <a:cubicBezTo>
                    <a:pt x="10412" y="8415"/>
                    <a:pt x="10332" y="8399"/>
                    <a:pt x="10247" y="8399"/>
                  </a:cubicBezTo>
                  <a:cubicBezTo>
                    <a:pt x="9341" y="8399"/>
                    <a:pt x="7910" y="10198"/>
                    <a:pt x="4832" y="10918"/>
                  </a:cubicBezTo>
                  <a:cubicBezTo>
                    <a:pt x="4619" y="10965"/>
                    <a:pt x="4411" y="10987"/>
                    <a:pt x="4208" y="10987"/>
                  </a:cubicBezTo>
                  <a:cubicBezTo>
                    <a:pt x="2230" y="10987"/>
                    <a:pt x="747" y="8910"/>
                    <a:pt x="0" y="7482"/>
                  </a:cubicBezTo>
                  <a:lnTo>
                    <a:pt x="0" y="7482"/>
                  </a:lnTo>
                  <a:lnTo>
                    <a:pt x="72" y="7697"/>
                  </a:lnTo>
                  <a:cubicBezTo>
                    <a:pt x="72" y="7733"/>
                    <a:pt x="72" y="7768"/>
                    <a:pt x="107" y="7840"/>
                  </a:cubicBezTo>
                  <a:cubicBezTo>
                    <a:pt x="143" y="7876"/>
                    <a:pt x="143" y="7947"/>
                    <a:pt x="179" y="8019"/>
                  </a:cubicBezTo>
                  <a:cubicBezTo>
                    <a:pt x="179" y="8055"/>
                    <a:pt x="215" y="8126"/>
                    <a:pt x="215" y="8162"/>
                  </a:cubicBezTo>
                  <a:lnTo>
                    <a:pt x="286" y="8341"/>
                  </a:lnTo>
                  <a:lnTo>
                    <a:pt x="358" y="8484"/>
                  </a:lnTo>
                  <a:lnTo>
                    <a:pt x="430" y="8663"/>
                  </a:lnTo>
                  <a:cubicBezTo>
                    <a:pt x="465" y="8735"/>
                    <a:pt x="501" y="8806"/>
                    <a:pt x="501" y="8842"/>
                  </a:cubicBezTo>
                  <a:lnTo>
                    <a:pt x="609" y="9057"/>
                  </a:lnTo>
                  <a:lnTo>
                    <a:pt x="716" y="9236"/>
                  </a:lnTo>
                  <a:lnTo>
                    <a:pt x="788" y="9379"/>
                  </a:lnTo>
                  <a:lnTo>
                    <a:pt x="895" y="9558"/>
                  </a:lnTo>
                  <a:lnTo>
                    <a:pt x="966" y="9665"/>
                  </a:lnTo>
                  <a:lnTo>
                    <a:pt x="1074" y="9844"/>
                  </a:lnTo>
                  <a:lnTo>
                    <a:pt x="1145" y="9952"/>
                  </a:lnTo>
                  <a:cubicBezTo>
                    <a:pt x="1181" y="9988"/>
                    <a:pt x="1217" y="10059"/>
                    <a:pt x="1289" y="10131"/>
                  </a:cubicBezTo>
                  <a:lnTo>
                    <a:pt x="1324" y="10202"/>
                  </a:lnTo>
                  <a:cubicBezTo>
                    <a:pt x="1396" y="10274"/>
                    <a:pt x="1468" y="10346"/>
                    <a:pt x="1539" y="10453"/>
                  </a:cubicBezTo>
                  <a:lnTo>
                    <a:pt x="1611" y="10525"/>
                  </a:lnTo>
                  <a:cubicBezTo>
                    <a:pt x="1647" y="10560"/>
                    <a:pt x="1718" y="10632"/>
                    <a:pt x="1754" y="10668"/>
                  </a:cubicBezTo>
                  <a:lnTo>
                    <a:pt x="1826" y="10739"/>
                  </a:lnTo>
                  <a:lnTo>
                    <a:pt x="2005" y="10882"/>
                  </a:lnTo>
                  <a:lnTo>
                    <a:pt x="2076" y="10954"/>
                  </a:lnTo>
                  <a:lnTo>
                    <a:pt x="2255" y="11097"/>
                  </a:lnTo>
                  <a:lnTo>
                    <a:pt x="2327" y="11133"/>
                  </a:lnTo>
                  <a:cubicBezTo>
                    <a:pt x="2398" y="11205"/>
                    <a:pt x="2470" y="11240"/>
                    <a:pt x="2577" y="11312"/>
                  </a:cubicBezTo>
                  <a:lnTo>
                    <a:pt x="2613" y="11312"/>
                  </a:lnTo>
                  <a:cubicBezTo>
                    <a:pt x="2685" y="11348"/>
                    <a:pt x="2756" y="11384"/>
                    <a:pt x="2828" y="11419"/>
                  </a:cubicBezTo>
                  <a:lnTo>
                    <a:pt x="2935" y="11455"/>
                  </a:lnTo>
                  <a:lnTo>
                    <a:pt x="3114" y="11563"/>
                  </a:lnTo>
                  <a:lnTo>
                    <a:pt x="3222" y="11598"/>
                  </a:lnTo>
                  <a:lnTo>
                    <a:pt x="3436" y="11634"/>
                  </a:lnTo>
                  <a:lnTo>
                    <a:pt x="3508" y="11670"/>
                  </a:lnTo>
                  <a:lnTo>
                    <a:pt x="3794" y="11742"/>
                  </a:lnTo>
                  <a:lnTo>
                    <a:pt x="3830" y="11742"/>
                  </a:lnTo>
                  <a:cubicBezTo>
                    <a:pt x="3902" y="11742"/>
                    <a:pt x="4009" y="11777"/>
                    <a:pt x="4116" y="11777"/>
                  </a:cubicBezTo>
                  <a:lnTo>
                    <a:pt x="4940" y="11777"/>
                  </a:lnTo>
                  <a:lnTo>
                    <a:pt x="5190" y="11742"/>
                  </a:lnTo>
                  <a:lnTo>
                    <a:pt x="5298" y="11742"/>
                  </a:lnTo>
                  <a:cubicBezTo>
                    <a:pt x="5405" y="11706"/>
                    <a:pt x="5548" y="11670"/>
                    <a:pt x="5656" y="11634"/>
                  </a:cubicBezTo>
                  <a:lnTo>
                    <a:pt x="5727" y="11634"/>
                  </a:lnTo>
                  <a:cubicBezTo>
                    <a:pt x="5835" y="11598"/>
                    <a:pt x="5942" y="11563"/>
                    <a:pt x="6049" y="11527"/>
                  </a:cubicBezTo>
                  <a:lnTo>
                    <a:pt x="6157" y="11455"/>
                  </a:lnTo>
                  <a:lnTo>
                    <a:pt x="6443" y="11348"/>
                  </a:lnTo>
                  <a:lnTo>
                    <a:pt x="6586" y="11312"/>
                  </a:lnTo>
                  <a:lnTo>
                    <a:pt x="6873" y="11169"/>
                  </a:lnTo>
                  <a:lnTo>
                    <a:pt x="7016" y="11097"/>
                  </a:lnTo>
                  <a:lnTo>
                    <a:pt x="7445" y="10882"/>
                  </a:lnTo>
                  <a:cubicBezTo>
                    <a:pt x="8725" y="10118"/>
                    <a:pt x="9536" y="9701"/>
                    <a:pt x="10374" y="9701"/>
                  </a:cubicBezTo>
                  <a:cubicBezTo>
                    <a:pt x="11105" y="9701"/>
                    <a:pt x="11856" y="10019"/>
                    <a:pt x="12958" y="10703"/>
                  </a:cubicBezTo>
                  <a:cubicBezTo>
                    <a:pt x="13580" y="11118"/>
                    <a:pt x="16088" y="13444"/>
                    <a:pt x="17463" y="13444"/>
                  </a:cubicBezTo>
                  <a:cubicBezTo>
                    <a:pt x="17750" y="13444"/>
                    <a:pt x="17987" y="13343"/>
                    <a:pt x="18148" y="13102"/>
                  </a:cubicBezTo>
                  <a:cubicBezTo>
                    <a:pt x="18806" y="12145"/>
                    <a:pt x="18090" y="10739"/>
                    <a:pt x="18733" y="10739"/>
                  </a:cubicBezTo>
                  <a:cubicBezTo>
                    <a:pt x="18860" y="10739"/>
                    <a:pt x="19040" y="10794"/>
                    <a:pt x="19293" y="10918"/>
                  </a:cubicBezTo>
                  <a:lnTo>
                    <a:pt x="19508" y="11026"/>
                  </a:lnTo>
                  <a:lnTo>
                    <a:pt x="19544" y="11026"/>
                  </a:lnTo>
                  <a:cubicBezTo>
                    <a:pt x="19580" y="11061"/>
                    <a:pt x="19651" y="11097"/>
                    <a:pt x="19723" y="11133"/>
                  </a:cubicBezTo>
                  <a:cubicBezTo>
                    <a:pt x="20689" y="11777"/>
                    <a:pt x="22050" y="13030"/>
                    <a:pt x="23302" y="13674"/>
                  </a:cubicBezTo>
                  <a:cubicBezTo>
                    <a:pt x="24162" y="13173"/>
                    <a:pt x="24842" y="12422"/>
                    <a:pt x="25200" y="11491"/>
                  </a:cubicBezTo>
                  <a:cubicBezTo>
                    <a:pt x="25343" y="10918"/>
                    <a:pt x="25307" y="10310"/>
                    <a:pt x="25092" y="9773"/>
                  </a:cubicBezTo>
                  <a:cubicBezTo>
                    <a:pt x="24126" y="8019"/>
                    <a:pt x="23088" y="6337"/>
                    <a:pt x="21942" y="4690"/>
                  </a:cubicBezTo>
                  <a:cubicBezTo>
                    <a:pt x="21047" y="3366"/>
                    <a:pt x="19974" y="2184"/>
                    <a:pt x="18757" y="1146"/>
                  </a:cubicBezTo>
                  <a:cubicBezTo>
                    <a:pt x="17862" y="860"/>
                    <a:pt x="17038" y="466"/>
                    <a:pt x="16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68"/>
            <p:cNvSpPr/>
            <p:nvPr/>
          </p:nvSpPr>
          <p:spPr>
            <a:xfrm>
              <a:off x="3366800" y="2103400"/>
              <a:ext cx="158425" cy="101225"/>
            </a:xfrm>
            <a:custGeom>
              <a:rect b="b" l="l" r="r" t="t"/>
              <a:pathLst>
                <a:path extrusionOk="0" h="4049" w="6337">
                  <a:moveTo>
                    <a:pt x="1024" y="0"/>
                  </a:moveTo>
                  <a:cubicBezTo>
                    <a:pt x="940" y="0"/>
                    <a:pt x="737" y="245"/>
                    <a:pt x="502" y="648"/>
                  </a:cubicBezTo>
                  <a:cubicBezTo>
                    <a:pt x="180" y="1185"/>
                    <a:pt x="1" y="1829"/>
                    <a:pt x="1" y="2473"/>
                  </a:cubicBezTo>
                  <a:cubicBezTo>
                    <a:pt x="37" y="2688"/>
                    <a:pt x="73" y="2903"/>
                    <a:pt x="144" y="3118"/>
                  </a:cubicBezTo>
                  <a:cubicBezTo>
                    <a:pt x="251" y="3332"/>
                    <a:pt x="395" y="3511"/>
                    <a:pt x="609" y="3654"/>
                  </a:cubicBezTo>
                  <a:cubicBezTo>
                    <a:pt x="896" y="3905"/>
                    <a:pt x="1290" y="4012"/>
                    <a:pt x="1683" y="4048"/>
                  </a:cubicBezTo>
                  <a:cubicBezTo>
                    <a:pt x="1934" y="4048"/>
                    <a:pt x="2149" y="4012"/>
                    <a:pt x="2399" y="3977"/>
                  </a:cubicBezTo>
                  <a:cubicBezTo>
                    <a:pt x="2471" y="3977"/>
                    <a:pt x="2542" y="3941"/>
                    <a:pt x="2650" y="3941"/>
                  </a:cubicBezTo>
                  <a:cubicBezTo>
                    <a:pt x="2936" y="3833"/>
                    <a:pt x="3187" y="3726"/>
                    <a:pt x="3437" y="3583"/>
                  </a:cubicBezTo>
                  <a:cubicBezTo>
                    <a:pt x="4010" y="3261"/>
                    <a:pt x="4511" y="2903"/>
                    <a:pt x="4941" y="2437"/>
                  </a:cubicBezTo>
                  <a:cubicBezTo>
                    <a:pt x="5370" y="2008"/>
                    <a:pt x="5764" y="1507"/>
                    <a:pt x="6050" y="970"/>
                  </a:cubicBezTo>
                  <a:cubicBezTo>
                    <a:pt x="6265" y="540"/>
                    <a:pt x="6337" y="182"/>
                    <a:pt x="6229" y="147"/>
                  </a:cubicBezTo>
                  <a:cubicBezTo>
                    <a:pt x="6225" y="144"/>
                    <a:pt x="6219" y="143"/>
                    <a:pt x="6214" y="143"/>
                  </a:cubicBezTo>
                  <a:cubicBezTo>
                    <a:pt x="6130" y="143"/>
                    <a:pt x="5922" y="382"/>
                    <a:pt x="5621" y="683"/>
                  </a:cubicBezTo>
                  <a:cubicBezTo>
                    <a:pt x="5227" y="1077"/>
                    <a:pt x="4797" y="1399"/>
                    <a:pt x="4332" y="1722"/>
                  </a:cubicBezTo>
                  <a:cubicBezTo>
                    <a:pt x="3903" y="2008"/>
                    <a:pt x="3437" y="2258"/>
                    <a:pt x="2936" y="2473"/>
                  </a:cubicBezTo>
                  <a:cubicBezTo>
                    <a:pt x="2721" y="2545"/>
                    <a:pt x="2507" y="2616"/>
                    <a:pt x="2292" y="2652"/>
                  </a:cubicBezTo>
                  <a:cubicBezTo>
                    <a:pt x="2220" y="2688"/>
                    <a:pt x="2149" y="2688"/>
                    <a:pt x="2113" y="2724"/>
                  </a:cubicBezTo>
                  <a:cubicBezTo>
                    <a:pt x="1970" y="2760"/>
                    <a:pt x="1826" y="2795"/>
                    <a:pt x="1647" y="2795"/>
                  </a:cubicBezTo>
                  <a:cubicBezTo>
                    <a:pt x="1606" y="2806"/>
                    <a:pt x="1564" y="2810"/>
                    <a:pt x="1522" y="2810"/>
                  </a:cubicBezTo>
                  <a:cubicBezTo>
                    <a:pt x="1420" y="2810"/>
                    <a:pt x="1319" y="2785"/>
                    <a:pt x="1218" y="2760"/>
                  </a:cubicBezTo>
                  <a:cubicBezTo>
                    <a:pt x="1075" y="2688"/>
                    <a:pt x="967" y="2545"/>
                    <a:pt x="932" y="2366"/>
                  </a:cubicBezTo>
                  <a:cubicBezTo>
                    <a:pt x="860" y="1829"/>
                    <a:pt x="860" y="1328"/>
                    <a:pt x="1003" y="827"/>
                  </a:cubicBezTo>
                  <a:cubicBezTo>
                    <a:pt x="1075" y="361"/>
                    <a:pt x="1146" y="39"/>
                    <a:pt x="1039" y="3"/>
                  </a:cubicBezTo>
                  <a:cubicBezTo>
                    <a:pt x="1034" y="1"/>
                    <a:pt x="1029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68"/>
            <p:cNvSpPr/>
            <p:nvPr/>
          </p:nvSpPr>
          <p:spPr>
            <a:xfrm>
              <a:off x="2865675" y="2109725"/>
              <a:ext cx="139625" cy="98475"/>
            </a:xfrm>
            <a:custGeom>
              <a:rect b="b" l="l" r="r" t="t"/>
              <a:pathLst>
                <a:path extrusionOk="0" h="3939" w="5585">
                  <a:moveTo>
                    <a:pt x="5406" y="1"/>
                  </a:moveTo>
                  <a:cubicBezTo>
                    <a:pt x="5334" y="1"/>
                    <a:pt x="5227" y="287"/>
                    <a:pt x="4976" y="609"/>
                  </a:cubicBezTo>
                  <a:cubicBezTo>
                    <a:pt x="4690" y="1003"/>
                    <a:pt x="4332" y="1361"/>
                    <a:pt x="3938" y="1683"/>
                  </a:cubicBezTo>
                  <a:cubicBezTo>
                    <a:pt x="3580" y="2005"/>
                    <a:pt x="3187" y="2256"/>
                    <a:pt x="2721" y="2471"/>
                  </a:cubicBezTo>
                  <a:cubicBezTo>
                    <a:pt x="2614" y="2542"/>
                    <a:pt x="2471" y="2578"/>
                    <a:pt x="2327" y="2614"/>
                  </a:cubicBezTo>
                  <a:cubicBezTo>
                    <a:pt x="2292" y="2614"/>
                    <a:pt x="2220" y="2614"/>
                    <a:pt x="2184" y="2650"/>
                  </a:cubicBezTo>
                  <a:lnTo>
                    <a:pt x="2041" y="2686"/>
                  </a:lnTo>
                  <a:lnTo>
                    <a:pt x="1647" y="2686"/>
                  </a:lnTo>
                  <a:lnTo>
                    <a:pt x="1504" y="2614"/>
                  </a:lnTo>
                  <a:cubicBezTo>
                    <a:pt x="1433" y="2614"/>
                    <a:pt x="1325" y="2578"/>
                    <a:pt x="1254" y="2542"/>
                  </a:cubicBezTo>
                  <a:cubicBezTo>
                    <a:pt x="1075" y="2435"/>
                    <a:pt x="1003" y="2363"/>
                    <a:pt x="931" y="2220"/>
                  </a:cubicBezTo>
                  <a:cubicBezTo>
                    <a:pt x="896" y="2005"/>
                    <a:pt x="931" y="1791"/>
                    <a:pt x="967" y="1576"/>
                  </a:cubicBezTo>
                  <a:cubicBezTo>
                    <a:pt x="1039" y="1325"/>
                    <a:pt x="1110" y="1075"/>
                    <a:pt x="1146" y="860"/>
                  </a:cubicBezTo>
                  <a:cubicBezTo>
                    <a:pt x="1254" y="466"/>
                    <a:pt x="1289" y="144"/>
                    <a:pt x="1218" y="108"/>
                  </a:cubicBezTo>
                  <a:cubicBezTo>
                    <a:pt x="1211" y="106"/>
                    <a:pt x="1204" y="105"/>
                    <a:pt x="1196" y="105"/>
                  </a:cubicBezTo>
                  <a:cubicBezTo>
                    <a:pt x="1087" y="105"/>
                    <a:pt x="916" y="346"/>
                    <a:pt x="681" y="681"/>
                  </a:cubicBezTo>
                  <a:cubicBezTo>
                    <a:pt x="538" y="860"/>
                    <a:pt x="395" y="1111"/>
                    <a:pt x="251" y="1325"/>
                  </a:cubicBezTo>
                  <a:cubicBezTo>
                    <a:pt x="72" y="1648"/>
                    <a:pt x="1" y="2005"/>
                    <a:pt x="1" y="2363"/>
                  </a:cubicBezTo>
                  <a:cubicBezTo>
                    <a:pt x="1" y="2471"/>
                    <a:pt x="1" y="2578"/>
                    <a:pt x="37" y="2686"/>
                  </a:cubicBezTo>
                  <a:cubicBezTo>
                    <a:pt x="72" y="2793"/>
                    <a:pt x="144" y="2900"/>
                    <a:pt x="180" y="3008"/>
                  </a:cubicBezTo>
                  <a:cubicBezTo>
                    <a:pt x="287" y="3151"/>
                    <a:pt x="430" y="3330"/>
                    <a:pt x="609" y="3437"/>
                  </a:cubicBezTo>
                  <a:cubicBezTo>
                    <a:pt x="717" y="3545"/>
                    <a:pt x="860" y="3652"/>
                    <a:pt x="1003" y="3724"/>
                  </a:cubicBezTo>
                  <a:lnTo>
                    <a:pt x="1218" y="3831"/>
                  </a:lnTo>
                  <a:lnTo>
                    <a:pt x="1468" y="3903"/>
                  </a:lnTo>
                  <a:cubicBezTo>
                    <a:pt x="1540" y="3903"/>
                    <a:pt x="1612" y="3938"/>
                    <a:pt x="1683" y="3938"/>
                  </a:cubicBezTo>
                  <a:lnTo>
                    <a:pt x="2220" y="3938"/>
                  </a:lnTo>
                  <a:lnTo>
                    <a:pt x="2471" y="3903"/>
                  </a:lnTo>
                  <a:lnTo>
                    <a:pt x="2542" y="3903"/>
                  </a:lnTo>
                  <a:lnTo>
                    <a:pt x="2721" y="3831"/>
                  </a:lnTo>
                  <a:cubicBezTo>
                    <a:pt x="2900" y="3759"/>
                    <a:pt x="3115" y="3652"/>
                    <a:pt x="3294" y="3545"/>
                  </a:cubicBezTo>
                  <a:cubicBezTo>
                    <a:pt x="3795" y="3222"/>
                    <a:pt x="4260" y="2829"/>
                    <a:pt x="4618" y="2363"/>
                  </a:cubicBezTo>
                  <a:cubicBezTo>
                    <a:pt x="5012" y="1898"/>
                    <a:pt x="5298" y="1361"/>
                    <a:pt x="5442" y="824"/>
                  </a:cubicBezTo>
                  <a:cubicBezTo>
                    <a:pt x="5585" y="359"/>
                    <a:pt x="5513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68"/>
            <p:cNvSpPr/>
            <p:nvPr/>
          </p:nvSpPr>
          <p:spPr>
            <a:xfrm>
              <a:off x="2922050" y="2233225"/>
              <a:ext cx="37625" cy="19725"/>
            </a:xfrm>
            <a:custGeom>
              <a:rect b="b" l="l" r="r" t="t"/>
              <a:pathLst>
                <a:path extrusionOk="0" h="789" w="1505">
                  <a:moveTo>
                    <a:pt x="717" y="1"/>
                  </a:moveTo>
                  <a:cubicBezTo>
                    <a:pt x="645" y="1"/>
                    <a:pt x="574" y="36"/>
                    <a:pt x="538" y="36"/>
                  </a:cubicBezTo>
                  <a:cubicBezTo>
                    <a:pt x="395" y="72"/>
                    <a:pt x="287" y="144"/>
                    <a:pt x="180" y="251"/>
                  </a:cubicBezTo>
                  <a:cubicBezTo>
                    <a:pt x="72" y="359"/>
                    <a:pt x="1" y="466"/>
                    <a:pt x="1" y="609"/>
                  </a:cubicBezTo>
                  <a:cubicBezTo>
                    <a:pt x="1" y="717"/>
                    <a:pt x="37" y="788"/>
                    <a:pt x="72" y="788"/>
                  </a:cubicBezTo>
                  <a:cubicBezTo>
                    <a:pt x="216" y="752"/>
                    <a:pt x="323" y="717"/>
                    <a:pt x="466" y="681"/>
                  </a:cubicBezTo>
                  <a:cubicBezTo>
                    <a:pt x="502" y="681"/>
                    <a:pt x="574" y="681"/>
                    <a:pt x="609" y="717"/>
                  </a:cubicBezTo>
                  <a:cubicBezTo>
                    <a:pt x="645" y="717"/>
                    <a:pt x="681" y="752"/>
                    <a:pt x="681" y="752"/>
                  </a:cubicBezTo>
                  <a:lnTo>
                    <a:pt x="788" y="681"/>
                  </a:lnTo>
                  <a:lnTo>
                    <a:pt x="1003" y="681"/>
                  </a:lnTo>
                  <a:cubicBezTo>
                    <a:pt x="1093" y="681"/>
                    <a:pt x="1191" y="690"/>
                    <a:pt x="1272" y="690"/>
                  </a:cubicBezTo>
                  <a:cubicBezTo>
                    <a:pt x="1352" y="690"/>
                    <a:pt x="1415" y="681"/>
                    <a:pt x="1433" y="645"/>
                  </a:cubicBezTo>
                  <a:cubicBezTo>
                    <a:pt x="1504" y="573"/>
                    <a:pt x="1361" y="359"/>
                    <a:pt x="1182" y="215"/>
                  </a:cubicBezTo>
                  <a:cubicBezTo>
                    <a:pt x="1075" y="144"/>
                    <a:pt x="967" y="108"/>
                    <a:pt x="896" y="36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68"/>
            <p:cNvSpPr/>
            <p:nvPr/>
          </p:nvSpPr>
          <p:spPr>
            <a:xfrm>
              <a:off x="2939950" y="2233225"/>
              <a:ext cx="484150" cy="198700"/>
            </a:xfrm>
            <a:custGeom>
              <a:rect b="b" l="l" r="r" t="t"/>
              <a:pathLst>
                <a:path extrusionOk="0" h="7948" w="19366">
                  <a:moveTo>
                    <a:pt x="18578" y="1"/>
                  </a:moveTo>
                  <a:cubicBezTo>
                    <a:pt x="18220" y="36"/>
                    <a:pt x="18077" y="251"/>
                    <a:pt x="18149" y="323"/>
                  </a:cubicBezTo>
                  <a:cubicBezTo>
                    <a:pt x="18185" y="394"/>
                    <a:pt x="18435" y="394"/>
                    <a:pt x="18543" y="502"/>
                  </a:cubicBezTo>
                  <a:cubicBezTo>
                    <a:pt x="18578" y="538"/>
                    <a:pt x="18614" y="573"/>
                    <a:pt x="18614" y="609"/>
                  </a:cubicBezTo>
                  <a:cubicBezTo>
                    <a:pt x="18543" y="645"/>
                    <a:pt x="18471" y="681"/>
                    <a:pt x="18399" y="717"/>
                  </a:cubicBezTo>
                  <a:cubicBezTo>
                    <a:pt x="17934" y="1003"/>
                    <a:pt x="17540" y="1325"/>
                    <a:pt x="17218" y="1719"/>
                  </a:cubicBezTo>
                  <a:cubicBezTo>
                    <a:pt x="16789" y="2291"/>
                    <a:pt x="16395" y="2864"/>
                    <a:pt x="16037" y="3508"/>
                  </a:cubicBezTo>
                  <a:cubicBezTo>
                    <a:pt x="15679" y="4224"/>
                    <a:pt x="15249" y="4869"/>
                    <a:pt x="14748" y="5513"/>
                  </a:cubicBezTo>
                  <a:cubicBezTo>
                    <a:pt x="14247" y="6086"/>
                    <a:pt x="13639" y="6551"/>
                    <a:pt x="12923" y="6873"/>
                  </a:cubicBezTo>
                  <a:cubicBezTo>
                    <a:pt x="12408" y="7131"/>
                    <a:pt x="11806" y="7272"/>
                    <a:pt x="11222" y="7272"/>
                  </a:cubicBezTo>
                  <a:cubicBezTo>
                    <a:pt x="11156" y="7272"/>
                    <a:pt x="11091" y="7271"/>
                    <a:pt x="11026" y="7267"/>
                  </a:cubicBezTo>
                  <a:cubicBezTo>
                    <a:pt x="10560" y="7231"/>
                    <a:pt x="10095" y="7160"/>
                    <a:pt x="9665" y="6981"/>
                  </a:cubicBezTo>
                  <a:lnTo>
                    <a:pt x="9093" y="6837"/>
                  </a:lnTo>
                  <a:cubicBezTo>
                    <a:pt x="9093" y="6837"/>
                    <a:pt x="8878" y="6802"/>
                    <a:pt x="8520" y="6730"/>
                  </a:cubicBezTo>
                  <a:cubicBezTo>
                    <a:pt x="8126" y="6623"/>
                    <a:pt x="7732" y="6587"/>
                    <a:pt x="7303" y="6551"/>
                  </a:cubicBezTo>
                  <a:cubicBezTo>
                    <a:pt x="7339" y="6479"/>
                    <a:pt x="7375" y="6372"/>
                    <a:pt x="7375" y="6265"/>
                  </a:cubicBezTo>
                  <a:cubicBezTo>
                    <a:pt x="7410" y="5978"/>
                    <a:pt x="7446" y="5692"/>
                    <a:pt x="7446" y="5692"/>
                  </a:cubicBezTo>
                  <a:cubicBezTo>
                    <a:pt x="7446" y="5692"/>
                    <a:pt x="7375" y="5441"/>
                    <a:pt x="7303" y="5155"/>
                  </a:cubicBezTo>
                  <a:cubicBezTo>
                    <a:pt x="7231" y="4904"/>
                    <a:pt x="7196" y="4618"/>
                    <a:pt x="7088" y="4582"/>
                  </a:cubicBezTo>
                  <a:cubicBezTo>
                    <a:pt x="6981" y="4582"/>
                    <a:pt x="6873" y="4869"/>
                    <a:pt x="6802" y="5155"/>
                  </a:cubicBezTo>
                  <a:cubicBezTo>
                    <a:pt x="6730" y="5477"/>
                    <a:pt x="6730" y="5764"/>
                    <a:pt x="6730" y="5764"/>
                  </a:cubicBezTo>
                  <a:cubicBezTo>
                    <a:pt x="6730" y="5764"/>
                    <a:pt x="6802" y="6014"/>
                    <a:pt x="6873" y="6300"/>
                  </a:cubicBezTo>
                  <a:cubicBezTo>
                    <a:pt x="6909" y="6408"/>
                    <a:pt x="6909" y="6479"/>
                    <a:pt x="6945" y="6551"/>
                  </a:cubicBezTo>
                  <a:lnTo>
                    <a:pt x="6480" y="6551"/>
                  </a:lnTo>
                  <a:cubicBezTo>
                    <a:pt x="6301" y="6587"/>
                    <a:pt x="6122" y="6587"/>
                    <a:pt x="5943" y="6623"/>
                  </a:cubicBezTo>
                  <a:cubicBezTo>
                    <a:pt x="5549" y="6694"/>
                    <a:pt x="5227" y="6766"/>
                    <a:pt x="4869" y="6802"/>
                  </a:cubicBezTo>
                  <a:cubicBezTo>
                    <a:pt x="4705" y="6825"/>
                    <a:pt x="4540" y="6836"/>
                    <a:pt x="4375" y="6836"/>
                  </a:cubicBezTo>
                  <a:cubicBezTo>
                    <a:pt x="3781" y="6836"/>
                    <a:pt x="3189" y="6688"/>
                    <a:pt x="2685" y="6408"/>
                  </a:cubicBezTo>
                  <a:cubicBezTo>
                    <a:pt x="2041" y="6014"/>
                    <a:pt x="1540" y="5441"/>
                    <a:pt x="1254" y="4726"/>
                  </a:cubicBezTo>
                  <a:cubicBezTo>
                    <a:pt x="967" y="4081"/>
                    <a:pt x="752" y="3437"/>
                    <a:pt x="574" y="2757"/>
                  </a:cubicBezTo>
                  <a:cubicBezTo>
                    <a:pt x="430" y="2148"/>
                    <a:pt x="323" y="1647"/>
                    <a:pt x="216" y="1325"/>
                  </a:cubicBezTo>
                  <a:cubicBezTo>
                    <a:pt x="108" y="967"/>
                    <a:pt x="37" y="788"/>
                    <a:pt x="1" y="788"/>
                  </a:cubicBezTo>
                  <a:cubicBezTo>
                    <a:pt x="1" y="967"/>
                    <a:pt x="1" y="1182"/>
                    <a:pt x="72" y="1361"/>
                  </a:cubicBezTo>
                  <a:cubicBezTo>
                    <a:pt x="108" y="1719"/>
                    <a:pt x="180" y="2220"/>
                    <a:pt x="287" y="2828"/>
                  </a:cubicBezTo>
                  <a:cubicBezTo>
                    <a:pt x="430" y="3508"/>
                    <a:pt x="609" y="4224"/>
                    <a:pt x="860" y="4869"/>
                  </a:cubicBezTo>
                  <a:cubicBezTo>
                    <a:pt x="1146" y="5692"/>
                    <a:pt x="1683" y="6408"/>
                    <a:pt x="2435" y="6873"/>
                  </a:cubicBezTo>
                  <a:cubicBezTo>
                    <a:pt x="3079" y="7241"/>
                    <a:pt x="3802" y="7425"/>
                    <a:pt x="4537" y="7425"/>
                  </a:cubicBezTo>
                  <a:cubicBezTo>
                    <a:pt x="4659" y="7425"/>
                    <a:pt x="4782" y="7420"/>
                    <a:pt x="4905" y="7410"/>
                  </a:cubicBezTo>
                  <a:cubicBezTo>
                    <a:pt x="5298" y="7374"/>
                    <a:pt x="5692" y="7303"/>
                    <a:pt x="6014" y="7267"/>
                  </a:cubicBezTo>
                  <a:cubicBezTo>
                    <a:pt x="6193" y="7231"/>
                    <a:pt x="6336" y="7231"/>
                    <a:pt x="6515" y="7195"/>
                  </a:cubicBezTo>
                  <a:lnTo>
                    <a:pt x="6945" y="7195"/>
                  </a:lnTo>
                  <a:cubicBezTo>
                    <a:pt x="7446" y="7231"/>
                    <a:pt x="7911" y="7303"/>
                    <a:pt x="8377" y="7410"/>
                  </a:cubicBezTo>
                  <a:cubicBezTo>
                    <a:pt x="8699" y="7482"/>
                    <a:pt x="8914" y="7517"/>
                    <a:pt x="8914" y="7517"/>
                  </a:cubicBezTo>
                  <a:lnTo>
                    <a:pt x="9451" y="7661"/>
                  </a:lnTo>
                  <a:cubicBezTo>
                    <a:pt x="9952" y="7840"/>
                    <a:pt x="10489" y="7911"/>
                    <a:pt x="10990" y="7947"/>
                  </a:cubicBezTo>
                  <a:cubicBezTo>
                    <a:pt x="11777" y="7947"/>
                    <a:pt x="12493" y="7768"/>
                    <a:pt x="13173" y="7410"/>
                  </a:cubicBezTo>
                  <a:cubicBezTo>
                    <a:pt x="13925" y="7016"/>
                    <a:pt x="14605" y="6479"/>
                    <a:pt x="15142" y="5799"/>
                  </a:cubicBezTo>
                  <a:cubicBezTo>
                    <a:pt x="15643" y="5155"/>
                    <a:pt x="16037" y="4439"/>
                    <a:pt x="16395" y="3687"/>
                  </a:cubicBezTo>
                  <a:cubicBezTo>
                    <a:pt x="16681" y="3079"/>
                    <a:pt x="17039" y="2470"/>
                    <a:pt x="17433" y="1898"/>
                  </a:cubicBezTo>
                  <a:cubicBezTo>
                    <a:pt x="17791" y="1432"/>
                    <a:pt x="18185" y="1039"/>
                    <a:pt x="18650" y="717"/>
                  </a:cubicBezTo>
                  <a:lnTo>
                    <a:pt x="18721" y="752"/>
                  </a:lnTo>
                  <a:cubicBezTo>
                    <a:pt x="18757" y="824"/>
                    <a:pt x="18829" y="860"/>
                    <a:pt x="18865" y="931"/>
                  </a:cubicBezTo>
                  <a:cubicBezTo>
                    <a:pt x="18972" y="1110"/>
                    <a:pt x="19008" y="1325"/>
                    <a:pt x="19115" y="1361"/>
                  </a:cubicBezTo>
                  <a:cubicBezTo>
                    <a:pt x="19223" y="1361"/>
                    <a:pt x="19366" y="1110"/>
                    <a:pt x="19366" y="860"/>
                  </a:cubicBezTo>
                  <a:cubicBezTo>
                    <a:pt x="19366" y="717"/>
                    <a:pt x="19330" y="573"/>
                    <a:pt x="19294" y="430"/>
                  </a:cubicBezTo>
                  <a:cubicBezTo>
                    <a:pt x="19258" y="394"/>
                    <a:pt x="19258" y="359"/>
                    <a:pt x="19223" y="323"/>
                  </a:cubicBezTo>
                  <a:lnTo>
                    <a:pt x="19187" y="251"/>
                  </a:lnTo>
                  <a:cubicBezTo>
                    <a:pt x="19151" y="215"/>
                    <a:pt x="19079" y="144"/>
                    <a:pt x="19044" y="108"/>
                  </a:cubicBezTo>
                  <a:cubicBezTo>
                    <a:pt x="18900" y="36"/>
                    <a:pt x="18721" y="1"/>
                    <a:pt x="1857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68"/>
            <p:cNvSpPr/>
            <p:nvPr/>
          </p:nvSpPr>
          <p:spPr>
            <a:xfrm>
              <a:off x="2969075" y="2219500"/>
              <a:ext cx="271550" cy="136350"/>
            </a:xfrm>
            <a:custGeom>
              <a:rect b="b" l="l" r="r" t="t"/>
              <a:pathLst>
                <a:path extrusionOk="0" h="5454" w="10862">
                  <a:moveTo>
                    <a:pt x="5475" y="1"/>
                  </a:moveTo>
                  <a:cubicBezTo>
                    <a:pt x="2674" y="1"/>
                    <a:pt x="0" y="1261"/>
                    <a:pt x="3024" y="3879"/>
                  </a:cubicBezTo>
                  <a:cubicBezTo>
                    <a:pt x="3811" y="4523"/>
                    <a:pt x="4706" y="5024"/>
                    <a:pt x="5673" y="5382"/>
                  </a:cubicBezTo>
                  <a:cubicBezTo>
                    <a:pt x="5816" y="5418"/>
                    <a:pt x="5923" y="5453"/>
                    <a:pt x="6066" y="5453"/>
                  </a:cubicBezTo>
                  <a:cubicBezTo>
                    <a:pt x="6675" y="5382"/>
                    <a:pt x="7462" y="4666"/>
                    <a:pt x="7892" y="4308"/>
                  </a:cubicBezTo>
                  <a:cubicBezTo>
                    <a:pt x="8321" y="3986"/>
                    <a:pt x="8715" y="3628"/>
                    <a:pt x="9073" y="3270"/>
                  </a:cubicBezTo>
                  <a:cubicBezTo>
                    <a:pt x="10861" y="1118"/>
                    <a:pt x="8112" y="1"/>
                    <a:pt x="5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68"/>
            <p:cNvSpPr/>
            <p:nvPr/>
          </p:nvSpPr>
          <p:spPr>
            <a:xfrm>
              <a:off x="3028550" y="2227075"/>
              <a:ext cx="166475" cy="55600"/>
            </a:xfrm>
            <a:custGeom>
              <a:rect b="b" l="l" r="r" t="t"/>
              <a:pathLst>
                <a:path extrusionOk="0" h="2224" w="6659">
                  <a:moveTo>
                    <a:pt x="3198" y="0"/>
                  </a:moveTo>
                  <a:cubicBezTo>
                    <a:pt x="1656" y="0"/>
                    <a:pt x="164" y="448"/>
                    <a:pt x="0" y="1356"/>
                  </a:cubicBezTo>
                  <a:cubicBezTo>
                    <a:pt x="573" y="1822"/>
                    <a:pt x="1754" y="2180"/>
                    <a:pt x="3150" y="2215"/>
                  </a:cubicBezTo>
                  <a:cubicBezTo>
                    <a:pt x="3276" y="2221"/>
                    <a:pt x="3400" y="2223"/>
                    <a:pt x="3523" y="2223"/>
                  </a:cubicBezTo>
                  <a:cubicBezTo>
                    <a:pt x="5077" y="2223"/>
                    <a:pt x="6360" y="1813"/>
                    <a:pt x="6658" y="1249"/>
                  </a:cubicBezTo>
                  <a:cubicBezTo>
                    <a:pt x="6235" y="421"/>
                    <a:pt x="4694" y="0"/>
                    <a:pt x="3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68"/>
            <p:cNvSpPr/>
            <p:nvPr/>
          </p:nvSpPr>
          <p:spPr>
            <a:xfrm>
              <a:off x="3012450" y="2257400"/>
              <a:ext cx="200475" cy="98450"/>
            </a:xfrm>
            <a:custGeom>
              <a:rect b="b" l="l" r="r" t="t"/>
              <a:pathLst>
                <a:path extrusionOk="0" h="3938" w="8019">
                  <a:moveTo>
                    <a:pt x="7803" y="0"/>
                  </a:moveTo>
                  <a:lnTo>
                    <a:pt x="7803" y="0"/>
                  </a:lnTo>
                  <a:cubicBezTo>
                    <a:pt x="7374" y="859"/>
                    <a:pt x="6443" y="2005"/>
                    <a:pt x="4188" y="2076"/>
                  </a:cubicBezTo>
                  <a:cubicBezTo>
                    <a:pt x="4137" y="2077"/>
                    <a:pt x="4086" y="2078"/>
                    <a:pt x="4034" y="2078"/>
                  </a:cubicBezTo>
                  <a:cubicBezTo>
                    <a:pt x="2551" y="2078"/>
                    <a:pt x="1142" y="1577"/>
                    <a:pt x="0" y="609"/>
                  </a:cubicBezTo>
                  <a:lnTo>
                    <a:pt x="0" y="609"/>
                  </a:lnTo>
                  <a:cubicBezTo>
                    <a:pt x="251" y="1289"/>
                    <a:pt x="716" y="1897"/>
                    <a:pt x="1289" y="2327"/>
                  </a:cubicBezTo>
                  <a:cubicBezTo>
                    <a:pt x="2076" y="3007"/>
                    <a:pt x="2971" y="3508"/>
                    <a:pt x="3938" y="3866"/>
                  </a:cubicBezTo>
                  <a:cubicBezTo>
                    <a:pt x="4081" y="3902"/>
                    <a:pt x="4188" y="3937"/>
                    <a:pt x="4331" y="3937"/>
                  </a:cubicBezTo>
                  <a:cubicBezTo>
                    <a:pt x="4940" y="3866"/>
                    <a:pt x="5727" y="3150"/>
                    <a:pt x="6157" y="2792"/>
                  </a:cubicBezTo>
                  <a:cubicBezTo>
                    <a:pt x="6586" y="2470"/>
                    <a:pt x="6980" y="2112"/>
                    <a:pt x="7302" y="1754"/>
                  </a:cubicBezTo>
                  <a:cubicBezTo>
                    <a:pt x="7875" y="1074"/>
                    <a:pt x="8018" y="465"/>
                    <a:pt x="7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68"/>
            <p:cNvSpPr/>
            <p:nvPr/>
          </p:nvSpPr>
          <p:spPr>
            <a:xfrm>
              <a:off x="3101025" y="2241275"/>
              <a:ext cx="53725" cy="26975"/>
            </a:xfrm>
            <a:custGeom>
              <a:rect b="b" l="l" r="r" t="t"/>
              <a:pathLst>
                <a:path extrusionOk="0" h="1079" w="2149">
                  <a:moveTo>
                    <a:pt x="1075" y="1"/>
                  </a:moveTo>
                  <a:cubicBezTo>
                    <a:pt x="502" y="1"/>
                    <a:pt x="1" y="216"/>
                    <a:pt x="1" y="502"/>
                  </a:cubicBezTo>
                  <a:cubicBezTo>
                    <a:pt x="1" y="788"/>
                    <a:pt x="466" y="1075"/>
                    <a:pt x="1039" y="1075"/>
                  </a:cubicBezTo>
                  <a:cubicBezTo>
                    <a:pt x="1076" y="1077"/>
                    <a:pt x="1112" y="1078"/>
                    <a:pt x="1148" y="1078"/>
                  </a:cubicBezTo>
                  <a:cubicBezTo>
                    <a:pt x="1674" y="1078"/>
                    <a:pt x="2113" y="841"/>
                    <a:pt x="2113" y="573"/>
                  </a:cubicBezTo>
                  <a:cubicBezTo>
                    <a:pt x="2149" y="287"/>
                    <a:pt x="1647" y="37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68"/>
            <p:cNvSpPr/>
            <p:nvPr/>
          </p:nvSpPr>
          <p:spPr>
            <a:xfrm>
              <a:off x="3190525" y="2346875"/>
              <a:ext cx="23300" cy="19050"/>
            </a:xfrm>
            <a:custGeom>
              <a:rect b="b" l="l" r="r" t="t"/>
              <a:pathLst>
                <a:path extrusionOk="0" h="762" w="932">
                  <a:moveTo>
                    <a:pt x="537" y="1"/>
                  </a:moveTo>
                  <a:cubicBezTo>
                    <a:pt x="179" y="1"/>
                    <a:pt x="0" y="394"/>
                    <a:pt x="251" y="645"/>
                  </a:cubicBezTo>
                  <a:cubicBezTo>
                    <a:pt x="332" y="725"/>
                    <a:pt x="431" y="762"/>
                    <a:pt x="528" y="762"/>
                  </a:cubicBezTo>
                  <a:cubicBezTo>
                    <a:pt x="733" y="762"/>
                    <a:pt x="931" y="601"/>
                    <a:pt x="931" y="358"/>
                  </a:cubicBezTo>
                  <a:cubicBezTo>
                    <a:pt x="931" y="144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68"/>
            <p:cNvSpPr/>
            <p:nvPr/>
          </p:nvSpPr>
          <p:spPr>
            <a:xfrm>
              <a:off x="3237950" y="2329875"/>
              <a:ext cx="7175" cy="7175"/>
            </a:xfrm>
            <a:custGeom>
              <a:rect b="b" l="l" r="r" t="t"/>
              <a:pathLst>
                <a:path extrusionOk="0" h="287" w="287">
                  <a:moveTo>
                    <a:pt x="144" y="0"/>
                  </a:moveTo>
                  <a:cubicBezTo>
                    <a:pt x="72" y="0"/>
                    <a:pt x="0" y="36"/>
                    <a:pt x="0" y="144"/>
                  </a:cubicBezTo>
                  <a:cubicBezTo>
                    <a:pt x="0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68"/>
            <p:cNvSpPr/>
            <p:nvPr/>
          </p:nvSpPr>
          <p:spPr>
            <a:xfrm>
              <a:off x="3242625" y="2368300"/>
              <a:ext cx="9675" cy="9975"/>
            </a:xfrm>
            <a:custGeom>
              <a:rect b="b" l="l" r="r" t="t"/>
              <a:pathLst>
                <a:path extrusionOk="0" h="399" w="387">
                  <a:moveTo>
                    <a:pt x="184" y="1"/>
                  </a:moveTo>
                  <a:cubicBezTo>
                    <a:pt x="0" y="1"/>
                    <a:pt x="0" y="398"/>
                    <a:pt x="184" y="398"/>
                  </a:cubicBezTo>
                  <a:cubicBezTo>
                    <a:pt x="192" y="398"/>
                    <a:pt x="199" y="398"/>
                    <a:pt x="207" y="396"/>
                  </a:cubicBezTo>
                  <a:cubicBezTo>
                    <a:pt x="315" y="396"/>
                    <a:pt x="386" y="289"/>
                    <a:pt x="386" y="182"/>
                  </a:cubicBezTo>
                  <a:cubicBezTo>
                    <a:pt x="386" y="74"/>
                    <a:pt x="315" y="3"/>
                    <a:pt x="207" y="3"/>
                  </a:cubicBezTo>
                  <a:cubicBezTo>
                    <a:pt x="199" y="1"/>
                    <a:pt x="192" y="1"/>
                    <a:pt x="18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68"/>
            <p:cNvSpPr/>
            <p:nvPr/>
          </p:nvSpPr>
          <p:spPr>
            <a:xfrm>
              <a:off x="2997300" y="2358500"/>
              <a:ext cx="16050" cy="11000"/>
            </a:xfrm>
            <a:custGeom>
              <a:rect b="b" l="l" r="r" t="t"/>
              <a:pathLst>
                <a:path extrusionOk="0" h="440" w="642">
                  <a:moveTo>
                    <a:pt x="356" y="1"/>
                  </a:moveTo>
                  <a:cubicBezTo>
                    <a:pt x="0" y="1"/>
                    <a:pt x="355" y="439"/>
                    <a:pt x="542" y="439"/>
                  </a:cubicBezTo>
                  <a:cubicBezTo>
                    <a:pt x="600" y="439"/>
                    <a:pt x="642" y="397"/>
                    <a:pt x="642" y="287"/>
                  </a:cubicBezTo>
                  <a:cubicBezTo>
                    <a:pt x="642" y="144"/>
                    <a:pt x="535" y="1"/>
                    <a:pt x="35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68"/>
            <p:cNvSpPr/>
            <p:nvPr/>
          </p:nvSpPr>
          <p:spPr>
            <a:xfrm>
              <a:off x="3021400" y="2339575"/>
              <a:ext cx="16125" cy="10750"/>
            </a:xfrm>
            <a:custGeom>
              <a:rect b="b" l="l" r="r" t="t"/>
              <a:pathLst>
                <a:path extrusionOk="0" h="430" w="645">
                  <a:moveTo>
                    <a:pt x="403" y="1"/>
                  </a:moveTo>
                  <a:cubicBezTo>
                    <a:pt x="388" y="1"/>
                    <a:pt x="373" y="2"/>
                    <a:pt x="358" y="6"/>
                  </a:cubicBezTo>
                  <a:cubicBezTo>
                    <a:pt x="0" y="6"/>
                    <a:pt x="362" y="430"/>
                    <a:pt x="549" y="430"/>
                  </a:cubicBezTo>
                  <a:cubicBezTo>
                    <a:pt x="604" y="430"/>
                    <a:pt x="644" y="392"/>
                    <a:pt x="644" y="293"/>
                  </a:cubicBezTo>
                  <a:cubicBezTo>
                    <a:pt x="644" y="132"/>
                    <a:pt x="530" y="1"/>
                    <a:pt x="40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68"/>
            <p:cNvSpPr/>
            <p:nvPr/>
          </p:nvSpPr>
          <p:spPr>
            <a:xfrm>
              <a:off x="3049125" y="2378200"/>
              <a:ext cx="7200" cy="7175"/>
            </a:xfrm>
            <a:custGeom>
              <a:rect b="b" l="l" r="r" t="t"/>
              <a:pathLst>
                <a:path extrusionOk="0" h="287" w="288">
                  <a:moveTo>
                    <a:pt x="144" y="0"/>
                  </a:moveTo>
                  <a:cubicBezTo>
                    <a:pt x="72" y="0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51" y="287"/>
                    <a:pt x="287" y="215"/>
                    <a:pt x="287" y="144"/>
                  </a:cubicBezTo>
                  <a:cubicBezTo>
                    <a:pt x="287" y="36"/>
                    <a:pt x="251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68"/>
            <p:cNvSpPr/>
            <p:nvPr/>
          </p:nvSpPr>
          <p:spPr>
            <a:xfrm>
              <a:off x="3027650" y="2405850"/>
              <a:ext cx="178100" cy="100575"/>
            </a:xfrm>
            <a:custGeom>
              <a:rect b="b" l="l" r="r" t="t"/>
              <a:pathLst>
                <a:path extrusionOk="0" h="4023" w="7124">
                  <a:moveTo>
                    <a:pt x="45" y="1"/>
                  </a:moveTo>
                  <a:cubicBezTo>
                    <a:pt x="41" y="1"/>
                    <a:pt x="39" y="2"/>
                    <a:pt x="36" y="4"/>
                  </a:cubicBezTo>
                  <a:cubicBezTo>
                    <a:pt x="1" y="4"/>
                    <a:pt x="36" y="290"/>
                    <a:pt x="180" y="684"/>
                  </a:cubicBezTo>
                  <a:cubicBezTo>
                    <a:pt x="359" y="1185"/>
                    <a:pt x="609" y="1651"/>
                    <a:pt x="931" y="2080"/>
                  </a:cubicBezTo>
                  <a:cubicBezTo>
                    <a:pt x="1218" y="2510"/>
                    <a:pt x="1611" y="2903"/>
                    <a:pt x="2041" y="3226"/>
                  </a:cubicBezTo>
                  <a:cubicBezTo>
                    <a:pt x="2184" y="3333"/>
                    <a:pt x="2327" y="3440"/>
                    <a:pt x="2471" y="3512"/>
                  </a:cubicBezTo>
                  <a:lnTo>
                    <a:pt x="2650" y="3619"/>
                  </a:lnTo>
                  <a:lnTo>
                    <a:pt x="2828" y="3691"/>
                  </a:lnTo>
                  <a:cubicBezTo>
                    <a:pt x="3007" y="3762"/>
                    <a:pt x="3186" y="3834"/>
                    <a:pt x="3365" y="3870"/>
                  </a:cubicBezTo>
                  <a:cubicBezTo>
                    <a:pt x="3778" y="3958"/>
                    <a:pt x="4214" y="4022"/>
                    <a:pt x="4655" y="4022"/>
                  </a:cubicBezTo>
                  <a:cubicBezTo>
                    <a:pt x="4750" y="4022"/>
                    <a:pt x="4845" y="4019"/>
                    <a:pt x="4940" y="4013"/>
                  </a:cubicBezTo>
                  <a:cubicBezTo>
                    <a:pt x="5477" y="3977"/>
                    <a:pt x="5978" y="3870"/>
                    <a:pt x="6480" y="3727"/>
                  </a:cubicBezTo>
                  <a:cubicBezTo>
                    <a:pt x="6873" y="3583"/>
                    <a:pt x="7124" y="3440"/>
                    <a:pt x="7124" y="3404"/>
                  </a:cubicBezTo>
                  <a:cubicBezTo>
                    <a:pt x="7113" y="3394"/>
                    <a:pt x="7084" y="3390"/>
                    <a:pt x="7038" y="3390"/>
                  </a:cubicBezTo>
                  <a:cubicBezTo>
                    <a:pt x="6926" y="3390"/>
                    <a:pt x="6712" y="3415"/>
                    <a:pt x="6408" y="3440"/>
                  </a:cubicBezTo>
                  <a:cubicBezTo>
                    <a:pt x="5943" y="3512"/>
                    <a:pt x="5442" y="3512"/>
                    <a:pt x="4940" y="3512"/>
                  </a:cubicBezTo>
                  <a:cubicBezTo>
                    <a:pt x="4475" y="3476"/>
                    <a:pt x="4010" y="3404"/>
                    <a:pt x="3544" y="3226"/>
                  </a:cubicBezTo>
                  <a:cubicBezTo>
                    <a:pt x="3401" y="3190"/>
                    <a:pt x="3258" y="3118"/>
                    <a:pt x="3079" y="3047"/>
                  </a:cubicBezTo>
                  <a:lnTo>
                    <a:pt x="2936" y="2975"/>
                  </a:lnTo>
                  <a:lnTo>
                    <a:pt x="2793" y="2903"/>
                  </a:lnTo>
                  <a:cubicBezTo>
                    <a:pt x="2650" y="2832"/>
                    <a:pt x="2506" y="2760"/>
                    <a:pt x="2363" y="2689"/>
                  </a:cubicBezTo>
                  <a:cubicBezTo>
                    <a:pt x="1969" y="2438"/>
                    <a:pt x="1611" y="2116"/>
                    <a:pt x="1289" y="1758"/>
                  </a:cubicBezTo>
                  <a:cubicBezTo>
                    <a:pt x="967" y="1400"/>
                    <a:pt x="681" y="970"/>
                    <a:pt x="394" y="577"/>
                  </a:cubicBezTo>
                  <a:cubicBezTo>
                    <a:pt x="227" y="242"/>
                    <a:pt x="91" y="1"/>
                    <a:pt x="45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68"/>
            <p:cNvSpPr/>
            <p:nvPr/>
          </p:nvSpPr>
          <p:spPr>
            <a:xfrm>
              <a:off x="3399925" y="1703475"/>
              <a:ext cx="401825" cy="357725"/>
            </a:xfrm>
            <a:custGeom>
              <a:rect b="b" l="l" r="r" t="t"/>
              <a:pathLst>
                <a:path extrusionOk="0" h="14309" w="16073">
                  <a:moveTo>
                    <a:pt x="2578" y="8877"/>
                  </a:moveTo>
                  <a:cubicBezTo>
                    <a:pt x="2774" y="9400"/>
                    <a:pt x="2969" y="9892"/>
                    <a:pt x="3193" y="10383"/>
                  </a:cubicBezTo>
                  <a:lnTo>
                    <a:pt x="3193" y="10383"/>
                  </a:lnTo>
                  <a:cubicBezTo>
                    <a:pt x="2931" y="9905"/>
                    <a:pt x="2720" y="9391"/>
                    <a:pt x="2578" y="887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03" y="788"/>
                    <a:pt x="1933" y="1718"/>
                    <a:pt x="2112" y="2792"/>
                  </a:cubicBezTo>
                  <a:lnTo>
                    <a:pt x="2184" y="2828"/>
                  </a:lnTo>
                  <a:cubicBezTo>
                    <a:pt x="2184" y="2900"/>
                    <a:pt x="2184" y="2935"/>
                    <a:pt x="2148" y="3007"/>
                  </a:cubicBezTo>
                  <a:cubicBezTo>
                    <a:pt x="2184" y="3329"/>
                    <a:pt x="2148" y="3651"/>
                    <a:pt x="2076" y="3938"/>
                  </a:cubicBezTo>
                  <a:cubicBezTo>
                    <a:pt x="2041" y="4009"/>
                    <a:pt x="2005" y="4081"/>
                    <a:pt x="1969" y="4117"/>
                  </a:cubicBezTo>
                  <a:cubicBezTo>
                    <a:pt x="1933" y="4618"/>
                    <a:pt x="1862" y="5155"/>
                    <a:pt x="1790" y="5656"/>
                  </a:cubicBezTo>
                  <a:cubicBezTo>
                    <a:pt x="1683" y="6765"/>
                    <a:pt x="1754" y="7875"/>
                    <a:pt x="1969" y="8985"/>
                  </a:cubicBezTo>
                  <a:cubicBezTo>
                    <a:pt x="2184" y="9951"/>
                    <a:pt x="2578" y="10882"/>
                    <a:pt x="3186" y="11669"/>
                  </a:cubicBezTo>
                  <a:cubicBezTo>
                    <a:pt x="3651" y="12206"/>
                    <a:pt x="4153" y="12671"/>
                    <a:pt x="4761" y="13065"/>
                  </a:cubicBezTo>
                  <a:cubicBezTo>
                    <a:pt x="4976" y="13208"/>
                    <a:pt x="5155" y="13280"/>
                    <a:pt x="5262" y="13352"/>
                  </a:cubicBezTo>
                  <a:lnTo>
                    <a:pt x="5441" y="13459"/>
                  </a:lnTo>
                  <a:cubicBezTo>
                    <a:pt x="5513" y="13495"/>
                    <a:pt x="5584" y="13531"/>
                    <a:pt x="5656" y="13531"/>
                  </a:cubicBezTo>
                  <a:lnTo>
                    <a:pt x="6085" y="13745"/>
                  </a:lnTo>
                  <a:cubicBezTo>
                    <a:pt x="6443" y="13924"/>
                    <a:pt x="6837" y="14067"/>
                    <a:pt x="7231" y="14175"/>
                  </a:cubicBezTo>
                  <a:cubicBezTo>
                    <a:pt x="7481" y="14211"/>
                    <a:pt x="7768" y="14246"/>
                    <a:pt x="8054" y="14246"/>
                  </a:cubicBezTo>
                  <a:lnTo>
                    <a:pt x="8197" y="14282"/>
                  </a:lnTo>
                  <a:cubicBezTo>
                    <a:pt x="8425" y="14299"/>
                    <a:pt x="8656" y="14308"/>
                    <a:pt x="8886" y="14308"/>
                  </a:cubicBezTo>
                  <a:cubicBezTo>
                    <a:pt x="9633" y="14308"/>
                    <a:pt x="10386" y="14215"/>
                    <a:pt x="11097" y="13996"/>
                  </a:cubicBezTo>
                  <a:cubicBezTo>
                    <a:pt x="12171" y="13638"/>
                    <a:pt x="13173" y="13137"/>
                    <a:pt x="14068" y="12457"/>
                  </a:cubicBezTo>
                  <a:cubicBezTo>
                    <a:pt x="14784" y="11920"/>
                    <a:pt x="15464" y="11311"/>
                    <a:pt x="16072" y="10631"/>
                  </a:cubicBezTo>
                  <a:cubicBezTo>
                    <a:pt x="14211" y="8949"/>
                    <a:pt x="12278" y="7410"/>
                    <a:pt x="10238" y="5978"/>
                  </a:cubicBezTo>
                  <a:cubicBezTo>
                    <a:pt x="7267" y="3759"/>
                    <a:pt x="3687" y="107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68"/>
            <p:cNvSpPr/>
            <p:nvPr/>
          </p:nvSpPr>
          <p:spPr>
            <a:xfrm>
              <a:off x="3384700" y="1558325"/>
              <a:ext cx="569500" cy="479450"/>
            </a:xfrm>
            <a:custGeom>
              <a:rect b="b" l="l" r="r" t="t"/>
              <a:pathLst>
                <a:path extrusionOk="0" h="19178" w="22780">
                  <a:moveTo>
                    <a:pt x="8982" y="1"/>
                  </a:moveTo>
                  <a:cubicBezTo>
                    <a:pt x="8393" y="1"/>
                    <a:pt x="7934" y="53"/>
                    <a:pt x="7661" y="151"/>
                  </a:cubicBezTo>
                  <a:cubicBezTo>
                    <a:pt x="5585" y="902"/>
                    <a:pt x="1" y="5162"/>
                    <a:pt x="323" y="5699"/>
                  </a:cubicBezTo>
                  <a:cubicBezTo>
                    <a:pt x="645" y="6236"/>
                    <a:pt x="4081" y="7739"/>
                    <a:pt x="4081" y="7739"/>
                  </a:cubicBezTo>
                  <a:cubicBezTo>
                    <a:pt x="3545" y="10352"/>
                    <a:pt x="3902" y="13073"/>
                    <a:pt x="5119" y="15435"/>
                  </a:cubicBezTo>
                  <a:cubicBezTo>
                    <a:pt x="6265" y="17654"/>
                    <a:pt x="7554" y="18800"/>
                    <a:pt x="9057" y="19086"/>
                  </a:cubicBezTo>
                  <a:cubicBezTo>
                    <a:pt x="9361" y="19148"/>
                    <a:pt x="9671" y="19178"/>
                    <a:pt x="9988" y="19178"/>
                  </a:cubicBezTo>
                  <a:cubicBezTo>
                    <a:pt x="11501" y="19178"/>
                    <a:pt x="13170" y="18499"/>
                    <a:pt x="15035" y="17404"/>
                  </a:cubicBezTo>
                  <a:cubicBezTo>
                    <a:pt x="17970" y="15793"/>
                    <a:pt x="20118" y="13073"/>
                    <a:pt x="20941" y="9851"/>
                  </a:cubicBezTo>
                  <a:cubicBezTo>
                    <a:pt x="22780" y="2402"/>
                    <a:pt x="12949" y="1"/>
                    <a:pt x="8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68"/>
            <p:cNvSpPr/>
            <p:nvPr/>
          </p:nvSpPr>
          <p:spPr>
            <a:xfrm>
              <a:off x="3383825" y="1559400"/>
              <a:ext cx="212100" cy="196900"/>
            </a:xfrm>
            <a:custGeom>
              <a:rect b="b" l="l" r="r" t="t"/>
              <a:pathLst>
                <a:path extrusionOk="0" h="7876" w="8484">
                  <a:moveTo>
                    <a:pt x="8483" y="0"/>
                  </a:moveTo>
                  <a:cubicBezTo>
                    <a:pt x="8197" y="0"/>
                    <a:pt x="7946" y="36"/>
                    <a:pt x="7696" y="108"/>
                  </a:cubicBezTo>
                  <a:cubicBezTo>
                    <a:pt x="5584" y="895"/>
                    <a:pt x="0" y="5119"/>
                    <a:pt x="322" y="5656"/>
                  </a:cubicBezTo>
                  <a:cubicBezTo>
                    <a:pt x="644" y="6193"/>
                    <a:pt x="4116" y="7660"/>
                    <a:pt x="4081" y="7732"/>
                  </a:cubicBezTo>
                  <a:cubicBezTo>
                    <a:pt x="4045" y="7768"/>
                    <a:pt x="4045" y="7803"/>
                    <a:pt x="4045" y="7875"/>
                  </a:cubicBezTo>
                  <a:cubicBezTo>
                    <a:pt x="5119" y="4403"/>
                    <a:pt x="7302" y="1611"/>
                    <a:pt x="8483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68"/>
            <p:cNvSpPr/>
            <p:nvPr/>
          </p:nvSpPr>
          <p:spPr>
            <a:xfrm>
              <a:off x="3383825" y="1558275"/>
              <a:ext cx="481450" cy="479500"/>
            </a:xfrm>
            <a:custGeom>
              <a:rect b="b" l="l" r="r" t="t"/>
              <a:pathLst>
                <a:path extrusionOk="0" h="19180" w="19258">
                  <a:moveTo>
                    <a:pt x="8953" y="0"/>
                  </a:moveTo>
                  <a:cubicBezTo>
                    <a:pt x="8521" y="0"/>
                    <a:pt x="8108" y="64"/>
                    <a:pt x="7696" y="153"/>
                  </a:cubicBezTo>
                  <a:cubicBezTo>
                    <a:pt x="5584" y="940"/>
                    <a:pt x="0" y="5164"/>
                    <a:pt x="322" y="5701"/>
                  </a:cubicBezTo>
                  <a:cubicBezTo>
                    <a:pt x="644" y="6238"/>
                    <a:pt x="4081" y="7777"/>
                    <a:pt x="4081" y="7777"/>
                  </a:cubicBezTo>
                  <a:cubicBezTo>
                    <a:pt x="3544" y="10354"/>
                    <a:pt x="3937" y="13075"/>
                    <a:pt x="5119" y="15473"/>
                  </a:cubicBezTo>
                  <a:cubicBezTo>
                    <a:pt x="6300" y="17656"/>
                    <a:pt x="7589" y="18802"/>
                    <a:pt x="9092" y="19088"/>
                  </a:cubicBezTo>
                  <a:cubicBezTo>
                    <a:pt x="9396" y="19150"/>
                    <a:pt x="9706" y="19180"/>
                    <a:pt x="10023" y="19180"/>
                  </a:cubicBezTo>
                  <a:cubicBezTo>
                    <a:pt x="11536" y="19180"/>
                    <a:pt x="13205" y="18501"/>
                    <a:pt x="15070" y="17406"/>
                  </a:cubicBezTo>
                  <a:cubicBezTo>
                    <a:pt x="16752" y="16475"/>
                    <a:pt x="18184" y="15186"/>
                    <a:pt x="19258" y="13611"/>
                  </a:cubicBezTo>
                  <a:lnTo>
                    <a:pt x="19258" y="13611"/>
                  </a:lnTo>
                  <a:cubicBezTo>
                    <a:pt x="17609" y="14835"/>
                    <a:pt x="15386" y="16078"/>
                    <a:pt x="13178" y="16078"/>
                  </a:cubicBezTo>
                  <a:cubicBezTo>
                    <a:pt x="12415" y="16078"/>
                    <a:pt x="11653" y="15930"/>
                    <a:pt x="10917" y="15580"/>
                  </a:cubicBezTo>
                  <a:cubicBezTo>
                    <a:pt x="6407" y="13361"/>
                    <a:pt x="8662" y="2336"/>
                    <a:pt x="9235" y="9"/>
                  </a:cubicBezTo>
                  <a:cubicBezTo>
                    <a:pt x="9140" y="3"/>
                    <a:pt x="9046" y="0"/>
                    <a:pt x="8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68"/>
            <p:cNvSpPr/>
            <p:nvPr/>
          </p:nvSpPr>
          <p:spPr>
            <a:xfrm>
              <a:off x="3472400" y="1612200"/>
              <a:ext cx="443000" cy="427000"/>
            </a:xfrm>
            <a:custGeom>
              <a:rect b="b" l="l" r="r" t="t"/>
              <a:pathLst>
                <a:path extrusionOk="0" h="17080" w="17720">
                  <a:moveTo>
                    <a:pt x="2757" y="0"/>
                  </a:moveTo>
                  <a:cubicBezTo>
                    <a:pt x="2614" y="215"/>
                    <a:pt x="2471" y="430"/>
                    <a:pt x="2399" y="680"/>
                  </a:cubicBezTo>
                  <a:cubicBezTo>
                    <a:pt x="2184" y="1110"/>
                    <a:pt x="1898" y="1754"/>
                    <a:pt x="1611" y="2506"/>
                  </a:cubicBezTo>
                  <a:cubicBezTo>
                    <a:pt x="824" y="4403"/>
                    <a:pt x="323" y="6407"/>
                    <a:pt x="108" y="8448"/>
                  </a:cubicBezTo>
                  <a:cubicBezTo>
                    <a:pt x="1" y="9557"/>
                    <a:pt x="37" y="10667"/>
                    <a:pt x="287" y="11741"/>
                  </a:cubicBezTo>
                  <a:cubicBezTo>
                    <a:pt x="466" y="12743"/>
                    <a:pt x="896" y="13638"/>
                    <a:pt x="1504" y="14425"/>
                  </a:cubicBezTo>
                  <a:cubicBezTo>
                    <a:pt x="1934" y="14998"/>
                    <a:pt x="2471" y="15463"/>
                    <a:pt x="3079" y="15857"/>
                  </a:cubicBezTo>
                  <a:cubicBezTo>
                    <a:pt x="3294" y="16000"/>
                    <a:pt x="3473" y="16072"/>
                    <a:pt x="3580" y="16144"/>
                  </a:cubicBezTo>
                  <a:lnTo>
                    <a:pt x="3759" y="16251"/>
                  </a:lnTo>
                  <a:cubicBezTo>
                    <a:pt x="3831" y="16287"/>
                    <a:pt x="3902" y="16287"/>
                    <a:pt x="3938" y="16322"/>
                  </a:cubicBezTo>
                  <a:cubicBezTo>
                    <a:pt x="4081" y="16394"/>
                    <a:pt x="4260" y="16466"/>
                    <a:pt x="4475" y="16573"/>
                  </a:cubicBezTo>
                  <a:cubicBezTo>
                    <a:pt x="5155" y="16824"/>
                    <a:pt x="5835" y="16967"/>
                    <a:pt x="6515" y="17038"/>
                  </a:cubicBezTo>
                  <a:cubicBezTo>
                    <a:pt x="6762" y="17066"/>
                    <a:pt x="7011" y="17079"/>
                    <a:pt x="7261" y="17079"/>
                  </a:cubicBezTo>
                  <a:cubicBezTo>
                    <a:pt x="7989" y="17079"/>
                    <a:pt x="8722" y="16965"/>
                    <a:pt x="9415" y="16752"/>
                  </a:cubicBezTo>
                  <a:cubicBezTo>
                    <a:pt x="10489" y="16430"/>
                    <a:pt x="11491" y="15929"/>
                    <a:pt x="12386" y="15249"/>
                  </a:cubicBezTo>
                  <a:cubicBezTo>
                    <a:pt x="13996" y="13996"/>
                    <a:pt x="15392" y="12457"/>
                    <a:pt x="16466" y="10703"/>
                  </a:cubicBezTo>
                  <a:cubicBezTo>
                    <a:pt x="16824" y="10130"/>
                    <a:pt x="17146" y="9557"/>
                    <a:pt x="17433" y="8949"/>
                  </a:cubicBezTo>
                  <a:cubicBezTo>
                    <a:pt x="17540" y="8734"/>
                    <a:pt x="17648" y="8519"/>
                    <a:pt x="17719" y="8269"/>
                  </a:cubicBezTo>
                  <a:cubicBezTo>
                    <a:pt x="17718" y="8268"/>
                    <a:pt x="17716" y="8268"/>
                    <a:pt x="17715" y="8268"/>
                  </a:cubicBezTo>
                  <a:cubicBezTo>
                    <a:pt x="17629" y="8268"/>
                    <a:pt x="17130" y="9224"/>
                    <a:pt x="16216" y="10560"/>
                  </a:cubicBezTo>
                  <a:cubicBezTo>
                    <a:pt x="15070" y="12206"/>
                    <a:pt x="13674" y="13638"/>
                    <a:pt x="12064" y="14819"/>
                  </a:cubicBezTo>
                  <a:cubicBezTo>
                    <a:pt x="11205" y="15428"/>
                    <a:pt x="10274" y="15857"/>
                    <a:pt x="9272" y="16144"/>
                  </a:cubicBezTo>
                  <a:cubicBezTo>
                    <a:pt x="8645" y="16319"/>
                    <a:pt x="8019" y="16407"/>
                    <a:pt x="7392" y="16407"/>
                  </a:cubicBezTo>
                  <a:cubicBezTo>
                    <a:pt x="7124" y="16407"/>
                    <a:pt x="6855" y="16391"/>
                    <a:pt x="6587" y="16358"/>
                  </a:cubicBezTo>
                  <a:cubicBezTo>
                    <a:pt x="5943" y="16251"/>
                    <a:pt x="5334" y="16108"/>
                    <a:pt x="4726" y="15857"/>
                  </a:cubicBezTo>
                  <a:cubicBezTo>
                    <a:pt x="4547" y="15786"/>
                    <a:pt x="4368" y="15678"/>
                    <a:pt x="4260" y="15642"/>
                  </a:cubicBezTo>
                  <a:cubicBezTo>
                    <a:pt x="4189" y="15607"/>
                    <a:pt x="4153" y="15607"/>
                    <a:pt x="4081" y="15571"/>
                  </a:cubicBezTo>
                  <a:lnTo>
                    <a:pt x="3902" y="15463"/>
                  </a:lnTo>
                  <a:cubicBezTo>
                    <a:pt x="3759" y="15392"/>
                    <a:pt x="3616" y="15320"/>
                    <a:pt x="3473" y="15213"/>
                  </a:cubicBezTo>
                  <a:cubicBezTo>
                    <a:pt x="2936" y="14891"/>
                    <a:pt x="2471" y="14497"/>
                    <a:pt x="2041" y="13996"/>
                  </a:cubicBezTo>
                  <a:cubicBezTo>
                    <a:pt x="1504" y="13280"/>
                    <a:pt x="1110" y="12492"/>
                    <a:pt x="896" y="11598"/>
                  </a:cubicBezTo>
                  <a:cubicBezTo>
                    <a:pt x="645" y="10595"/>
                    <a:pt x="573" y="9522"/>
                    <a:pt x="645" y="8483"/>
                  </a:cubicBezTo>
                  <a:cubicBezTo>
                    <a:pt x="824" y="6479"/>
                    <a:pt x="1218" y="4510"/>
                    <a:pt x="1862" y="2613"/>
                  </a:cubicBezTo>
                  <a:cubicBezTo>
                    <a:pt x="2399" y="1038"/>
                    <a:pt x="2829" y="36"/>
                    <a:pt x="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68"/>
            <p:cNvSpPr/>
            <p:nvPr/>
          </p:nvSpPr>
          <p:spPr>
            <a:xfrm>
              <a:off x="3639750" y="1606175"/>
              <a:ext cx="276525" cy="171600"/>
            </a:xfrm>
            <a:custGeom>
              <a:rect b="b" l="l" r="r" t="t"/>
              <a:pathLst>
                <a:path extrusionOk="0" h="6864" w="11061">
                  <a:moveTo>
                    <a:pt x="5715" y="0"/>
                  </a:moveTo>
                  <a:cubicBezTo>
                    <a:pt x="5027" y="0"/>
                    <a:pt x="4329" y="87"/>
                    <a:pt x="3651" y="277"/>
                  </a:cubicBezTo>
                  <a:cubicBezTo>
                    <a:pt x="2864" y="563"/>
                    <a:pt x="2005" y="706"/>
                    <a:pt x="1146" y="742"/>
                  </a:cubicBezTo>
                  <a:cubicBezTo>
                    <a:pt x="895" y="706"/>
                    <a:pt x="609" y="635"/>
                    <a:pt x="358" y="527"/>
                  </a:cubicBezTo>
                  <a:cubicBezTo>
                    <a:pt x="182" y="439"/>
                    <a:pt x="78" y="375"/>
                    <a:pt x="26" y="375"/>
                  </a:cubicBezTo>
                  <a:cubicBezTo>
                    <a:pt x="15" y="375"/>
                    <a:pt x="7" y="378"/>
                    <a:pt x="0" y="384"/>
                  </a:cubicBezTo>
                  <a:cubicBezTo>
                    <a:pt x="0" y="384"/>
                    <a:pt x="72" y="492"/>
                    <a:pt x="215" y="635"/>
                  </a:cubicBezTo>
                  <a:cubicBezTo>
                    <a:pt x="466" y="850"/>
                    <a:pt x="752" y="957"/>
                    <a:pt x="1074" y="1029"/>
                  </a:cubicBezTo>
                  <a:cubicBezTo>
                    <a:pt x="1274" y="1076"/>
                    <a:pt x="1492" y="1096"/>
                    <a:pt x="1721" y="1096"/>
                  </a:cubicBezTo>
                  <a:cubicBezTo>
                    <a:pt x="2354" y="1096"/>
                    <a:pt x="3076" y="945"/>
                    <a:pt x="3759" y="814"/>
                  </a:cubicBezTo>
                  <a:cubicBezTo>
                    <a:pt x="4273" y="702"/>
                    <a:pt x="4788" y="646"/>
                    <a:pt x="5311" y="646"/>
                  </a:cubicBezTo>
                  <a:cubicBezTo>
                    <a:pt x="5625" y="646"/>
                    <a:pt x="5942" y="666"/>
                    <a:pt x="6264" y="706"/>
                  </a:cubicBezTo>
                  <a:cubicBezTo>
                    <a:pt x="6515" y="742"/>
                    <a:pt x="6766" y="814"/>
                    <a:pt x="7016" y="921"/>
                  </a:cubicBezTo>
                  <a:lnTo>
                    <a:pt x="7302" y="1029"/>
                  </a:lnTo>
                  <a:lnTo>
                    <a:pt x="7589" y="1136"/>
                  </a:lnTo>
                  <a:cubicBezTo>
                    <a:pt x="7696" y="1172"/>
                    <a:pt x="7804" y="1243"/>
                    <a:pt x="7911" y="1279"/>
                  </a:cubicBezTo>
                  <a:cubicBezTo>
                    <a:pt x="8054" y="1351"/>
                    <a:pt x="8162" y="1458"/>
                    <a:pt x="8305" y="1530"/>
                  </a:cubicBezTo>
                  <a:cubicBezTo>
                    <a:pt x="8985" y="1995"/>
                    <a:pt x="9558" y="2604"/>
                    <a:pt x="9987" y="3319"/>
                  </a:cubicBezTo>
                  <a:cubicBezTo>
                    <a:pt x="10417" y="4035"/>
                    <a:pt x="10703" y="4859"/>
                    <a:pt x="10739" y="5682"/>
                  </a:cubicBezTo>
                  <a:cubicBezTo>
                    <a:pt x="10739" y="6076"/>
                    <a:pt x="10775" y="6469"/>
                    <a:pt x="10810" y="6863"/>
                  </a:cubicBezTo>
                  <a:cubicBezTo>
                    <a:pt x="10989" y="6505"/>
                    <a:pt x="11061" y="6076"/>
                    <a:pt x="11061" y="5682"/>
                  </a:cubicBezTo>
                  <a:cubicBezTo>
                    <a:pt x="11061" y="4751"/>
                    <a:pt x="10882" y="3856"/>
                    <a:pt x="10452" y="3033"/>
                  </a:cubicBezTo>
                  <a:cubicBezTo>
                    <a:pt x="10023" y="2210"/>
                    <a:pt x="9414" y="1494"/>
                    <a:pt x="8663" y="957"/>
                  </a:cubicBezTo>
                  <a:cubicBezTo>
                    <a:pt x="8520" y="850"/>
                    <a:pt x="8376" y="742"/>
                    <a:pt x="8233" y="671"/>
                  </a:cubicBezTo>
                  <a:cubicBezTo>
                    <a:pt x="8126" y="599"/>
                    <a:pt x="8018" y="527"/>
                    <a:pt x="7875" y="456"/>
                  </a:cubicBezTo>
                  <a:lnTo>
                    <a:pt x="7625" y="313"/>
                  </a:lnTo>
                  <a:lnTo>
                    <a:pt x="7267" y="205"/>
                  </a:lnTo>
                  <a:cubicBezTo>
                    <a:pt x="6980" y="134"/>
                    <a:pt x="6694" y="62"/>
                    <a:pt x="6372" y="26"/>
                  </a:cubicBezTo>
                  <a:cubicBezTo>
                    <a:pt x="6155" y="9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68"/>
            <p:cNvSpPr/>
            <p:nvPr/>
          </p:nvSpPr>
          <p:spPr>
            <a:xfrm>
              <a:off x="3439300" y="1550450"/>
              <a:ext cx="375875" cy="102025"/>
            </a:xfrm>
            <a:custGeom>
              <a:rect b="b" l="l" r="r" t="t"/>
              <a:pathLst>
                <a:path extrusionOk="0" h="4081" w="15035">
                  <a:moveTo>
                    <a:pt x="6873" y="0"/>
                  </a:moveTo>
                  <a:cubicBezTo>
                    <a:pt x="6730" y="36"/>
                    <a:pt x="6587" y="36"/>
                    <a:pt x="6443" y="72"/>
                  </a:cubicBezTo>
                  <a:cubicBezTo>
                    <a:pt x="6264" y="108"/>
                    <a:pt x="6050" y="143"/>
                    <a:pt x="5871" y="179"/>
                  </a:cubicBezTo>
                  <a:cubicBezTo>
                    <a:pt x="4940" y="430"/>
                    <a:pt x="4009" y="859"/>
                    <a:pt x="3186" y="1396"/>
                  </a:cubicBezTo>
                  <a:cubicBezTo>
                    <a:pt x="2399" y="1933"/>
                    <a:pt x="1611" y="2506"/>
                    <a:pt x="895" y="3150"/>
                  </a:cubicBezTo>
                  <a:cubicBezTo>
                    <a:pt x="573" y="3437"/>
                    <a:pt x="251" y="3723"/>
                    <a:pt x="0" y="4081"/>
                  </a:cubicBezTo>
                  <a:cubicBezTo>
                    <a:pt x="394" y="3902"/>
                    <a:pt x="788" y="3687"/>
                    <a:pt x="1110" y="3401"/>
                  </a:cubicBezTo>
                  <a:cubicBezTo>
                    <a:pt x="1897" y="2828"/>
                    <a:pt x="2685" y="2327"/>
                    <a:pt x="3508" y="1862"/>
                  </a:cubicBezTo>
                  <a:cubicBezTo>
                    <a:pt x="4296" y="1396"/>
                    <a:pt x="5155" y="1074"/>
                    <a:pt x="6085" y="859"/>
                  </a:cubicBezTo>
                  <a:cubicBezTo>
                    <a:pt x="6229" y="824"/>
                    <a:pt x="6408" y="788"/>
                    <a:pt x="6587" y="788"/>
                  </a:cubicBezTo>
                  <a:cubicBezTo>
                    <a:pt x="6694" y="752"/>
                    <a:pt x="6837" y="752"/>
                    <a:pt x="6945" y="752"/>
                  </a:cubicBezTo>
                  <a:lnTo>
                    <a:pt x="7625" y="752"/>
                  </a:lnTo>
                  <a:cubicBezTo>
                    <a:pt x="7839" y="752"/>
                    <a:pt x="8162" y="788"/>
                    <a:pt x="8519" y="824"/>
                  </a:cubicBezTo>
                  <a:cubicBezTo>
                    <a:pt x="9271" y="895"/>
                    <a:pt x="10309" y="1003"/>
                    <a:pt x="11311" y="1182"/>
                  </a:cubicBezTo>
                  <a:cubicBezTo>
                    <a:pt x="12242" y="1325"/>
                    <a:pt x="13137" y="1611"/>
                    <a:pt x="13996" y="1969"/>
                  </a:cubicBezTo>
                  <a:cubicBezTo>
                    <a:pt x="14175" y="2076"/>
                    <a:pt x="14318" y="2148"/>
                    <a:pt x="14461" y="2255"/>
                  </a:cubicBezTo>
                  <a:lnTo>
                    <a:pt x="14748" y="2470"/>
                  </a:lnTo>
                  <a:cubicBezTo>
                    <a:pt x="14891" y="2649"/>
                    <a:pt x="14998" y="2756"/>
                    <a:pt x="14998" y="2756"/>
                  </a:cubicBezTo>
                  <a:cubicBezTo>
                    <a:pt x="15034" y="2721"/>
                    <a:pt x="14998" y="2613"/>
                    <a:pt x="14855" y="2399"/>
                  </a:cubicBezTo>
                  <a:cubicBezTo>
                    <a:pt x="14819" y="2291"/>
                    <a:pt x="14712" y="2184"/>
                    <a:pt x="14605" y="2076"/>
                  </a:cubicBezTo>
                  <a:cubicBezTo>
                    <a:pt x="14461" y="1933"/>
                    <a:pt x="14318" y="1826"/>
                    <a:pt x="14139" y="1718"/>
                  </a:cubicBezTo>
                  <a:cubicBezTo>
                    <a:pt x="13316" y="1217"/>
                    <a:pt x="12385" y="859"/>
                    <a:pt x="11455" y="680"/>
                  </a:cubicBezTo>
                  <a:cubicBezTo>
                    <a:pt x="10417" y="394"/>
                    <a:pt x="9379" y="251"/>
                    <a:pt x="8591" y="143"/>
                  </a:cubicBezTo>
                  <a:cubicBezTo>
                    <a:pt x="8197" y="72"/>
                    <a:pt x="7911" y="36"/>
                    <a:pt x="7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68"/>
            <p:cNvSpPr/>
            <p:nvPr/>
          </p:nvSpPr>
          <p:spPr>
            <a:xfrm>
              <a:off x="2618700" y="2317350"/>
              <a:ext cx="272950" cy="243950"/>
            </a:xfrm>
            <a:custGeom>
              <a:rect b="b" l="l" r="r" t="t"/>
              <a:pathLst>
                <a:path extrusionOk="0" h="9758" w="10918">
                  <a:moveTo>
                    <a:pt x="1898" y="0"/>
                  </a:moveTo>
                  <a:cubicBezTo>
                    <a:pt x="1575" y="287"/>
                    <a:pt x="1253" y="609"/>
                    <a:pt x="1003" y="967"/>
                  </a:cubicBezTo>
                  <a:cubicBezTo>
                    <a:pt x="716" y="1325"/>
                    <a:pt x="466" y="1754"/>
                    <a:pt x="287" y="2148"/>
                  </a:cubicBezTo>
                  <a:cubicBezTo>
                    <a:pt x="36" y="2685"/>
                    <a:pt x="0" y="3258"/>
                    <a:pt x="144" y="3830"/>
                  </a:cubicBezTo>
                  <a:cubicBezTo>
                    <a:pt x="287" y="4367"/>
                    <a:pt x="537" y="4868"/>
                    <a:pt x="895" y="5298"/>
                  </a:cubicBezTo>
                  <a:cubicBezTo>
                    <a:pt x="1182" y="5656"/>
                    <a:pt x="1504" y="6014"/>
                    <a:pt x="1826" y="6336"/>
                  </a:cubicBezTo>
                  <a:cubicBezTo>
                    <a:pt x="2112" y="6587"/>
                    <a:pt x="2399" y="6837"/>
                    <a:pt x="2578" y="6980"/>
                  </a:cubicBezTo>
                  <a:lnTo>
                    <a:pt x="2828" y="7195"/>
                  </a:lnTo>
                  <a:lnTo>
                    <a:pt x="3150" y="7446"/>
                  </a:lnTo>
                  <a:lnTo>
                    <a:pt x="3473" y="7696"/>
                  </a:lnTo>
                  <a:lnTo>
                    <a:pt x="3938" y="7983"/>
                  </a:lnTo>
                  <a:cubicBezTo>
                    <a:pt x="4797" y="8519"/>
                    <a:pt x="5728" y="8913"/>
                    <a:pt x="6658" y="9200"/>
                  </a:cubicBezTo>
                  <a:lnTo>
                    <a:pt x="7446" y="9414"/>
                  </a:lnTo>
                  <a:cubicBezTo>
                    <a:pt x="7696" y="9486"/>
                    <a:pt x="7983" y="9522"/>
                    <a:pt x="8197" y="9557"/>
                  </a:cubicBezTo>
                  <a:cubicBezTo>
                    <a:pt x="8663" y="9665"/>
                    <a:pt x="9128" y="9701"/>
                    <a:pt x="9593" y="9736"/>
                  </a:cubicBezTo>
                  <a:cubicBezTo>
                    <a:pt x="9751" y="9750"/>
                    <a:pt x="9913" y="9758"/>
                    <a:pt x="10076" y="9758"/>
                  </a:cubicBezTo>
                  <a:cubicBezTo>
                    <a:pt x="10359" y="9758"/>
                    <a:pt x="10646" y="9733"/>
                    <a:pt x="10918" y="9665"/>
                  </a:cubicBezTo>
                  <a:cubicBezTo>
                    <a:pt x="10488" y="9557"/>
                    <a:pt x="10059" y="9486"/>
                    <a:pt x="9593" y="9450"/>
                  </a:cubicBezTo>
                  <a:cubicBezTo>
                    <a:pt x="9236" y="9343"/>
                    <a:pt x="8734" y="9307"/>
                    <a:pt x="8305" y="9164"/>
                  </a:cubicBezTo>
                  <a:cubicBezTo>
                    <a:pt x="8054" y="9092"/>
                    <a:pt x="7804" y="9056"/>
                    <a:pt x="7553" y="8949"/>
                  </a:cubicBezTo>
                  <a:lnTo>
                    <a:pt x="6837" y="8698"/>
                  </a:lnTo>
                  <a:cubicBezTo>
                    <a:pt x="5942" y="8376"/>
                    <a:pt x="5083" y="7947"/>
                    <a:pt x="4332" y="7410"/>
                  </a:cubicBezTo>
                  <a:lnTo>
                    <a:pt x="3866" y="7123"/>
                  </a:lnTo>
                  <a:lnTo>
                    <a:pt x="3544" y="6837"/>
                  </a:lnTo>
                  <a:lnTo>
                    <a:pt x="3294" y="6622"/>
                  </a:lnTo>
                  <a:lnTo>
                    <a:pt x="3007" y="6408"/>
                  </a:lnTo>
                  <a:cubicBezTo>
                    <a:pt x="2828" y="6264"/>
                    <a:pt x="2578" y="6050"/>
                    <a:pt x="2256" y="5799"/>
                  </a:cubicBezTo>
                  <a:cubicBezTo>
                    <a:pt x="1933" y="5548"/>
                    <a:pt x="1611" y="5226"/>
                    <a:pt x="1325" y="4904"/>
                  </a:cubicBezTo>
                  <a:cubicBezTo>
                    <a:pt x="1003" y="4546"/>
                    <a:pt x="752" y="4152"/>
                    <a:pt x="609" y="3687"/>
                  </a:cubicBezTo>
                  <a:cubicBezTo>
                    <a:pt x="466" y="3222"/>
                    <a:pt x="466" y="2757"/>
                    <a:pt x="645" y="2327"/>
                  </a:cubicBezTo>
                  <a:cubicBezTo>
                    <a:pt x="788" y="1897"/>
                    <a:pt x="1003" y="1504"/>
                    <a:pt x="1217" y="1146"/>
                  </a:cubicBezTo>
                  <a:cubicBezTo>
                    <a:pt x="1468" y="788"/>
                    <a:pt x="1719" y="394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994" name="Google Shape;3994;p68"/>
          <p:cNvGraphicFramePr/>
          <p:nvPr/>
        </p:nvGraphicFramePr>
        <p:xfrm>
          <a:off x="4296750" y="270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{9D83D228-1432-4E74-B69A-203D39D31282}</a:tableStyleId>
              </a:tblPr>
              <a:tblGrid>
                <a:gridCol w="2169350"/>
                <a:gridCol w="216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ID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Prioridade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RF-01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Alta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RF-02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Alta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RF-03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Média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RF-04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Média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RF-05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Média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RF-06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Média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RF-07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Baixa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RF-08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Baixa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RF-09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Baixa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RF-10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Baixa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RF-11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Baixa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69"/>
          <p:cNvSpPr txBox="1"/>
          <p:nvPr>
            <p:ph type="title"/>
          </p:nvPr>
        </p:nvSpPr>
        <p:spPr>
          <a:xfrm>
            <a:off x="-1005050" y="994300"/>
            <a:ext cx="6073500" cy="8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FUNCIONAIS</a:t>
            </a:r>
            <a:endParaRPr/>
          </a:p>
        </p:txBody>
      </p:sp>
      <p:sp>
        <p:nvSpPr>
          <p:cNvPr id="4000" name="Google Shape;4000;p69"/>
          <p:cNvSpPr txBox="1"/>
          <p:nvPr/>
        </p:nvSpPr>
        <p:spPr>
          <a:xfrm>
            <a:off x="0" y="994300"/>
            <a:ext cx="583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4001" name="Google Shape;4001;p69"/>
          <p:cNvGrpSpPr/>
          <p:nvPr/>
        </p:nvGrpSpPr>
        <p:grpSpPr>
          <a:xfrm>
            <a:off x="208212" y="3247898"/>
            <a:ext cx="2925833" cy="1590346"/>
            <a:chOff x="1212850" y="1507500"/>
            <a:chExt cx="3208150" cy="1743800"/>
          </a:xfrm>
        </p:grpSpPr>
        <p:sp>
          <p:nvSpPr>
            <p:cNvPr id="4002" name="Google Shape;4002;p69"/>
            <p:cNvSpPr/>
            <p:nvPr/>
          </p:nvSpPr>
          <p:spPr>
            <a:xfrm>
              <a:off x="1212850" y="2259225"/>
              <a:ext cx="3208150" cy="992075"/>
            </a:xfrm>
            <a:custGeom>
              <a:rect b="b" l="l" r="r" t="t"/>
              <a:pathLst>
                <a:path extrusionOk="0" h="39683" w="128326">
                  <a:moveTo>
                    <a:pt x="18901" y="0"/>
                  </a:moveTo>
                  <a:cubicBezTo>
                    <a:pt x="17266" y="0"/>
                    <a:pt x="14994" y="613"/>
                    <a:pt x="11527" y="2218"/>
                  </a:cubicBezTo>
                  <a:cubicBezTo>
                    <a:pt x="1" y="7587"/>
                    <a:pt x="6444" y="18326"/>
                    <a:pt x="9844" y="22335"/>
                  </a:cubicBezTo>
                  <a:cubicBezTo>
                    <a:pt x="13209" y="26379"/>
                    <a:pt x="6158" y="31462"/>
                    <a:pt x="10668" y="36294"/>
                  </a:cubicBezTo>
                  <a:cubicBezTo>
                    <a:pt x="12962" y="38752"/>
                    <a:pt x="35863" y="39682"/>
                    <a:pt x="59293" y="39682"/>
                  </a:cubicBezTo>
                  <a:cubicBezTo>
                    <a:pt x="81924" y="39682"/>
                    <a:pt x="105049" y="38815"/>
                    <a:pt x="110571" y="37619"/>
                  </a:cubicBezTo>
                  <a:cubicBezTo>
                    <a:pt x="121846" y="35221"/>
                    <a:pt x="117623" y="30138"/>
                    <a:pt x="119878" y="26093"/>
                  </a:cubicBezTo>
                  <a:cubicBezTo>
                    <a:pt x="122133" y="22084"/>
                    <a:pt x="128325" y="8912"/>
                    <a:pt x="121560" y="4079"/>
                  </a:cubicBezTo>
                  <a:cubicBezTo>
                    <a:pt x="118969" y="2232"/>
                    <a:pt x="116256" y="1664"/>
                    <a:pt x="113898" y="1664"/>
                  </a:cubicBezTo>
                  <a:cubicBezTo>
                    <a:pt x="110134" y="1664"/>
                    <a:pt x="107278" y="3113"/>
                    <a:pt x="107278" y="3113"/>
                  </a:cubicBezTo>
                  <a:cubicBezTo>
                    <a:pt x="107278" y="3113"/>
                    <a:pt x="61748" y="5995"/>
                    <a:pt x="39116" y="5995"/>
                  </a:cubicBezTo>
                  <a:cubicBezTo>
                    <a:pt x="32773" y="5995"/>
                    <a:pt x="28228" y="5769"/>
                    <a:pt x="26990" y="5189"/>
                  </a:cubicBezTo>
                  <a:cubicBezTo>
                    <a:pt x="23061" y="3312"/>
                    <a:pt x="22701" y="0"/>
                    <a:pt x="18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69"/>
            <p:cNvSpPr/>
            <p:nvPr/>
          </p:nvSpPr>
          <p:spPr>
            <a:xfrm>
              <a:off x="1637475" y="2367150"/>
              <a:ext cx="2596025" cy="679925"/>
            </a:xfrm>
            <a:custGeom>
              <a:rect b="b" l="l" r="r" t="t"/>
              <a:pathLst>
                <a:path extrusionOk="0" h="27197" w="103841">
                  <a:moveTo>
                    <a:pt x="97982" y="0"/>
                  </a:moveTo>
                  <a:cubicBezTo>
                    <a:pt x="95139" y="0"/>
                    <a:pt x="92321" y="827"/>
                    <a:pt x="89469" y="827"/>
                  </a:cubicBezTo>
                  <a:cubicBezTo>
                    <a:pt x="89213" y="827"/>
                    <a:pt x="88956" y="821"/>
                    <a:pt x="88700" y="806"/>
                  </a:cubicBezTo>
                  <a:cubicBezTo>
                    <a:pt x="87597" y="744"/>
                    <a:pt x="86495" y="705"/>
                    <a:pt x="85385" y="705"/>
                  </a:cubicBezTo>
                  <a:cubicBezTo>
                    <a:pt x="84585" y="705"/>
                    <a:pt x="83782" y="725"/>
                    <a:pt x="82973" y="770"/>
                  </a:cubicBezTo>
                  <a:cubicBezTo>
                    <a:pt x="78570" y="1021"/>
                    <a:pt x="74131" y="1236"/>
                    <a:pt x="69728" y="1486"/>
                  </a:cubicBezTo>
                  <a:cubicBezTo>
                    <a:pt x="59097" y="2023"/>
                    <a:pt x="48466" y="2524"/>
                    <a:pt x="37835" y="2811"/>
                  </a:cubicBezTo>
                  <a:cubicBezTo>
                    <a:pt x="33557" y="2947"/>
                    <a:pt x="29299" y="3062"/>
                    <a:pt x="25047" y="3062"/>
                  </a:cubicBezTo>
                  <a:cubicBezTo>
                    <a:pt x="23713" y="3062"/>
                    <a:pt x="22380" y="3051"/>
                    <a:pt x="21047" y="3025"/>
                  </a:cubicBezTo>
                  <a:cubicBezTo>
                    <a:pt x="18900" y="2967"/>
                    <a:pt x="16681" y="2739"/>
                    <a:pt x="14528" y="2739"/>
                  </a:cubicBezTo>
                  <a:cubicBezTo>
                    <a:pt x="14060" y="2739"/>
                    <a:pt x="13596" y="2749"/>
                    <a:pt x="13137" y="2775"/>
                  </a:cubicBezTo>
                  <a:cubicBezTo>
                    <a:pt x="12963" y="2782"/>
                    <a:pt x="12797" y="2786"/>
                    <a:pt x="12637" y="2786"/>
                  </a:cubicBezTo>
                  <a:cubicBezTo>
                    <a:pt x="10534" y="2786"/>
                    <a:pt x="9606" y="2149"/>
                    <a:pt x="7410" y="1450"/>
                  </a:cubicBezTo>
                  <a:cubicBezTo>
                    <a:pt x="6464" y="1151"/>
                    <a:pt x="5206" y="895"/>
                    <a:pt x="4067" y="895"/>
                  </a:cubicBezTo>
                  <a:cubicBezTo>
                    <a:pt x="3439" y="895"/>
                    <a:pt x="2846" y="973"/>
                    <a:pt x="2363" y="1164"/>
                  </a:cubicBezTo>
                  <a:cubicBezTo>
                    <a:pt x="0" y="2131"/>
                    <a:pt x="36" y="4171"/>
                    <a:pt x="358" y="6354"/>
                  </a:cubicBezTo>
                  <a:cubicBezTo>
                    <a:pt x="644" y="8538"/>
                    <a:pt x="465" y="10685"/>
                    <a:pt x="1038" y="12797"/>
                  </a:cubicBezTo>
                  <a:cubicBezTo>
                    <a:pt x="2112" y="16985"/>
                    <a:pt x="4081" y="22784"/>
                    <a:pt x="7445" y="25755"/>
                  </a:cubicBezTo>
                  <a:cubicBezTo>
                    <a:pt x="8756" y="26907"/>
                    <a:pt x="11451" y="27196"/>
                    <a:pt x="14454" y="27196"/>
                  </a:cubicBezTo>
                  <a:cubicBezTo>
                    <a:pt x="17480" y="27196"/>
                    <a:pt x="20817" y="26903"/>
                    <a:pt x="23365" y="26903"/>
                  </a:cubicBezTo>
                  <a:cubicBezTo>
                    <a:pt x="24024" y="26903"/>
                    <a:pt x="24630" y="26923"/>
                    <a:pt x="25164" y="26972"/>
                  </a:cubicBezTo>
                  <a:cubicBezTo>
                    <a:pt x="26108" y="27052"/>
                    <a:pt x="27443" y="27082"/>
                    <a:pt x="29044" y="27082"/>
                  </a:cubicBezTo>
                  <a:cubicBezTo>
                    <a:pt x="33730" y="27082"/>
                    <a:pt x="40692" y="26827"/>
                    <a:pt x="46793" y="26827"/>
                  </a:cubicBezTo>
                  <a:cubicBezTo>
                    <a:pt x="48877" y="26827"/>
                    <a:pt x="50860" y="26856"/>
                    <a:pt x="52618" y="26936"/>
                  </a:cubicBezTo>
                  <a:cubicBezTo>
                    <a:pt x="53734" y="26987"/>
                    <a:pt x="55192" y="27011"/>
                    <a:pt x="56894" y="27011"/>
                  </a:cubicBezTo>
                  <a:cubicBezTo>
                    <a:pt x="68408" y="27011"/>
                    <a:pt x="91085" y="25886"/>
                    <a:pt x="94391" y="24108"/>
                  </a:cubicBezTo>
                  <a:cubicBezTo>
                    <a:pt x="98221" y="22104"/>
                    <a:pt x="95035" y="10650"/>
                    <a:pt x="96109" y="7822"/>
                  </a:cubicBezTo>
                  <a:cubicBezTo>
                    <a:pt x="97111" y="5137"/>
                    <a:pt x="100333" y="4672"/>
                    <a:pt x="102087" y="2918"/>
                  </a:cubicBezTo>
                  <a:cubicBezTo>
                    <a:pt x="103841" y="1164"/>
                    <a:pt x="102123" y="484"/>
                    <a:pt x="100011" y="162"/>
                  </a:cubicBezTo>
                  <a:cubicBezTo>
                    <a:pt x="99333" y="47"/>
                    <a:pt x="98657" y="0"/>
                    <a:pt x="979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69"/>
            <p:cNvSpPr/>
            <p:nvPr/>
          </p:nvSpPr>
          <p:spPr>
            <a:xfrm>
              <a:off x="1276400" y="2406825"/>
              <a:ext cx="3112375" cy="844475"/>
            </a:xfrm>
            <a:custGeom>
              <a:rect b="b" l="l" r="r" t="t"/>
              <a:pathLst>
                <a:path extrusionOk="0" h="33779" w="124495">
                  <a:moveTo>
                    <a:pt x="120772" y="1"/>
                  </a:moveTo>
                  <a:cubicBezTo>
                    <a:pt x="120951" y="2864"/>
                    <a:pt x="120951" y="7518"/>
                    <a:pt x="119519" y="10524"/>
                  </a:cubicBezTo>
                  <a:cubicBezTo>
                    <a:pt x="117300" y="15178"/>
                    <a:pt x="114687" y="17576"/>
                    <a:pt x="114687" y="20189"/>
                  </a:cubicBezTo>
                  <a:cubicBezTo>
                    <a:pt x="114687" y="22802"/>
                    <a:pt x="114293" y="26811"/>
                    <a:pt x="109640" y="28028"/>
                  </a:cubicBezTo>
                  <a:cubicBezTo>
                    <a:pt x="105859" y="29024"/>
                    <a:pt x="68370" y="30956"/>
                    <a:pt x="43528" y="30956"/>
                  </a:cubicBezTo>
                  <a:cubicBezTo>
                    <a:pt x="38027" y="30956"/>
                    <a:pt x="33145" y="30862"/>
                    <a:pt x="29388" y="30641"/>
                  </a:cubicBezTo>
                  <a:cubicBezTo>
                    <a:pt x="8663" y="29424"/>
                    <a:pt x="9271" y="25236"/>
                    <a:pt x="9665" y="20976"/>
                  </a:cubicBezTo>
                  <a:cubicBezTo>
                    <a:pt x="10094" y="16753"/>
                    <a:pt x="9271" y="16753"/>
                    <a:pt x="5656" y="10131"/>
                  </a:cubicBezTo>
                  <a:cubicBezTo>
                    <a:pt x="3508" y="6193"/>
                    <a:pt x="3186" y="2972"/>
                    <a:pt x="3938" y="251"/>
                  </a:cubicBezTo>
                  <a:lnTo>
                    <a:pt x="3938" y="251"/>
                  </a:lnTo>
                  <a:cubicBezTo>
                    <a:pt x="0" y="5871"/>
                    <a:pt x="4618" y="13245"/>
                    <a:pt x="7302" y="16431"/>
                  </a:cubicBezTo>
                  <a:cubicBezTo>
                    <a:pt x="10667" y="20475"/>
                    <a:pt x="3651" y="25558"/>
                    <a:pt x="8126" y="30390"/>
                  </a:cubicBezTo>
                  <a:cubicBezTo>
                    <a:pt x="10420" y="32848"/>
                    <a:pt x="33321" y="33778"/>
                    <a:pt x="56756" y="33778"/>
                  </a:cubicBezTo>
                  <a:cubicBezTo>
                    <a:pt x="79392" y="33778"/>
                    <a:pt x="102525" y="32911"/>
                    <a:pt x="108065" y="31715"/>
                  </a:cubicBezTo>
                  <a:cubicBezTo>
                    <a:pt x="119304" y="29317"/>
                    <a:pt x="115116" y="24234"/>
                    <a:pt x="117336" y="20189"/>
                  </a:cubicBezTo>
                  <a:cubicBezTo>
                    <a:pt x="119340" y="16609"/>
                    <a:pt x="124495" y="5728"/>
                    <a:pt x="120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69"/>
            <p:cNvSpPr/>
            <p:nvPr/>
          </p:nvSpPr>
          <p:spPr>
            <a:xfrm>
              <a:off x="1704150" y="2783800"/>
              <a:ext cx="2269400" cy="229125"/>
            </a:xfrm>
            <a:custGeom>
              <a:rect b="b" l="l" r="r" t="t"/>
              <a:pathLst>
                <a:path extrusionOk="0" h="9165" w="90776">
                  <a:moveTo>
                    <a:pt x="37752" y="1"/>
                  </a:moveTo>
                  <a:cubicBezTo>
                    <a:pt x="17416" y="1"/>
                    <a:pt x="4433" y="1134"/>
                    <a:pt x="0" y="5110"/>
                  </a:cubicBezTo>
                  <a:cubicBezTo>
                    <a:pt x="644" y="6076"/>
                    <a:pt x="1396" y="6935"/>
                    <a:pt x="2219" y="7723"/>
                  </a:cubicBezTo>
                  <a:cubicBezTo>
                    <a:pt x="3530" y="8875"/>
                    <a:pt x="6239" y="9164"/>
                    <a:pt x="9255" y="9164"/>
                  </a:cubicBezTo>
                  <a:cubicBezTo>
                    <a:pt x="12293" y="9164"/>
                    <a:pt x="15641" y="8871"/>
                    <a:pt x="18183" y="8871"/>
                  </a:cubicBezTo>
                  <a:cubicBezTo>
                    <a:pt x="18840" y="8871"/>
                    <a:pt x="19444" y="8891"/>
                    <a:pt x="19974" y="8940"/>
                  </a:cubicBezTo>
                  <a:cubicBezTo>
                    <a:pt x="20916" y="9020"/>
                    <a:pt x="22255" y="9050"/>
                    <a:pt x="23864" y="9050"/>
                  </a:cubicBezTo>
                  <a:cubicBezTo>
                    <a:pt x="28420" y="9050"/>
                    <a:pt x="35136" y="8812"/>
                    <a:pt x="41101" y="8812"/>
                  </a:cubicBezTo>
                  <a:cubicBezTo>
                    <a:pt x="43358" y="8812"/>
                    <a:pt x="45508" y="8846"/>
                    <a:pt x="47392" y="8940"/>
                  </a:cubicBezTo>
                  <a:cubicBezTo>
                    <a:pt x="48487" y="8990"/>
                    <a:pt x="49911" y="9014"/>
                    <a:pt x="51572" y="9014"/>
                  </a:cubicBezTo>
                  <a:cubicBezTo>
                    <a:pt x="63061" y="9014"/>
                    <a:pt x="85886" y="7864"/>
                    <a:pt x="89201" y="6112"/>
                  </a:cubicBezTo>
                  <a:cubicBezTo>
                    <a:pt x="90024" y="5683"/>
                    <a:pt x="90525" y="4824"/>
                    <a:pt x="90776" y="3678"/>
                  </a:cubicBezTo>
                  <a:cubicBezTo>
                    <a:pt x="85550" y="2067"/>
                    <a:pt x="76422" y="671"/>
                    <a:pt x="60422" y="313"/>
                  </a:cubicBezTo>
                  <a:cubicBezTo>
                    <a:pt x="52082" y="126"/>
                    <a:pt x="44511" y="1"/>
                    <a:pt x="37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69"/>
            <p:cNvSpPr/>
            <p:nvPr/>
          </p:nvSpPr>
          <p:spPr>
            <a:xfrm>
              <a:off x="1501900" y="2096450"/>
              <a:ext cx="344875" cy="339675"/>
            </a:xfrm>
            <a:custGeom>
              <a:rect b="b" l="l" r="r" t="t"/>
              <a:pathLst>
                <a:path extrusionOk="0" h="13587" w="13795">
                  <a:moveTo>
                    <a:pt x="8979" y="136"/>
                  </a:moveTo>
                  <a:cubicBezTo>
                    <a:pt x="8981" y="137"/>
                    <a:pt x="8983" y="137"/>
                    <a:pt x="8985" y="138"/>
                  </a:cubicBezTo>
                  <a:cubicBezTo>
                    <a:pt x="8983" y="137"/>
                    <a:pt x="8981" y="137"/>
                    <a:pt x="8979" y="136"/>
                  </a:cubicBezTo>
                  <a:close/>
                  <a:moveTo>
                    <a:pt x="8264" y="1"/>
                  </a:moveTo>
                  <a:cubicBezTo>
                    <a:pt x="6552" y="1"/>
                    <a:pt x="4690" y="2098"/>
                    <a:pt x="4690" y="3539"/>
                  </a:cubicBezTo>
                  <a:lnTo>
                    <a:pt x="4690" y="5937"/>
                  </a:lnTo>
                  <a:cubicBezTo>
                    <a:pt x="4690" y="5937"/>
                    <a:pt x="1" y="10769"/>
                    <a:pt x="6157" y="13167"/>
                  </a:cubicBezTo>
                  <a:cubicBezTo>
                    <a:pt x="6732" y="13397"/>
                    <a:pt x="7912" y="13586"/>
                    <a:pt x="9149" y="13586"/>
                  </a:cubicBezTo>
                  <a:cubicBezTo>
                    <a:pt x="11380" y="13586"/>
                    <a:pt x="13795" y="12972"/>
                    <a:pt x="13173" y="10877"/>
                  </a:cubicBezTo>
                  <a:cubicBezTo>
                    <a:pt x="13030" y="10340"/>
                    <a:pt x="11849" y="10018"/>
                    <a:pt x="10990" y="9624"/>
                  </a:cubicBezTo>
                  <a:cubicBezTo>
                    <a:pt x="10811" y="9516"/>
                    <a:pt x="10596" y="9409"/>
                    <a:pt x="10453" y="9266"/>
                  </a:cubicBezTo>
                  <a:cubicBezTo>
                    <a:pt x="9737" y="8514"/>
                    <a:pt x="9164" y="7619"/>
                    <a:pt x="8806" y="6653"/>
                  </a:cubicBezTo>
                  <a:cubicBezTo>
                    <a:pt x="8490" y="5916"/>
                    <a:pt x="8415" y="131"/>
                    <a:pt x="8951" y="131"/>
                  </a:cubicBezTo>
                  <a:cubicBezTo>
                    <a:pt x="8960" y="131"/>
                    <a:pt x="8970" y="132"/>
                    <a:pt x="8979" y="136"/>
                  </a:cubicBezTo>
                  <a:lnTo>
                    <a:pt x="8979" y="136"/>
                  </a:lnTo>
                  <a:cubicBezTo>
                    <a:pt x="8748" y="43"/>
                    <a:pt x="8508" y="1"/>
                    <a:pt x="8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69"/>
            <p:cNvSpPr/>
            <p:nvPr/>
          </p:nvSpPr>
          <p:spPr>
            <a:xfrm>
              <a:off x="1613750" y="2089150"/>
              <a:ext cx="138750" cy="216575"/>
            </a:xfrm>
            <a:custGeom>
              <a:rect b="b" l="l" r="r" t="t"/>
              <a:pathLst>
                <a:path extrusionOk="0" h="8663" w="5550">
                  <a:moveTo>
                    <a:pt x="4762" y="1"/>
                  </a:moveTo>
                  <a:lnTo>
                    <a:pt x="4010" y="72"/>
                  </a:lnTo>
                  <a:lnTo>
                    <a:pt x="3759" y="72"/>
                  </a:lnTo>
                  <a:cubicBezTo>
                    <a:pt x="3688" y="72"/>
                    <a:pt x="3616" y="72"/>
                    <a:pt x="3580" y="108"/>
                  </a:cubicBezTo>
                  <a:cubicBezTo>
                    <a:pt x="3294" y="144"/>
                    <a:pt x="3008" y="215"/>
                    <a:pt x="2757" y="323"/>
                  </a:cubicBezTo>
                  <a:cubicBezTo>
                    <a:pt x="2614" y="359"/>
                    <a:pt x="2471" y="394"/>
                    <a:pt x="2363" y="466"/>
                  </a:cubicBezTo>
                  <a:lnTo>
                    <a:pt x="1970" y="681"/>
                  </a:lnTo>
                  <a:cubicBezTo>
                    <a:pt x="1468" y="1003"/>
                    <a:pt x="1039" y="1397"/>
                    <a:pt x="717" y="1898"/>
                  </a:cubicBezTo>
                  <a:cubicBezTo>
                    <a:pt x="395" y="2435"/>
                    <a:pt x="144" y="3007"/>
                    <a:pt x="72" y="3616"/>
                  </a:cubicBezTo>
                  <a:cubicBezTo>
                    <a:pt x="1" y="4224"/>
                    <a:pt x="37" y="4869"/>
                    <a:pt x="180" y="5477"/>
                  </a:cubicBezTo>
                  <a:cubicBezTo>
                    <a:pt x="359" y="6086"/>
                    <a:pt x="609" y="6658"/>
                    <a:pt x="967" y="7160"/>
                  </a:cubicBezTo>
                  <a:lnTo>
                    <a:pt x="788" y="6694"/>
                  </a:lnTo>
                  <a:cubicBezTo>
                    <a:pt x="609" y="6301"/>
                    <a:pt x="466" y="5871"/>
                    <a:pt x="395" y="5441"/>
                  </a:cubicBezTo>
                  <a:cubicBezTo>
                    <a:pt x="287" y="4797"/>
                    <a:pt x="323" y="4117"/>
                    <a:pt x="502" y="3509"/>
                  </a:cubicBezTo>
                  <a:cubicBezTo>
                    <a:pt x="717" y="2721"/>
                    <a:pt x="1146" y="2041"/>
                    <a:pt x="1755" y="1504"/>
                  </a:cubicBezTo>
                  <a:cubicBezTo>
                    <a:pt x="2113" y="1253"/>
                    <a:pt x="2507" y="1039"/>
                    <a:pt x="2900" y="896"/>
                  </a:cubicBezTo>
                  <a:cubicBezTo>
                    <a:pt x="3008" y="860"/>
                    <a:pt x="3115" y="824"/>
                    <a:pt x="3222" y="788"/>
                  </a:cubicBezTo>
                  <a:lnTo>
                    <a:pt x="3545" y="717"/>
                  </a:lnTo>
                  <a:cubicBezTo>
                    <a:pt x="3652" y="717"/>
                    <a:pt x="3795" y="681"/>
                    <a:pt x="3903" y="681"/>
                  </a:cubicBezTo>
                  <a:lnTo>
                    <a:pt x="3974" y="681"/>
                  </a:lnTo>
                  <a:lnTo>
                    <a:pt x="3938" y="860"/>
                  </a:lnTo>
                  <a:cubicBezTo>
                    <a:pt x="3903" y="1110"/>
                    <a:pt x="3867" y="1361"/>
                    <a:pt x="3831" y="1611"/>
                  </a:cubicBezTo>
                  <a:cubicBezTo>
                    <a:pt x="3759" y="2148"/>
                    <a:pt x="3724" y="2649"/>
                    <a:pt x="3688" y="3186"/>
                  </a:cubicBezTo>
                  <a:cubicBezTo>
                    <a:pt x="3688" y="4189"/>
                    <a:pt x="3831" y="5227"/>
                    <a:pt x="4153" y="6193"/>
                  </a:cubicBezTo>
                  <a:cubicBezTo>
                    <a:pt x="4439" y="7124"/>
                    <a:pt x="4905" y="7947"/>
                    <a:pt x="5549" y="8663"/>
                  </a:cubicBezTo>
                  <a:lnTo>
                    <a:pt x="5370" y="8341"/>
                  </a:lnTo>
                  <a:cubicBezTo>
                    <a:pt x="5191" y="8054"/>
                    <a:pt x="5048" y="7732"/>
                    <a:pt x="4905" y="7410"/>
                  </a:cubicBezTo>
                  <a:cubicBezTo>
                    <a:pt x="4439" y="6265"/>
                    <a:pt x="4225" y="5012"/>
                    <a:pt x="4260" y="3723"/>
                  </a:cubicBezTo>
                  <a:cubicBezTo>
                    <a:pt x="4296" y="2864"/>
                    <a:pt x="4368" y="2005"/>
                    <a:pt x="4547" y="1146"/>
                  </a:cubicBezTo>
                  <a:lnTo>
                    <a:pt x="4583" y="967"/>
                  </a:lnTo>
                  <a:lnTo>
                    <a:pt x="4618" y="717"/>
                  </a:lnTo>
                  <a:cubicBezTo>
                    <a:pt x="4690" y="466"/>
                    <a:pt x="4726" y="215"/>
                    <a:pt x="4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69"/>
            <p:cNvSpPr/>
            <p:nvPr/>
          </p:nvSpPr>
          <p:spPr>
            <a:xfrm>
              <a:off x="1568125" y="2235925"/>
              <a:ext cx="51925" cy="170925"/>
            </a:xfrm>
            <a:custGeom>
              <a:rect b="b" l="l" r="r" t="t"/>
              <a:pathLst>
                <a:path extrusionOk="0" h="6837" w="2077">
                  <a:moveTo>
                    <a:pt x="2076" y="0"/>
                  </a:moveTo>
                  <a:cubicBezTo>
                    <a:pt x="2076" y="0"/>
                    <a:pt x="1897" y="107"/>
                    <a:pt x="1575" y="358"/>
                  </a:cubicBezTo>
                  <a:cubicBezTo>
                    <a:pt x="1110" y="716"/>
                    <a:pt x="752" y="1181"/>
                    <a:pt x="466" y="1682"/>
                  </a:cubicBezTo>
                  <a:cubicBezTo>
                    <a:pt x="72" y="2506"/>
                    <a:pt x="0" y="3436"/>
                    <a:pt x="251" y="4295"/>
                  </a:cubicBezTo>
                  <a:cubicBezTo>
                    <a:pt x="537" y="5333"/>
                    <a:pt x="1182" y="6228"/>
                    <a:pt x="2041" y="6837"/>
                  </a:cubicBezTo>
                  <a:lnTo>
                    <a:pt x="1897" y="6658"/>
                  </a:lnTo>
                  <a:cubicBezTo>
                    <a:pt x="1826" y="6550"/>
                    <a:pt x="1719" y="6407"/>
                    <a:pt x="1611" y="6192"/>
                  </a:cubicBezTo>
                  <a:cubicBezTo>
                    <a:pt x="1253" y="5620"/>
                    <a:pt x="1003" y="5047"/>
                    <a:pt x="859" y="4439"/>
                  </a:cubicBezTo>
                  <a:cubicBezTo>
                    <a:pt x="824" y="4260"/>
                    <a:pt x="788" y="4081"/>
                    <a:pt x="752" y="3866"/>
                  </a:cubicBezTo>
                  <a:cubicBezTo>
                    <a:pt x="716" y="3687"/>
                    <a:pt x="716" y="3508"/>
                    <a:pt x="716" y="3293"/>
                  </a:cubicBezTo>
                  <a:cubicBezTo>
                    <a:pt x="716" y="2899"/>
                    <a:pt x="788" y="2506"/>
                    <a:pt x="931" y="2112"/>
                  </a:cubicBezTo>
                  <a:cubicBezTo>
                    <a:pt x="1217" y="1360"/>
                    <a:pt x="1575" y="644"/>
                    <a:pt x="2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69"/>
            <p:cNvSpPr/>
            <p:nvPr/>
          </p:nvSpPr>
          <p:spPr>
            <a:xfrm>
              <a:off x="1501900" y="2134800"/>
              <a:ext cx="304275" cy="301275"/>
            </a:xfrm>
            <a:custGeom>
              <a:rect b="b" l="l" r="r" t="t"/>
              <a:pathLst>
                <a:path extrusionOk="0" h="12051" w="12171">
                  <a:moveTo>
                    <a:pt x="5549" y="0"/>
                  </a:moveTo>
                  <a:cubicBezTo>
                    <a:pt x="5048" y="573"/>
                    <a:pt x="4725" y="1253"/>
                    <a:pt x="4690" y="2005"/>
                  </a:cubicBezTo>
                  <a:lnTo>
                    <a:pt x="4690" y="4403"/>
                  </a:lnTo>
                  <a:cubicBezTo>
                    <a:pt x="4690" y="4403"/>
                    <a:pt x="1" y="9235"/>
                    <a:pt x="6157" y="11633"/>
                  </a:cubicBezTo>
                  <a:cubicBezTo>
                    <a:pt x="7104" y="11916"/>
                    <a:pt x="8096" y="12050"/>
                    <a:pt x="9089" y="12050"/>
                  </a:cubicBezTo>
                  <a:cubicBezTo>
                    <a:pt x="9861" y="12050"/>
                    <a:pt x="10632" y="11969"/>
                    <a:pt x="11383" y="11812"/>
                  </a:cubicBezTo>
                  <a:cubicBezTo>
                    <a:pt x="11813" y="10774"/>
                    <a:pt x="12063" y="9701"/>
                    <a:pt x="12171" y="8591"/>
                  </a:cubicBezTo>
                  <a:cubicBezTo>
                    <a:pt x="11777" y="8412"/>
                    <a:pt x="11347" y="8269"/>
                    <a:pt x="10990" y="8090"/>
                  </a:cubicBezTo>
                  <a:cubicBezTo>
                    <a:pt x="10811" y="7982"/>
                    <a:pt x="10596" y="7875"/>
                    <a:pt x="10453" y="7732"/>
                  </a:cubicBezTo>
                  <a:cubicBezTo>
                    <a:pt x="9951" y="7267"/>
                    <a:pt x="9558" y="6730"/>
                    <a:pt x="9271" y="6121"/>
                  </a:cubicBezTo>
                  <a:cubicBezTo>
                    <a:pt x="8980" y="6761"/>
                    <a:pt x="8595" y="7283"/>
                    <a:pt x="8076" y="7283"/>
                  </a:cubicBezTo>
                  <a:cubicBezTo>
                    <a:pt x="7957" y="7283"/>
                    <a:pt x="7830" y="7255"/>
                    <a:pt x="7696" y="7195"/>
                  </a:cubicBezTo>
                  <a:cubicBezTo>
                    <a:pt x="6300" y="6586"/>
                    <a:pt x="4869" y="3007"/>
                    <a:pt x="5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69"/>
            <p:cNvSpPr/>
            <p:nvPr/>
          </p:nvSpPr>
          <p:spPr>
            <a:xfrm>
              <a:off x="1672825" y="1800000"/>
              <a:ext cx="2363375" cy="1194225"/>
            </a:xfrm>
            <a:custGeom>
              <a:rect b="b" l="l" r="r" t="t"/>
              <a:pathLst>
                <a:path extrusionOk="0" h="47769" w="94535">
                  <a:moveTo>
                    <a:pt x="25821" y="0"/>
                  </a:moveTo>
                  <a:cubicBezTo>
                    <a:pt x="21794" y="0"/>
                    <a:pt x="18957" y="526"/>
                    <a:pt x="18578" y="614"/>
                  </a:cubicBezTo>
                  <a:cubicBezTo>
                    <a:pt x="17611" y="792"/>
                    <a:pt x="19258" y="2725"/>
                    <a:pt x="19258" y="2725"/>
                  </a:cubicBezTo>
                  <a:cubicBezTo>
                    <a:pt x="19258" y="2725"/>
                    <a:pt x="18115" y="2448"/>
                    <a:pt x="17226" y="2448"/>
                  </a:cubicBezTo>
                  <a:cubicBezTo>
                    <a:pt x="16837" y="2448"/>
                    <a:pt x="16497" y="2501"/>
                    <a:pt x="16323" y="2654"/>
                  </a:cubicBezTo>
                  <a:cubicBezTo>
                    <a:pt x="15786" y="3119"/>
                    <a:pt x="17576" y="3584"/>
                    <a:pt x="17576" y="3584"/>
                  </a:cubicBezTo>
                  <a:cubicBezTo>
                    <a:pt x="5513" y="7593"/>
                    <a:pt x="2649" y="25312"/>
                    <a:pt x="2649" y="25312"/>
                  </a:cubicBezTo>
                  <a:cubicBezTo>
                    <a:pt x="2649" y="25312"/>
                    <a:pt x="0" y="29392"/>
                    <a:pt x="466" y="30180"/>
                  </a:cubicBezTo>
                  <a:cubicBezTo>
                    <a:pt x="570" y="30336"/>
                    <a:pt x="717" y="30398"/>
                    <a:pt x="886" y="30398"/>
                  </a:cubicBezTo>
                  <a:cubicBezTo>
                    <a:pt x="1527" y="30398"/>
                    <a:pt x="2470" y="29500"/>
                    <a:pt x="2470" y="29500"/>
                  </a:cubicBezTo>
                  <a:lnTo>
                    <a:pt x="2470" y="29500"/>
                  </a:lnTo>
                  <a:cubicBezTo>
                    <a:pt x="2470" y="29500"/>
                    <a:pt x="1253" y="32650"/>
                    <a:pt x="2005" y="33974"/>
                  </a:cubicBezTo>
                  <a:cubicBezTo>
                    <a:pt x="2164" y="34254"/>
                    <a:pt x="2320" y="34365"/>
                    <a:pt x="2466" y="34365"/>
                  </a:cubicBezTo>
                  <a:cubicBezTo>
                    <a:pt x="3014" y="34365"/>
                    <a:pt x="3437" y="32829"/>
                    <a:pt x="3437" y="32829"/>
                  </a:cubicBezTo>
                  <a:lnTo>
                    <a:pt x="3437" y="32829"/>
                  </a:lnTo>
                  <a:cubicBezTo>
                    <a:pt x="3437" y="32830"/>
                    <a:pt x="3329" y="42816"/>
                    <a:pt x="5405" y="44891"/>
                  </a:cubicBezTo>
                  <a:cubicBezTo>
                    <a:pt x="6894" y="46380"/>
                    <a:pt x="12189" y="46893"/>
                    <a:pt x="15781" y="46893"/>
                  </a:cubicBezTo>
                  <a:cubicBezTo>
                    <a:pt x="17200" y="46893"/>
                    <a:pt x="18353" y="46813"/>
                    <a:pt x="18900" y="46681"/>
                  </a:cubicBezTo>
                  <a:cubicBezTo>
                    <a:pt x="19430" y="46541"/>
                    <a:pt x="19915" y="46480"/>
                    <a:pt x="20429" y="46480"/>
                  </a:cubicBezTo>
                  <a:cubicBezTo>
                    <a:pt x="21757" y="46480"/>
                    <a:pt x="23281" y="46891"/>
                    <a:pt x="26274" y="47433"/>
                  </a:cubicBezTo>
                  <a:cubicBezTo>
                    <a:pt x="27514" y="47656"/>
                    <a:pt x="28862" y="47768"/>
                    <a:pt x="30163" y="47768"/>
                  </a:cubicBezTo>
                  <a:cubicBezTo>
                    <a:pt x="33256" y="47768"/>
                    <a:pt x="36089" y="47132"/>
                    <a:pt x="36618" y="45822"/>
                  </a:cubicBezTo>
                  <a:cubicBezTo>
                    <a:pt x="37406" y="43925"/>
                    <a:pt x="29710" y="42994"/>
                    <a:pt x="29710" y="42994"/>
                  </a:cubicBezTo>
                  <a:lnTo>
                    <a:pt x="32251" y="42314"/>
                  </a:lnTo>
                  <a:cubicBezTo>
                    <a:pt x="34220" y="42815"/>
                    <a:pt x="36117" y="43424"/>
                    <a:pt x="37979" y="44211"/>
                  </a:cubicBezTo>
                  <a:cubicBezTo>
                    <a:pt x="39938" y="45113"/>
                    <a:pt x="43708" y="45799"/>
                    <a:pt x="47527" y="45799"/>
                  </a:cubicBezTo>
                  <a:cubicBezTo>
                    <a:pt x="48104" y="45799"/>
                    <a:pt x="48681" y="45783"/>
                    <a:pt x="49254" y="45751"/>
                  </a:cubicBezTo>
                  <a:cubicBezTo>
                    <a:pt x="53620" y="45464"/>
                    <a:pt x="54372" y="43460"/>
                    <a:pt x="54373" y="43460"/>
                  </a:cubicBezTo>
                  <a:lnTo>
                    <a:pt x="54373" y="43460"/>
                  </a:lnTo>
                  <a:cubicBezTo>
                    <a:pt x="54098" y="45747"/>
                    <a:pt x="60943" y="46753"/>
                    <a:pt x="68711" y="46753"/>
                  </a:cubicBezTo>
                  <a:cubicBezTo>
                    <a:pt x="77113" y="46753"/>
                    <a:pt x="86593" y="45576"/>
                    <a:pt x="89308" y="43567"/>
                  </a:cubicBezTo>
                  <a:cubicBezTo>
                    <a:pt x="94534" y="39665"/>
                    <a:pt x="89308" y="33366"/>
                    <a:pt x="89308" y="33366"/>
                  </a:cubicBezTo>
                  <a:cubicBezTo>
                    <a:pt x="89308" y="33366"/>
                    <a:pt x="58847" y="15182"/>
                    <a:pt x="47071" y="6341"/>
                  </a:cubicBezTo>
                  <a:cubicBezTo>
                    <a:pt x="40086" y="1118"/>
                    <a:pt x="31690" y="0"/>
                    <a:pt x="25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69"/>
            <p:cNvSpPr/>
            <p:nvPr/>
          </p:nvSpPr>
          <p:spPr>
            <a:xfrm>
              <a:off x="1725625" y="2569700"/>
              <a:ext cx="2211250" cy="424525"/>
            </a:xfrm>
            <a:custGeom>
              <a:rect b="b" l="l" r="r" t="t"/>
              <a:pathLst>
                <a:path extrusionOk="0" h="16981" w="88450">
                  <a:moveTo>
                    <a:pt x="1683" y="0"/>
                  </a:moveTo>
                  <a:cubicBezTo>
                    <a:pt x="1074" y="1074"/>
                    <a:pt x="501" y="2184"/>
                    <a:pt x="0" y="3365"/>
                  </a:cubicBezTo>
                  <a:cubicBezTo>
                    <a:pt x="123" y="3524"/>
                    <a:pt x="242" y="3590"/>
                    <a:pt x="356" y="3590"/>
                  </a:cubicBezTo>
                  <a:cubicBezTo>
                    <a:pt x="906" y="3590"/>
                    <a:pt x="1325" y="2041"/>
                    <a:pt x="1325" y="2041"/>
                  </a:cubicBezTo>
                  <a:lnTo>
                    <a:pt x="1325" y="2041"/>
                  </a:lnTo>
                  <a:cubicBezTo>
                    <a:pt x="1325" y="2042"/>
                    <a:pt x="1217" y="12028"/>
                    <a:pt x="3293" y="14103"/>
                  </a:cubicBezTo>
                  <a:cubicBezTo>
                    <a:pt x="4782" y="15592"/>
                    <a:pt x="10077" y="16105"/>
                    <a:pt x="13669" y="16105"/>
                  </a:cubicBezTo>
                  <a:cubicBezTo>
                    <a:pt x="15088" y="16105"/>
                    <a:pt x="16241" y="16025"/>
                    <a:pt x="16788" y="15893"/>
                  </a:cubicBezTo>
                  <a:cubicBezTo>
                    <a:pt x="17318" y="15753"/>
                    <a:pt x="17803" y="15692"/>
                    <a:pt x="18317" y="15692"/>
                  </a:cubicBezTo>
                  <a:cubicBezTo>
                    <a:pt x="19645" y="15692"/>
                    <a:pt x="21169" y="16103"/>
                    <a:pt x="24162" y="16645"/>
                  </a:cubicBezTo>
                  <a:cubicBezTo>
                    <a:pt x="25402" y="16868"/>
                    <a:pt x="26750" y="16980"/>
                    <a:pt x="28051" y="16980"/>
                  </a:cubicBezTo>
                  <a:cubicBezTo>
                    <a:pt x="31144" y="16980"/>
                    <a:pt x="33977" y="16344"/>
                    <a:pt x="34506" y="15034"/>
                  </a:cubicBezTo>
                  <a:cubicBezTo>
                    <a:pt x="35294" y="13137"/>
                    <a:pt x="27634" y="12206"/>
                    <a:pt x="27634" y="12206"/>
                  </a:cubicBezTo>
                  <a:lnTo>
                    <a:pt x="30175" y="11526"/>
                  </a:lnTo>
                  <a:cubicBezTo>
                    <a:pt x="32144" y="12027"/>
                    <a:pt x="34041" y="12636"/>
                    <a:pt x="35867" y="13423"/>
                  </a:cubicBezTo>
                  <a:cubicBezTo>
                    <a:pt x="37857" y="14325"/>
                    <a:pt x="41631" y="15011"/>
                    <a:pt x="45451" y="15011"/>
                  </a:cubicBezTo>
                  <a:cubicBezTo>
                    <a:pt x="46027" y="15011"/>
                    <a:pt x="46605" y="14995"/>
                    <a:pt x="47178" y="14963"/>
                  </a:cubicBezTo>
                  <a:cubicBezTo>
                    <a:pt x="51544" y="14676"/>
                    <a:pt x="52296" y="12672"/>
                    <a:pt x="52296" y="12672"/>
                  </a:cubicBezTo>
                  <a:lnTo>
                    <a:pt x="52296" y="12672"/>
                  </a:lnTo>
                  <a:cubicBezTo>
                    <a:pt x="52021" y="14959"/>
                    <a:pt x="58867" y="15965"/>
                    <a:pt x="66635" y="15965"/>
                  </a:cubicBezTo>
                  <a:cubicBezTo>
                    <a:pt x="75036" y="15965"/>
                    <a:pt x="84517" y="14788"/>
                    <a:pt x="87232" y="12779"/>
                  </a:cubicBezTo>
                  <a:cubicBezTo>
                    <a:pt x="87698" y="12421"/>
                    <a:pt x="88091" y="12027"/>
                    <a:pt x="88449" y="11598"/>
                  </a:cubicBezTo>
                  <a:lnTo>
                    <a:pt x="88449" y="11598"/>
                  </a:lnTo>
                  <a:cubicBezTo>
                    <a:pt x="86381" y="11987"/>
                    <a:pt x="82133" y="12493"/>
                    <a:pt x="78649" y="12493"/>
                  </a:cubicBezTo>
                  <a:cubicBezTo>
                    <a:pt x="76043" y="12493"/>
                    <a:pt x="73865" y="12210"/>
                    <a:pt x="73344" y="11383"/>
                  </a:cubicBezTo>
                  <a:cubicBezTo>
                    <a:pt x="71840" y="9128"/>
                    <a:pt x="75348" y="4940"/>
                    <a:pt x="75348" y="4940"/>
                  </a:cubicBezTo>
                  <a:lnTo>
                    <a:pt x="75348" y="4940"/>
                  </a:lnTo>
                  <a:lnTo>
                    <a:pt x="45173" y="5370"/>
                  </a:lnTo>
                  <a:cubicBezTo>
                    <a:pt x="45173" y="5370"/>
                    <a:pt x="42978" y="8370"/>
                    <a:pt x="39413" y="8370"/>
                  </a:cubicBezTo>
                  <a:cubicBezTo>
                    <a:pt x="38659" y="8370"/>
                    <a:pt x="37844" y="8236"/>
                    <a:pt x="36976" y="7911"/>
                  </a:cubicBezTo>
                  <a:cubicBezTo>
                    <a:pt x="32001" y="6014"/>
                    <a:pt x="31607" y="3079"/>
                    <a:pt x="31607" y="3079"/>
                  </a:cubicBezTo>
                  <a:cubicBezTo>
                    <a:pt x="31607" y="3079"/>
                    <a:pt x="26803" y="10184"/>
                    <a:pt x="17523" y="10184"/>
                  </a:cubicBezTo>
                  <a:cubicBezTo>
                    <a:pt x="17258" y="10184"/>
                    <a:pt x="16989" y="10178"/>
                    <a:pt x="16716" y="10166"/>
                  </a:cubicBezTo>
                  <a:cubicBezTo>
                    <a:pt x="6944" y="9772"/>
                    <a:pt x="1969" y="645"/>
                    <a:pt x="1969" y="645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69"/>
            <p:cNvSpPr/>
            <p:nvPr/>
          </p:nvSpPr>
          <p:spPr>
            <a:xfrm>
              <a:off x="2785150" y="2690500"/>
              <a:ext cx="5400" cy="14350"/>
            </a:xfrm>
            <a:custGeom>
              <a:rect b="b" l="l" r="r" t="t"/>
              <a:pathLst>
                <a:path extrusionOk="0" h="574" w="216">
                  <a:moveTo>
                    <a:pt x="0" y="1"/>
                  </a:moveTo>
                  <a:cubicBezTo>
                    <a:pt x="72" y="180"/>
                    <a:pt x="143" y="394"/>
                    <a:pt x="215" y="573"/>
                  </a:cubicBezTo>
                  <a:cubicBezTo>
                    <a:pt x="179" y="359"/>
                    <a:pt x="143" y="180"/>
                    <a:pt x="143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69"/>
            <p:cNvSpPr/>
            <p:nvPr/>
          </p:nvSpPr>
          <p:spPr>
            <a:xfrm>
              <a:off x="2616025" y="1934350"/>
              <a:ext cx="1300250" cy="902225"/>
            </a:xfrm>
            <a:custGeom>
              <a:rect b="b" l="l" r="r" t="t"/>
              <a:pathLst>
                <a:path extrusionOk="0" h="36089" w="52010">
                  <a:moveTo>
                    <a:pt x="2076" y="16824"/>
                  </a:moveTo>
                  <a:lnTo>
                    <a:pt x="2112" y="16859"/>
                  </a:lnTo>
                  <a:lnTo>
                    <a:pt x="2184" y="16859"/>
                  </a:lnTo>
                  <a:lnTo>
                    <a:pt x="2148" y="16895"/>
                  </a:lnTo>
                  <a:cubicBezTo>
                    <a:pt x="2076" y="16967"/>
                    <a:pt x="2005" y="17074"/>
                    <a:pt x="1969" y="17182"/>
                  </a:cubicBezTo>
                  <a:cubicBezTo>
                    <a:pt x="1933" y="17217"/>
                    <a:pt x="1933" y="17253"/>
                    <a:pt x="1897" y="17289"/>
                  </a:cubicBezTo>
                  <a:cubicBezTo>
                    <a:pt x="1826" y="17396"/>
                    <a:pt x="1718" y="17504"/>
                    <a:pt x="1647" y="17575"/>
                  </a:cubicBezTo>
                  <a:cubicBezTo>
                    <a:pt x="1826" y="17253"/>
                    <a:pt x="1969" y="17003"/>
                    <a:pt x="2076" y="16824"/>
                  </a:cubicBezTo>
                  <a:close/>
                  <a:moveTo>
                    <a:pt x="859" y="19437"/>
                  </a:moveTo>
                  <a:lnTo>
                    <a:pt x="859" y="19437"/>
                  </a:lnTo>
                  <a:cubicBezTo>
                    <a:pt x="967" y="20117"/>
                    <a:pt x="1181" y="20761"/>
                    <a:pt x="1575" y="21334"/>
                  </a:cubicBezTo>
                  <a:cubicBezTo>
                    <a:pt x="1324" y="20976"/>
                    <a:pt x="1110" y="20618"/>
                    <a:pt x="967" y="20224"/>
                  </a:cubicBezTo>
                  <a:cubicBezTo>
                    <a:pt x="895" y="19974"/>
                    <a:pt x="859" y="19687"/>
                    <a:pt x="859" y="19437"/>
                  </a:cubicBezTo>
                  <a:close/>
                  <a:moveTo>
                    <a:pt x="51008" y="29495"/>
                  </a:moveTo>
                  <a:cubicBezTo>
                    <a:pt x="50900" y="29567"/>
                    <a:pt x="50793" y="29602"/>
                    <a:pt x="50650" y="29638"/>
                  </a:cubicBezTo>
                  <a:cubicBezTo>
                    <a:pt x="50471" y="29674"/>
                    <a:pt x="50328" y="29674"/>
                    <a:pt x="50328" y="29674"/>
                  </a:cubicBezTo>
                  <a:lnTo>
                    <a:pt x="50256" y="29674"/>
                  </a:lnTo>
                  <a:cubicBezTo>
                    <a:pt x="50184" y="29674"/>
                    <a:pt x="50113" y="29710"/>
                    <a:pt x="50005" y="29710"/>
                  </a:cubicBezTo>
                  <a:cubicBezTo>
                    <a:pt x="49791" y="29746"/>
                    <a:pt x="49576" y="29746"/>
                    <a:pt x="49361" y="29746"/>
                  </a:cubicBezTo>
                  <a:cubicBezTo>
                    <a:pt x="49898" y="29710"/>
                    <a:pt x="50471" y="29638"/>
                    <a:pt x="51008" y="29495"/>
                  </a:cubicBezTo>
                  <a:close/>
                  <a:moveTo>
                    <a:pt x="47643" y="29710"/>
                  </a:moveTo>
                  <a:cubicBezTo>
                    <a:pt x="47750" y="30175"/>
                    <a:pt x="47858" y="30640"/>
                    <a:pt x="47929" y="31142"/>
                  </a:cubicBezTo>
                  <a:cubicBezTo>
                    <a:pt x="47929" y="31321"/>
                    <a:pt x="47965" y="31499"/>
                    <a:pt x="48001" y="31678"/>
                  </a:cubicBezTo>
                  <a:cubicBezTo>
                    <a:pt x="47822" y="30963"/>
                    <a:pt x="47607" y="30282"/>
                    <a:pt x="47392" y="29710"/>
                  </a:cubicBezTo>
                  <a:close/>
                  <a:moveTo>
                    <a:pt x="8018" y="0"/>
                  </a:moveTo>
                  <a:cubicBezTo>
                    <a:pt x="7410" y="645"/>
                    <a:pt x="6873" y="1289"/>
                    <a:pt x="6372" y="1969"/>
                  </a:cubicBezTo>
                  <a:cubicBezTo>
                    <a:pt x="6014" y="2470"/>
                    <a:pt x="2005" y="8913"/>
                    <a:pt x="1897" y="10130"/>
                  </a:cubicBezTo>
                  <a:cubicBezTo>
                    <a:pt x="1826" y="10273"/>
                    <a:pt x="1647" y="10524"/>
                    <a:pt x="1503" y="10846"/>
                  </a:cubicBezTo>
                  <a:cubicBezTo>
                    <a:pt x="1146" y="11490"/>
                    <a:pt x="859" y="12170"/>
                    <a:pt x="609" y="12850"/>
                  </a:cubicBezTo>
                  <a:cubicBezTo>
                    <a:pt x="465" y="13208"/>
                    <a:pt x="358" y="13602"/>
                    <a:pt x="215" y="13960"/>
                  </a:cubicBezTo>
                  <a:cubicBezTo>
                    <a:pt x="143" y="14318"/>
                    <a:pt x="107" y="14640"/>
                    <a:pt x="36" y="14998"/>
                  </a:cubicBezTo>
                  <a:cubicBezTo>
                    <a:pt x="36" y="15320"/>
                    <a:pt x="0" y="15535"/>
                    <a:pt x="0" y="15714"/>
                  </a:cubicBezTo>
                  <a:cubicBezTo>
                    <a:pt x="0" y="15821"/>
                    <a:pt x="0" y="15893"/>
                    <a:pt x="36" y="16000"/>
                  </a:cubicBezTo>
                  <a:lnTo>
                    <a:pt x="36" y="16072"/>
                  </a:lnTo>
                  <a:cubicBezTo>
                    <a:pt x="36" y="16072"/>
                    <a:pt x="36" y="16108"/>
                    <a:pt x="36" y="16144"/>
                  </a:cubicBezTo>
                  <a:cubicBezTo>
                    <a:pt x="36" y="16215"/>
                    <a:pt x="72" y="16323"/>
                    <a:pt x="72" y="16394"/>
                  </a:cubicBezTo>
                  <a:cubicBezTo>
                    <a:pt x="143" y="16573"/>
                    <a:pt x="215" y="16716"/>
                    <a:pt x="358" y="16859"/>
                  </a:cubicBezTo>
                  <a:cubicBezTo>
                    <a:pt x="537" y="16967"/>
                    <a:pt x="752" y="17003"/>
                    <a:pt x="967" y="17003"/>
                  </a:cubicBezTo>
                  <a:cubicBezTo>
                    <a:pt x="1253" y="16967"/>
                    <a:pt x="1575" y="16931"/>
                    <a:pt x="1861" y="16895"/>
                  </a:cubicBezTo>
                  <a:lnTo>
                    <a:pt x="1861" y="16895"/>
                  </a:lnTo>
                  <a:cubicBezTo>
                    <a:pt x="1718" y="17038"/>
                    <a:pt x="1539" y="17253"/>
                    <a:pt x="1324" y="17504"/>
                  </a:cubicBezTo>
                  <a:cubicBezTo>
                    <a:pt x="1038" y="17862"/>
                    <a:pt x="788" y="18291"/>
                    <a:pt x="573" y="18685"/>
                  </a:cubicBezTo>
                  <a:cubicBezTo>
                    <a:pt x="358" y="19222"/>
                    <a:pt x="286" y="19795"/>
                    <a:pt x="430" y="20367"/>
                  </a:cubicBezTo>
                  <a:cubicBezTo>
                    <a:pt x="573" y="20904"/>
                    <a:pt x="859" y="21405"/>
                    <a:pt x="1181" y="21835"/>
                  </a:cubicBezTo>
                  <a:cubicBezTo>
                    <a:pt x="1503" y="22193"/>
                    <a:pt x="1790" y="22551"/>
                    <a:pt x="2148" y="22873"/>
                  </a:cubicBezTo>
                  <a:cubicBezTo>
                    <a:pt x="2434" y="23124"/>
                    <a:pt x="2720" y="23338"/>
                    <a:pt x="2864" y="23517"/>
                  </a:cubicBezTo>
                  <a:cubicBezTo>
                    <a:pt x="3043" y="23660"/>
                    <a:pt x="3150" y="23732"/>
                    <a:pt x="3150" y="23732"/>
                  </a:cubicBezTo>
                  <a:lnTo>
                    <a:pt x="3436" y="23983"/>
                  </a:lnTo>
                  <a:lnTo>
                    <a:pt x="3794" y="24233"/>
                  </a:lnTo>
                  <a:lnTo>
                    <a:pt x="4260" y="24520"/>
                  </a:lnTo>
                  <a:cubicBezTo>
                    <a:pt x="5119" y="25056"/>
                    <a:pt x="6014" y="25450"/>
                    <a:pt x="6980" y="25737"/>
                  </a:cubicBezTo>
                  <a:lnTo>
                    <a:pt x="7768" y="25951"/>
                  </a:lnTo>
                  <a:cubicBezTo>
                    <a:pt x="8018" y="26023"/>
                    <a:pt x="8269" y="26059"/>
                    <a:pt x="8519" y="26095"/>
                  </a:cubicBezTo>
                  <a:cubicBezTo>
                    <a:pt x="8877" y="26166"/>
                    <a:pt x="9235" y="26238"/>
                    <a:pt x="9629" y="26238"/>
                  </a:cubicBezTo>
                  <a:cubicBezTo>
                    <a:pt x="8949" y="26989"/>
                    <a:pt x="8340" y="27813"/>
                    <a:pt x="7839" y="28672"/>
                  </a:cubicBezTo>
                  <a:lnTo>
                    <a:pt x="7768" y="28779"/>
                  </a:lnTo>
                  <a:cubicBezTo>
                    <a:pt x="7732" y="28851"/>
                    <a:pt x="7696" y="28922"/>
                    <a:pt x="7660" y="28958"/>
                  </a:cubicBezTo>
                  <a:cubicBezTo>
                    <a:pt x="7302" y="29567"/>
                    <a:pt x="7087" y="30247"/>
                    <a:pt x="7052" y="30963"/>
                  </a:cubicBezTo>
                  <a:lnTo>
                    <a:pt x="6980" y="30819"/>
                  </a:lnTo>
                  <a:lnTo>
                    <a:pt x="6980" y="30819"/>
                  </a:lnTo>
                  <a:cubicBezTo>
                    <a:pt x="6980" y="30891"/>
                    <a:pt x="7016" y="30998"/>
                    <a:pt x="7052" y="31070"/>
                  </a:cubicBezTo>
                  <a:cubicBezTo>
                    <a:pt x="7087" y="31213"/>
                    <a:pt x="7123" y="31356"/>
                    <a:pt x="7159" y="31499"/>
                  </a:cubicBezTo>
                  <a:cubicBezTo>
                    <a:pt x="7374" y="32072"/>
                    <a:pt x="7875" y="32430"/>
                    <a:pt x="8448" y="32502"/>
                  </a:cubicBezTo>
                  <a:cubicBezTo>
                    <a:pt x="8547" y="32552"/>
                    <a:pt x="8655" y="32578"/>
                    <a:pt x="8763" y="32578"/>
                  </a:cubicBezTo>
                  <a:cubicBezTo>
                    <a:pt x="8887" y="32578"/>
                    <a:pt x="9013" y="32543"/>
                    <a:pt x="9128" y="32466"/>
                  </a:cubicBezTo>
                  <a:cubicBezTo>
                    <a:pt x="9271" y="32430"/>
                    <a:pt x="9414" y="32359"/>
                    <a:pt x="9557" y="32323"/>
                  </a:cubicBezTo>
                  <a:cubicBezTo>
                    <a:pt x="9629" y="32466"/>
                    <a:pt x="9772" y="32573"/>
                    <a:pt x="9808" y="32717"/>
                  </a:cubicBezTo>
                  <a:cubicBezTo>
                    <a:pt x="9967" y="32590"/>
                    <a:pt x="10176" y="32535"/>
                    <a:pt x="10418" y="32535"/>
                  </a:cubicBezTo>
                  <a:cubicBezTo>
                    <a:pt x="11752" y="32535"/>
                    <a:pt x="14109" y="34195"/>
                    <a:pt x="14927" y="34649"/>
                  </a:cubicBezTo>
                  <a:cubicBezTo>
                    <a:pt x="16030" y="35283"/>
                    <a:pt x="16963" y="35671"/>
                    <a:pt x="18000" y="35671"/>
                  </a:cubicBezTo>
                  <a:cubicBezTo>
                    <a:pt x="18545" y="35671"/>
                    <a:pt x="19118" y="35564"/>
                    <a:pt x="19759" y="35330"/>
                  </a:cubicBezTo>
                  <a:cubicBezTo>
                    <a:pt x="21728" y="34614"/>
                    <a:pt x="23839" y="32895"/>
                    <a:pt x="25916" y="32752"/>
                  </a:cubicBezTo>
                  <a:cubicBezTo>
                    <a:pt x="28922" y="32502"/>
                    <a:pt x="32036" y="32287"/>
                    <a:pt x="35043" y="32251"/>
                  </a:cubicBezTo>
                  <a:cubicBezTo>
                    <a:pt x="36018" y="32237"/>
                    <a:pt x="36847" y="32169"/>
                    <a:pt x="37630" y="32169"/>
                  </a:cubicBezTo>
                  <a:cubicBezTo>
                    <a:pt x="38861" y="32169"/>
                    <a:pt x="39979" y="32337"/>
                    <a:pt x="41379" y="33146"/>
                  </a:cubicBezTo>
                  <a:lnTo>
                    <a:pt x="41629" y="33289"/>
                  </a:lnTo>
                  <a:cubicBezTo>
                    <a:pt x="42453" y="33790"/>
                    <a:pt x="43383" y="34399"/>
                    <a:pt x="44242" y="34900"/>
                  </a:cubicBezTo>
                  <a:lnTo>
                    <a:pt x="44278" y="34900"/>
                  </a:lnTo>
                  <a:cubicBezTo>
                    <a:pt x="44636" y="35079"/>
                    <a:pt x="44994" y="35258"/>
                    <a:pt x="45388" y="35437"/>
                  </a:cubicBezTo>
                  <a:lnTo>
                    <a:pt x="45567" y="35508"/>
                  </a:lnTo>
                  <a:cubicBezTo>
                    <a:pt x="45173" y="35437"/>
                    <a:pt x="44815" y="35330"/>
                    <a:pt x="44421" y="35186"/>
                  </a:cubicBezTo>
                  <a:cubicBezTo>
                    <a:pt x="44171" y="35043"/>
                    <a:pt x="43885" y="34900"/>
                    <a:pt x="43598" y="34793"/>
                  </a:cubicBezTo>
                  <a:lnTo>
                    <a:pt x="43598" y="34793"/>
                  </a:lnTo>
                  <a:cubicBezTo>
                    <a:pt x="43562" y="34828"/>
                    <a:pt x="43813" y="35151"/>
                    <a:pt x="44314" y="35437"/>
                  </a:cubicBezTo>
                  <a:cubicBezTo>
                    <a:pt x="44923" y="35795"/>
                    <a:pt x="45603" y="36010"/>
                    <a:pt x="46319" y="36081"/>
                  </a:cubicBezTo>
                  <a:cubicBezTo>
                    <a:pt x="46374" y="36086"/>
                    <a:pt x="46429" y="36088"/>
                    <a:pt x="46483" y="36088"/>
                  </a:cubicBezTo>
                  <a:cubicBezTo>
                    <a:pt x="46850" y="36088"/>
                    <a:pt x="47193" y="35987"/>
                    <a:pt x="47536" y="35831"/>
                  </a:cubicBezTo>
                  <a:cubicBezTo>
                    <a:pt x="47858" y="35652"/>
                    <a:pt x="48108" y="35365"/>
                    <a:pt x="48287" y="35043"/>
                  </a:cubicBezTo>
                  <a:cubicBezTo>
                    <a:pt x="48430" y="34828"/>
                    <a:pt x="48502" y="34578"/>
                    <a:pt x="48574" y="34327"/>
                  </a:cubicBezTo>
                  <a:cubicBezTo>
                    <a:pt x="48609" y="34256"/>
                    <a:pt x="48609" y="34184"/>
                    <a:pt x="48645" y="34148"/>
                  </a:cubicBezTo>
                  <a:lnTo>
                    <a:pt x="48645" y="34077"/>
                  </a:lnTo>
                  <a:cubicBezTo>
                    <a:pt x="48645" y="34077"/>
                    <a:pt x="48645" y="33969"/>
                    <a:pt x="48645" y="33790"/>
                  </a:cubicBezTo>
                  <a:cubicBezTo>
                    <a:pt x="48681" y="33576"/>
                    <a:pt x="48681" y="33325"/>
                    <a:pt x="48681" y="33074"/>
                  </a:cubicBezTo>
                  <a:cubicBezTo>
                    <a:pt x="48645" y="32394"/>
                    <a:pt x="48538" y="31678"/>
                    <a:pt x="48395" y="30998"/>
                  </a:cubicBezTo>
                  <a:cubicBezTo>
                    <a:pt x="48287" y="30569"/>
                    <a:pt x="48144" y="30104"/>
                    <a:pt x="48001" y="29710"/>
                  </a:cubicBezTo>
                  <a:lnTo>
                    <a:pt x="48108" y="29710"/>
                  </a:lnTo>
                  <a:cubicBezTo>
                    <a:pt x="48430" y="29925"/>
                    <a:pt x="48788" y="30104"/>
                    <a:pt x="49182" y="30211"/>
                  </a:cubicBezTo>
                  <a:cubicBezTo>
                    <a:pt x="49469" y="30282"/>
                    <a:pt x="49755" y="30354"/>
                    <a:pt x="50041" y="30354"/>
                  </a:cubicBezTo>
                  <a:lnTo>
                    <a:pt x="50435" y="30354"/>
                  </a:lnTo>
                  <a:cubicBezTo>
                    <a:pt x="50578" y="30318"/>
                    <a:pt x="50721" y="30282"/>
                    <a:pt x="50865" y="30247"/>
                  </a:cubicBezTo>
                  <a:cubicBezTo>
                    <a:pt x="51187" y="30104"/>
                    <a:pt x="51437" y="29925"/>
                    <a:pt x="51616" y="29638"/>
                  </a:cubicBezTo>
                  <a:cubicBezTo>
                    <a:pt x="51759" y="29495"/>
                    <a:pt x="51831" y="29280"/>
                    <a:pt x="51867" y="29065"/>
                  </a:cubicBezTo>
                  <a:cubicBezTo>
                    <a:pt x="52010" y="28922"/>
                    <a:pt x="52010" y="28672"/>
                    <a:pt x="51867" y="28350"/>
                  </a:cubicBezTo>
                  <a:cubicBezTo>
                    <a:pt x="51688" y="28099"/>
                    <a:pt x="51580" y="27956"/>
                    <a:pt x="51580" y="27956"/>
                  </a:cubicBezTo>
                  <a:cubicBezTo>
                    <a:pt x="51580" y="27956"/>
                    <a:pt x="21119" y="9772"/>
                    <a:pt x="9343" y="931"/>
                  </a:cubicBezTo>
                  <a:cubicBezTo>
                    <a:pt x="8913" y="609"/>
                    <a:pt x="8448" y="322"/>
                    <a:pt x="8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69"/>
            <p:cNvSpPr/>
            <p:nvPr/>
          </p:nvSpPr>
          <p:spPr>
            <a:xfrm>
              <a:off x="2689400" y="2785350"/>
              <a:ext cx="349025" cy="102950"/>
            </a:xfrm>
            <a:custGeom>
              <a:rect b="b" l="l" r="r" t="t"/>
              <a:pathLst>
                <a:path extrusionOk="0" h="4118" w="13961">
                  <a:moveTo>
                    <a:pt x="6515" y="1"/>
                  </a:moveTo>
                  <a:cubicBezTo>
                    <a:pt x="5620" y="73"/>
                    <a:pt x="4725" y="144"/>
                    <a:pt x="3830" y="287"/>
                  </a:cubicBezTo>
                  <a:cubicBezTo>
                    <a:pt x="1897" y="609"/>
                    <a:pt x="0" y="1075"/>
                    <a:pt x="36" y="1146"/>
                  </a:cubicBezTo>
                  <a:cubicBezTo>
                    <a:pt x="36" y="1164"/>
                    <a:pt x="91" y="1172"/>
                    <a:pt x="191" y="1172"/>
                  </a:cubicBezTo>
                  <a:cubicBezTo>
                    <a:pt x="687" y="1172"/>
                    <a:pt x="2295" y="979"/>
                    <a:pt x="3902" y="860"/>
                  </a:cubicBezTo>
                  <a:cubicBezTo>
                    <a:pt x="4600" y="779"/>
                    <a:pt x="5318" y="739"/>
                    <a:pt x="5935" y="739"/>
                  </a:cubicBezTo>
                  <a:cubicBezTo>
                    <a:pt x="6141" y="739"/>
                    <a:pt x="6336" y="744"/>
                    <a:pt x="6515" y="753"/>
                  </a:cubicBezTo>
                  <a:cubicBezTo>
                    <a:pt x="7231" y="753"/>
                    <a:pt x="7696" y="788"/>
                    <a:pt x="7696" y="788"/>
                  </a:cubicBezTo>
                  <a:cubicBezTo>
                    <a:pt x="8090" y="788"/>
                    <a:pt x="8484" y="824"/>
                    <a:pt x="8877" y="860"/>
                  </a:cubicBezTo>
                  <a:cubicBezTo>
                    <a:pt x="9736" y="967"/>
                    <a:pt x="10560" y="1182"/>
                    <a:pt x="11347" y="1540"/>
                  </a:cubicBezTo>
                  <a:cubicBezTo>
                    <a:pt x="11741" y="1719"/>
                    <a:pt x="12135" y="1934"/>
                    <a:pt x="12493" y="2256"/>
                  </a:cubicBezTo>
                  <a:cubicBezTo>
                    <a:pt x="12815" y="2507"/>
                    <a:pt x="13065" y="2793"/>
                    <a:pt x="13316" y="3115"/>
                  </a:cubicBezTo>
                  <a:cubicBezTo>
                    <a:pt x="13710" y="3688"/>
                    <a:pt x="13924" y="4117"/>
                    <a:pt x="13960" y="4117"/>
                  </a:cubicBezTo>
                  <a:cubicBezTo>
                    <a:pt x="13924" y="3688"/>
                    <a:pt x="13781" y="3294"/>
                    <a:pt x="13566" y="2936"/>
                  </a:cubicBezTo>
                  <a:cubicBezTo>
                    <a:pt x="13352" y="2578"/>
                    <a:pt x="13065" y="2220"/>
                    <a:pt x="12779" y="1934"/>
                  </a:cubicBezTo>
                  <a:cubicBezTo>
                    <a:pt x="12421" y="1576"/>
                    <a:pt x="12027" y="1254"/>
                    <a:pt x="11598" y="1039"/>
                  </a:cubicBezTo>
                  <a:cubicBezTo>
                    <a:pt x="10774" y="609"/>
                    <a:pt x="9880" y="323"/>
                    <a:pt x="8985" y="180"/>
                  </a:cubicBezTo>
                  <a:cubicBezTo>
                    <a:pt x="8233" y="37"/>
                    <a:pt x="7732" y="1"/>
                    <a:pt x="773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69"/>
            <p:cNvSpPr/>
            <p:nvPr/>
          </p:nvSpPr>
          <p:spPr>
            <a:xfrm>
              <a:off x="2923850" y="2843200"/>
              <a:ext cx="80575" cy="81775"/>
            </a:xfrm>
            <a:custGeom>
              <a:rect b="b" l="l" r="r" t="t"/>
              <a:pathLst>
                <a:path extrusionOk="0" h="3271" w="3223">
                  <a:moveTo>
                    <a:pt x="204" y="0"/>
                  </a:moveTo>
                  <a:cubicBezTo>
                    <a:pt x="96" y="0"/>
                    <a:pt x="23" y="16"/>
                    <a:pt x="0" y="49"/>
                  </a:cubicBezTo>
                  <a:cubicBezTo>
                    <a:pt x="0" y="157"/>
                    <a:pt x="537" y="407"/>
                    <a:pt x="1039" y="694"/>
                  </a:cubicBezTo>
                  <a:cubicBezTo>
                    <a:pt x="1325" y="908"/>
                    <a:pt x="1611" y="1159"/>
                    <a:pt x="1898" y="1410"/>
                  </a:cubicBezTo>
                  <a:cubicBezTo>
                    <a:pt x="2184" y="1624"/>
                    <a:pt x="2399" y="1911"/>
                    <a:pt x="2614" y="2197"/>
                  </a:cubicBezTo>
                  <a:cubicBezTo>
                    <a:pt x="2721" y="2448"/>
                    <a:pt x="2828" y="2662"/>
                    <a:pt x="2936" y="2913"/>
                  </a:cubicBezTo>
                  <a:cubicBezTo>
                    <a:pt x="3007" y="3128"/>
                    <a:pt x="3043" y="3271"/>
                    <a:pt x="3115" y="3271"/>
                  </a:cubicBezTo>
                  <a:cubicBezTo>
                    <a:pt x="3150" y="3271"/>
                    <a:pt x="3186" y="3128"/>
                    <a:pt x="3222" y="2877"/>
                  </a:cubicBezTo>
                  <a:cubicBezTo>
                    <a:pt x="3222" y="2591"/>
                    <a:pt x="3186" y="2269"/>
                    <a:pt x="3079" y="1982"/>
                  </a:cubicBezTo>
                  <a:cubicBezTo>
                    <a:pt x="2971" y="1696"/>
                    <a:pt x="2828" y="1410"/>
                    <a:pt x="2649" y="1159"/>
                  </a:cubicBezTo>
                  <a:cubicBezTo>
                    <a:pt x="2506" y="980"/>
                    <a:pt x="2363" y="873"/>
                    <a:pt x="2363" y="873"/>
                  </a:cubicBezTo>
                  <a:lnTo>
                    <a:pt x="2291" y="765"/>
                  </a:lnTo>
                  <a:cubicBezTo>
                    <a:pt x="2220" y="729"/>
                    <a:pt x="2112" y="658"/>
                    <a:pt x="2041" y="622"/>
                  </a:cubicBezTo>
                  <a:cubicBezTo>
                    <a:pt x="1790" y="443"/>
                    <a:pt x="1540" y="336"/>
                    <a:pt x="1253" y="228"/>
                  </a:cubicBezTo>
                  <a:cubicBezTo>
                    <a:pt x="858" y="80"/>
                    <a:pt x="445" y="0"/>
                    <a:pt x="20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69"/>
            <p:cNvSpPr/>
            <p:nvPr/>
          </p:nvSpPr>
          <p:spPr>
            <a:xfrm>
              <a:off x="2880000" y="2867150"/>
              <a:ext cx="56300" cy="73975"/>
            </a:xfrm>
            <a:custGeom>
              <a:rect b="b" l="l" r="r" t="t"/>
              <a:pathLst>
                <a:path extrusionOk="0" h="2959" w="2252">
                  <a:moveTo>
                    <a:pt x="109" y="1"/>
                  </a:moveTo>
                  <a:cubicBezTo>
                    <a:pt x="69" y="1"/>
                    <a:pt x="44" y="8"/>
                    <a:pt x="36" y="22"/>
                  </a:cubicBezTo>
                  <a:cubicBezTo>
                    <a:pt x="1" y="129"/>
                    <a:pt x="358" y="416"/>
                    <a:pt x="645" y="738"/>
                  </a:cubicBezTo>
                  <a:cubicBezTo>
                    <a:pt x="788" y="953"/>
                    <a:pt x="931" y="1096"/>
                    <a:pt x="1003" y="1239"/>
                  </a:cubicBezTo>
                  <a:lnTo>
                    <a:pt x="1146" y="1454"/>
                  </a:lnTo>
                  <a:lnTo>
                    <a:pt x="1289" y="1669"/>
                  </a:lnTo>
                  <a:cubicBezTo>
                    <a:pt x="1432" y="1812"/>
                    <a:pt x="1540" y="1991"/>
                    <a:pt x="1647" y="2170"/>
                  </a:cubicBezTo>
                  <a:cubicBezTo>
                    <a:pt x="1826" y="2528"/>
                    <a:pt x="1933" y="2957"/>
                    <a:pt x="2041" y="2957"/>
                  </a:cubicBezTo>
                  <a:cubicBezTo>
                    <a:pt x="2046" y="2958"/>
                    <a:pt x="2050" y="2959"/>
                    <a:pt x="2055" y="2959"/>
                  </a:cubicBezTo>
                  <a:cubicBezTo>
                    <a:pt x="2189" y="2959"/>
                    <a:pt x="2252" y="2474"/>
                    <a:pt x="2148" y="1955"/>
                  </a:cubicBezTo>
                  <a:cubicBezTo>
                    <a:pt x="2077" y="1740"/>
                    <a:pt x="2005" y="1525"/>
                    <a:pt x="1898" y="1311"/>
                  </a:cubicBezTo>
                  <a:cubicBezTo>
                    <a:pt x="1826" y="1132"/>
                    <a:pt x="1754" y="1024"/>
                    <a:pt x="1754" y="1024"/>
                  </a:cubicBezTo>
                  <a:lnTo>
                    <a:pt x="1540" y="774"/>
                  </a:lnTo>
                  <a:cubicBezTo>
                    <a:pt x="1361" y="631"/>
                    <a:pt x="1182" y="487"/>
                    <a:pt x="1003" y="344"/>
                  </a:cubicBezTo>
                  <a:cubicBezTo>
                    <a:pt x="659" y="115"/>
                    <a:pt x="270" y="1"/>
                    <a:pt x="10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69"/>
            <p:cNvSpPr/>
            <p:nvPr/>
          </p:nvSpPr>
          <p:spPr>
            <a:xfrm>
              <a:off x="2789625" y="2727150"/>
              <a:ext cx="80550" cy="65175"/>
            </a:xfrm>
            <a:custGeom>
              <a:rect b="b" l="l" r="r" t="t"/>
              <a:pathLst>
                <a:path extrusionOk="0" h="2607" w="3222">
                  <a:moveTo>
                    <a:pt x="3105" y="0"/>
                  </a:moveTo>
                  <a:cubicBezTo>
                    <a:pt x="3020" y="0"/>
                    <a:pt x="2742" y="410"/>
                    <a:pt x="2399" y="754"/>
                  </a:cubicBezTo>
                  <a:cubicBezTo>
                    <a:pt x="2255" y="897"/>
                    <a:pt x="2076" y="1040"/>
                    <a:pt x="1897" y="1183"/>
                  </a:cubicBezTo>
                  <a:lnTo>
                    <a:pt x="1647" y="1362"/>
                  </a:lnTo>
                  <a:cubicBezTo>
                    <a:pt x="1432" y="1577"/>
                    <a:pt x="1182" y="1792"/>
                    <a:pt x="895" y="1971"/>
                  </a:cubicBezTo>
                  <a:cubicBezTo>
                    <a:pt x="501" y="2257"/>
                    <a:pt x="0" y="2472"/>
                    <a:pt x="36" y="2544"/>
                  </a:cubicBezTo>
                  <a:cubicBezTo>
                    <a:pt x="36" y="2586"/>
                    <a:pt x="125" y="2606"/>
                    <a:pt x="266" y="2606"/>
                  </a:cubicBezTo>
                  <a:cubicBezTo>
                    <a:pt x="482" y="2606"/>
                    <a:pt x="821" y="2559"/>
                    <a:pt x="1146" y="2472"/>
                  </a:cubicBezTo>
                  <a:cubicBezTo>
                    <a:pt x="1504" y="2329"/>
                    <a:pt x="1826" y="2150"/>
                    <a:pt x="2148" y="1935"/>
                  </a:cubicBezTo>
                  <a:lnTo>
                    <a:pt x="2363" y="1685"/>
                  </a:lnTo>
                  <a:cubicBezTo>
                    <a:pt x="2542" y="1506"/>
                    <a:pt x="2685" y="1291"/>
                    <a:pt x="2828" y="1076"/>
                  </a:cubicBezTo>
                  <a:cubicBezTo>
                    <a:pt x="3114" y="575"/>
                    <a:pt x="3222" y="38"/>
                    <a:pt x="3114" y="2"/>
                  </a:cubicBezTo>
                  <a:cubicBezTo>
                    <a:pt x="3112" y="1"/>
                    <a:pt x="3108" y="0"/>
                    <a:pt x="310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69"/>
            <p:cNvSpPr/>
            <p:nvPr/>
          </p:nvSpPr>
          <p:spPr>
            <a:xfrm>
              <a:off x="2473725" y="2652900"/>
              <a:ext cx="71625" cy="221975"/>
            </a:xfrm>
            <a:custGeom>
              <a:rect b="b" l="l" r="r" t="t"/>
              <a:pathLst>
                <a:path extrusionOk="0" h="8879" w="2865">
                  <a:moveTo>
                    <a:pt x="2753" y="0"/>
                  </a:moveTo>
                  <a:cubicBezTo>
                    <a:pt x="2660" y="0"/>
                    <a:pt x="1887" y="1058"/>
                    <a:pt x="1254" y="2185"/>
                  </a:cubicBezTo>
                  <a:cubicBezTo>
                    <a:pt x="967" y="2722"/>
                    <a:pt x="681" y="3294"/>
                    <a:pt x="466" y="3867"/>
                  </a:cubicBezTo>
                  <a:cubicBezTo>
                    <a:pt x="359" y="4118"/>
                    <a:pt x="287" y="4368"/>
                    <a:pt x="215" y="4655"/>
                  </a:cubicBezTo>
                  <a:lnTo>
                    <a:pt x="144" y="4869"/>
                  </a:lnTo>
                  <a:cubicBezTo>
                    <a:pt x="108" y="5084"/>
                    <a:pt x="108" y="5299"/>
                    <a:pt x="72" y="5514"/>
                  </a:cubicBezTo>
                  <a:cubicBezTo>
                    <a:pt x="1" y="6158"/>
                    <a:pt x="108" y="6802"/>
                    <a:pt x="394" y="7411"/>
                  </a:cubicBezTo>
                  <a:cubicBezTo>
                    <a:pt x="681" y="7984"/>
                    <a:pt x="1182" y="8449"/>
                    <a:pt x="1790" y="8699"/>
                  </a:cubicBezTo>
                  <a:cubicBezTo>
                    <a:pt x="2041" y="8807"/>
                    <a:pt x="2327" y="8878"/>
                    <a:pt x="2614" y="8878"/>
                  </a:cubicBezTo>
                  <a:cubicBezTo>
                    <a:pt x="2614" y="8807"/>
                    <a:pt x="2327" y="8664"/>
                    <a:pt x="1934" y="8413"/>
                  </a:cubicBezTo>
                  <a:cubicBezTo>
                    <a:pt x="1468" y="8127"/>
                    <a:pt x="1075" y="7697"/>
                    <a:pt x="896" y="7196"/>
                  </a:cubicBezTo>
                  <a:cubicBezTo>
                    <a:pt x="717" y="6659"/>
                    <a:pt x="681" y="6122"/>
                    <a:pt x="752" y="5549"/>
                  </a:cubicBezTo>
                  <a:cubicBezTo>
                    <a:pt x="788" y="5335"/>
                    <a:pt x="860" y="5156"/>
                    <a:pt x="896" y="5013"/>
                  </a:cubicBezTo>
                  <a:lnTo>
                    <a:pt x="931" y="4834"/>
                  </a:lnTo>
                  <a:cubicBezTo>
                    <a:pt x="931" y="4834"/>
                    <a:pt x="1003" y="4511"/>
                    <a:pt x="1146" y="4046"/>
                  </a:cubicBezTo>
                  <a:cubicBezTo>
                    <a:pt x="1289" y="3509"/>
                    <a:pt x="1504" y="2936"/>
                    <a:pt x="1755" y="2400"/>
                  </a:cubicBezTo>
                  <a:cubicBezTo>
                    <a:pt x="2256" y="1254"/>
                    <a:pt x="2864" y="73"/>
                    <a:pt x="2757" y="1"/>
                  </a:cubicBezTo>
                  <a:cubicBezTo>
                    <a:pt x="2756" y="1"/>
                    <a:pt x="2754" y="0"/>
                    <a:pt x="2753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69"/>
            <p:cNvSpPr/>
            <p:nvPr/>
          </p:nvSpPr>
          <p:spPr>
            <a:xfrm>
              <a:off x="2264325" y="2439050"/>
              <a:ext cx="252375" cy="455500"/>
            </a:xfrm>
            <a:custGeom>
              <a:rect b="b" l="l" r="r" t="t"/>
              <a:pathLst>
                <a:path extrusionOk="0" h="18220" w="10095">
                  <a:moveTo>
                    <a:pt x="9952" y="0"/>
                  </a:moveTo>
                  <a:cubicBezTo>
                    <a:pt x="9844" y="0"/>
                    <a:pt x="9808" y="2828"/>
                    <a:pt x="9379" y="5584"/>
                  </a:cubicBezTo>
                  <a:cubicBezTo>
                    <a:pt x="9164" y="6837"/>
                    <a:pt x="8878" y="8054"/>
                    <a:pt x="8484" y="9271"/>
                  </a:cubicBezTo>
                  <a:cubicBezTo>
                    <a:pt x="8341" y="9772"/>
                    <a:pt x="8126" y="10166"/>
                    <a:pt x="8019" y="10452"/>
                  </a:cubicBezTo>
                  <a:cubicBezTo>
                    <a:pt x="7911" y="10703"/>
                    <a:pt x="7840" y="10882"/>
                    <a:pt x="7840" y="10882"/>
                  </a:cubicBezTo>
                  <a:lnTo>
                    <a:pt x="7661" y="11347"/>
                  </a:lnTo>
                  <a:cubicBezTo>
                    <a:pt x="7482" y="11705"/>
                    <a:pt x="7303" y="12099"/>
                    <a:pt x="7088" y="12457"/>
                  </a:cubicBezTo>
                  <a:lnTo>
                    <a:pt x="6659" y="13173"/>
                  </a:lnTo>
                  <a:cubicBezTo>
                    <a:pt x="6480" y="13388"/>
                    <a:pt x="6301" y="13638"/>
                    <a:pt x="6122" y="13925"/>
                  </a:cubicBezTo>
                  <a:cubicBezTo>
                    <a:pt x="5943" y="14175"/>
                    <a:pt x="5728" y="14426"/>
                    <a:pt x="5477" y="14676"/>
                  </a:cubicBezTo>
                  <a:cubicBezTo>
                    <a:pt x="5263" y="14927"/>
                    <a:pt x="5012" y="15177"/>
                    <a:pt x="4761" y="15392"/>
                  </a:cubicBezTo>
                  <a:lnTo>
                    <a:pt x="3974" y="16072"/>
                  </a:lnTo>
                  <a:lnTo>
                    <a:pt x="3115" y="16573"/>
                  </a:lnTo>
                  <a:cubicBezTo>
                    <a:pt x="3007" y="16681"/>
                    <a:pt x="2864" y="16788"/>
                    <a:pt x="2721" y="16860"/>
                  </a:cubicBezTo>
                  <a:lnTo>
                    <a:pt x="2327" y="17074"/>
                  </a:lnTo>
                  <a:lnTo>
                    <a:pt x="1576" y="17468"/>
                  </a:lnTo>
                  <a:cubicBezTo>
                    <a:pt x="1039" y="17683"/>
                    <a:pt x="502" y="17934"/>
                    <a:pt x="1" y="18220"/>
                  </a:cubicBezTo>
                  <a:cubicBezTo>
                    <a:pt x="573" y="18112"/>
                    <a:pt x="1146" y="17969"/>
                    <a:pt x="1719" y="17755"/>
                  </a:cubicBezTo>
                  <a:lnTo>
                    <a:pt x="2506" y="17397"/>
                  </a:lnTo>
                  <a:lnTo>
                    <a:pt x="2936" y="17182"/>
                  </a:lnTo>
                  <a:cubicBezTo>
                    <a:pt x="3079" y="17110"/>
                    <a:pt x="3222" y="17039"/>
                    <a:pt x="3401" y="16931"/>
                  </a:cubicBezTo>
                  <a:lnTo>
                    <a:pt x="4296" y="16394"/>
                  </a:lnTo>
                  <a:lnTo>
                    <a:pt x="5119" y="15750"/>
                  </a:lnTo>
                  <a:cubicBezTo>
                    <a:pt x="5406" y="15535"/>
                    <a:pt x="5656" y="15285"/>
                    <a:pt x="5907" y="15034"/>
                  </a:cubicBezTo>
                  <a:cubicBezTo>
                    <a:pt x="6157" y="14784"/>
                    <a:pt x="6408" y="14533"/>
                    <a:pt x="6623" y="14247"/>
                  </a:cubicBezTo>
                  <a:lnTo>
                    <a:pt x="7231" y="13495"/>
                  </a:lnTo>
                  <a:lnTo>
                    <a:pt x="7697" y="12743"/>
                  </a:lnTo>
                  <a:cubicBezTo>
                    <a:pt x="7947" y="12385"/>
                    <a:pt x="8162" y="11992"/>
                    <a:pt x="8341" y="11598"/>
                  </a:cubicBezTo>
                  <a:cubicBezTo>
                    <a:pt x="8484" y="11347"/>
                    <a:pt x="8556" y="11168"/>
                    <a:pt x="8556" y="11168"/>
                  </a:cubicBezTo>
                  <a:lnTo>
                    <a:pt x="8735" y="10703"/>
                  </a:lnTo>
                  <a:cubicBezTo>
                    <a:pt x="8842" y="10417"/>
                    <a:pt x="9021" y="10023"/>
                    <a:pt x="9128" y="9486"/>
                  </a:cubicBezTo>
                  <a:cubicBezTo>
                    <a:pt x="9522" y="8233"/>
                    <a:pt x="9773" y="6945"/>
                    <a:pt x="9880" y="5656"/>
                  </a:cubicBezTo>
                  <a:cubicBezTo>
                    <a:pt x="10023" y="4367"/>
                    <a:pt x="10095" y="3043"/>
                    <a:pt x="10059" y="1754"/>
                  </a:cubicBezTo>
                  <a:cubicBezTo>
                    <a:pt x="10095" y="1182"/>
                    <a:pt x="10059" y="573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69"/>
            <p:cNvSpPr/>
            <p:nvPr/>
          </p:nvSpPr>
          <p:spPr>
            <a:xfrm>
              <a:off x="2344875" y="2856575"/>
              <a:ext cx="251475" cy="95250"/>
            </a:xfrm>
            <a:custGeom>
              <a:rect b="b" l="l" r="r" t="t"/>
              <a:pathLst>
                <a:path extrusionOk="0" h="3810" w="10059">
                  <a:moveTo>
                    <a:pt x="393" y="1"/>
                  </a:moveTo>
                  <a:cubicBezTo>
                    <a:pt x="147" y="1"/>
                    <a:pt x="0" y="17"/>
                    <a:pt x="0" y="51"/>
                  </a:cubicBezTo>
                  <a:cubicBezTo>
                    <a:pt x="0" y="159"/>
                    <a:pt x="1360" y="409"/>
                    <a:pt x="2756" y="767"/>
                  </a:cubicBezTo>
                  <a:cubicBezTo>
                    <a:pt x="4117" y="1089"/>
                    <a:pt x="5477" y="1447"/>
                    <a:pt x="5477" y="1447"/>
                  </a:cubicBezTo>
                  <a:cubicBezTo>
                    <a:pt x="5477" y="1447"/>
                    <a:pt x="5799" y="1519"/>
                    <a:pt x="6300" y="1662"/>
                  </a:cubicBezTo>
                  <a:cubicBezTo>
                    <a:pt x="6837" y="1769"/>
                    <a:pt x="7481" y="1948"/>
                    <a:pt x="8161" y="2163"/>
                  </a:cubicBezTo>
                  <a:cubicBezTo>
                    <a:pt x="8806" y="2414"/>
                    <a:pt x="9450" y="2700"/>
                    <a:pt x="9701" y="3058"/>
                  </a:cubicBezTo>
                  <a:cubicBezTo>
                    <a:pt x="9808" y="3237"/>
                    <a:pt x="9808" y="3416"/>
                    <a:pt x="9736" y="3559"/>
                  </a:cubicBezTo>
                  <a:cubicBezTo>
                    <a:pt x="9665" y="3702"/>
                    <a:pt x="9629" y="3774"/>
                    <a:pt x="9665" y="3810"/>
                  </a:cubicBezTo>
                  <a:cubicBezTo>
                    <a:pt x="9665" y="3810"/>
                    <a:pt x="9736" y="3774"/>
                    <a:pt x="9880" y="3667"/>
                  </a:cubicBezTo>
                  <a:lnTo>
                    <a:pt x="9951" y="3523"/>
                  </a:lnTo>
                  <a:cubicBezTo>
                    <a:pt x="9987" y="3488"/>
                    <a:pt x="9987" y="3416"/>
                    <a:pt x="9987" y="3380"/>
                  </a:cubicBezTo>
                  <a:cubicBezTo>
                    <a:pt x="10059" y="3237"/>
                    <a:pt x="10023" y="3058"/>
                    <a:pt x="9951" y="2915"/>
                  </a:cubicBezTo>
                  <a:cubicBezTo>
                    <a:pt x="9701" y="2342"/>
                    <a:pt x="8985" y="1984"/>
                    <a:pt x="8340" y="1662"/>
                  </a:cubicBezTo>
                  <a:cubicBezTo>
                    <a:pt x="7768" y="1376"/>
                    <a:pt x="7123" y="1161"/>
                    <a:pt x="6515" y="946"/>
                  </a:cubicBezTo>
                  <a:cubicBezTo>
                    <a:pt x="5978" y="803"/>
                    <a:pt x="5656" y="696"/>
                    <a:pt x="5656" y="696"/>
                  </a:cubicBezTo>
                  <a:cubicBezTo>
                    <a:pt x="5656" y="696"/>
                    <a:pt x="4260" y="409"/>
                    <a:pt x="2828" y="194"/>
                  </a:cubicBezTo>
                  <a:cubicBezTo>
                    <a:pt x="1880" y="73"/>
                    <a:pt x="914" y="1"/>
                    <a:pt x="39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69"/>
            <p:cNvSpPr/>
            <p:nvPr/>
          </p:nvSpPr>
          <p:spPr>
            <a:xfrm>
              <a:off x="2425400" y="2900400"/>
              <a:ext cx="131575" cy="78275"/>
            </a:xfrm>
            <a:custGeom>
              <a:rect b="b" l="l" r="r" t="t"/>
              <a:pathLst>
                <a:path extrusionOk="0" h="3131" w="5263">
                  <a:moveTo>
                    <a:pt x="242" y="1"/>
                  </a:moveTo>
                  <a:cubicBezTo>
                    <a:pt x="92" y="1"/>
                    <a:pt x="1" y="16"/>
                    <a:pt x="1" y="52"/>
                  </a:cubicBezTo>
                  <a:cubicBezTo>
                    <a:pt x="1" y="160"/>
                    <a:pt x="717" y="374"/>
                    <a:pt x="1468" y="661"/>
                  </a:cubicBezTo>
                  <a:cubicBezTo>
                    <a:pt x="1934" y="840"/>
                    <a:pt x="2399" y="1054"/>
                    <a:pt x="2829" y="1305"/>
                  </a:cubicBezTo>
                  <a:cubicBezTo>
                    <a:pt x="2829" y="1305"/>
                    <a:pt x="3008" y="1377"/>
                    <a:pt x="3258" y="1520"/>
                  </a:cubicBezTo>
                  <a:cubicBezTo>
                    <a:pt x="3544" y="1663"/>
                    <a:pt x="3831" y="1842"/>
                    <a:pt x="4117" y="2057"/>
                  </a:cubicBezTo>
                  <a:cubicBezTo>
                    <a:pt x="4368" y="2271"/>
                    <a:pt x="4618" y="2522"/>
                    <a:pt x="4869" y="2773"/>
                  </a:cubicBezTo>
                  <a:cubicBezTo>
                    <a:pt x="5048" y="2987"/>
                    <a:pt x="5155" y="3131"/>
                    <a:pt x="5227" y="3131"/>
                  </a:cubicBezTo>
                  <a:cubicBezTo>
                    <a:pt x="5263" y="3095"/>
                    <a:pt x="5227" y="2916"/>
                    <a:pt x="5119" y="2629"/>
                  </a:cubicBezTo>
                  <a:cubicBezTo>
                    <a:pt x="4940" y="2271"/>
                    <a:pt x="4726" y="1949"/>
                    <a:pt x="4475" y="1663"/>
                  </a:cubicBezTo>
                  <a:cubicBezTo>
                    <a:pt x="4225" y="1377"/>
                    <a:pt x="3938" y="1126"/>
                    <a:pt x="3616" y="911"/>
                  </a:cubicBezTo>
                  <a:cubicBezTo>
                    <a:pt x="3330" y="732"/>
                    <a:pt x="3151" y="625"/>
                    <a:pt x="3151" y="625"/>
                  </a:cubicBezTo>
                  <a:cubicBezTo>
                    <a:pt x="3151" y="625"/>
                    <a:pt x="2972" y="553"/>
                    <a:pt x="2685" y="446"/>
                  </a:cubicBezTo>
                  <a:cubicBezTo>
                    <a:pt x="2327" y="339"/>
                    <a:pt x="1969" y="231"/>
                    <a:pt x="1576" y="160"/>
                  </a:cubicBezTo>
                  <a:cubicBezTo>
                    <a:pt x="1075" y="64"/>
                    <a:pt x="542" y="1"/>
                    <a:pt x="24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69"/>
            <p:cNvSpPr/>
            <p:nvPr/>
          </p:nvSpPr>
          <p:spPr>
            <a:xfrm>
              <a:off x="2341300" y="2942125"/>
              <a:ext cx="112775" cy="50200"/>
            </a:xfrm>
            <a:custGeom>
              <a:rect b="b" l="l" r="r" t="t"/>
              <a:pathLst>
                <a:path extrusionOk="0" h="2008" w="4511">
                  <a:moveTo>
                    <a:pt x="763" y="1"/>
                  </a:moveTo>
                  <a:cubicBezTo>
                    <a:pt x="335" y="1"/>
                    <a:pt x="0" y="60"/>
                    <a:pt x="0" y="137"/>
                  </a:cubicBezTo>
                  <a:cubicBezTo>
                    <a:pt x="0" y="245"/>
                    <a:pt x="609" y="388"/>
                    <a:pt x="1181" y="567"/>
                  </a:cubicBezTo>
                  <a:cubicBezTo>
                    <a:pt x="1754" y="710"/>
                    <a:pt x="2291" y="960"/>
                    <a:pt x="2291" y="960"/>
                  </a:cubicBezTo>
                  <a:lnTo>
                    <a:pt x="2649" y="1104"/>
                  </a:lnTo>
                  <a:cubicBezTo>
                    <a:pt x="2899" y="1175"/>
                    <a:pt x="3114" y="1283"/>
                    <a:pt x="3365" y="1390"/>
                  </a:cubicBezTo>
                  <a:cubicBezTo>
                    <a:pt x="3825" y="1653"/>
                    <a:pt x="4256" y="2007"/>
                    <a:pt x="4406" y="2007"/>
                  </a:cubicBezTo>
                  <a:cubicBezTo>
                    <a:pt x="4419" y="2007"/>
                    <a:pt x="4430" y="2004"/>
                    <a:pt x="4439" y="1998"/>
                  </a:cubicBezTo>
                  <a:cubicBezTo>
                    <a:pt x="4510" y="1927"/>
                    <a:pt x="4188" y="1390"/>
                    <a:pt x="3651" y="960"/>
                  </a:cubicBezTo>
                  <a:cubicBezTo>
                    <a:pt x="3436" y="746"/>
                    <a:pt x="3186" y="602"/>
                    <a:pt x="2899" y="459"/>
                  </a:cubicBezTo>
                  <a:lnTo>
                    <a:pt x="2542" y="245"/>
                  </a:lnTo>
                  <a:cubicBezTo>
                    <a:pt x="2148" y="137"/>
                    <a:pt x="1718" y="66"/>
                    <a:pt x="1289" y="30"/>
                  </a:cubicBezTo>
                  <a:cubicBezTo>
                    <a:pt x="1109" y="10"/>
                    <a:pt x="929" y="1"/>
                    <a:pt x="76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69"/>
            <p:cNvSpPr/>
            <p:nvPr/>
          </p:nvSpPr>
          <p:spPr>
            <a:xfrm>
              <a:off x="1773950" y="2840850"/>
              <a:ext cx="396450" cy="137825"/>
            </a:xfrm>
            <a:custGeom>
              <a:rect b="b" l="l" r="r" t="t"/>
              <a:pathLst>
                <a:path extrusionOk="0" h="5513" w="15858">
                  <a:moveTo>
                    <a:pt x="36" y="0"/>
                  </a:moveTo>
                  <a:cubicBezTo>
                    <a:pt x="0" y="501"/>
                    <a:pt x="72" y="1002"/>
                    <a:pt x="287" y="1432"/>
                  </a:cubicBezTo>
                  <a:cubicBezTo>
                    <a:pt x="430" y="1933"/>
                    <a:pt x="680" y="2363"/>
                    <a:pt x="967" y="2792"/>
                  </a:cubicBezTo>
                  <a:cubicBezTo>
                    <a:pt x="1325" y="3257"/>
                    <a:pt x="1754" y="3651"/>
                    <a:pt x="2219" y="4009"/>
                  </a:cubicBezTo>
                  <a:cubicBezTo>
                    <a:pt x="3150" y="4582"/>
                    <a:pt x="4152" y="5011"/>
                    <a:pt x="5226" y="5226"/>
                  </a:cubicBezTo>
                  <a:cubicBezTo>
                    <a:pt x="5692" y="5334"/>
                    <a:pt x="6049" y="5369"/>
                    <a:pt x="6300" y="5405"/>
                  </a:cubicBezTo>
                  <a:cubicBezTo>
                    <a:pt x="6551" y="5441"/>
                    <a:pt x="6694" y="5441"/>
                    <a:pt x="6694" y="5441"/>
                  </a:cubicBezTo>
                  <a:cubicBezTo>
                    <a:pt x="6694" y="5441"/>
                    <a:pt x="7267" y="5513"/>
                    <a:pt x="8161" y="5513"/>
                  </a:cubicBezTo>
                  <a:cubicBezTo>
                    <a:pt x="9199" y="5513"/>
                    <a:pt x="10273" y="5441"/>
                    <a:pt x="11311" y="5334"/>
                  </a:cubicBezTo>
                  <a:cubicBezTo>
                    <a:pt x="12457" y="5226"/>
                    <a:pt x="13602" y="5083"/>
                    <a:pt x="14461" y="4940"/>
                  </a:cubicBezTo>
                  <a:cubicBezTo>
                    <a:pt x="14927" y="4904"/>
                    <a:pt x="15392" y="4832"/>
                    <a:pt x="15857" y="4689"/>
                  </a:cubicBezTo>
                  <a:cubicBezTo>
                    <a:pt x="15585" y="4647"/>
                    <a:pt x="15300" y="4630"/>
                    <a:pt x="15017" y="4630"/>
                  </a:cubicBezTo>
                  <a:cubicBezTo>
                    <a:pt x="14817" y="4630"/>
                    <a:pt x="14618" y="4639"/>
                    <a:pt x="14425" y="4653"/>
                  </a:cubicBezTo>
                  <a:lnTo>
                    <a:pt x="11276" y="4797"/>
                  </a:lnTo>
                  <a:cubicBezTo>
                    <a:pt x="10721" y="4832"/>
                    <a:pt x="10157" y="4850"/>
                    <a:pt x="9624" y="4850"/>
                  </a:cubicBezTo>
                  <a:cubicBezTo>
                    <a:pt x="9092" y="4850"/>
                    <a:pt x="8591" y="4832"/>
                    <a:pt x="8161" y="4797"/>
                  </a:cubicBezTo>
                  <a:cubicBezTo>
                    <a:pt x="7302" y="4761"/>
                    <a:pt x="6765" y="4689"/>
                    <a:pt x="6765" y="4689"/>
                  </a:cubicBezTo>
                  <a:cubicBezTo>
                    <a:pt x="6765" y="4689"/>
                    <a:pt x="6622" y="4689"/>
                    <a:pt x="6372" y="4653"/>
                  </a:cubicBezTo>
                  <a:cubicBezTo>
                    <a:pt x="6121" y="4618"/>
                    <a:pt x="5763" y="4618"/>
                    <a:pt x="5369" y="4546"/>
                  </a:cubicBezTo>
                  <a:cubicBezTo>
                    <a:pt x="4367" y="4367"/>
                    <a:pt x="3401" y="4045"/>
                    <a:pt x="2506" y="3544"/>
                  </a:cubicBezTo>
                  <a:cubicBezTo>
                    <a:pt x="2076" y="3257"/>
                    <a:pt x="1647" y="2900"/>
                    <a:pt x="1289" y="2506"/>
                  </a:cubicBezTo>
                  <a:cubicBezTo>
                    <a:pt x="1002" y="2148"/>
                    <a:pt x="716" y="1754"/>
                    <a:pt x="537" y="1325"/>
                  </a:cubicBezTo>
                  <a:cubicBezTo>
                    <a:pt x="215" y="573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69"/>
            <p:cNvSpPr/>
            <p:nvPr/>
          </p:nvSpPr>
          <p:spPr>
            <a:xfrm>
              <a:off x="1968125" y="2890650"/>
              <a:ext cx="230000" cy="33450"/>
            </a:xfrm>
            <a:custGeom>
              <a:rect b="b" l="l" r="r" t="t"/>
              <a:pathLst>
                <a:path extrusionOk="0" h="1338" w="9200">
                  <a:moveTo>
                    <a:pt x="95" y="0"/>
                  </a:moveTo>
                  <a:cubicBezTo>
                    <a:pt x="61" y="0"/>
                    <a:pt x="41" y="4"/>
                    <a:pt x="36" y="13"/>
                  </a:cubicBezTo>
                  <a:cubicBezTo>
                    <a:pt x="1" y="120"/>
                    <a:pt x="1074" y="585"/>
                    <a:pt x="2220" y="908"/>
                  </a:cubicBezTo>
                  <a:cubicBezTo>
                    <a:pt x="2793" y="1015"/>
                    <a:pt x="3365" y="1158"/>
                    <a:pt x="3795" y="1230"/>
                  </a:cubicBezTo>
                  <a:lnTo>
                    <a:pt x="4547" y="1337"/>
                  </a:lnTo>
                  <a:lnTo>
                    <a:pt x="5262" y="1337"/>
                  </a:lnTo>
                  <a:cubicBezTo>
                    <a:pt x="5799" y="1337"/>
                    <a:pt x="6336" y="1301"/>
                    <a:pt x="6873" y="1265"/>
                  </a:cubicBezTo>
                  <a:cubicBezTo>
                    <a:pt x="8054" y="1122"/>
                    <a:pt x="9200" y="764"/>
                    <a:pt x="9164" y="693"/>
                  </a:cubicBezTo>
                  <a:cubicBezTo>
                    <a:pt x="9154" y="663"/>
                    <a:pt x="9062" y="653"/>
                    <a:pt x="8910" y="653"/>
                  </a:cubicBezTo>
                  <a:cubicBezTo>
                    <a:pt x="8506" y="653"/>
                    <a:pt x="7680" y="729"/>
                    <a:pt x="6873" y="729"/>
                  </a:cubicBezTo>
                  <a:cubicBezTo>
                    <a:pt x="6301" y="693"/>
                    <a:pt x="5728" y="729"/>
                    <a:pt x="5298" y="657"/>
                  </a:cubicBezTo>
                  <a:lnTo>
                    <a:pt x="4582" y="585"/>
                  </a:lnTo>
                  <a:lnTo>
                    <a:pt x="3902" y="514"/>
                  </a:lnTo>
                  <a:cubicBezTo>
                    <a:pt x="3437" y="514"/>
                    <a:pt x="2900" y="406"/>
                    <a:pt x="2327" y="371"/>
                  </a:cubicBezTo>
                  <a:cubicBezTo>
                    <a:pt x="1351" y="213"/>
                    <a:pt x="346" y="0"/>
                    <a:pt x="9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69"/>
            <p:cNvSpPr/>
            <p:nvPr/>
          </p:nvSpPr>
          <p:spPr>
            <a:xfrm>
              <a:off x="3044650" y="2739675"/>
              <a:ext cx="482375" cy="181875"/>
            </a:xfrm>
            <a:custGeom>
              <a:rect b="b" l="l" r="r" t="t"/>
              <a:pathLst>
                <a:path extrusionOk="0" h="7275" w="19295">
                  <a:moveTo>
                    <a:pt x="19288" y="0"/>
                  </a:moveTo>
                  <a:cubicBezTo>
                    <a:pt x="19215" y="0"/>
                    <a:pt x="18682" y="409"/>
                    <a:pt x="17719" y="718"/>
                  </a:cubicBezTo>
                  <a:cubicBezTo>
                    <a:pt x="16538" y="1112"/>
                    <a:pt x="15285" y="1327"/>
                    <a:pt x="14032" y="1398"/>
                  </a:cubicBezTo>
                  <a:cubicBezTo>
                    <a:pt x="12672" y="1470"/>
                    <a:pt x="11276" y="1506"/>
                    <a:pt x="10238" y="1577"/>
                  </a:cubicBezTo>
                  <a:cubicBezTo>
                    <a:pt x="9701" y="1577"/>
                    <a:pt x="9272" y="1613"/>
                    <a:pt x="8949" y="1649"/>
                  </a:cubicBezTo>
                  <a:lnTo>
                    <a:pt x="8484" y="1721"/>
                  </a:lnTo>
                  <a:cubicBezTo>
                    <a:pt x="8484" y="1721"/>
                    <a:pt x="7804" y="1828"/>
                    <a:pt x="6766" y="2078"/>
                  </a:cubicBezTo>
                  <a:cubicBezTo>
                    <a:pt x="5513" y="2329"/>
                    <a:pt x="4260" y="2723"/>
                    <a:pt x="3043" y="3188"/>
                  </a:cubicBezTo>
                  <a:cubicBezTo>
                    <a:pt x="2399" y="3439"/>
                    <a:pt x="1791" y="3761"/>
                    <a:pt x="1182" y="4155"/>
                  </a:cubicBezTo>
                  <a:cubicBezTo>
                    <a:pt x="645" y="4477"/>
                    <a:pt x="251" y="5014"/>
                    <a:pt x="37" y="5622"/>
                  </a:cubicBezTo>
                  <a:cubicBezTo>
                    <a:pt x="37" y="5765"/>
                    <a:pt x="1" y="5873"/>
                    <a:pt x="1" y="6016"/>
                  </a:cubicBezTo>
                  <a:cubicBezTo>
                    <a:pt x="37" y="6159"/>
                    <a:pt x="37" y="6266"/>
                    <a:pt x="72" y="6374"/>
                  </a:cubicBezTo>
                  <a:cubicBezTo>
                    <a:pt x="108" y="6481"/>
                    <a:pt x="144" y="6589"/>
                    <a:pt x="180" y="6696"/>
                  </a:cubicBezTo>
                  <a:lnTo>
                    <a:pt x="323" y="6911"/>
                  </a:lnTo>
                  <a:cubicBezTo>
                    <a:pt x="516" y="7136"/>
                    <a:pt x="651" y="7274"/>
                    <a:pt x="702" y="7274"/>
                  </a:cubicBezTo>
                  <a:cubicBezTo>
                    <a:pt x="708" y="7274"/>
                    <a:pt x="713" y="7272"/>
                    <a:pt x="717" y="7269"/>
                  </a:cubicBezTo>
                  <a:cubicBezTo>
                    <a:pt x="717" y="7269"/>
                    <a:pt x="645" y="7090"/>
                    <a:pt x="502" y="6839"/>
                  </a:cubicBezTo>
                  <a:cubicBezTo>
                    <a:pt x="287" y="6481"/>
                    <a:pt x="251" y="6087"/>
                    <a:pt x="359" y="5694"/>
                  </a:cubicBezTo>
                  <a:cubicBezTo>
                    <a:pt x="574" y="5193"/>
                    <a:pt x="967" y="4763"/>
                    <a:pt x="1468" y="4513"/>
                  </a:cubicBezTo>
                  <a:cubicBezTo>
                    <a:pt x="2041" y="4155"/>
                    <a:pt x="2650" y="3868"/>
                    <a:pt x="3258" y="3689"/>
                  </a:cubicBezTo>
                  <a:cubicBezTo>
                    <a:pt x="4439" y="3260"/>
                    <a:pt x="5692" y="2973"/>
                    <a:pt x="6909" y="2759"/>
                  </a:cubicBezTo>
                  <a:cubicBezTo>
                    <a:pt x="7947" y="2580"/>
                    <a:pt x="8627" y="2472"/>
                    <a:pt x="8627" y="2472"/>
                  </a:cubicBezTo>
                  <a:lnTo>
                    <a:pt x="9057" y="2401"/>
                  </a:lnTo>
                  <a:cubicBezTo>
                    <a:pt x="9343" y="2365"/>
                    <a:pt x="9773" y="2293"/>
                    <a:pt x="10310" y="2257"/>
                  </a:cubicBezTo>
                  <a:cubicBezTo>
                    <a:pt x="11312" y="2150"/>
                    <a:pt x="12708" y="2078"/>
                    <a:pt x="14104" y="1935"/>
                  </a:cubicBezTo>
                  <a:cubicBezTo>
                    <a:pt x="15393" y="1792"/>
                    <a:pt x="16645" y="1470"/>
                    <a:pt x="17862" y="1005"/>
                  </a:cubicBezTo>
                  <a:cubicBezTo>
                    <a:pt x="18399" y="790"/>
                    <a:pt x="18900" y="468"/>
                    <a:pt x="19294" y="2"/>
                  </a:cubicBezTo>
                  <a:cubicBezTo>
                    <a:pt x="19293" y="1"/>
                    <a:pt x="19291" y="0"/>
                    <a:pt x="19288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69"/>
            <p:cNvSpPr/>
            <p:nvPr/>
          </p:nvSpPr>
          <p:spPr>
            <a:xfrm>
              <a:off x="3114450" y="2880225"/>
              <a:ext cx="128900" cy="68025"/>
            </a:xfrm>
            <a:custGeom>
              <a:rect b="b" l="l" r="r" t="t"/>
              <a:pathLst>
                <a:path extrusionOk="0" h="2721" w="5156">
                  <a:moveTo>
                    <a:pt x="3509" y="0"/>
                  </a:moveTo>
                  <a:cubicBezTo>
                    <a:pt x="3151" y="0"/>
                    <a:pt x="2757" y="0"/>
                    <a:pt x="2399" y="72"/>
                  </a:cubicBezTo>
                  <a:cubicBezTo>
                    <a:pt x="2077" y="108"/>
                    <a:pt x="1862" y="143"/>
                    <a:pt x="1862" y="143"/>
                  </a:cubicBezTo>
                  <a:cubicBezTo>
                    <a:pt x="1683" y="179"/>
                    <a:pt x="1504" y="251"/>
                    <a:pt x="1361" y="322"/>
                  </a:cubicBezTo>
                  <a:cubicBezTo>
                    <a:pt x="967" y="465"/>
                    <a:pt x="609" y="716"/>
                    <a:pt x="359" y="1038"/>
                  </a:cubicBezTo>
                  <a:cubicBezTo>
                    <a:pt x="180" y="1217"/>
                    <a:pt x="108" y="1432"/>
                    <a:pt x="37" y="1647"/>
                  </a:cubicBezTo>
                  <a:cubicBezTo>
                    <a:pt x="1" y="1861"/>
                    <a:pt x="1" y="2040"/>
                    <a:pt x="37" y="2219"/>
                  </a:cubicBezTo>
                  <a:cubicBezTo>
                    <a:pt x="144" y="2577"/>
                    <a:pt x="287" y="2721"/>
                    <a:pt x="323" y="2721"/>
                  </a:cubicBezTo>
                  <a:cubicBezTo>
                    <a:pt x="395" y="2721"/>
                    <a:pt x="359" y="2506"/>
                    <a:pt x="359" y="2219"/>
                  </a:cubicBezTo>
                  <a:cubicBezTo>
                    <a:pt x="395" y="2076"/>
                    <a:pt x="430" y="1897"/>
                    <a:pt x="466" y="1790"/>
                  </a:cubicBezTo>
                  <a:cubicBezTo>
                    <a:pt x="538" y="1611"/>
                    <a:pt x="645" y="1504"/>
                    <a:pt x="752" y="1396"/>
                  </a:cubicBezTo>
                  <a:cubicBezTo>
                    <a:pt x="1003" y="1181"/>
                    <a:pt x="1289" y="1038"/>
                    <a:pt x="1612" y="967"/>
                  </a:cubicBezTo>
                  <a:cubicBezTo>
                    <a:pt x="1862" y="895"/>
                    <a:pt x="2041" y="859"/>
                    <a:pt x="2041" y="859"/>
                  </a:cubicBezTo>
                  <a:cubicBezTo>
                    <a:pt x="2041" y="859"/>
                    <a:pt x="2220" y="823"/>
                    <a:pt x="2506" y="752"/>
                  </a:cubicBezTo>
                  <a:cubicBezTo>
                    <a:pt x="2757" y="680"/>
                    <a:pt x="3151" y="609"/>
                    <a:pt x="3544" y="537"/>
                  </a:cubicBezTo>
                  <a:cubicBezTo>
                    <a:pt x="4332" y="394"/>
                    <a:pt x="5155" y="287"/>
                    <a:pt x="5119" y="179"/>
                  </a:cubicBezTo>
                  <a:cubicBezTo>
                    <a:pt x="5119" y="72"/>
                    <a:pt x="4332" y="0"/>
                    <a:pt x="3509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69"/>
            <p:cNvSpPr/>
            <p:nvPr/>
          </p:nvSpPr>
          <p:spPr>
            <a:xfrm>
              <a:off x="3073300" y="2855825"/>
              <a:ext cx="110075" cy="75450"/>
            </a:xfrm>
            <a:custGeom>
              <a:rect b="b" l="l" r="r" t="t"/>
              <a:pathLst>
                <a:path extrusionOk="0" h="3018" w="4403">
                  <a:moveTo>
                    <a:pt x="3951" y="1"/>
                  </a:moveTo>
                  <a:cubicBezTo>
                    <a:pt x="3678" y="1"/>
                    <a:pt x="3311" y="28"/>
                    <a:pt x="2935" y="81"/>
                  </a:cubicBezTo>
                  <a:cubicBezTo>
                    <a:pt x="2613" y="117"/>
                    <a:pt x="2291" y="189"/>
                    <a:pt x="1969" y="296"/>
                  </a:cubicBezTo>
                  <a:cubicBezTo>
                    <a:pt x="1790" y="368"/>
                    <a:pt x="1647" y="403"/>
                    <a:pt x="1504" y="475"/>
                  </a:cubicBezTo>
                  <a:lnTo>
                    <a:pt x="1396" y="547"/>
                  </a:lnTo>
                  <a:cubicBezTo>
                    <a:pt x="1289" y="618"/>
                    <a:pt x="1217" y="690"/>
                    <a:pt x="1110" y="797"/>
                  </a:cubicBezTo>
                  <a:cubicBezTo>
                    <a:pt x="824" y="1012"/>
                    <a:pt x="609" y="1298"/>
                    <a:pt x="430" y="1585"/>
                  </a:cubicBezTo>
                  <a:cubicBezTo>
                    <a:pt x="36" y="2265"/>
                    <a:pt x="0" y="3016"/>
                    <a:pt x="72" y="3016"/>
                  </a:cubicBezTo>
                  <a:cubicBezTo>
                    <a:pt x="75" y="3017"/>
                    <a:pt x="79" y="3018"/>
                    <a:pt x="83" y="3018"/>
                  </a:cubicBezTo>
                  <a:cubicBezTo>
                    <a:pt x="226" y="3018"/>
                    <a:pt x="441" y="2360"/>
                    <a:pt x="859" y="1907"/>
                  </a:cubicBezTo>
                  <a:cubicBezTo>
                    <a:pt x="1038" y="1656"/>
                    <a:pt x="1253" y="1477"/>
                    <a:pt x="1504" y="1334"/>
                  </a:cubicBezTo>
                  <a:cubicBezTo>
                    <a:pt x="1611" y="1263"/>
                    <a:pt x="1683" y="1227"/>
                    <a:pt x="1754" y="1191"/>
                  </a:cubicBezTo>
                  <a:lnTo>
                    <a:pt x="1862" y="1119"/>
                  </a:lnTo>
                  <a:cubicBezTo>
                    <a:pt x="1969" y="1048"/>
                    <a:pt x="2076" y="976"/>
                    <a:pt x="2220" y="940"/>
                  </a:cubicBezTo>
                  <a:cubicBezTo>
                    <a:pt x="2470" y="797"/>
                    <a:pt x="2756" y="690"/>
                    <a:pt x="3043" y="582"/>
                  </a:cubicBezTo>
                  <a:cubicBezTo>
                    <a:pt x="3723" y="368"/>
                    <a:pt x="4403" y="189"/>
                    <a:pt x="4403" y="81"/>
                  </a:cubicBezTo>
                  <a:cubicBezTo>
                    <a:pt x="4403" y="28"/>
                    <a:pt x="4224" y="1"/>
                    <a:pt x="395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69"/>
            <p:cNvSpPr/>
            <p:nvPr/>
          </p:nvSpPr>
          <p:spPr>
            <a:xfrm>
              <a:off x="2779775" y="2575950"/>
              <a:ext cx="152150" cy="204950"/>
            </a:xfrm>
            <a:custGeom>
              <a:rect b="b" l="l" r="r" t="t"/>
              <a:pathLst>
                <a:path extrusionOk="0" h="8198" w="6086">
                  <a:moveTo>
                    <a:pt x="2900" y="1"/>
                  </a:moveTo>
                  <a:lnTo>
                    <a:pt x="2900" y="1"/>
                  </a:lnTo>
                  <a:cubicBezTo>
                    <a:pt x="2506" y="144"/>
                    <a:pt x="2184" y="323"/>
                    <a:pt x="1862" y="574"/>
                  </a:cubicBezTo>
                  <a:cubicBezTo>
                    <a:pt x="1146" y="1075"/>
                    <a:pt x="573" y="1791"/>
                    <a:pt x="215" y="2578"/>
                  </a:cubicBezTo>
                  <a:cubicBezTo>
                    <a:pt x="36" y="3044"/>
                    <a:pt x="1" y="3580"/>
                    <a:pt x="108" y="4082"/>
                  </a:cubicBezTo>
                  <a:cubicBezTo>
                    <a:pt x="180" y="4511"/>
                    <a:pt x="394" y="4905"/>
                    <a:pt x="716" y="5263"/>
                  </a:cubicBezTo>
                  <a:cubicBezTo>
                    <a:pt x="931" y="5478"/>
                    <a:pt x="1218" y="5657"/>
                    <a:pt x="1540" y="5800"/>
                  </a:cubicBezTo>
                  <a:cubicBezTo>
                    <a:pt x="1611" y="5835"/>
                    <a:pt x="1683" y="5871"/>
                    <a:pt x="1790" y="5871"/>
                  </a:cubicBezTo>
                  <a:lnTo>
                    <a:pt x="1898" y="5907"/>
                  </a:lnTo>
                  <a:lnTo>
                    <a:pt x="2112" y="5907"/>
                  </a:lnTo>
                  <a:cubicBezTo>
                    <a:pt x="2291" y="5907"/>
                    <a:pt x="2470" y="5871"/>
                    <a:pt x="2685" y="5835"/>
                  </a:cubicBezTo>
                  <a:cubicBezTo>
                    <a:pt x="2838" y="5792"/>
                    <a:pt x="3003" y="5709"/>
                    <a:pt x="3158" y="5610"/>
                  </a:cubicBezTo>
                  <a:lnTo>
                    <a:pt x="3158" y="5610"/>
                  </a:lnTo>
                  <a:cubicBezTo>
                    <a:pt x="3191" y="5771"/>
                    <a:pt x="3247" y="5931"/>
                    <a:pt x="3329" y="6086"/>
                  </a:cubicBezTo>
                  <a:cubicBezTo>
                    <a:pt x="3580" y="6623"/>
                    <a:pt x="3974" y="7053"/>
                    <a:pt x="4475" y="7410"/>
                  </a:cubicBezTo>
                  <a:cubicBezTo>
                    <a:pt x="4940" y="7804"/>
                    <a:pt x="5477" y="8055"/>
                    <a:pt x="6050" y="8198"/>
                  </a:cubicBezTo>
                  <a:cubicBezTo>
                    <a:pt x="6086" y="8126"/>
                    <a:pt x="5406" y="7804"/>
                    <a:pt x="4654" y="7160"/>
                  </a:cubicBezTo>
                  <a:cubicBezTo>
                    <a:pt x="4260" y="6802"/>
                    <a:pt x="3974" y="6408"/>
                    <a:pt x="3759" y="5907"/>
                  </a:cubicBezTo>
                  <a:cubicBezTo>
                    <a:pt x="3646" y="5637"/>
                    <a:pt x="3633" y="5339"/>
                    <a:pt x="3710" y="5066"/>
                  </a:cubicBezTo>
                  <a:lnTo>
                    <a:pt x="3710" y="5066"/>
                  </a:lnTo>
                  <a:cubicBezTo>
                    <a:pt x="3800" y="4926"/>
                    <a:pt x="3874" y="4776"/>
                    <a:pt x="3933" y="4625"/>
                  </a:cubicBezTo>
                  <a:lnTo>
                    <a:pt x="3933" y="4625"/>
                  </a:lnTo>
                  <a:cubicBezTo>
                    <a:pt x="3934" y="4623"/>
                    <a:pt x="3936" y="4621"/>
                    <a:pt x="3938" y="4618"/>
                  </a:cubicBezTo>
                  <a:lnTo>
                    <a:pt x="3936" y="4617"/>
                  </a:lnTo>
                  <a:lnTo>
                    <a:pt x="3936" y="4617"/>
                  </a:lnTo>
                  <a:cubicBezTo>
                    <a:pt x="3949" y="4582"/>
                    <a:pt x="3962" y="4547"/>
                    <a:pt x="3974" y="4511"/>
                  </a:cubicBezTo>
                  <a:lnTo>
                    <a:pt x="3437" y="4225"/>
                  </a:lnTo>
                  <a:cubicBezTo>
                    <a:pt x="3414" y="4261"/>
                    <a:pt x="3392" y="4298"/>
                    <a:pt x="3372" y="4335"/>
                  </a:cubicBezTo>
                  <a:lnTo>
                    <a:pt x="3372" y="4335"/>
                  </a:lnTo>
                  <a:lnTo>
                    <a:pt x="3365" y="4332"/>
                  </a:lnTo>
                  <a:cubicBezTo>
                    <a:pt x="3358" y="4353"/>
                    <a:pt x="3349" y="4374"/>
                    <a:pt x="3340" y="4395"/>
                  </a:cubicBezTo>
                  <a:lnTo>
                    <a:pt x="3340" y="4395"/>
                  </a:lnTo>
                  <a:cubicBezTo>
                    <a:pt x="3324" y="4428"/>
                    <a:pt x="3308" y="4461"/>
                    <a:pt x="3293" y="4494"/>
                  </a:cubicBezTo>
                  <a:lnTo>
                    <a:pt x="3293" y="4494"/>
                  </a:lnTo>
                  <a:cubicBezTo>
                    <a:pt x="3128" y="4805"/>
                    <a:pt x="2839" y="5033"/>
                    <a:pt x="2470" y="5155"/>
                  </a:cubicBezTo>
                  <a:cubicBezTo>
                    <a:pt x="2417" y="5173"/>
                    <a:pt x="2363" y="5182"/>
                    <a:pt x="2309" y="5182"/>
                  </a:cubicBezTo>
                  <a:cubicBezTo>
                    <a:pt x="2256" y="5182"/>
                    <a:pt x="2202" y="5173"/>
                    <a:pt x="2148" y="5155"/>
                  </a:cubicBezTo>
                  <a:lnTo>
                    <a:pt x="2005" y="5155"/>
                  </a:lnTo>
                  <a:cubicBezTo>
                    <a:pt x="1933" y="5155"/>
                    <a:pt x="1826" y="5120"/>
                    <a:pt x="1754" y="5084"/>
                  </a:cubicBezTo>
                  <a:cubicBezTo>
                    <a:pt x="1540" y="5012"/>
                    <a:pt x="1361" y="4905"/>
                    <a:pt x="1182" y="4762"/>
                  </a:cubicBezTo>
                  <a:cubicBezTo>
                    <a:pt x="967" y="4547"/>
                    <a:pt x="788" y="4261"/>
                    <a:pt x="681" y="3938"/>
                  </a:cubicBezTo>
                  <a:cubicBezTo>
                    <a:pt x="609" y="3545"/>
                    <a:pt x="609" y="3151"/>
                    <a:pt x="716" y="2757"/>
                  </a:cubicBezTo>
                  <a:cubicBezTo>
                    <a:pt x="1003" y="2005"/>
                    <a:pt x="1468" y="1325"/>
                    <a:pt x="2077" y="788"/>
                  </a:cubicBezTo>
                  <a:cubicBezTo>
                    <a:pt x="2542" y="359"/>
                    <a:pt x="2936" y="73"/>
                    <a:pt x="290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69"/>
            <p:cNvSpPr/>
            <p:nvPr/>
          </p:nvSpPr>
          <p:spPr>
            <a:xfrm>
              <a:off x="2946225" y="2710200"/>
              <a:ext cx="146775" cy="153925"/>
            </a:xfrm>
            <a:custGeom>
              <a:rect b="b" l="l" r="r" t="t"/>
              <a:pathLst>
                <a:path extrusionOk="0" h="6157" w="5871">
                  <a:moveTo>
                    <a:pt x="36" y="0"/>
                  </a:moveTo>
                  <a:cubicBezTo>
                    <a:pt x="0" y="0"/>
                    <a:pt x="0" y="322"/>
                    <a:pt x="108" y="752"/>
                  </a:cubicBezTo>
                  <a:cubicBezTo>
                    <a:pt x="251" y="1253"/>
                    <a:pt x="466" y="1754"/>
                    <a:pt x="680" y="2255"/>
                  </a:cubicBezTo>
                  <a:cubicBezTo>
                    <a:pt x="931" y="2721"/>
                    <a:pt x="1182" y="3222"/>
                    <a:pt x="1468" y="3651"/>
                  </a:cubicBezTo>
                  <a:cubicBezTo>
                    <a:pt x="1719" y="4045"/>
                    <a:pt x="1897" y="4296"/>
                    <a:pt x="1897" y="4296"/>
                  </a:cubicBezTo>
                  <a:cubicBezTo>
                    <a:pt x="1897" y="4296"/>
                    <a:pt x="2076" y="4510"/>
                    <a:pt x="2399" y="4832"/>
                  </a:cubicBezTo>
                  <a:cubicBezTo>
                    <a:pt x="2757" y="5262"/>
                    <a:pt x="3222" y="5584"/>
                    <a:pt x="3687" y="5870"/>
                  </a:cubicBezTo>
                  <a:cubicBezTo>
                    <a:pt x="3974" y="6049"/>
                    <a:pt x="4260" y="6121"/>
                    <a:pt x="4582" y="6157"/>
                  </a:cubicBezTo>
                  <a:cubicBezTo>
                    <a:pt x="4868" y="6157"/>
                    <a:pt x="5155" y="6049"/>
                    <a:pt x="5405" y="5906"/>
                  </a:cubicBezTo>
                  <a:cubicBezTo>
                    <a:pt x="5799" y="5548"/>
                    <a:pt x="5871" y="5262"/>
                    <a:pt x="5835" y="5226"/>
                  </a:cubicBezTo>
                  <a:cubicBezTo>
                    <a:pt x="5830" y="5224"/>
                    <a:pt x="5825" y="5223"/>
                    <a:pt x="5820" y="5223"/>
                  </a:cubicBezTo>
                  <a:cubicBezTo>
                    <a:pt x="5744" y="5223"/>
                    <a:pt x="5597" y="5453"/>
                    <a:pt x="5262" y="5620"/>
                  </a:cubicBezTo>
                  <a:cubicBezTo>
                    <a:pt x="5128" y="5700"/>
                    <a:pt x="4974" y="5741"/>
                    <a:pt x="4814" y="5741"/>
                  </a:cubicBezTo>
                  <a:cubicBezTo>
                    <a:pt x="4761" y="5741"/>
                    <a:pt x="4707" y="5736"/>
                    <a:pt x="4654" y="5727"/>
                  </a:cubicBezTo>
                  <a:cubicBezTo>
                    <a:pt x="4403" y="5656"/>
                    <a:pt x="4188" y="5548"/>
                    <a:pt x="4009" y="5405"/>
                  </a:cubicBezTo>
                  <a:cubicBezTo>
                    <a:pt x="3580" y="5119"/>
                    <a:pt x="3222" y="4761"/>
                    <a:pt x="2936" y="4367"/>
                  </a:cubicBezTo>
                  <a:cubicBezTo>
                    <a:pt x="2649" y="4045"/>
                    <a:pt x="2506" y="3794"/>
                    <a:pt x="2506" y="3794"/>
                  </a:cubicBezTo>
                  <a:cubicBezTo>
                    <a:pt x="2506" y="3794"/>
                    <a:pt x="2327" y="3615"/>
                    <a:pt x="2041" y="3257"/>
                  </a:cubicBezTo>
                  <a:cubicBezTo>
                    <a:pt x="1790" y="2935"/>
                    <a:pt x="1468" y="2470"/>
                    <a:pt x="1146" y="1969"/>
                  </a:cubicBezTo>
                  <a:cubicBezTo>
                    <a:pt x="859" y="1504"/>
                    <a:pt x="573" y="1002"/>
                    <a:pt x="394" y="644"/>
                  </a:cubicBezTo>
                  <a:cubicBezTo>
                    <a:pt x="179" y="287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69"/>
            <p:cNvSpPr/>
            <p:nvPr/>
          </p:nvSpPr>
          <p:spPr>
            <a:xfrm>
              <a:off x="3058075" y="2575950"/>
              <a:ext cx="65350" cy="116375"/>
            </a:xfrm>
            <a:custGeom>
              <a:rect b="b" l="l" r="r" t="t"/>
              <a:pathLst>
                <a:path extrusionOk="0" h="4655" w="2614">
                  <a:moveTo>
                    <a:pt x="144" y="1"/>
                  </a:moveTo>
                  <a:cubicBezTo>
                    <a:pt x="72" y="1"/>
                    <a:pt x="1" y="824"/>
                    <a:pt x="144" y="1648"/>
                  </a:cubicBezTo>
                  <a:cubicBezTo>
                    <a:pt x="180" y="2005"/>
                    <a:pt x="251" y="2363"/>
                    <a:pt x="323" y="2721"/>
                  </a:cubicBezTo>
                  <a:cubicBezTo>
                    <a:pt x="394" y="3044"/>
                    <a:pt x="466" y="3222"/>
                    <a:pt x="466" y="3222"/>
                  </a:cubicBezTo>
                  <a:cubicBezTo>
                    <a:pt x="538" y="3401"/>
                    <a:pt x="609" y="3545"/>
                    <a:pt x="681" y="3724"/>
                  </a:cubicBezTo>
                  <a:cubicBezTo>
                    <a:pt x="752" y="3867"/>
                    <a:pt x="860" y="4046"/>
                    <a:pt x="967" y="4189"/>
                  </a:cubicBezTo>
                  <a:cubicBezTo>
                    <a:pt x="1146" y="4404"/>
                    <a:pt x="1361" y="4583"/>
                    <a:pt x="1611" y="4654"/>
                  </a:cubicBezTo>
                  <a:cubicBezTo>
                    <a:pt x="1790" y="4654"/>
                    <a:pt x="1934" y="4618"/>
                    <a:pt x="2077" y="4511"/>
                  </a:cubicBezTo>
                  <a:cubicBezTo>
                    <a:pt x="2113" y="4475"/>
                    <a:pt x="2184" y="4440"/>
                    <a:pt x="2220" y="4368"/>
                  </a:cubicBezTo>
                  <a:cubicBezTo>
                    <a:pt x="2256" y="4332"/>
                    <a:pt x="2292" y="4296"/>
                    <a:pt x="2292" y="4261"/>
                  </a:cubicBezTo>
                  <a:cubicBezTo>
                    <a:pt x="2399" y="4082"/>
                    <a:pt x="2471" y="3903"/>
                    <a:pt x="2506" y="3724"/>
                  </a:cubicBezTo>
                  <a:cubicBezTo>
                    <a:pt x="2614" y="3437"/>
                    <a:pt x="2614" y="3258"/>
                    <a:pt x="2578" y="3222"/>
                  </a:cubicBezTo>
                  <a:cubicBezTo>
                    <a:pt x="2542" y="3222"/>
                    <a:pt x="2435" y="3401"/>
                    <a:pt x="2256" y="3616"/>
                  </a:cubicBezTo>
                  <a:cubicBezTo>
                    <a:pt x="2184" y="3759"/>
                    <a:pt x="2077" y="3903"/>
                    <a:pt x="1969" y="4010"/>
                  </a:cubicBezTo>
                  <a:cubicBezTo>
                    <a:pt x="1934" y="4046"/>
                    <a:pt x="1898" y="4117"/>
                    <a:pt x="1826" y="4117"/>
                  </a:cubicBezTo>
                  <a:cubicBezTo>
                    <a:pt x="1814" y="4129"/>
                    <a:pt x="1802" y="4133"/>
                    <a:pt x="1790" y="4133"/>
                  </a:cubicBezTo>
                  <a:cubicBezTo>
                    <a:pt x="1767" y="4133"/>
                    <a:pt x="1743" y="4117"/>
                    <a:pt x="1719" y="4117"/>
                  </a:cubicBezTo>
                  <a:cubicBezTo>
                    <a:pt x="1611" y="4046"/>
                    <a:pt x="1540" y="3938"/>
                    <a:pt x="1504" y="3831"/>
                  </a:cubicBezTo>
                  <a:cubicBezTo>
                    <a:pt x="1433" y="3724"/>
                    <a:pt x="1361" y="3580"/>
                    <a:pt x="1325" y="3437"/>
                  </a:cubicBezTo>
                  <a:cubicBezTo>
                    <a:pt x="1218" y="3151"/>
                    <a:pt x="1182" y="2972"/>
                    <a:pt x="1182" y="2972"/>
                  </a:cubicBezTo>
                  <a:cubicBezTo>
                    <a:pt x="1182" y="2972"/>
                    <a:pt x="1075" y="2793"/>
                    <a:pt x="1003" y="2542"/>
                  </a:cubicBezTo>
                  <a:cubicBezTo>
                    <a:pt x="896" y="2256"/>
                    <a:pt x="752" y="1898"/>
                    <a:pt x="645" y="1540"/>
                  </a:cubicBezTo>
                  <a:cubicBezTo>
                    <a:pt x="430" y="788"/>
                    <a:pt x="251" y="1"/>
                    <a:pt x="14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69"/>
            <p:cNvSpPr/>
            <p:nvPr/>
          </p:nvSpPr>
          <p:spPr>
            <a:xfrm>
              <a:off x="3119825" y="2653775"/>
              <a:ext cx="60875" cy="91225"/>
            </a:xfrm>
            <a:custGeom>
              <a:rect b="b" l="l" r="r" t="t"/>
              <a:pathLst>
                <a:path extrusionOk="0" h="3649" w="2435">
                  <a:moveTo>
                    <a:pt x="241" y="1"/>
                  </a:moveTo>
                  <a:cubicBezTo>
                    <a:pt x="135" y="1"/>
                    <a:pt x="1" y="558"/>
                    <a:pt x="1" y="1183"/>
                  </a:cubicBezTo>
                  <a:cubicBezTo>
                    <a:pt x="1" y="1470"/>
                    <a:pt x="36" y="1756"/>
                    <a:pt x="108" y="2042"/>
                  </a:cubicBezTo>
                  <a:cubicBezTo>
                    <a:pt x="144" y="2186"/>
                    <a:pt x="180" y="2293"/>
                    <a:pt x="215" y="2436"/>
                  </a:cubicBezTo>
                  <a:lnTo>
                    <a:pt x="287" y="2544"/>
                  </a:lnTo>
                  <a:cubicBezTo>
                    <a:pt x="359" y="2615"/>
                    <a:pt x="430" y="2687"/>
                    <a:pt x="466" y="2758"/>
                  </a:cubicBezTo>
                  <a:cubicBezTo>
                    <a:pt x="681" y="3009"/>
                    <a:pt x="931" y="3188"/>
                    <a:pt x="1182" y="3331"/>
                  </a:cubicBezTo>
                  <a:cubicBezTo>
                    <a:pt x="1599" y="3566"/>
                    <a:pt x="2035" y="3648"/>
                    <a:pt x="2255" y="3648"/>
                  </a:cubicBezTo>
                  <a:cubicBezTo>
                    <a:pt x="2337" y="3648"/>
                    <a:pt x="2389" y="3637"/>
                    <a:pt x="2399" y="3617"/>
                  </a:cubicBezTo>
                  <a:cubicBezTo>
                    <a:pt x="2435" y="3510"/>
                    <a:pt x="1862" y="3259"/>
                    <a:pt x="1504" y="2901"/>
                  </a:cubicBezTo>
                  <a:cubicBezTo>
                    <a:pt x="1325" y="2758"/>
                    <a:pt x="1146" y="2579"/>
                    <a:pt x="1039" y="2365"/>
                  </a:cubicBezTo>
                  <a:cubicBezTo>
                    <a:pt x="1003" y="2293"/>
                    <a:pt x="967" y="2221"/>
                    <a:pt x="931" y="2150"/>
                  </a:cubicBezTo>
                  <a:lnTo>
                    <a:pt x="895" y="2078"/>
                  </a:lnTo>
                  <a:cubicBezTo>
                    <a:pt x="860" y="2007"/>
                    <a:pt x="788" y="1899"/>
                    <a:pt x="752" y="1792"/>
                  </a:cubicBezTo>
                  <a:cubicBezTo>
                    <a:pt x="645" y="1577"/>
                    <a:pt x="573" y="1362"/>
                    <a:pt x="502" y="1112"/>
                  </a:cubicBezTo>
                  <a:cubicBezTo>
                    <a:pt x="394" y="575"/>
                    <a:pt x="359" y="2"/>
                    <a:pt x="251" y="2"/>
                  </a:cubicBezTo>
                  <a:cubicBezTo>
                    <a:pt x="248" y="1"/>
                    <a:pt x="245" y="1"/>
                    <a:pt x="24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69"/>
            <p:cNvSpPr/>
            <p:nvPr/>
          </p:nvSpPr>
          <p:spPr>
            <a:xfrm>
              <a:off x="3652275" y="2643750"/>
              <a:ext cx="321275" cy="305175"/>
            </a:xfrm>
            <a:custGeom>
              <a:rect b="b" l="l" r="r" t="t"/>
              <a:pathLst>
                <a:path extrusionOk="0" h="12207" w="12851">
                  <a:moveTo>
                    <a:pt x="10357" y="0"/>
                  </a:moveTo>
                  <a:cubicBezTo>
                    <a:pt x="10349" y="0"/>
                    <a:pt x="10345" y="3"/>
                    <a:pt x="10345" y="9"/>
                  </a:cubicBezTo>
                  <a:cubicBezTo>
                    <a:pt x="10703" y="403"/>
                    <a:pt x="11061" y="868"/>
                    <a:pt x="11383" y="1334"/>
                  </a:cubicBezTo>
                  <a:cubicBezTo>
                    <a:pt x="11956" y="2408"/>
                    <a:pt x="12278" y="3625"/>
                    <a:pt x="12278" y="4877"/>
                  </a:cubicBezTo>
                  <a:cubicBezTo>
                    <a:pt x="12278" y="5522"/>
                    <a:pt x="12207" y="6166"/>
                    <a:pt x="12063" y="6810"/>
                  </a:cubicBezTo>
                  <a:cubicBezTo>
                    <a:pt x="11920" y="7347"/>
                    <a:pt x="11741" y="7848"/>
                    <a:pt x="11455" y="8350"/>
                  </a:cubicBezTo>
                  <a:cubicBezTo>
                    <a:pt x="11347" y="8564"/>
                    <a:pt x="11204" y="8743"/>
                    <a:pt x="11097" y="8886"/>
                  </a:cubicBezTo>
                  <a:lnTo>
                    <a:pt x="10775" y="9244"/>
                  </a:lnTo>
                  <a:lnTo>
                    <a:pt x="10417" y="9495"/>
                  </a:lnTo>
                  <a:lnTo>
                    <a:pt x="10309" y="9602"/>
                  </a:lnTo>
                  <a:cubicBezTo>
                    <a:pt x="10238" y="9674"/>
                    <a:pt x="10130" y="9710"/>
                    <a:pt x="10059" y="9781"/>
                  </a:cubicBezTo>
                  <a:cubicBezTo>
                    <a:pt x="9951" y="9853"/>
                    <a:pt x="9808" y="9960"/>
                    <a:pt x="9593" y="10068"/>
                  </a:cubicBezTo>
                  <a:cubicBezTo>
                    <a:pt x="9415" y="10175"/>
                    <a:pt x="9236" y="10282"/>
                    <a:pt x="9021" y="10390"/>
                  </a:cubicBezTo>
                  <a:cubicBezTo>
                    <a:pt x="7875" y="10891"/>
                    <a:pt x="6694" y="11249"/>
                    <a:pt x="5441" y="11428"/>
                  </a:cubicBezTo>
                  <a:cubicBezTo>
                    <a:pt x="4117" y="11643"/>
                    <a:pt x="2721" y="11786"/>
                    <a:pt x="1719" y="11893"/>
                  </a:cubicBezTo>
                  <a:cubicBezTo>
                    <a:pt x="1110" y="11929"/>
                    <a:pt x="537" y="12001"/>
                    <a:pt x="0" y="12180"/>
                  </a:cubicBezTo>
                  <a:cubicBezTo>
                    <a:pt x="287" y="12197"/>
                    <a:pt x="573" y="12206"/>
                    <a:pt x="860" y="12206"/>
                  </a:cubicBezTo>
                  <a:cubicBezTo>
                    <a:pt x="1146" y="12206"/>
                    <a:pt x="1432" y="12197"/>
                    <a:pt x="1719" y="12180"/>
                  </a:cubicBezTo>
                  <a:cubicBezTo>
                    <a:pt x="2757" y="12144"/>
                    <a:pt x="4153" y="12108"/>
                    <a:pt x="5549" y="11929"/>
                  </a:cubicBezTo>
                  <a:cubicBezTo>
                    <a:pt x="6837" y="11822"/>
                    <a:pt x="8090" y="11499"/>
                    <a:pt x="9307" y="10998"/>
                  </a:cubicBezTo>
                  <a:cubicBezTo>
                    <a:pt x="9558" y="10891"/>
                    <a:pt x="9737" y="10784"/>
                    <a:pt x="9951" y="10676"/>
                  </a:cubicBezTo>
                  <a:cubicBezTo>
                    <a:pt x="10166" y="10605"/>
                    <a:pt x="10309" y="10461"/>
                    <a:pt x="10453" y="10390"/>
                  </a:cubicBezTo>
                  <a:cubicBezTo>
                    <a:pt x="10560" y="10318"/>
                    <a:pt x="10667" y="10247"/>
                    <a:pt x="10775" y="10175"/>
                  </a:cubicBezTo>
                  <a:lnTo>
                    <a:pt x="10882" y="10103"/>
                  </a:lnTo>
                  <a:lnTo>
                    <a:pt x="11240" y="9781"/>
                  </a:lnTo>
                  <a:lnTo>
                    <a:pt x="11634" y="9316"/>
                  </a:lnTo>
                  <a:cubicBezTo>
                    <a:pt x="11777" y="9137"/>
                    <a:pt x="11920" y="8922"/>
                    <a:pt x="12063" y="8672"/>
                  </a:cubicBezTo>
                  <a:cubicBezTo>
                    <a:pt x="12350" y="8135"/>
                    <a:pt x="12529" y="7526"/>
                    <a:pt x="12672" y="6918"/>
                  </a:cubicBezTo>
                  <a:cubicBezTo>
                    <a:pt x="12779" y="6238"/>
                    <a:pt x="12851" y="5522"/>
                    <a:pt x="12779" y="4842"/>
                  </a:cubicBezTo>
                  <a:cubicBezTo>
                    <a:pt x="12743" y="3517"/>
                    <a:pt x="12314" y="2264"/>
                    <a:pt x="11598" y="1155"/>
                  </a:cubicBezTo>
                  <a:cubicBezTo>
                    <a:pt x="11491" y="976"/>
                    <a:pt x="11312" y="797"/>
                    <a:pt x="11168" y="618"/>
                  </a:cubicBezTo>
                  <a:cubicBezTo>
                    <a:pt x="11025" y="475"/>
                    <a:pt x="10918" y="332"/>
                    <a:pt x="10739" y="224"/>
                  </a:cubicBezTo>
                  <a:cubicBezTo>
                    <a:pt x="10530" y="75"/>
                    <a:pt x="10396" y="0"/>
                    <a:pt x="10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69"/>
            <p:cNvSpPr/>
            <p:nvPr/>
          </p:nvSpPr>
          <p:spPr>
            <a:xfrm>
              <a:off x="1707725" y="2552700"/>
              <a:ext cx="80550" cy="129600"/>
            </a:xfrm>
            <a:custGeom>
              <a:rect b="b" l="l" r="r" t="t"/>
              <a:pathLst>
                <a:path extrusionOk="0" h="5184" w="3222">
                  <a:moveTo>
                    <a:pt x="3079" y="0"/>
                  </a:moveTo>
                  <a:cubicBezTo>
                    <a:pt x="3007" y="251"/>
                    <a:pt x="2936" y="501"/>
                    <a:pt x="2900" y="788"/>
                  </a:cubicBezTo>
                  <a:cubicBezTo>
                    <a:pt x="2792" y="1325"/>
                    <a:pt x="2649" y="1897"/>
                    <a:pt x="2470" y="2434"/>
                  </a:cubicBezTo>
                  <a:cubicBezTo>
                    <a:pt x="2291" y="2971"/>
                    <a:pt x="2041" y="3472"/>
                    <a:pt x="1754" y="3938"/>
                  </a:cubicBezTo>
                  <a:cubicBezTo>
                    <a:pt x="1647" y="4081"/>
                    <a:pt x="1540" y="4188"/>
                    <a:pt x="1432" y="4331"/>
                  </a:cubicBezTo>
                  <a:cubicBezTo>
                    <a:pt x="1396" y="4331"/>
                    <a:pt x="1361" y="4367"/>
                    <a:pt x="1325" y="4403"/>
                  </a:cubicBezTo>
                  <a:cubicBezTo>
                    <a:pt x="1289" y="4439"/>
                    <a:pt x="1217" y="4439"/>
                    <a:pt x="1182" y="4475"/>
                  </a:cubicBezTo>
                  <a:cubicBezTo>
                    <a:pt x="1146" y="4493"/>
                    <a:pt x="1101" y="4501"/>
                    <a:pt x="1056" y="4501"/>
                  </a:cubicBezTo>
                  <a:cubicBezTo>
                    <a:pt x="1012" y="4501"/>
                    <a:pt x="967" y="4493"/>
                    <a:pt x="931" y="4475"/>
                  </a:cubicBezTo>
                  <a:cubicBezTo>
                    <a:pt x="859" y="4475"/>
                    <a:pt x="752" y="4296"/>
                    <a:pt x="680" y="4045"/>
                  </a:cubicBezTo>
                  <a:cubicBezTo>
                    <a:pt x="609" y="3759"/>
                    <a:pt x="537" y="3472"/>
                    <a:pt x="537" y="3186"/>
                  </a:cubicBezTo>
                  <a:cubicBezTo>
                    <a:pt x="501" y="1933"/>
                    <a:pt x="680" y="645"/>
                    <a:pt x="537" y="645"/>
                  </a:cubicBezTo>
                  <a:cubicBezTo>
                    <a:pt x="430" y="645"/>
                    <a:pt x="108" y="1862"/>
                    <a:pt x="0" y="3186"/>
                  </a:cubicBezTo>
                  <a:cubicBezTo>
                    <a:pt x="0" y="3508"/>
                    <a:pt x="0" y="3830"/>
                    <a:pt x="36" y="4188"/>
                  </a:cubicBezTo>
                  <a:cubicBezTo>
                    <a:pt x="108" y="4546"/>
                    <a:pt x="287" y="4868"/>
                    <a:pt x="609" y="5083"/>
                  </a:cubicBezTo>
                  <a:cubicBezTo>
                    <a:pt x="754" y="5146"/>
                    <a:pt x="924" y="5184"/>
                    <a:pt x="1097" y="5184"/>
                  </a:cubicBezTo>
                  <a:cubicBezTo>
                    <a:pt x="1222" y="5184"/>
                    <a:pt x="1348" y="5164"/>
                    <a:pt x="1468" y="5119"/>
                  </a:cubicBezTo>
                  <a:cubicBezTo>
                    <a:pt x="1540" y="5083"/>
                    <a:pt x="1647" y="5047"/>
                    <a:pt x="1718" y="4976"/>
                  </a:cubicBezTo>
                  <a:cubicBezTo>
                    <a:pt x="1790" y="4940"/>
                    <a:pt x="1862" y="4868"/>
                    <a:pt x="1933" y="4797"/>
                  </a:cubicBezTo>
                  <a:cubicBezTo>
                    <a:pt x="2112" y="4654"/>
                    <a:pt x="2220" y="4475"/>
                    <a:pt x="2327" y="4260"/>
                  </a:cubicBezTo>
                  <a:cubicBezTo>
                    <a:pt x="2613" y="3723"/>
                    <a:pt x="2828" y="3150"/>
                    <a:pt x="2971" y="2542"/>
                  </a:cubicBezTo>
                  <a:cubicBezTo>
                    <a:pt x="3114" y="1969"/>
                    <a:pt x="3186" y="1361"/>
                    <a:pt x="3222" y="752"/>
                  </a:cubicBezTo>
                  <a:cubicBezTo>
                    <a:pt x="3222" y="322"/>
                    <a:pt x="3150" y="0"/>
                    <a:pt x="3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69"/>
            <p:cNvSpPr/>
            <p:nvPr/>
          </p:nvSpPr>
          <p:spPr>
            <a:xfrm>
              <a:off x="2127425" y="1795425"/>
              <a:ext cx="665800" cy="130900"/>
            </a:xfrm>
            <a:custGeom>
              <a:rect b="b" l="l" r="r" t="t"/>
              <a:pathLst>
                <a:path extrusionOk="0" h="5236" w="26632">
                  <a:moveTo>
                    <a:pt x="4234" y="0"/>
                  </a:moveTo>
                  <a:cubicBezTo>
                    <a:pt x="3446" y="0"/>
                    <a:pt x="2641" y="80"/>
                    <a:pt x="1861" y="260"/>
                  </a:cubicBezTo>
                  <a:cubicBezTo>
                    <a:pt x="1432" y="331"/>
                    <a:pt x="1002" y="474"/>
                    <a:pt x="609" y="689"/>
                  </a:cubicBezTo>
                  <a:cubicBezTo>
                    <a:pt x="394" y="797"/>
                    <a:pt x="215" y="940"/>
                    <a:pt x="107" y="1154"/>
                  </a:cubicBezTo>
                  <a:cubicBezTo>
                    <a:pt x="0" y="1369"/>
                    <a:pt x="0" y="1584"/>
                    <a:pt x="107" y="1799"/>
                  </a:cubicBezTo>
                  <a:cubicBezTo>
                    <a:pt x="286" y="2121"/>
                    <a:pt x="537" y="2371"/>
                    <a:pt x="823" y="2550"/>
                  </a:cubicBezTo>
                  <a:cubicBezTo>
                    <a:pt x="1038" y="2694"/>
                    <a:pt x="1253" y="2837"/>
                    <a:pt x="1468" y="2944"/>
                  </a:cubicBezTo>
                  <a:cubicBezTo>
                    <a:pt x="1682" y="3052"/>
                    <a:pt x="1897" y="3159"/>
                    <a:pt x="2112" y="3195"/>
                  </a:cubicBezTo>
                  <a:cubicBezTo>
                    <a:pt x="2112" y="3195"/>
                    <a:pt x="1933" y="3052"/>
                    <a:pt x="1575" y="2837"/>
                  </a:cubicBezTo>
                  <a:cubicBezTo>
                    <a:pt x="1432" y="2694"/>
                    <a:pt x="1217" y="2550"/>
                    <a:pt x="1002" y="2371"/>
                  </a:cubicBezTo>
                  <a:cubicBezTo>
                    <a:pt x="752" y="2193"/>
                    <a:pt x="537" y="1942"/>
                    <a:pt x="394" y="1691"/>
                  </a:cubicBezTo>
                  <a:cubicBezTo>
                    <a:pt x="322" y="1548"/>
                    <a:pt x="322" y="1405"/>
                    <a:pt x="394" y="1298"/>
                  </a:cubicBezTo>
                  <a:cubicBezTo>
                    <a:pt x="501" y="1154"/>
                    <a:pt x="644" y="1047"/>
                    <a:pt x="788" y="975"/>
                  </a:cubicBezTo>
                  <a:cubicBezTo>
                    <a:pt x="1146" y="832"/>
                    <a:pt x="1539" y="689"/>
                    <a:pt x="1969" y="653"/>
                  </a:cubicBezTo>
                  <a:cubicBezTo>
                    <a:pt x="2652" y="544"/>
                    <a:pt x="3357" y="497"/>
                    <a:pt x="4050" y="497"/>
                  </a:cubicBezTo>
                  <a:cubicBezTo>
                    <a:pt x="4265" y="497"/>
                    <a:pt x="4478" y="502"/>
                    <a:pt x="4689" y="510"/>
                  </a:cubicBezTo>
                  <a:lnTo>
                    <a:pt x="7481" y="689"/>
                  </a:lnTo>
                  <a:lnTo>
                    <a:pt x="8770" y="725"/>
                  </a:lnTo>
                  <a:lnTo>
                    <a:pt x="9915" y="868"/>
                  </a:lnTo>
                  <a:lnTo>
                    <a:pt x="12242" y="1083"/>
                  </a:lnTo>
                  <a:lnTo>
                    <a:pt x="12886" y="1119"/>
                  </a:lnTo>
                  <a:cubicBezTo>
                    <a:pt x="13316" y="1119"/>
                    <a:pt x="13888" y="1262"/>
                    <a:pt x="14604" y="1369"/>
                  </a:cubicBezTo>
                  <a:cubicBezTo>
                    <a:pt x="16287" y="1620"/>
                    <a:pt x="18005" y="1942"/>
                    <a:pt x="19687" y="2371"/>
                  </a:cubicBezTo>
                  <a:cubicBezTo>
                    <a:pt x="21334" y="2801"/>
                    <a:pt x="22980" y="3410"/>
                    <a:pt x="24520" y="4161"/>
                  </a:cubicBezTo>
                  <a:lnTo>
                    <a:pt x="24985" y="4376"/>
                  </a:lnTo>
                  <a:lnTo>
                    <a:pt x="25379" y="4591"/>
                  </a:lnTo>
                  <a:lnTo>
                    <a:pt x="26023" y="4949"/>
                  </a:lnTo>
                  <a:cubicBezTo>
                    <a:pt x="26202" y="5056"/>
                    <a:pt x="26417" y="5163"/>
                    <a:pt x="26631" y="5235"/>
                  </a:cubicBezTo>
                  <a:cubicBezTo>
                    <a:pt x="26488" y="5056"/>
                    <a:pt x="26309" y="4913"/>
                    <a:pt x="26130" y="4806"/>
                  </a:cubicBezTo>
                  <a:lnTo>
                    <a:pt x="25486" y="4412"/>
                  </a:lnTo>
                  <a:lnTo>
                    <a:pt x="25092" y="4161"/>
                  </a:lnTo>
                  <a:lnTo>
                    <a:pt x="24663" y="3911"/>
                  </a:lnTo>
                  <a:cubicBezTo>
                    <a:pt x="23124" y="3052"/>
                    <a:pt x="21477" y="2371"/>
                    <a:pt x="19795" y="1870"/>
                  </a:cubicBezTo>
                  <a:cubicBezTo>
                    <a:pt x="18112" y="1369"/>
                    <a:pt x="16430" y="975"/>
                    <a:pt x="14712" y="689"/>
                  </a:cubicBezTo>
                  <a:cubicBezTo>
                    <a:pt x="13996" y="582"/>
                    <a:pt x="13423" y="439"/>
                    <a:pt x="12994" y="403"/>
                  </a:cubicBezTo>
                  <a:lnTo>
                    <a:pt x="12349" y="331"/>
                  </a:lnTo>
                  <a:lnTo>
                    <a:pt x="9951" y="188"/>
                  </a:lnTo>
                  <a:lnTo>
                    <a:pt x="8806" y="81"/>
                  </a:lnTo>
                  <a:lnTo>
                    <a:pt x="7517" y="81"/>
                  </a:lnTo>
                  <a:lnTo>
                    <a:pt x="4689" y="9"/>
                  </a:lnTo>
                  <a:cubicBezTo>
                    <a:pt x="4538" y="3"/>
                    <a:pt x="4386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69"/>
            <p:cNvSpPr/>
            <p:nvPr/>
          </p:nvSpPr>
          <p:spPr>
            <a:xfrm>
              <a:off x="2061200" y="1849475"/>
              <a:ext cx="83250" cy="57150"/>
            </a:xfrm>
            <a:custGeom>
              <a:rect b="b" l="l" r="r" t="t"/>
              <a:pathLst>
                <a:path extrusionOk="0" h="2286" w="3330">
                  <a:moveTo>
                    <a:pt x="1904" y="1"/>
                  </a:moveTo>
                  <a:cubicBezTo>
                    <a:pt x="1751" y="1"/>
                    <a:pt x="1592" y="10"/>
                    <a:pt x="1432" y="31"/>
                  </a:cubicBezTo>
                  <a:cubicBezTo>
                    <a:pt x="1217" y="31"/>
                    <a:pt x="1003" y="66"/>
                    <a:pt x="824" y="138"/>
                  </a:cubicBezTo>
                  <a:cubicBezTo>
                    <a:pt x="609" y="209"/>
                    <a:pt x="394" y="317"/>
                    <a:pt x="251" y="460"/>
                  </a:cubicBezTo>
                  <a:cubicBezTo>
                    <a:pt x="143" y="532"/>
                    <a:pt x="72" y="639"/>
                    <a:pt x="0" y="746"/>
                  </a:cubicBezTo>
                  <a:cubicBezTo>
                    <a:pt x="0" y="854"/>
                    <a:pt x="0" y="961"/>
                    <a:pt x="0" y="1069"/>
                  </a:cubicBezTo>
                  <a:cubicBezTo>
                    <a:pt x="36" y="1140"/>
                    <a:pt x="72" y="1212"/>
                    <a:pt x="72" y="1319"/>
                  </a:cubicBezTo>
                  <a:cubicBezTo>
                    <a:pt x="108" y="1355"/>
                    <a:pt x="179" y="1427"/>
                    <a:pt x="215" y="1462"/>
                  </a:cubicBezTo>
                  <a:cubicBezTo>
                    <a:pt x="322" y="1605"/>
                    <a:pt x="466" y="1677"/>
                    <a:pt x="609" y="1749"/>
                  </a:cubicBezTo>
                  <a:cubicBezTo>
                    <a:pt x="931" y="1928"/>
                    <a:pt x="1325" y="2071"/>
                    <a:pt x="1718" y="2142"/>
                  </a:cubicBezTo>
                  <a:cubicBezTo>
                    <a:pt x="2220" y="2238"/>
                    <a:pt x="2737" y="2286"/>
                    <a:pt x="3036" y="2286"/>
                  </a:cubicBezTo>
                  <a:cubicBezTo>
                    <a:pt x="3186" y="2286"/>
                    <a:pt x="3281" y="2274"/>
                    <a:pt x="3293" y="2250"/>
                  </a:cubicBezTo>
                  <a:cubicBezTo>
                    <a:pt x="3329" y="2142"/>
                    <a:pt x="2542" y="1892"/>
                    <a:pt x="1826" y="1641"/>
                  </a:cubicBezTo>
                  <a:cubicBezTo>
                    <a:pt x="1504" y="1498"/>
                    <a:pt x="1217" y="1355"/>
                    <a:pt x="931" y="1176"/>
                  </a:cubicBezTo>
                  <a:cubicBezTo>
                    <a:pt x="752" y="1033"/>
                    <a:pt x="716" y="961"/>
                    <a:pt x="716" y="961"/>
                  </a:cubicBezTo>
                  <a:cubicBezTo>
                    <a:pt x="716" y="961"/>
                    <a:pt x="716" y="961"/>
                    <a:pt x="716" y="925"/>
                  </a:cubicBezTo>
                  <a:cubicBezTo>
                    <a:pt x="967" y="746"/>
                    <a:pt x="1217" y="603"/>
                    <a:pt x="1539" y="532"/>
                  </a:cubicBezTo>
                  <a:cubicBezTo>
                    <a:pt x="2255" y="317"/>
                    <a:pt x="3043" y="317"/>
                    <a:pt x="3043" y="209"/>
                  </a:cubicBezTo>
                  <a:cubicBezTo>
                    <a:pt x="3072" y="152"/>
                    <a:pt x="2542" y="1"/>
                    <a:pt x="1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69"/>
            <p:cNvSpPr/>
            <p:nvPr/>
          </p:nvSpPr>
          <p:spPr>
            <a:xfrm>
              <a:off x="1824950" y="1908400"/>
              <a:ext cx="274750" cy="279225"/>
            </a:xfrm>
            <a:custGeom>
              <a:rect b="b" l="l" r="r" t="t"/>
              <a:pathLst>
                <a:path extrusionOk="0" h="11169" w="10990">
                  <a:moveTo>
                    <a:pt x="10632" y="0"/>
                  </a:moveTo>
                  <a:cubicBezTo>
                    <a:pt x="10345" y="0"/>
                    <a:pt x="10023" y="36"/>
                    <a:pt x="9701" y="108"/>
                  </a:cubicBezTo>
                  <a:cubicBezTo>
                    <a:pt x="8770" y="322"/>
                    <a:pt x="7911" y="716"/>
                    <a:pt x="7088" y="1253"/>
                  </a:cubicBezTo>
                  <a:cubicBezTo>
                    <a:pt x="6300" y="1790"/>
                    <a:pt x="5549" y="2398"/>
                    <a:pt x="4869" y="3043"/>
                  </a:cubicBezTo>
                  <a:cubicBezTo>
                    <a:pt x="4582" y="3329"/>
                    <a:pt x="4367" y="3580"/>
                    <a:pt x="4188" y="3723"/>
                  </a:cubicBezTo>
                  <a:cubicBezTo>
                    <a:pt x="4045" y="3902"/>
                    <a:pt x="3974" y="3973"/>
                    <a:pt x="3974" y="3973"/>
                  </a:cubicBezTo>
                  <a:lnTo>
                    <a:pt x="3723" y="4260"/>
                  </a:lnTo>
                  <a:cubicBezTo>
                    <a:pt x="3580" y="4439"/>
                    <a:pt x="3401" y="4689"/>
                    <a:pt x="3150" y="5011"/>
                  </a:cubicBezTo>
                  <a:cubicBezTo>
                    <a:pt x="2578" y="5763"/>
                    <a:pt x="2077" y="6551"/>
                    <a:pt x="1611" y="7374"/>
                  </a:cubicBezTo>
                  <a:cubicBezTo>
                    <a:pt x="1110" y="8197"/>
                    <a:pt x="716" y="9056"/>
                    <a:pt x="358" y="9915"/>
                  </a:cubicBezTo>
                  <a:cubicBezTo>
                    <a:pt x="179" y="10309"/>
                    <a:pt x="36" y="10739"/>
                    <a:pt x="0" y="11168"/>
                  </a:cubicBezTo>
                  <a:cubicBezTo>
                    <a:pt x="251" y="10810"/>
                    <a:pt x="466" y="10416"/>
                    <a:pt x="645" y="10058"/>
                  </a:cubicBezTo>
                  <a:cubicBezTo>
                    <a:pt x="1074" y="9235"/>
                    <a:pt x="1540" y="8412"/>
                    <a:pt x="2077" y="7660"/>
                  </a:cubicBezTo>
                  <a:cubicBezTo>
                    <a:pt x="2613" y="6801"/>
                    <a:pt x="3222" y="6014"/>
                    <a:pt x="3723" y="5405"/>
                  </a:cubicBezTo>
                  <a:cubicBezTo>
                    <a:pt x="3938" y="5119"/>
                    <a:pt x="4153" y="4904"/>
                    <a:pt x="4296" y="4725"/>
                  </a:cubicBezTo>
                  <a:lnTo>
                    <a:pt x="4546" y="4474"/>
                  </a:lnTo>
                  <a:cubicBezTo>
                    <a:pt x="4546" y="4474"/>
                    <a:pt x="4618" y="4367"/>
                    <a:pt x="4761" y="4224"/>
                  </a:cubicBezTo>
                  <a:cubicBezTo>
                    <a:pt x="4904" y="4045"/>
                    <a:pt x="5119" y="3794"/>
                    <a:pt x="5370" y="3544"/>
                  </a:cubicBezTo>
                  <a:cubicBezTo>
                    <a:pt x="5978" y="2864"/>
                    <a:pt x="6658" y="2255"/>
                    <a:pt x="7410" y="1718"/>
                  </a:cubicBezTo>
                  <a:cubicBezTo>
                    <a:pt x="8126" y="1146"/>
                    <a:pt x="8949" y="716"/>
                    <a:pt x="9772" y="394"/>
                  </a:cubicBezTo>
                  <a:cubicBezTo>
                    <a:pt x="10059" y="287"/>
                    <a:pt x="10381" y="215"/>
                    <a:pt x="10667" y="143"/>
                  </a:cubicBezTo>
                  <a:cubicBezTo>
                    <a:pt x="10882" y="72"/>
                    <a:pt x="10989" y="36"/>
                    <a:pt x="1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69"/>
            <p:cNvSpPr/>
            <p:nvPr/>
          </p:nvSpPr>
          <p:spPr>
            <a:xfrm>
              <a:off x="3153825" y="2821150"/>
              <a:ext cx="8975" cy="4500"/>
            </a:xfrm>
            <a:custGeom>
              <a:rect b="b" l="l" r="r" t="t"/>
              <a:pathLst>
                <a:path extrusionOk="0" h="180" w="359">
                  <a:moveTo>
                    <a:pt x="1" y="180"/>
                  </a:moveTo>
                  <a:cubicBezTo>
                    <a:pt x="216" y="72"/>
                    <a:pt x="359" y="1"/>
                    <a:pt x="359" y="1"/>
                  </a:cubicBezTo>
                  <a:cubicBezTo>
                    <a:pt x="359" y="1"/>
                    <a:pt x="216" y="72"/>
                    <a:pt x="1" y="18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69"/>
            <p:cNvSpPr/>
            <p:nvPr/>
          </p:nvSpPr>
          <p:spPr>
            <a:xfrm>
              <a:off x="1759625" y="2609075"/>
              <a:ext cx="2177250" cy="385150"/>
            </a:xfrm>
            <a:custGeom>
              <a:rect b="b" l="l" r="r" t="t"/>
              <a:pathLst>
                <a:path extrusionOk="0" h="15406" w="87090">
                  <a:moveTo>
                    <a:pt x="19115" y="11168"/>
                  </a:moveTo>
                  <a:lnTo>
                    <a:pt x="19115" y="11168"/>
                  </a:lnTo>
                  <a:cubicBezTo>
                    <a:pt x="19115" y="11168"/>
                    <a:pt x="19115" y="11168"/>
                    <a:pt x="19115" y="11168"/>
                  </a:cubicBezTo>
                  <a:cubicBezTo>
                    <a:pt x="19115" y="11168"/>
                    <a:pt x="19115" y="11168"/>
                    <a:pt x="19115" y="11168"/>
                  </a:cubicBezTo>
                  <a:close/>
                  <a:moveTo>
                    <a:pt x="1182" y="0"/>
                  </a:moveTo>
                  <a:cubicBezTo>
                    <a:pt x="967" y="1361"/>
                    <a:pt x="645" y="2685"/>
                    <a:pt x="0" y="2971"/>
                  </a:cubicBezTo>
                  <a:cubicBezTo>
                    <a:pt x="108" y="6050"/>
                    <a:pt x="502" y="11097"/>
                    <a:pt x="1933" y="12528"/>
                  </a:cubicBezTo>
                  <a:cubicBezTo>
                    <a:pt x="3422" y="14017"/>
                    <a:pt x="8717" y="14530"/>
                    <a:pt x="12309" y="14530"/>
                  </a:cubicBezTo>
                  <a:cubicBezTo>
                    <a:pt x="13728" y="14530"/>
                    <a:pt x="14881" y="14450"/>
                    <a:pt x="15428" y="14318"/>
                  </a:cubicBezTo>
                  <a:cubicBezTo>
                    <a:pt x="15958" y="14178"/>
                    <a:pt x="16443" y="14117"/>
                    <a:pt x="16957" y="14117"/>
                  </a:cubicBezTo>
                  <a:cubicBezTo>
                    <a:pt x="18285" y="14117"/>
                    <a:pt x="19809" y="14528"/>
                    <a:pt x="22802" y="15070"/>
                  </a:cubicBezTo>
                  <a:cubicBezTo>
                    <a:pt x="24042" y="15293"/>
                    <a:pt x="25390" y="15405"/>
                    <a:pt x="26691" y="15405"/>
                  </a:cubicBezTo>
                  <a:cubicBezTo>
                    <a:pt x="29784" y="15405"/>
                    <a:pt x="32617" y="14769"/>
                    <a:pt x="33146" y="13459"/>
                  </a:cubicBezTo>
                  <a:cubicBezTo>
                    <a:pt x="33934" y="11562"/>
                    <a:pt x="26238" y="10631"/>
                    <a:pt x="26238" y="10631"/>
                  </a:cubicBezTo>
                  <a:lnTo>
                    <a:pt x="28815" y="9951"/>
                  </a:lnTo>
                  <a:cubicBezTo>
                    <a:pt x="30748" y="10452"/>
                    <a:pt x="32681" y="11061"/>
                    <a:pt x="34507" y="11848"/>
                  </a:cubicBezTo>
                  <a:cubicBezTo>
                    <a:pt x="36497" y="12750"/>
                    <a:pt x="40271" y="13436"/>
                    <a:pt x="44091" y="13436"/>
                  </a:cubicBezTo>
                  <a:cubicBezTo>
                    <a:pt x="44667" y="13436"/>
                    <a:pt x="45245" y="13420"/>
                    <a:pt x="45818" y="13388"/>
                  </a:cubicBezTo>
                  <a:cubicBezTo>
                    <a:pt x="50184" y="13101"/>
                    <a:pt x="50936" y="11097"/>
                    <a:pt x="50936" y="11097"/>
                  </a:cubicBezTo>
                  <a:lnTo>
                    <a:pt x="50936" y="11097"/>
                  </a:lnTo>
                  <a:cubicBezTo>
                    <a:pt x="50661" y="13384"/>
                    <a:pt x="57507" y="14390"/>
                    <a:pt x="65275" y="14390"/>
                  </a:cubicBezTo>
                  <a:cubicBezTo>
                    <a:pt x="73676" y="14390"/>
                    <a:pt x="83157" y="13213"/>
                    <a:pt x="85872" y="11204"/>
                  </a:cubicBezTo>
                  <a:cubicBezTo>
                    <a:pt x="86302" y="10846"/>
                    <a:pt x="86731" y="10452"/>
                    <a:pt x="87089" y="10023"/>
                  </a:cubicBezTo>
                  <a:lnTo>
                    <a:pt x="87089" y="10023"/>
                  </a:lnTo>
                  <a:cubicBezTo>
                    <a:pt x="86588" y="10094"/>
                    <a:pt x="86015" y="10202"/>
                    <a:pt x="85335" y="10309"/>
                  </a:cubicBezTo>
                  <a:cubicBezTo>
                    <a:pt x="85013" y="10524"/>
                    <a:pt x="84655" y="10739"/>
                    <a:pt x="84297" y="10882"/>
                  </a:cubicBezTo>
                  <a:cubicBezTo>
                    <a:pt x="81512" y="12175"/>
                    <a:pt x="74382" y="12708"/>
                    <a:pt x="67837" y="12708"/>
                  </a:cubicBezTo>
                  <a:cubicBezTo>
                    <a:pt x="61515" y="12708"/>
                    <a:pt x="55737" y="12210"/>
                    <a:pt x="54945" y="11419"/>
                  </a:cubicBezTo>
                  <a:cubicBezTo>
                    <a:pt x="53693" y="10202"/>
                    <a:pt x="55089" y="9128"/>
                    <a:pt x="55769" y="8663"/>
                  </a:cubicBezTo>
                  <a:lnTo>
                    <a:pt x="55769" y="8663"/>
                  </a:lnTo>
                  <a:cubicBezTo>
                    <a:pt x="55143" y="9016"/>
                    <a:pt x="53753" y="9680"/>
                    <a:pt x="52540" y="9680"/>
                  </a:cubicBezTo>
                  <a:cubicBezTo>
                    <a:pt x="52157" y="9680"/>
                    <a:pt x="51791" y="9614"/>
                    <a:pt x="51473" y="9450"/>
                  </a:cubicBezTo>
                  <a:cubicBezTo>
                    <a:pt x="49827" y="8591"/>
                    <a:pt x="47644" y="4797"/>
                    <a:pt x="47643" y="4797"/>
                  </a:cubicBezTo>
                  <a:lnTo>
                    <a:pt x="47643" y="4797"/>
                  </a:lnTo>
                  <a:cubicBezTo>
                    <a:pt x="47643" y="4797"/>
                    <a:pt x="48121" y="6529"/>
                    <a:pt x="47086" y="6529"/>
                  </a:cubicBezTo>
                  <a:cubicBezTo>
                    <a:pt x="46987" y="6529"/>
                    <a:pt x="46876" y="6513"/>
                    <a:pt x="46748" y="6479"/>
                  </a:cubicBezTo>
                  <a:cubicBezTo>
                    <a:pt x="45245" y="6050"/>
                    <a:pt x="43778" y="3759"/>
                    <a:pt x="43778" y="3759"/>
                  </a:cubicBezTo>
                  <a:cubicBezTo>
                    <a:pt x="42632" y="5298"/>
                    <a:pt x="41164" y="6515"/>
                    <a:pt x="39482" y="7410"/>
                  </a:cubicBezTo>
                  <a:cubicBezTo>
                    <a:pt x="39482" y="7410"/>
                    <a:pt x="39628" y="7407"/>
                    <a:pt x="39883" y="7407"/>
                  </a:cubicBezTo>
                  <a:cubicBezTo>
                    <a:pt x="41541" y="7407"/>
                    <a:pt x="47822" y="7515"/>
                    <a:pt x="48753" y="9128"/>
                  </a:cubicBezTo>
                  <a:cubicBezTo>
                    <a:pt x="49400" y="10272"/>
                    <a:pt x="46588" y="11012"/>
                    <a:pt x="42989" y="11012"/>
                  </a:cubicBezTo>
                  <a:cubicBezTo>
                    <a:pt x="40618" y="11012"/>
                    <a:pt x="37905" y="10691"/>
                    <a:pt x="35616" y="9951"/>
                  </a:cubicBezTo>
                  <a:cubicBezTo>
                    <a:pt x="29818" y="8054"/>
                    <a:pt x="30247" y="7804"/>
                    <a:pt x="30247" y="5656"/>
                  </a:cubicBezTo>
                  <a:cubicBezTo>
                    <a:pt x="30247" y="4654"/>
                    <a:pt x="30426" y="3687"/>
                    <a:pt x="30748" y="2721"/>
                  </a:cubicBezTo>
                  <a:cubicBezTo>
                    <a:pt x="30498" y="2363"/>
                    <a:pt x="30319" y="1933"/>
                    <a:pt x="30247" y="1504"/>
                  </a:cubicBezTo>
                  <a:cubicBezTo>
                    <a:pt x="29495" y="2506"/>
                    <a:pt x="28636" y="3437"/>
                    <a:pt x="27670" y="4224"/>
                  </a:cubicBezTo>
                  <a:cubicBezTo>
                    <a:pt x="26775" y="6443"/>
                    <a:pt x="25594" y="8484"/>
                    <a:pt x="24126" y="9200"/>
                  </a:cubicBezTo>
                  <a:cubicBezTo>
                    <a:pt x="20606" y="11013"/>
                    <a:pt x="19135" y="11166"/>
                    <a:pt x="19115" y="11168"/>
                  </a:cubicBezTo>
                  <a:lnTo>
                    <a:pt x="19115" y="11168"/>
                  </a:lnTo>
                  <a:cubicBezTo>
                    <a:pt x="19142" y="11166"/>
                    <a:pt x="21851" y="10896"/>
                    <a:pt x="24600" y="10896"/>
                  </a:cubicBezTo>
                  <a:cubicBezTo>
                    <a:pt x="26642" y="10896"/>
                    <a:pt x="28706" y="11045"/>
                    <a:pt x="29710" y="11562"/>
                  </a:cubicBezTo>
                  <a:cubicBezTo>
                    <a:pt x="32001" y="12690"/>
                    <a:pt x="28673" y="14113"/>
                    <a:pt x="23940" y="14113"/>
                  </a:cubicBezTo>
                  <a:cubicBezTo>
                    <a:pt x="23719" y="14113"/>
                    <a:pt x="23494" y="14110"/>
                    <a:pt x="23267" y="14103"/>
                  </a:cubicBezTo>
                  <a:cubicBezTo>
                    <a:pt x="18148" y="13960"/>
                    <a:pt x="16430" y="11956"/>
                    <a:pt x="16430" y="11956"/>
                  </a:cubicBezTo>
                  <a:cubicBezTo>
                    <a:pt x="16430" y="11956"/>
                    <a:pt x="14855" y="12207"/>
                    <a:pt x="12912" y="12207"/>
                  </a:cubicBezTo>
                  <a:cubicBezTo>
                    <a:pt x="10840" y="12207"/>
                    <a:pt x="8350" y="11921"/>
                    <a:pt x="6909" y="10739"/>
                  </a:cubicBezTo>
                  <a:cubicBezTo>
                    <a:pt x="5370" y="9522"/>
                    <a:pt x="3866" y="5549"/>
                    <a:pt x="2828" y="2148"/>
                  </a:cubicBezTo>
                  <a:cubicBezTo>
                    <a:pt x="2220" y="1468"/>
                    <a:pt x="1683" y="752"/>
                    <a:pt x="1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69"/>
            <p:cNvSpPr/>
            <p:nvPr/>
          </p:nvSpPr>
          <p:spPr>
            <a:xfrm>
              <a:off x="2394075" y="1895475"/>
              <a:ext cx="141425" cy="64850"/>
            </a:xfrm>
            <a:custGeom>
              <a:rect b="b" l="l" r="r" t="t"/>
              <a:pathLst>
                <a:path extrusionOk="0" h="2594" w="5657">
                  <a:moveTo>
                    <a:pt x="2828" y="0"/>
                  </a:moveTo>
                  <a:cubicBezTo>
                    <a:pt x="2489" y="0"/>
                    <a:pt x="2146" y="71"/>
                    <a:pt x="1827" y="231"/>
                  </a:cubicBezTo>
                  <a:cubicBezTo>
                    <a:pt x="1755" y="231"/>
                    <a:pt x="1719" y="302"/>
                    <a:pt x="1683" y="338"/>
                  </a:cubicBezTo>
                  <a:cubicBezTo>
                    <a:pt x="1612" y="410"/>
                    <a:pt x="1576" y="446"/>
                    <a:pt x="1540" y="517"/>
                  </a:cubicBezTo>
                  <a:cubicBezTo>
                    <a:pt x="1504" y="589"/>
                    <a:pt x="1504" y="660"/>
                    <a:pt x="1504" y="696"/>
                  </a:cubicBezTo>
                  <a:cubicBezTo>
                    <a:pt x="1504" y="768"/>
                    <a:pt x="1504" y="804"/>
                    <a:pt x="1504" y="875"/>
                  </a:cubicBezTo>
                  <a:cubicBezTo>
                    <a:pt x="1504" y="903"/>
                    <a:pt x="1510" y="936"/>
                    <a:pt x="1520" y="970"/>
                  </a:cubicBezTo>
                  <a:lnTo>
                    <a:pt x="1520" y="970"/>
                  </a:lnTo>
                  <a:cubicBezTo>
                    <a:pt x="1412" y="947"/>
                    <a:pt x="1300" y="935"/>
                    <a:pt x="1187" y="935"/>
                  </a:cubicBezTo>
                  <a:cubicBezTo>
                    <a:pt x="866" y="935"/>
                    <a:pt x="541" y="1030"/>
                    <a:pt x="287" y="1233"/>
                  </a:cubicBezTo>
                  <a:lnTo>
                    <a:pt x="144" y="1340"/>
                  </a:lnTo>
                  <a:lnTo>
                    <a:pt x="73" y="1412"/>
                  </a:lnTo>
                  <a:cubicBezTo>
                    <a:pt x="37" y="1448"/>
                    <a:pt x="1" y="1448"/>
                    <a:pt x="37" y="1484"/>
                  </a:cubicBezTo>
                  <a:lnTo>
                    <a:pt x="252" y="1770"/>
                  </a:lnTo>
                  <a:cubicBezTo>
                    <a:pt x="323" y="1877"/>
                    <a:pt x="466" y="1985"/>
                    <a:pt x="574" y="2092"/>
                  </a:cubicBezTo>
                  <a:cubicBezTo>
                    <a:pt x="717" y="2164"/>
                    <a:pt x="824" y="2235"/>
                    <a:pt x="967" y="2271"/>
                  </a:cubicBezTo>
                  <a:cubicBezTo>
                    <a:pt x="967" y="2271"/>
                    <a:pt x="896" y="2164"/>
                    <a:pt x="681" y="1985"/>
                  </a:cubicBezTo>
                  <a:cubicBezTo>
                    <a:pt x="609" y="1949"/>
                    <a:pt x="574" y="1913"/>
                    <a:pt x="538" y="1842"/>
                  </a:cubicBezTo>
                  <a:cubicBezTo>
                    <a:pt x="466" y="1806"/>
                    <a:pt x="431" y="1734"/>
                    <a:pt x="395" y="1698"/>
                  </a:cubicBezTo>
                  <a:lnTo>
                    <a:pt x="287" y="1519"/>
                  </a:lnTo>
                  <a:cubicBezTo>
                    <a:pt x="287" y="1484"/>
                    <a:pt x="359" y="1484"/>
                    <a:pt x="431" y="1412"/>
                  </a:cubicBezTo>
                  <a:cubicBezTo>
                    <a:pt x="653" y="1264"/>
                    <a:pt x="927" y="1184"/>
                    <a:pt x="1192" y="1184"/>
                  </a:cubicBezTo>
                  <a:cubicBezTo>
                    <a:pt x="1312" y="1184"/>
                    <a:pt x="1429" y="1200"/>
                    <a:pt x="1540" y="1233"/>
                  </a:cubicBezTo>
                  <a:cubicBezTo>
                    <a:pt x="1609" y="1254"/>
                    <a:pt x="1676" y="1278"/>
                    <a:pt x="1742" y="1307"/>
                  </a:cubicBezTo>
                  <a:lnTo>
                    <a:pt x="1742" y="1307"/>
                  </a:lnTo>
                  <a:cubicBezTo>
                    <a:pt x="1767" y="1332"/>
                    <a:pt x="1795" y="1355"/>
                    <a:pt x="1827" y="1376"/>
                  </a:cubicBezTo>
                  <a:cubicBezTo>
                    <a:pt x="2005" y="1591"/>
                    <a:pt x="2220" y="1734"/>
                    <a:pt x="2471" y="1877"/>
                  </a:cubicBezTo>
                  <a:lnTo>
                    <a:pt x="3580" y="2593"/>
                  </a:lnTo>
                  <a:lnTo>
                    <a:pt x="2686" y="1627"/>
                  </a:lnTo>
                  <a:cubicBezTo>
                    <a:pt x="2680" y="1620"/>
                    <a:pt x="2674" y="1614"/>
                    <a:pt x="2669" y="1608"/>
                  </a:cubicBezTo>
                  <a:lnTo>
                    <a:pt x="2669" y="1608"/>
                  </a:lnTo>
                  <a:lnTo>
                    <a:pt x="2686" y="1591"/>
                  </a:lnTo>
                  <a:cubicBezTo>
                    <a:pt x="2662" y="1579"/>
                    <a:pt x="2639" y="1567"/>
                    <a:pt x="2617" y="1554"/>
                  </a:cubicBezTo>
                  <a:lnTo>
                    <a:pt x="2617" y="1554"/>
                  </a:lnTo>
                  <a:cubicBezTo>
                    <a:pt x="2509" y="1444"/>
                    <a:pt x="2387" y="1349"/>
                    <a:pt x="2256" y="1267"/>
                  </a:cubicBezTo>
                  <a:lnTo>
                    <a:pt x="2256" y="1267"/>
                  </a:lnTo>
                  <a:cubicBezTo>
                    <a:pt x="2208" y="1221"/>
                    <a:pt x="2160" y="1173"/>
                    <a:pt x="2113" y="1126"/>
                  </a:cubicBezTo>
                  <a:cubicBezTo>
                    <a:pt x="2041" y="1090"/>
                    <a:pt x="2005" y="1018"/>
                    <a:pt x="1970" y="947"/>
                  </a:cubicBezTo>
                  <a:cubicBezTo>
                    <a:pt x="1934" y="875"/>
                    <a:pt x="1898" y="839"/>
                    <a:pt x="1898" y="804"/>
                  </a:cubicBezTo>
                  <a:cubicBezTo>
                    <a:pt x="1862" y="660"/>
                    <a:pt x="1934" y="553"/>
                    <a:pt x="2041" y="517"/>
                  </a:cubicBezTo>
                  <a:cubicBezTo>
                    <a:pt x="2342" y="378"/>
                    <a:pt x="2672" y="299"/>
                    <a:pt x="3013" y="299"/>
                  </a:cubicBezTo>
                  <a:cubicBezTo>
                    <a:pt x="3200" y="299"/>
                    <a:pt x="3390" y="323"/>
                    <a:pt x="3580" y="374"/>
                  </a:cubicBezTo>
                  <a:cubicBezTo>
                    <a:pt x="4082" y="589"/>
                    <a:pt x="4547" y="875"/>
                    <a:pt x="5012" y="1197"/>
                  </a:cubicBezTo>
                  <a:cubicBezTo>
                    <a:pt x="5191" y="1376"/>
                    <a:pt x="5442" y="1484"/>
                    <a:pt x="5657" y="1627"/>
                  </a:cubicBezTo>
                  <a:cubicBezTo>
                    <a:pt x="5478" y="1412"/>
                    <a:pt x="5299" y="1233"/>
                    <a:pt x="5084" y="1090"/>
                  </a:cubicBezTo>
                  <a:cubicBezTo>
                    <a:pt x="4869" y="911"/>
                    <a:pt x="4690" y="732"/>
                    <a:pt x="4440" y="589"/>
                  </a:cubicBezTo>
                  <a:cubicBezTo>
                    <a:pt x="4332" y="517"/>
                    <a:pt x="4189" y="410"/>
                    <a:pt x="4082" y="338"/>
                  </a:cubicBezTo>
                  <a:cubicBezTo>
                    <a:pt x="3938" y="267"/>
                    <a:pt x="3759" y="195"/>
                    <a:pt x="3616" y="123"/>
                  </a:cubicBezTo>
                  <a:cubicBezTo>
                    <a:pt x="3363" y="44"/>
                    <a:pt x="3097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69"/>
            <p:cNvSpPr/>
            <p:nvPr/>
          </p:nvSpPr>
          <p:spPr>
            <a:xfrm>
              <a:off x="2853150" y="1689150"/>
              <a:ext cx="325775" cy="185250"/>
            </a:xfrm>
            <a:custGeom>
              <a:rect b="b" l="l" r="r" t="t"/>
              <a:pathLst>
                <a:path extrusionOk="0" h="7410" w="13031">
                  <a:moveTo>
                    <a:pt x="13030" y="0"/>
                  </a:moveTo>
                  <a:lnTo>
                    <a:pt x="13030" y="0"/>
                  </a:lnTo>
                  <a:cubicBezTo>
                    <a:pt x="11634" y="502"/>
                    <a:pt x="10310" y="1039"/>
                    <a:pt x="8985" y="1540"/>
                  </a:cubicBezTo>
                  <a:cubicBezTo>
                    <a:pt x="8749" y="742"/>
                    <a:pt x="7538" y="213"/>
                    <a:pt x="6599" y="213"/>
                  </a:cubicBezTo>
                  <a:cubicBezTo>
                    <a:pt x="6400" y="213"/>
                    <a:pt x="6213" y="237"/>
                    <a:pt x="6050" y="287"/>
                  </a:cubicBezTo>
                  <a:cubicBezTo>
                    <a:pt x="6157" y="824"/>
                    <a:pt x="6336" y="1325"/>
                    <a:pt x="6623" y="1826"/>
                  </a:cubicBezTo>
                  <a:cubicBezTo>
                    <a:pt x="6400" y="1463"/>
                    <a:pt x="5654" y="1231"/>
                    <a:pt x="5116" y="1231"/>
                  </a:cubicBezTo>
                  <a:cubicBezTo>
                    <a:pt x="4964" y="1231"/>
                    <a:pt x="4828" y="1250"/>
                    <a:pt x="4726" y="1289"/>
                  </a:cubicBezTo>
                  <a:cubicBezTo>
                    <a:pt x="3616" y="1683"/>
                    <a:pt x="4511" y="2435"/>
                    <a:pt x="5084" y="3043"/>
                  </a:cubicBezTo>
                  <a:cubicBezTo>
                    <a:pt x="3759" y="3437"/>
                    <a:pt x="573" y="5978"/>
                    <a:pt x="1" y="7410"/>
                  </a:cubicBezTo>
                  <a:lnTo>
                    <a:pt x="1303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69"/>
            <p:cNvSpPr/>
            <p:nvPr/>
          </p:nvSpPr>
          <p:spPr>
            <a:xfrm>
              <a:off x="2853150" y="1689150"/>
              <a:ext cx="325775" cy="185250"/>
            </a:xfrm>
            <a:custGeom>
              <a:rect b="b" l="l" r="r" t="t"/>
              <a:pathLst>
                <a:path extrusionOk="0" h="7410" w="13031">
                  <a:moveTo>
                    <a:pt x="13030" y="0"/>
                  </a:moveTo>
                  <a:lnTo>
                    <a:pt x="13030" y="0"/>
                  </a:lnTo>
                  <a:cubicBezTo>
                    <a:pt x="12887" y="36"/>
                    <a:pt x="12779" y="72"/>
                    <a:pt x="12672" y="108"/>
                  </a:cubicBezTo>
                  <a:lnTo>
                    <a:pt x="11741" y="394"/>
                  </a:lnTo>
                  <a:cubicBezTo>
                    <a:pt x="11348" y="537"/>
                    <a:pt x="10882" y="681"/>
                    <a:pt x="10381" y="860"/>
                  </a:cubicBezTo>
                  <a:lnTo>
                    <a:pt x="9630" y="1110"/>
                  </a:lnTo>
                  <a:lnTo>
                    <a:pt x="9236" y="1253"/>
                  </a:lnTo>
                  <a:lnTo>
                    <a:pt x="9057" y="1325"/>
                  </a:lnTo>
                  <a:lnTo>
                    <a:pt x="9021" y="1325"/>
                  </a:lnTo>
                  <a:cubicBezTo>
                    <a:pt x="8985" y="1217"/>
                    <a:pt x="8914" y="1110"/>
                    <a:pt x="8842" y="1003"/>
                  </a:cubicBezTo>
                  <a:cubicBezTo>
                    <a:pt x="8735" y="895"/>
                    <a:pt x="8627" y="788"/>
                    <a:pt x="8484" y="681"/>
                  </a:cubicBezTo>
                  <a:cubicBezTo>
                    <a:pt x="8269" y="502"/>
                    <a:pt x="7983" y="358"/>
                    <a:pt x="7732" y="287"/>
                  </a:cubicBezTo>
                  <a:cubicBezTo>
                    <a:pt x="7446" y="179"/>
                    <a:pt x="7195" y="108"/>
                    <a:pt x="6909" y="72"/>
                  </a:cubicBezTo>
                  <a:lnTo>
                    <a:pt x="6193" y="72"/>
                  </a:lnTo>
                  <a:lnTo>
                    <a:pt x="6014" y="108"/>
                  </a:lnTo>
                  <a:lnTo>
                    <a:pt x="5835" y="144"/>
                  </a:lnTo>
                  <a:lnTo>
                    <a:pt x="5835" y="179"/>
                  </a:lnTo>
                  <a:lnTo>
                    <a:pt x="5835" y="215"/>
                  </a:lnTo>
                  <a:lnTo>
                    <a:pt x="5835" y="287"/>
                  </a:lnTo>
                  <a:cubicBezTo>
                    <a:pt x="5835" y="394"/>
                    <a:pt x="5871" y="466"/>
                    <a:pt x="5907" y="537"/>
                  </a:cubicBezTo>
                  <a:cubicBezTo>
                    <a:pt x="5907" y="645"/>
                    <a:pt x="5978" y="788"/>
                    <a:pt x="6014" y="895"/>
                  </a:cubicBezTo>
                  <a:cubicBezTo>
                    <a:pt x="6014" y="1003"/>
                    <a:pt x="6050" y="1074"/>
                    <a:pt x="6086" y="1182"/>
                  </a:cubicBezTo>
                  <a:lnTo>
                    <a:pt x="6086" y="1217"/>
                  </a:lnTo>
                  <a:cubicBezTo>
                    <a:pt x="6014" y="1182"/>
                    <a:pt x="5943" y="1146"/>
                    <a:pt x="5871" y="1146"/>
                  </a:cubicBezTo>
                  <a:lnTo>
                    <a:pt x="5764" y="1110"/>
                  </a:lnTo>
                  <a:cubicBezTo>
                    <a:pt x="5692" y="1110"/>
                    <a:pt x="5549" y="1074"/>
                    <a:pt x="5406" y="1039"/>
                  </a:cubicBezTo>
                  <a:lnTo>
                    <a:pt x="4869" y="1039"/>
                  </a:lnTo>
                  <a:cubicBezTo>
                    <a:pt x="4618" y="1074"/>
                    <a:pt x="4368" y="1182"/>
                    <a:pt x="4153" y="1361"/>
                  </a:cubicBezTo>
                  <a:cubicBezTo>
                    <a:pt x="4046" y="1504"/>
                    <a:pt x="3974" y="1683"/>
                    <a:pt x="4010" y="1862"/>
                  </a:cubicBezTo>
                  <a:cubicBezTo>
                    <a:pt x="4010" y="2005"/>
                    <a:pt x="4081" y="2148"/>
                    <a:pt x="4189" y="2291"/>
                  </a:cubicBezTo>
                  <a:cubicBezTo>
                    <a:pt x="4260" y="2435"/>
                    <a:pt x="4368" y="2542"/>
                    <a:pt x="4475" y="2649"/>
                  </a:cubicBezTo>
                  <a:lnTo>
                    <a:pt x="4618" y="2792"/>
                  </a:lnTo>
                  <a:lnTo>
                    <a:pt x="4761" y="2936"/>
                  </a:lnTo>
                  <a:lnTo>
                    <a:pt x="4797" y="2971"/>
                  </a:lnTo>
                  <a:lnTo>
                    <a:pt x="4761" y="2971"/>
                  </a:lnTo>
                  <a:lnTo>
                    <a:pt x="4582" y="3043"/>
                  </a:lnTo>
                  <a:cubicBezTo>
                    <a:pt x="4511" y="3079"/>
                    <a:pt x="4439" y="3115"/>
                    <a:pt x="4368" y="3150"/>
                  </a:cubicBezTo>
                  <a:cubicBezTo>
                    <a:pt x="4081" y="3294"/>
                    <a:pt x="3795" y="3473"/>
                    <a:pt x="3509" y="3652"/>
                  </a:cubicBezTo>
                  <a:cubicBezTo>
                    <a:pt x="2542" y="4332"/>
                    <a:pt x="1647" y="5119"/>
                    <a:pt x="824" y="5978"/>
                  </a:cubicBezTo>
                  <a:cubicBezTo>
                    <a:pt x="573" y="6300"/>
                    <a:pt x="323" y="6622"/>
                    <a:pt x="144" y="6945"/>
                  </a:cubicBezTo>
                  <a:cubicBezTo>
                    <a:pt x="72" y="7052"/>
                    <a:pt x="37" y="7124"/>
                    <a:pt x="1" y="7231"/>
                  </a:cubicBezTo>
                  <a:cubicBezTo>
                    <a:pt x="1" y="7338"/>
                    <a:pt x="1" y="7374"/>
                    <a:pt x="1" y="7410"/>
                  </a:cubicBezTo>
                  <a:cubicBezTo>
                    <a:pt x="1" y="7410"/>
                    <a:pt x="72" y="7267"/>
                    <a:pt x="215" y="7016"/>
                  </a:cubicBezTo>
                  <a:cubicBezTo>
                    <a:pt x="466" y="6694"/>
                    <a:pt x="681" y="6408"/>
                    <a:pt x="967" y="6121"/>
                  </a:cubicBezTo>
                  <a:cubicBezTo>
                    <a:pt x="1790" y="5298"/>
                    <a:pt x="2721" y="4546"/>
                    <a:pt x="3688" y="3902"/>
                  </a:cubicBezTo>
                  <a:cubicBezTo>
                    <a:pt x="3974" y="3723"/>
                    <a:pt x="4260" y="3544"/>
                    <a:pt x="4511" y="3401"/>
                  </a:cubicBezTo>
                  <a:lnTo>
                    <a:pt x="4726" y="3329"/>
                  </a:lnTo>
                  <a:lnTo>
                    <a:pt x="4833" y="3258"/>
                  </a:lnTo>
                  <a:lnTo>
                    <a:pt x="4905" y="3258"/>
                  </a:lnTo>
                  <a:lnTo>
                    <a:pt x="4976" y="3222"/>
                  </a:lnTo>
                  <a:cubicBezTo>
                    <a:pt x="5119" y="3150"/>
                    <a:pt x="5263" y="3115"/>
                    <a:pt x="5370" y="3079"/>
                  </a:cubicBezTo>
                  <a:lnTo>
                    <a:pt x="5084" y="2828"/>
                  </a:lnTo>
                  <a:lnTo>
                    <a:pt x="4869" y="2613"/>
                  </a:lnTo>
                  <a:lnTo>
                    <a:pt x="4726" y="2470"/>
                  </a:lnTo>
                  <a:cubicBezTo>
                    <a:pt x="4654" y="2363"/>
                    <a:pt x="4547" y="2256"/>
                    <a:pt x="4475" y="2148"/>
                  </a:cubicBezTo>
                  <a:cubicBezTo>
                    <a:pt x="4403" y="2041"/>
                    <a:pt x="4368" y="1933"/>
                    <a:pt x="4368" y="1826"/>
                  </a:cubicBezTo>
                  <a:cubicBezTo>
                    <a:pt x="4368" y="1754"/>
                    <a:pt x="4368" y="1683"/>
                    <a:pt x="4439" y="1647"/>
                  </a:cubicBezTo>
                  <a:cubicBezTo>
                    <a:pt x="4582" y="1540"/>
                    <a:pt x="4761" y="1468"/>
                    <a:pt x="4940" y="1432"/>
                  </a:cubicBezTo>
                  <a:lnTo>
                    <a:pt x="5370" y="1432"/>
                  </a:lnTo>
                  <a:lnTo>
                    <a:pt x="5692" y="1504"/>
                  </a:lnTo>
                  <a:lnTo>
                    <a:pt x="5799" y="1540"/>
                  </a:lnTo>
                  <a:lnTo>
                    <a:pt x="5871" y="1575"/>
                  </a:lnTo>
                  <a:cubicBezTo>
                    <a:pt x="5907" y="1575"/>
                    <a:pt x="5943" y="1575"/>
                    <a:pt x="5978" y="1611"/>
                  </a:cubicBezTo>
                  <a:lnTo>
                    <a:pt x="6193" y="1754"/>
                  </a:lnTo>
                  <a:lnTo>
                    <a:pt x="6444" y="1933"/>
                  </a:lnTo>
                  <a:lnTo>
                    <a:pt x="6480" y="1969"/>
                  </a:lnTo>
                  <a:lnTo>
                    <a:pt x="6623" y="2112"/>
                  </a:lnTo>
                  <a:lnTo>
                    <a:pt x="6873" y="2399"/>
                  </a:lnTo>
                  <a:cubicBezTo>
                    <a:pt x="7088" y="2613"/>
                    <a:pt x="7267" y="2864"/>
                    <a:pt x="7482" y="3079"/>
                  </a:cubicBezTo>
                  <a:cubicBezTo>
                    <a:pt x="7303" y="2792"/>
                    <a:pt x="7016" y="2256"/>
                    <a:pt x="6694" y="1575"/>
                  </a:cubicBezTo>
                  <a:cubicBezTo>
                    <a:pt x="6623" y="1432"/>
                    <a:pt x="6515" y="1253"/>
                    <a:pt x="6444" y="1074"/>
                  </a:cubicBezTo>
                  <a:cubicBezTo>
                    <a:pt x="6408" y="1003"/>
                    <a:pt x="6372" y="895"/>
                    <a:pt x="6336" y="824"/>
                  </a:cubicBezTo>
                  <a:cubicBezTo>
                    <a:pt x="6301" y="716"/>
                    <a:pt x="6265" y="609"/>
                    <a:pt x="6265" y="502"/>
                  </a:cubicBezTo>
                  <a:lnTo>
                    <a:pt x="6265" y="430"/>
                  </a:lnTo>
                  <a:lnTo>
                    <a:pt x="6873" y="430"/>
                  </a:lnTo>
                  <a:cubicBezTo>
                    <a:pt x="7124" y="466"/>
                    <a:pt x="7374" y="537"/>
                    <a:pt x="7625" y="609"/>
                  </a:cubicBezTo>
                  <a:cubicBezTo>
                    <a:pt x="7876" y="681"/>
                    <a:pt x="8126" y="824"/>
                    <a:pt x="8341" y="967"/>
                  </a:cubicBezTo>
                  <a:cubicBezTo>
                    <a:pt x="8448" y="1039"/>
                    <a:pt x="8556" y="1146"/>
                    <a:pt x="8627" y="1217"/>
                  </a:cubicBezTo>
                  <a:cubicBezTo>
                    <a:pt x="8735" y="1361"/>
                    <a:pt x="8806" y="1504"/>
                    <a:pt x="8878" y="1647"/>
                  </a:cubicBezTo>
                  <a:cubicBezTo>
                    <a:pt x="8878" y="1683"/>
                    <a:pt x="8878" y="1683"/>
                    <a:pt x="8914" y="1719"/>
                  </a:cubicBezTo>
                  <a:lnTo>
                    <a:pt x="8985" y="1683"/>
                  </a:lnTo>
                  <a:lnTo>
                    <a:pt x="9164" y="1611"/>
                  </a:lnTo>
                  <a:lnTo>
                    <a:pt x="9343" y="1540"/>
                  </a:lnTo>
                  <a:lnTo>
                    <a:pt x="9737" y="1396"/>
                  </a:lnTo>
                  <a:lnTo>
                    <a:pt x="10489" y="1110"/>
                  </a:lnTo>
                  <a:lnTo>
                    <a:pt x="11777" y="537"/>
                  </a:lnTo>
                  <a:lnTo>
                    <a:pt x="12672" y="179"/>
                  </a:lnTo>
                  <a:cubicBezTo>
                    <a:pt x="12815" y="144"/>
                    <a:pt x="12923" y="72"/>
                    <a:pt x="13030" y="0"/>
                  </a:cubicBezTo>
                  <a:close/>
                </a:path>
              </a:pathLst>
            </a:custGeom>
            <a:solidFill>
              <a:srgbClr val="FF68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69"/>
            <p:cNvSpPr/>
            <p:nvPr/>
          </p:nvSpPr>
          <p:spPr>
            <a:xfrm>
              <a:off x="2608850" y="1520800"/>
              <a:ext cx="583475" cy="375975"/>
            </a:xfrm>
            <a:custGeom>
              <a:rect b="b" l="l" r="r" t="t"/>
              <a:pathLst>
                <a:path extrusionOk="0" h="15039" w="23339">
                  <a:moveTo>
                    <a:pt x="7543" y="1"/>
                  </a:moveTo>
                  <a:cubicBezTo>
                    <a:pt x="5327" y="1"/>
                    <a:pt x="3393" y="207"/>
                    <a:pt x="2471" y="972"/>
                  </a:cubicBezTo>
                  <a:cubicBezTo>
                    <a:pt x="180" y="2904"/>
                    <a:pt x="1" y="11245"/>
                    <a:pt x="2077" y="12390"/>
                  </a:cubicBezTo>
                  <a:cubicBezTo>
                    <a:pt x="2526" y="12629"/>
                    <a:pt x="3106" y="12725"/>
                    <a:pt x="3745" y="12725"/>
                  </a:cubicBezTo>
                  <a:cubicBezTo>
                    <a:pt x="6263" y="12725"/>
                    <a:pt x="9701" y="11245"/>
                    <a:pt x="9701" y="11245"/>
                  </a:cubicBezTo>
                  <a:lnTo>
                    <a:pt x="10274" y="15039"/>
                  </a:lnTo>
                  <a:lnTo>
                    <a:pt x="23339" y="8023"/>
                  </a:lnTo>
                  <a:cubicBezTo>
                    <a:pt x="23339" y="8023"/>
                    <a:pt x="20631" y="208"/>
                    <a:pt x="17128" y="208"/>
                  </a:cubicBezTo>
                  <a:cubicBezTo>
                    <a:pt x="17051" y="208"/>
                    <a:pt x="16973" y="212"/>
                    <a:pt x="16896" y="220"/>
                  </a:cubicBezTo>
                  <a:cubicBezTo>
                    <a:pt x="16452" y="268"/>
                    <a:pt x="15934" y="287"/>
                    <a:pt x="15363" y="287"/>
                  </a:cubicBezTo>
                  <a:cubicBezTo>
                    <a:pt x="13156" y="287"/>
                    <a:pt x="10153" y="1"/>
                    <a:pt x="7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69"/>
            <p:cNvSpPr/>
            <p:nvPr/>
          </p:nvSpPr>
          <p:spPr>
            <a:xfrm>
              <a:off x="2819150" y="1538800"/>
              <a:ext cx="374075" cy="357975"/>
            </a:xfrm>
            <a:custGeom>
              <a:rect b="b" l="l" r="r" t="t"/>
              <a:pathLst>
                <a:path extrusionOk="0" h="14319" w="14963">
                  <a:moveTo>
                    <a:pt x="10309" y="1"/>
                  </a:moveTo>
                  <a:cubicBezTo>
                    <a:pt x="9271" y="431"/>
                    <a:pt x="8412" y="1146"/>
                    <a:pt x="7768" y="2077"/>
                  </a:cubicBezTo>
                  <a:cubicBezTo>
                    <a:pt x="5978" y="4511"/>
                    <a:pt x="3365" y="8842"/>
                    <a:pt x="1" y="11026"/>
                  </a:cubicBezTo>
                  <a:cubicBezTo>
                    <a:pt x="788" y="10739"/>
                    <a:pt x="1289" y="10525"/>
                    <a:pt x="1289" y="10525"/>
                  </a:cubicBezTo>
                  <a:lnTo>
                    <a:pt x="1862" y="14319"/>
                  </a:lnTo>
                  <a:lnTo>
                    <a:pt x="14963" y="7303"/>
                  </a:lnTo>
                  <a:cubicBezTo>
                    <a:pt x="14963" y="7303"/>
                    <a:pt x="12994" y="1719"/>
                    <a:pt x="10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69"/>
            <p:cNvSpPr/>
            <p:nvPr/>
          </p:nvSpPr>
          <p:spPr>
            <a:xfrm>
              <a:off x="2886275" y="1596075"/>
              <a:ext cx="213000" cy="230900"/>
            </a:xfrm>
            <a:custGeom>
              <a:rect b="b" l="l" r="r" t="t"/>
              <a:pathLst>
                <a:path extrusionOk="0" h="9236" w="8520">
                  <a:moveTo>
                    <a:pt x="4940" y="1"/>
                  </a:moveTo>
                  <a:cubicBezTo>
                    <a:pt x="3651" y="1755"/>
                    <a:pt x="2005" y="4332"/>
                    <a:pt x="0" y="6408"/>
                  </a:cubicBezTo>
                  <a:cubicBezTo>
                    <a:pt x="358" y="7375"/>
                    <a:pt x="788" y="8305"/>
                    <a:pt x="1253" y="9236"/>
                  </a:cubicBezTo>
                  <a:lnTo>
                    <a:pt x="8519" y="6014"/>
                  </a:lnTo>
                  <a:cubicBezTo>
                    <a:pt x="8519" y="6014"/>
                    <a:pt x="7052" y="2184"/>
                    <a:pt x="4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69"/>
            <p:cNvSpPr/>
            <p:nvPr/>
          </p:nvSpPr>
          <p:spPr>
            <a:xfrm>
              <a:off x="2922950" y="1596075"/>
              <a:ext cx="176325" cy="206750"/>
            </a:xfrm>
            <a:custGeom>
              <a:rect b="b" l="l" r="r" t="t"/>
              <a:pathLst>
                <a:path extrusionOk="0" h="8270" w="7053">
                  <a:moveTo>
                    <a:pt x="3473" y="1"/>
                  </a:moveTo>
                  <a:cubicBezTo>
                    <a:pt x="2506" y="1325"/>
                    <a:pt x="1361" y="3079"/>
                    <a:pt x="1" y="4797"/>
                  </a:cubicBezTo>
                  <a:cubicBezTo>
                    <a:pt x="573" y="5979"/>
                    <a:pt x="1218" y="7160"/>
                    <a:pt x="1934" y="8269"/>
                  </a:cubicBezTo>
                  <a:lnTo>
                    <a:pt x="7052" y="6014"/>
                  </a:lnTo>
                  <a:cubicBezTo>
                    <a:pt x="7052" y="6014"/>
                    <a:pt x="5585" y="2149"/>
                    <a:pt x="3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69"/>
            <p:cNvSpPr/>
            <p:nvPr/>
          </p:nvSpPr>
          <p:spPr>
            <a:xfrm>
              <a:off x="2614225" y="1526175"/>
              <a:ext cx="569150" cy="312750"/>
            </a:xfrm>
            <a:custGeom>
              <a:rect b="b" l="l" r="r" t="t"/>
              <a:pathLst>
                <a:path extrusionOk="0" h="12510" w="22766">
                  <a:moveTo>
                    <a:pt x="16938" y="0"/>
                  </a:moveTo>
                  <a:cubicBezTo>
                    <a:pt x="16889" y="0"/>
                    <a:pt x="16838" y="2"/>
                    <a:pt x="16788" y="5"/>
                  </a:cubicBezTo>
                  <a:cubicBezTo>
                    <a:pt x="16395" y="148"/>
                    <a:pt x="15965" y="327"/>
                    <a:pt x="15571" y="542"/>
                  </a:cubicBezTo>
                  <a:cubicBezTo>
                    <a:pt x="10954" y="2976"/>
                    <a:pt x="9128" y="7200"/>
                    <a:pt x="5513" y="7987"/>
                  </a:cubicBezTo>
                  <a:cubicBezTo>
                    <a:pt x="5359" y="8023"/>
                    <a:pt x="5211" y="8041"/>
                    <a:pt x="5067" y="8041"/>
                  </a:cubicBezTo>
                  <a:cubicBezTo>
                    <a:pt x="2946" y="8041"/>
                    <a:pt x="1978" y="4236"/>
                    <a:pt x="1575" y="1687"/>
                  </a:cubicBezTo>
                  <a:lnTo>
                    <a:pt x="1575" y="1687"/>
                  </a:lnTo>
                  <a:cubicBezTo>
                    <a:pt x="0" y="4515"/>
                    <a:pt x="36" y="11173"/>
                    <a:pt x="1898" y="12175"/>
                  </a:cubicBezTo>
                  <a:cubicBezTo>
                    <a:pt x="2340" y="12414"/>
                    <a:pt x="2914" y="12510"/>
                    <a:pt x="3548" y="12510"/>
                  </a:cubicBezTo>
                  <a:cubicBezTo>
                    <a:pt x="6048" y="12510"/>
                    <a:pt x="9486" y="11030"/>
                    <a:pt x="9486" y="11030"/>
                  </a:cubicBezTo>
                  <a:lnTo>
                    <a:pt x="9558" y="11459"/>
                  </a:lnTo>
                  <a:cubicBezTo>
                    <a:pt x="13316" y="8989"/>
                    <a:pt x="16287" y="4193"/>
                    <a:pt x="17182" y="3155"/>
                  </a:cubicBezTo>
                  <a:cubicBezTo>
                    <a:pt x="17287" y="3035"/>
                    <a:pt x="17412" y="2980"/>
                    <a:pt x="17552" y="2980"/>
                  </a:cubicBezTo>
                  <a:cubicBezTo>
                    <a:pt x="18749" y="2980"/>
                    <a:pt x="21074" y="6978"/>
                    <a:pt x="21907" y="8452"/>
                  </a:cubicBezTo>
                  <a:lnTo>
                    <a:pt x="22444" y="8166"/>
                  </a:lnTo>
                  <a:cubicBezTo>
                    <a:pt x="22587" y="7701"/>
                    <a:pt x="22694" y="7271"/>
                    <a:pt x="22766" y="6806"/>
                  </a:cubicBezTo>
                  <a:cubicBezTo>
                    <a:pt x="21922" y="4732"/>
                    <a:pt x="19663" y="0"/>
                    <a:pt x="16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69"/>
            <p:cNvSpPr/>
            <p:nvPr/>
          </p:nvSpPr>
          <p:spPr>
            <a:xfrm>
              <a:off x="2646450" y="1541500"/>
              <a:ext cx="417025" cy="298375"/>
            </a:xfrm>
            <a:custGeom>
              <a:rect b="b" l="l" r="r" t="t"/>
              <a:pathLst>
                <a:path extrusionOk="0" h="11935" w="16681">
                  <a:moveTo>
                    <a:pt x="16680" y="0"/>
                  </a:moveTo>
                  <a:cubicBezTo>
                    <a:pt x="16680" y="0"/>
                    <a:pt x="16501" y="72"/>
                    <a:pt x="16251" y="179"/>
                  </a:cubicBezTo>
                  <a:lnTo>
                    <a:pt x="15750" y="430"/>
                  </a:lnTo>
                  <a:cubicBezTo>
                    <a:pt x="15571" y="537"/>
                    <a:pt x="15356" y="716"/>
                    <a:pt x="15141" y="859"/>
                  </a:cubicBezTo>
                  <a:cubicBezTo>
                    <a:pt x="14139" y="1647"/>
                    <a:pt x="13280" y="2649"/>
                    <a:pt x="12600" y="3759"/>
                  </a:cubicBezTo>
                  <a:cubicBezTo>
                    <a:pt x="12206" y="4332"/>
                    <a:pt x="11884" y="4940"/>
                    <a:pt x="11562" y="5549"/>
                  </a:cubicBezTo>
                  <a:lnTo>
                    <a:pt x="11132" y="6372"/>
                  </a:lnTo>
                  <a:cubicBezTo>
                    <a:pt x="10989" y="6622"/>
                    <a:pt x="10846" y="6873"/>
                    <a:pt x="10739" y="7088"/>
                  </a:cubicBezTo>
                  <a:lnTo>
                    <a:pt x="10345" y="7660"/>
                  </a:lnTo>
                  <a:cubicBezTo>
                    <a:pt x="10237" y="7804"/>
                    <a:pt x="10130" y="7947"/>
                    <a:pt x="10023" y="8054"/>
                  </a:cubicBezTo>
                  <a:cubicBezTo>
                    <a:pt x="9951" y="8162"/>
                    <a:pt x="9879" y="8233"/>
                    <a:pt x="9808" y="8341"/>
                  </a:cubicBezTo>
                  <a:lnTo>
                    <a:pt x="9736" y="8412"/>
                  </a:lnTo>
                  <a:lnTo>
                    <a:pt x="9450" y="8770"/>
                  </a:lnTo>
                  <a:lnTo>
                    <a:pt x="9092" y="9128"/>
                  </a:lnTo>
                  <a:cubicBezTo>
                    <a:pt x="8949" y="9271"/>
                    <a:pt x="8770" y="9450"/>
                    <a:pt x="8555" y="9593"/>
                  </a:cubicBezTo>
                  <a:cubicBezTo>
                    <a:pt x="8126" y="9951"/>
                    <a:pt x="7660" y="10273"/>
                    <a:pt x="7159" y="10524"/>
                  </a:cubicBezTo>
                  <a:cubicBezTo>
                    <a:pt x="6551" y="10810"/>
                    <a:pt x="5942" y="11061"/>
                    <a:pt x="5298" y="11240"/>
                  </a:cubicBezTo>
                  <a:cubicBezTo>
                    <a:pt x="4653" y="11383"/>
                    <a:pt x="4009" y="11490"/>
                    <a:pt x="3329" y="11526"/>
                  </a:cubicBezTo>
                  <a:cubicBezTo>
                    <a:pt x="2924" y="11552"/>
                    <a:pt x="2519" y="11577"/>
                    <a:pt x="2101" y="11577"/>
                  </a:cubicBezTo>
                  <a:cubicBezTo>
                    <a:pt x="1928" y="11577"/>
                    <a:pt x="1753" y="11573"/>
                    <a:pt x="1575" y="11562"/>
                  </a:cubicBezTo>
                  <a:cubicBezTo>
                    <a:pt x="702" y="11497"/>
                    <a:pt x="150" y="11082"/>
                    <a:pt x="25" y="11082"/>
                  </a:cubicBezTo>
                  <a:cubicBezTo>
                    <a:pt x="12" y="11082"/>
                    <a:pt x="4" y="11086"/>
                    <a:pt x="0" y="11097"/>
                  </a:cubicBezTo>
                  <a:cubicBezTo>
                    <a:pt x="0" y="11097"/>
                    <a:pt x="107" y="11204"/>
                    <a:pt x="358" y="11383"/>
                  </a:cubicBezTo>
                  <a:cubicBezTo>
                    <a:pt x="716" y="11634"/>
                    <a:pt x="1146" y="11777"/>
                    <a:pt x="1575" y="11848"/>
                  </a:cubicBezTo>
                  <a:cubicBezTo>
                    <a:pt x="2021" y="11901"/>
                    <a:pt x="2447" y="11934"/>
                    <a:pt x="2882" y="11934"/>
                  </a:cubicBezTo>
                  <a:cubicBezTo>
                    <a:pt x="3041" y="11934"/>
                    <a:pt x="3202" y="11930"/>
                    <a:pt x="3365" y="11920"/>
                  </a:cubicBezTo>
                  <a:cubicBezTo>
                    <a:pt x="4045" y="11920"/>
                    <a:pt x="4761" y="11848"/>
                    <a:pt x="5441" y="11705"/>
                  </a:cubicBezTo>
                  <a:cubicBezTo>
                    <a:pt x="6121" y="11598"/>
                    <a:pt x="6801" y="11347"/>
                    <a:pt x="7445" y="11061"/>
                  </a:cubicBezTo>
                  <a:cubicBezTo>
                    <a:pt x="7982" y="10810"/>
                    <a:pt x="8519" y="10488"/>
                    <a:pt x="9020" y="10130"/>
                  </a:cubicBezTo>
                  <a:cubicBezTo>
                    <a:pt x="9235" y="9951"/>
                    <a:pt x="9414" y="9772"/>
                    <a:pt x="9593" y="9629"/>
                  </a:cubicBezTo>
                  <a:lnTo>
                    <a:pt x="9987" y="9235"/>
                  </a:lnTo>
                  <a:cubicBezTo>
                    <a:pt x="10202" y="9021"/>
                    <a:pt x="10345" y="8877"/>
                    <a:pt x="10345" y="8877"/>
                  </a:cubicBezTo>
                  <a:lnTo>
                    <a:pt x="10416" y="8770"/>
                  </a:lnTo>
                  <a:cubicBezTo>
                    <a:pt x="10488" y="8698"/>
                    <a:pt x="10560" y="8591"/>
                    <a:pt x="10631" y="8484"/>
                  </a:cubicBezTo>
                  <a:cubicBezTo>
                    <a:pt x="10703" y="8341"/>
                    <a:pt x="10846" y="8197"/>
                    <a:pt x="10953" y="8054"/>
                  </a:cubicBezTo>
                  <a:lnTo>
                    <a:pt x="11347" y="7410"/>
                  </a:lnTo>
                  <a:lnTo>
                    <a:pt x="11741" y="6658"/>
                  </a:lnTo>
                  <a:lnTo>
                    <a:pt x="12135" y="5799"/>
                  </a:lnTo>
                  <a:cubicBezTo>
                    <a:pt x="12421" y="5226"/>
                    <a:pt x="12707" y="4618"/>
                    <a:pt x="13065" y="4009"/>
                  </a:cubicBezTo>
                  <a:cubicBezTo>
                    <a:pt x="13638" y="2936"/>
                    <a:pt x="14425" y="1933"/>
                    <a:pt x="15356" y="1074"/>
                  </a:cubicBezTo>
                  <a:cubicBezTo>
                    <a:pt x="15535" y="931"/>
                    <a:pt x="15714" y="752"/>
                    <a:pt x="15857" y="645"/>
                  </a:cubicBezTo>
                  <a:lnTo>
                    <a:pt x="16323" y="323"/>
                  </a:lnTo>
                  <a:cubicBezTo>
                    <a:pt x="16573" y="144"/>
                    <a:pt x="16680" y="36"/>
                    <a:pt x="16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69"/>
            <p:cNvSpPr/>
            <p:nvPr/>
          </p:nvSpPr>
          <p:spPr>
            <a:xfrm>
              <a:off x="2784250" y="1510175"/>
              <a:ext cx="400025" cy="177250"/>
            </a:xfrm>
            <a:custGeom>
              <a:rect b="b" l="l" r="r" t="t"/>
              <a:pathLst>
                <a:path extrusionOk="0" h="7090" w="16001">
                  <a:moveTo>
                    <a:pt x="9057" y="1"/>
                  </a:moveTo>
                  <a:lnTo>
                    <a:pt x="8555" y="72"/>
                  </a:lnTo>
                  <a:lnTo>
                    <a:pt x="8233" y="72"/>
                  </a:lnTo>
                  <a:lnTo>
                    <a:pt x="7911" y="144"/>
                  </a:lnTo>
                  <a:cubicBezTo>
                    <a:pt x="6802" y="394"/>
                    <a:pt x="5728" y="788"/>
                    <a:pt x="4690" y="1253"/>
                  </a:cubicBezTo>
                  <a:cubicBezTo>
                    <a:pt x="4265" y="1423"/>
                    <a:pt x="3840" y="1526"/>
                    <a:pt x="3397" y="1526"/>
                  </a:cubicBezTo>
                  <a:cubicBezTo>
                    <a:pt x="3281" y="1526"/>
                    <a:pt x="3163" y="1519"/>
                    <a:pt x="3043" y="1504"/>
                  </a:cubicBezTo>
                  <a:cubicBezTo>
                    <a:pt x="2542" y="1468"/>
                    <a:pt x="2005" y="1397"/>
                    <a:pt x="1540" y="1289"/>
                  </a:cubicBezTo>
                  <a:cubicBezTo>
                    <a:pt x="1157" y="1180"/>
                    <a:pt x="753" y="1133"/>
                    <a:pt x="360" y="1133"/>
                  </a:cubicBezTo>
                  <a:cubicBezTo>
                    <a:pt x="239" y="1133"/>
                    <a:pt x="119" y="1138"/>
                    <a:pt x="1" y="1146"/>
                  </a:cubicBezTo>
                  <a:cubicBezTo>
                    <a:pt x="466" y="1325"/>
                    <a:pt x="931" y="1468"/>
                    <a:pt x="1432" y="1576"/>
                  </a:cubicBezTo>
                  <a:cubicBezTo>
                    <a:pt x="1933" y="1754"/>
                    <a:pt x="2470" y="1862"/>
                    <a:pt x="3007" y="1933"/>
                  </a:cubicBezTo>
                  <a:cubicBezTo>
                    <a:pt x="3192" y="1955"/>
                    <a:pt x="3379" y="1967"/>
                    <a:pt x="3568" y="1967"/>
                  </a:cubicBezTo>
                  <a:cubicBezTo>
                    <a:pt x="4003" y="1967"/>
                    <a:pt x="4444" y="1904"/>
                    <a:pt x="4869" y="1754"/>
                  </a:cubicBezTo>
                  <a:cubicBezTo>
                    <a:pt x="5907" y="1361"/>
                    <a:pt x="6945" y="1039"/>
                    <a:pt x="8019" y="860"/>
                  </a:cubicBezTo>
                  <a:lnTo>
                    <a:pt x="8341" y="788"/>
                  </a:lnTo>
                  <a:lnTo>
                    <a:pt x="8627" y="788"/>
                  </a:lnTo>
                  <a:lnTo>
                    <a:pt x="9057" y="752"/>
                  </a:lnTo>
                  <a:lnTo>
                    <a:pt x="9844" y="752"/>
                  </a:lnTo>
                  <a:cubicBezTo>
                    <a:pt x="10166" y="788"/>
                    <a:pt x="10488" y="895"/>
                    <a:pt x="10811" y="1003"/>
                  </a:cubicBezTo>
                  <a:cubicBezTo>
                    <a:pt x="11240" y="1218"/>
                    <a:pt x="11634" y="1468"/>
                    <a:pt x="12028" y="1790"/>
                  </a:cubicBezTo>
                  <a:cubicBezTo>
                    <a:pt x="12457" y="2184"/>
                    <a:pt x="12851" y="2614"/>
                    <a:pt x="13209" y="3079"/>
                  </a:cubicBezTo>
                  <a:cubicBezTo>
                    <a:pt x="14688" y="4911"/>
                    <a:pt x="15752" y="7090"/>
                    <a:pt x="15888" y="7090"/>
                  </a:cubicBezTo>
                  <a:cubicBezTo>
                    <a:pt x="15890" y="7090"/>
                    <a:pt x="15892" y="7089"/>
                    <a:pt x="15893" y="7088"/>
                  </a:cubicBezTo>
                  <a:cubicBezTo>
                    <a:pt x="16001" y="7052"/>
                    <a:pt x="15106" y="4761"/>
                    <a:pt x="13638" y="2721"/>
                  </a:cubicBezTo>
                  <a:cubicBezTo>
                    <a:pt x="13280" y="2256"/>
                    <a:pt x="12887" y="1754"/>
                    <a:pt x="12457" y="1325"/>
                  </a:cubicBezTo>
                  <a:cubicBezTo>
                    <a:pt x="12063" y="967"/>
                    <a:pt x="11598" y="609"/>
                    <a:pt x="11133" y="358"/>
                  </a:cubicBezTo>
                  <a:cubicBezTo>
                    <a:pt x="10739" y="180"/>
                    <a:pt x="10345" y="72"/>
                    <a:pt x="9951" y="36"/>
                  </a:cubicBezTo>
                  <a:cubicBezTo>
                    <a:pt x="9844" y="1"/>
                    <a:pt x="9737" y="1"/>
                    <a:pt x="9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69"/>
            <p:cNvSpPr/>
            <p:nvPr/>
          </p:nvSpPr>
          <p:spPr>
            <a:xfrm>
              <a:off x="2645550" y="1507500"/>
              <a:ext cx="300700" cy="101125"/>
            </a:xfrm>
            <a:custGeom>
              <a:rect b="b" l="l" r="r" t="t"/>
              <a:pathLst>
                <a:path extrusionOk="0" h="4045" w="12028">
                  <a:moveTo>
                    <a:pt x="5047" y="0"/>
                  </a:moveTo>
                  <a:cubicBezTo>
                    <a:pt x="5047" y="0"/>
                    <a:pt x="4618" y="0"/>
                    <a:pt x="3938" y="72"/>
                  </a:cubicBezTo>
                  <a:cubicBezTo>
                    <a:pt x="3079" y="143"/>
                    <a:pt x="2255" y="394"/>
                    <a:pt x="1539" y="823"/>
                  </a:cubicBezTo>
                  <a:cubicBezTo>
                    <a:pt x="1146" y="1074"/>
                    <a:pt x="788" y="1432"/>
                    <a:pt x="537" y="1826"/>
                  </a:cubicBezTo>
                  <a:cubicBezTo>
                    <a:pt x="322" y="2148"/>
                    <a:pt x="179" y="2542"/>
                    <a:pt x="108" y="2900"/>
                  </a:cubicBezTo>
                  <a:cubicBezTo>
                    <a:pt x="0" y="3293"/>
                    <a:pt x="0" y="3687"/>
                    <a:pt x="108" y="4045"/>
                  </a:cubicBezTo>
                  <a:cubicBezTo>
                    <a:pt x="215" y="3723"/>
                    <a:pt x="322" y="3365"/>
                    <a:pt x="394" y="3007"/>
                  </a:cubicBezTo>
                  <a:cubicBezTo>
                    <a:pt x="501" y="2685"/>
                    <a:pt x="680" y="2363"/>
                    <a:pt x="895" y="2076"/>
                  </a:cubicBezTo>
                  <a:cubicBezTo>
                    <a:pt x="1146" y="1754"/>
                    <a:pt x="1432" y="1504"/>
                    <a:pt x="1790" y="1325"/>
                  </a:cubicBezTo>
                  <a:cubicBezTo>
                    <a:pt x="2470" y="1002"/>
                    <a:pt x="3222" y="823"/>
                    <a:pt x="4009" y="788"/>
                  </a:cubicBezTo>
                  <a:cubicBezTo>
                    <a:pt x="4212" y="776"/>
                    <a:pt x="4395" y="772"/>
                    <a:pt x="4549" y="772"/>
                  </a:cubicBezTo>
                  <a:cubicBezTo>
                    <a:pt x="4856" y="772"/>
                    <a:pt x="5047" y="788"/>
                    <a:pt x="5047" y="788"/>
                  </a:cubicBezTo>
                  <a:lnTo>
                    <a:pt x="6121" y="788"/>
                  </a:lnTo>
                  <a:cubicBezTo>
                    <a:pt x="6766" y="788"/>
                    <a:pt x="7625" y="895"/>
                    <a:pt x="8519" y="967"/>
                  </a:cubicBezTo>
                  <a:cubicBezTo>
                    <a:pt x="9096" y="1019"/>
                    <a:pt x="9692" y="1052"/>
                    <a:pt x="10292" y="1052"/>
                  </a:cubicBezTo>
                  <a:cubicBezTo>
                    <a:pt x="10512" y="1052"/>
                    <a:pt x="10733" y="1048"/>
                    <a:pt x="10954" y="1038"/>
                  </a:cubicBezTo>
                  <a:cubicBezTo>
                    <a:pt x="11013" y="1044"/>
                    <a:pt x="11074" y="1047"/>
                    <a:pt x="11135" y="1047"/>
                  </a:cubicBezTo>
                  <a:cubicBezTo>
                    <a:pt x="11441" y="1047"/>
                    <a:pt x="11759" y="973"/>
                    <a:pt x="12027" y="823"/>
                  </a:cubicBezTo>
                  <a:cubicBezTo>
                    <a:pt x="12027" y="788"/>
                    <a:pt x="11920" y="788"/>
                    <a:pt x="11732" y="788"/>
                  </a:cubicBezTo>
                  <a:cubicBezTo>
                    <a:pt x="11544" y="788"/>
                    <a:pt x="11276" y="788"/>
                    <a:pt x="10954" y="752"/>
                  </a:cubicBezTo>
                  <a:cubicBezTo>
                    <a:pt x="10309" y="680"/>
                    <a:pt x="9450" y="573"/>
                    <a:pt x="8591" y="430"/>
                  </a:cubicBezTo>
                  <a:cubicBezTo>
                    <a:pt x="7696" y="287"/>
                    <a:pt x="6837" y="179"/>
                    <a:pt x="6193" y="108"/>
                  </a:cubicBezTo>
                  <a:cubicBezTo>
                    <a:pt x="5513" y="36"/>
                    <a:pt x="5047" y="0"/>
                    <a:pt x="504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69"/>
            <p:cNvSpPr/>
            <p:nvPr/>
          </p:nvSpPr>
          <p:spPr>
            <a:xfrm>
              <a:off x="2767250" y="1739150"/>
              <a:ext cx="70725" cy="52150"/>
            </a:xfrm>
            <a:custGeom>
              <a:rect b="b" l="l" r="r" t="t"/>
              <a:pathLst>
                <a:path extrusionOk="0" h="2086" w="2829">
                  <a:moveTo>
                    <a:pt x="2205" y="1"/>
                  </a:moveTo>
                  <a:cubicBezTo>
                    <a:pt x="1873" y="1"/>
                    <a:pt x="1422" y="167"/>
                    <a:pt x="1003" y="470"/>
                  </a:cubicBezTo>
                  <a:cubicBezTo>
                    <a:pt x="323" y="971"/>
                    <a:pt x="0" y="1616"/>
                    <a:pt x="215" y="1938"/>
                  </a:cubicBezTo>
                  <a:cubicBezTo>
                    <a:pt x="290" y="2038"/>
                    <a:pt x="430" y="2085"/>
                    <a:pt x="608" y="2085"/>
                  </a:cubicBezTo>
                  <a:cubicBezTo>
                    <a:pt x="941" y="2085"/>
                    <a:pt x="1406" y="1919"/>
                    <a:pt x="1826" y="1616"/>
                  </a:cubicBezTo>
                  <a:cubicBezTo>
                    <a:pt x="2470" y="1115"/>
                    <a:pt x="2828" y="470"/>
                    <a:pt x="2613" y="148"/>
                  </a:cubicBezTo>
                  <a:cubicBezTo>
                    <a:pt x="2526" y="48"/>
                    <a:pt x="2382" y="1"/>
                    <a:pt x="2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69"/>
            <p:cNvSpPr/>
            <p:nvPr/>
          </p:nvSpPr>
          <p:spPr>
            <a:xfrm>
              <a:off x="2612425" y="1686500"/>
              <a:ext cx="1363825" cy="1194850"/>
            </a:xfrm>
            <a:custGeom>
              <a:rect b="b" l="l" r="r" t="t"/>
              <a:pathLst>
                <a:path extrusionOk="0" h="47794" w="54553">
                  <a:moveTo>
                    <a:pt x="26464" y="0"/>
                  </a:moveTo>
                  <a:cubicBezTo>
                    <a:pt x="25684" y="0"/>
                    <a:pt x="24903" y="48"/>
                    <a:pt x="24127" y="142"/>
                  </a:cubicBezTo>
                  <a:cubicBezTo>
                    <a:pt x="20404" y="608"/>
                    <a:pt x="16753" y="2934"/>
                    <a:pt x="13675" y="5010"/>
                  </a:cubicBezTo>
                  <a:cubicBezTo>
                    <a:pt x="11563" y="6406"/>
                    <a:pt x="10023" y="8411"/>
                    <a:pt x="8126" y="10093"/>
                  </a:cubicBezTo>
                  <a:cubicBezTo>
                    <a:pt x="7768" y="10451"/>
                    <a:pt x="7410" y="10773"/>
                    <a:pt x="7052" y="11060"/>
                  </a:cubicBezTo>
                  <a:cubicBezTo>
                    <a:pt x="5835" y="12026"/>
                    <a:pt x="4797" y="13243"/>
                    <a:pt x="4046" y="14603"/>
                  </a:cubicBezTo>
                  <a:cubicBezTo>
                    <a:pt x="2399" y="17538"/>
                    <a:pt x="645" y="21154"/>
                    <a:pt x="180" y="24483"/>
                  </a:cubicBezTo>
                  <a:cubicBezTo>
                    <a:pt x="69" y="25181"/>
                    <a:pt x="465" y="25387"/>
                    <a:pt x="999" y="25387"/>
                  </a:cubicBezTo>
                  <a:cubicBezTo>
                    <a:pt x="1670" y="25387"/>
                    <a:pt x="2558" y="25063"/>
                    <a:pt x="2936" y="24984"/>
                  </a:cubicBezTo>
                  <a:lnTo>
                    <a:pt x="2936" y="24984"/>
                  </a:lnTo>
                  <a:cubicBezTo>
                    <a:pt x="609" y="26952"/>
                    <a:pt x="1" y="28026"/>
                    <a:pt x="1970" y="30675"/>
                  </a:cubicBezTo>
                  <a:cubicBezTo>
                    <a:pt x="4797" y="34541"/>
                    <a:pt x="9701" y="34827"/>
                    <a:pt x="9701" y="34827"/>
                  </a:cubicBezTo>
                  <a:cubicBezTo>
                    <a:pt x="9701" y="34827"/>
                    <a:pt x="6337" y="38443"/>
                    <a:pt x="7124" y="40232"/>
                  </a:cubicBezTo>
                  <a:cubicBezTo>
                    <a:pt x="7447" y="40936"/>
                    <a:pt x="8053" y="41215"/>
                    <a:pt x="8642" y="41215"/>
                  </a:cubicBezTo>
                  <a:cubicBezTo>
                    <a:pt x="9161" y="41215"/>
                    <a:pt x="9667" y="40997"/>
                    <a:pt x="9952" y="40662"/>
                  </a:cubicBezTo>
                  <a:cubicBezTo>
                    <a:pt x="10560" y="41485"/>
                    <a:pt x="9988" y="41915"/>
                    <a:pt x="10560" y="42809"/>
                  </a:cubicBezTo>
                  <a:cubicBezTo>
                    <a:pt x="11133" y="43704"/>
                    <a:pt x="11777" y="44563"/>
                    <a:pt x="12493" y="45351"/>
                  </a:cubicBezTo>
                  <a:cubicBezTo>
                    <a:pt x="13245" y="46174"/>
                    <a:pt x="14247" y="47355"/>
                    <a:pt x="15393" y="47713"/>
                  </a:cubicBezTo>
                  <a:cubicBezTo>
                    <a:pt x="15588" y="47768"/>
                    <a:pt x="15761" y="47793"/>
                    <a:pt x="15917" y="47793"/>
                  </a:cubicBezTo>
                  <a:cubicBezTo>
                    <a:pt x="16676" y="47793"/>
                    <a:pt x="17049" y="47210"/>
                    <a:pt x="17791" y="46675"/>
                  </a:cubicBezTo>
                  <a:cubicBezTo>
                    <a:pt x="19259" y="45673"/>
                    <a:pt x="20869" y="44241"/>
                    <a:pt x="22731" y="43669"/>
                  </a:cubicBezTo>
                  <a:cubicBezTo>
                    <a:pt x="23558" y="43432"/>
                    <a:pt x="24562" y="43360"/>
                    <a:pt x="25627" y="43360"/>
                  </a:cubicBezTo>
                  <a:cubicBezTo>
                    <a:pt x="27313" y="43360"/>
                    <a:pt x="29154" y="43541"/>
                    <a:pt x="30702" y="43541"/>
                  </a:cubicBezTo>
                  <a:cubicBezTo>
                    <a:pt x="31138" y="43541"/>
                    <a:pt x="31550" y="43526"/>
                    <a:pt x="31930" y="43490"/>
                  </a:cubicBezTo>
                  <a:cubicBezTo>
                    <a:pt x="33362" y="43346"/>
                    <a:pt x="33648" y="42953"/>
                    <a:pt x="35008" y="42809"/>
                  </a:cubicBezTo>
                  <a:cubicBezTo>
                    <a:pt x="35688" y="42738"/>
                    <a:pt x="36476" y="42201"/>
                    <a:pt x="37156" y="42058"/>
                  </a:cubicBezTo>
                  <a:cubicBezTo>
                    <a:pt x="37943" y="41879"/>
                    <a:pt x="38552" y="41235"/>
                    <a:pt x="39411" y="41163"/>
                  </a:cubicBezTo>
                  <a:cubicBezTo>
                    <a:pt x="39446" y="41159"/>
                    <a:pt x="39482" y="41158"/>
                    <a:pt x="39519" y="41158"/>
                  </a:cubicBezTo>
                  <a:cubicBezTo>
                    <a:pt x="41141" y="41158"/>
                    <a:pt x="44565" y="44461"/>
                    <a:pt x="46605" y="44461"/>
                  </a:cubicBezTo>
                  <a:cubicBezTo>
                    <a:pt x="47366" y="44461"/>
                    <a:pt x="47934" y="44001"/>
                    <a:pt x="48145" y="42738"/>
                  </a:cubicBezTo>
                  <a:cubicBezTo>
                    <a:pt x="48360" y="41413"/>
                    <a:pt x="47751" y="39660"/>
                    <a:pt x="47322" y="38407"/>
                  </a:cubicBezTo>
                  <a:lnTo>
                    <a:pt x="47322" y="38407"/>
                  </a:lnTo>
                  <a:cubicBezTo>
                    <a:pt x="47322" y="38407"/>
                    <a:pt x="47820" y="38447"/>
                    <a:pt x="48500" y="38447"/>
                  </a:cubicBezTo>
                  <a:cubicBezTo>
                    <a:pt x="49521" y="38447"/>
                    <a:pt x="50951" y="38357"/>
                    <a:pt x="51724" y="37906"/>
                  </a:cubicBezTo>
                  <a:cubicBezTo>
                    <a:pt x="53013" y="37118"/>
                    <a:pt x="47608" y="31964"/>
                    <a:pt x="47608" y="31964"/>
                  </a:cubicBezTo>
                  <a:lnTo>
                    <a:pt x="50436" y="29637"/>
                  </a:lnTo>
                  <a:cubicBezTo>
                    <a:pt x="54552" y="25270"/>
                    <a:pt x="51187" y="23194"/>
                    <a:pt x="51187" y="23194"/>
                  </a:cubicBezTo>
                  <a:cubicBezTo>
                    <a:pt x="52154" y="22729"/>
                    <a:pt x="52870" y="21941"/>
                    <a:pt x="53264" y="20975"/>
                  </a:cubicBezTo>
                  <a:cubicBezTo>
                    <a:pt x="53872" y="19113"/>
                    <a:pt x="50722" y="15892"/>
                    <a:pt x="49756" y="14496"/>
                  </a:cubicBezTo>
                  <a:cubicBezTo>
                    <a:pt x="47680" y="11418"/>
                    <a:pt x="44709" y="8876"/>
                    <a:pt x="41773" y="6657"/>
                  </a:cubicBezTo>
                  <a:cubicBezTo>
                    <a:pt x="38695" y="4366"/>
                    <a:pt x="34972" y="1574"/>
                    <a:pt x="31178" y="608"/>
                  </a:cubicBezTo>
                  <a:cubicBezTo>
                    <a:pt x="29641" y="199"/>
                    <a:pt x="28055" y="0"/>
                    <a:pt x="26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69"/>
            <p:cNvSpPr/>
            <p:nvPr/>
          </p:nvSpPr>
          <p:spPr>
            <a:xfrm>
              <a:off x="2780675" y="2604600"/>
              <a:ext cx="104725" cy="162000"/>
            </a:xfrm>
            <a:custGeom>
              <a:rect b="b" l="l" r="r" t="t"/>
              <a:pathLst>
                <a:path extrusionOk="0" h="6480" w="4189">
                  <a:moveTo>
                    <a:pt x="3830" y="0"/>
                  </a:moveTo>
                  <a:cubicBezTo>
                    <a:pt x="3830" y="5"/>
                    <a:pt x="3829" y="9"/>
                    <a:pt x="3829" y="14"/>
                  </a:cubicBezTo>
                  <a:lnTo>
                    <a:pt x="3829" y="14"/>
                  </a:lnTo>
                  <a:cubicBezTo>
                    <a:pt x="3829" y="9"/>
                    <a:pt x="3830" y="5"/>
                    <a:pt x="3830" y="0"/>
                  </a:cubicBezTo>
                  <a:close/>
                  <a:moveTo>
                    <a:pt x="0" y="2220"/>
                  </a:moveTo>
                  <a:cubicBezTo>
                    <a:pt x="28" y="2393"/>
                    <a:pt x="118" y="2630"/>
                    <a:pt x="249" y="2886"/>
                  </a:cubicBezTo>
                  <a:lnTo>
                    <a:pt x="249" y="2886"/>
                  </a:lnTo>
                  <a:cubicBezTo>
                    <a:pt x="191" y="2669"/>
                    <a:pt x="155" y="2446"/>
                    <a:pt x="144" y="2220"/>
                  </a:cubicBezTo>
                  <a:close/>
                  <a:moveTo>
                    <a:pt x="249" y="2886"/>
                  </a:moveTo>
                  <a:cubicBezTo>
                    <a:pt x="343" y="3236"/>
                    <a:pt x="495" y="3572"/>
                    <a:pt x="700" y="3889"/>
                  </a:cubicBezTo>
                  <a:lnTo>
                    <a:pt x="700" y="3889"/>
                  </a:lnTo>
                  <a:cubicBezTo>
                    <a:pt x="579" y="3686"/>
                    <a:pt x="498" y="3468"/>
                    <a:pt x="452" y="3242"/>
                  </a:cubicBezTo>
                  <a:lnTo>
                    <a:pt x="452" y="3242"/>
                  </a:lnTo>
                  <a:cubicBezTo>
                    <a:pt x="377" y="3122"/>
                    <a:pt x="309" y="3002"/>
                    <a:pt x="249" y="2886"/>
                  </a:cubicBezTo>
                  <a:close/>
                  <a:moveTo>
                    <a:pt x="700" y="3889"/>
                  </a:moveTo>
                  <a:lnTo>
                    <a:pt x="700" y="3889"/>
                  </a:lnTo>
                  <a:cubicBezTo>
                    <a:pt x="747" y="3967"/>
                    <a:pt x="800" y="4043"/>
                    <a:pt x="859" y="4117"/>
                  </a:cubicBezTo>
                  <a:cubicBezTo>
                    <a:pt x="803" y="4042"/>
                    <a:pt x="750" y="3966"/>
                    <a:pt x="700" y="3889"/>
                  </a:cubicBezTo>
                  <a:close/>
                  <a:moveTo>
                    <a:pt x="3829" y="14"/>
                  </a:moveTo>
                  <a:lnTo>
                    <a:pt x="3829" y="14"/>
                  </a:lnTo>
                  <a:cubicBezTo>
                    <a:pt x="3754" y="605"/>
                    <a:pt x="2947" y="1093"/>
                    <a:pt x="2260" y="1093"/>
                  </a:cubicBezTo>
                  <a:cubicBezTo>
                    <a:pt x="1790" y="1093"/>
                    <a:pt x="1376" y="865"/>
                    <a:pt x="1289" y="287"/>
                  </a:cubicBezTo>
                  <a:cubicBezTo>
                    <a:pt x="717" y="1077"/>
                    <a:pt x="248" y="2241"/>
                    <a:pt x="452" y="3242"/>
                  </a:cubicBezTo>
                  <a:lnTo>
                    <a:pt x="452" y="3242"/>
                  </a:lnTo>
                  <a:cubicBezTo>
                    <a:pt x="865" y="3903"/>
                    <a:pt x="1486" y="4567"/>
                    <a:pt x="2013" y="4567"/>
                  </a:cubicBezTo>
                  <a:cubicBezTo>
                    <a:pt x="2271" y="4567"/>
                    <a:pt x="2507" y="4407"/>
                    <a:pt x="2685" y="4009"/>
                  </a:cubicBezTo>
                  <a:cubicBezTo>
                    <a:pt x="3007" y="4868"/>
                    <a:pt x="3687" y="5692"/>
                    <a:pt x="4188" y="6479"/>
                  </a:cubicBezTo>
                  <a:cubicBezTo>
                    <a:pt x="3188" y="4479"/>
                    <a:pt x="3578" y="2158"/>
                    <a:pt x="3829" y="14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69"/>
            <p:cNvSpPr/>
            <p:nvPr/>
          </p:nvSpPr>
          <p:spPr>
            <a:xfrm>
              <a:off x="2865675" y="2000575"/>
              <a:ext cx="1080150" cy="881600"/>
            </a:xfrm>
            <a:custGeom>
              <a:rect b="b" l="l" r="r" t="t"/>
              <a:pathLst>
                <a:path extrusionOk="0" h="35264" w="43206">
                  <a:moveTo>
                    <a:pt x="9988" y="26416"/>
                  </a:moveTo>
                  <a:cubicBezTo>
                    <a:pt x="9990" y="26427"/>
                    <a:pt x="9993" y="26438"/>
                    <a:pt x="9995" y="26448"/>
                  </a:cubicBezTo>
                  <a:lnTo>
                    <a:pt x="9995" y="26448"/>
                  </a:lnTo>
                  <a:cubicBezTo>
                    <a:pt x="9993" y="26438"/>
                    <a:pt x="9990" y="26427"/>
                    <a:pt x="9988" y="26416"/>
                  </a:cubicBezTo>
                  <a:close/>
                  <a:moveTo>
                    <a:pt x="38623" y="0"/>
                  </a:moveTo>
                  <a:cubicBezTo>
                    <a:pt x="39769" y="2040"/>
                    <a:pt x="41487" y="5298"/>
                    <a:pt x="41380" y="6550"/>
                  </a:cubicBezTo>
                  <a:cubicBezTo>
                    <a:pt x="41343" y="7167"/>
                    <a:pt x="40740" y="7371"/>
                    <a:pt x="39956" y="7371"/>
                  </a:cubicBezTo>
                  <a:cubicBezTo>
                    <a:pt x="38419" y="7371"/>
                    <a:pt x="36190" y="6586"/>
                    <a:pt x="36189" y="6586"/>
                  </a:cubicBezTo>
                  <a:lnTo>
                    <a:pt x="36189" y="6586"/>
                  </a:lnTo>
                  <a:cubicBezTo>
                    <a:pt x="36190" y="6586"/>
                    <a:pt x="39089" y="9521"/>
                    <a:pt x="38623" y="10595"/>
                  </a:cubicBezTo>
                  <a:cubicBezTo>
                    <a:pt x="38408" y="11109"/>
                    <a:pt x="37603" y="11247"/>
                    <a:pt x="36800" y="11247"/>
                  </a:cubicBezTo>
                  <a:cubicBezTo>
                    <a:pt x="35867" y="11247"/>
                    <a:pt x="34937" y="11061"/>
                    <a:pt x="34937" y="11061"/>
                  </a:cubicBezTo>
                  <a:lnTo>
                    <a:pt x="34937" y="11061"/>
                  </a:lnTo>
                  <a:cubicBezTo>
                    <a:pt x="35509" y="11884"/>
                    <a:pt x="35652" y="12922"/>
                    <a:pt x="35259" y="13888"/>
                  </a:cubicBezTo>
                  <a:cubicBezTo>
                    <a:pt x="34614" y="15428"/>
                    <a:pt x="31214" y="15428"/>
                    <a:pt x="31214" y="15428"/>
                  </a:cubicBezTo>
                  <a:cubicBezTo>
                    <a:pt x="31214" y="15428"/>
                    <a:pt x="32109" y="16931"/>
                    <a:pt x="31142" y="17611"/>
                  </a:cubicBezTo>
                  <a:cubicBezTo>
                    <a:pt x="30941" y="17760"/>
                    <a:pt x="30687" y="17819"/>
                    <a:pt x="30411" y="17819"/>
                  </a:cubicBezTo>
                  <a:cubicBezTo>
                    <a:pt x="29361" y="17819"/>
                    <a:pt x="27993" y="16967"/>
                    <a:pt x="27992" y="16967"/>
                  </a:cubicBezTo>
                  <a:lnTo>
                    <a:pt x="27992" y="16967"/>
                  </a:lnTo>
                  <a:lnTo>
                    <a:pt x="28458" y="19365"/>
                  </a:lnTo>
                  <a:cubicBezTo>
                    <a:pt x="28458" y="19365"/>
                    <a:pt x="24986" y="23159"/>
                    <a:pt x="22444" y="23553"/>
                  </a:cubicBezTo>
                  <a:cubicBezTo>
                    <a:pt x="22042" y="23608"/>
                    <a:pt x="21640" y="23635"/>
                    <a:pt x="21239" y="23635"/>
                  </a:cubicBezTo>
                  <a:cubicBezTo>
                    <a:pt x="20072" y="23635"/>
                    <a:pt x="18919" y="23407"/>
                    <a:pt x="17827" y="22980"/>
                  </a:cubicBezTo>
                  <a:lnTo>
                    <a:pt x="17755" y="23732"/>
                  </a:lnTo>
                  <a:cubicBezTo>
                    <a:pt x="19231" y="24752"/>
                    <a:pt x="20902" y="25003"/>
                    <a:pt x="22191" y="25003"/>
                  </a:cubicBezTo>
                  <a:cubicBezTo>
                    <a:pt x="23435" y="25003"/>
                    <a:pt x="24324" y="24770"/>
                    <a:pt x="24341" y="24770"/>
                  </a:cubicBezTo>
                  <a:lnTo>
                    <a:pt x="24341" y="24770"/>
                  </a:lnTo>
                  <a:cubicBezTo>
                    <a:pt x="24055" y="24841"/>
                    <a:pt x="23554" y="26667"/>
                    <a:pt x="23339" y="26953"/>
                  </a:cubicBezTo>
                  <a:cubicBezTo>
                    <a:pt x="22802" y="27741"/>
                    <a:pt x="22122" y="28457"/>
                    <a:pt x="21370" y="29065"/>
                  </a:cubicBezTo>
                  <a:cubicBezTo>
                    <a:pt x="19652" y="30354"/>
                    <a:pt x="17576" y="31106"/>
                    <a:pt x="15393" y="31213"/>
                  </a:cubicBezTo>
                  <a:cubicBezTo>
                    <a:pt x="15309" y="31217"/>
                    <a:pt x="15225" y="31219"/>
                    <a:pt x="15143" y="31219"/>
                  </a:cubicBezTo>
                  <a:cubicBezTo>
                    <a:pt x="12428" y="31219"/>
                    <a:pt x="10594" y="28972"/>
                    <a:pt x="9995" y="26448"/>
                  </a:cubicBezTo>
                  <a:lnTo>
                    <a:pt x="9995" y="26448"/>
                  </a:lnTo>
                  <a:cubicBezTo>
                    <a:pt x="10124" y="27016"/>
                    <a:pt x="9912" y="27222"/>
                    <a:pt x="9599" y="27222"/>
                  </a:cubicBezTo>
                  <a:cubicBezTo>
                    <a:pt x="9205" y="27222"/>
                    <a:pt x="8650" y="26896"/>
                    <a:pt x="8413" y="26560"/>
                  </a:cubicBezTo>
                  <a:cubicBezTo>
                    <a:pt x="7768" y="25593"/>
                    <a:pt x="7804" y="23982"/>
                    <a:pt x="7625" y="22873"/>
                  </a:cubicBezTo>
                  <a:lnTo>
                    <a:pt x="7625" y="22873"/>
                  </a:lnTo>
                  <a:cubicBezTo>
                    <a:pt x="7733" y="23553"/>
                    <a:pt x="6694" y="24985"/>
                    <a:pt x="6694" y="25880"/>
                  </a:cubicBezTo>
                  <a:cubicBezTo>
                    <a:pt x="6694" y="26846"/>
                    <a:pt x="6766" y="27812"/>
                    <a:pt x="6873" y="28779"/>
                  </a:cubicBezTo>
                  <a:cubicBezTo>
                    <a:pt x="7017" y="29745"/>
                    <a:pt x="7303" y="30819"/>
                    <a:pt x="6050" y="30962"/>
                  </a:cubicBezTo>
                  <a:cubicBezTo>
                    <a:pt x="5983" y="30969"/>
                    <a:pt x="5918" y="30972"/>
                    <a:pt x="5856" y="30972"/>
                  </a:cubicBezTo>
                  <a:cubicBezTo>
                    <a:pt x="4507" y="30972"/>
                    <a:pt x="4456" y="29521"/>
                    <a:pt x="4046" y="28528"/>
                  </a:cubicBezTo>
                  <a:cubicBezTo>
                    <a:pt x="4046" y="29907"/>
                    <a:pt x="3406" y="30452"/>
                    <a:pt x="2605" y="30452"/>
                  </a:cubicBezTo>
                  <a:cubicBezTo>
                    <a:pt x="1720" y="30452"/>
                    <a:pt x="639" y="29789"/>
                    <a:pt x="1" y="28850"/>
                  </a:cubicBezTo>
                  <a:lnTo>
                    <a:pt x="1" y="28850"/>
                  </a:lnTo>
                  <a:cubicBezTo>
                    <a:pt x="216" y="30962"/>
                    <a:pt x="2506" y="32000"/>
                    <a:pt x="4153" y="32788"/>
                  </a:cubicBezTo>
                  <a:cubicBezTo>
                    <a:pt x="5227" y="33325"/>
                    <a:pt x="5513" y="33898"/>
                    <a:pt x="6372" y="34613"/>
                  </a:cubicBezTo>
                  <a:cubicBezTo>
                    <a:pt x="6864" y="35047"/>
                    <a:pt x="7194" y="35263"/>
                    <a:pt x="7528" y="35263"/>
                  </a:cubicBezTo>
                  <a:cubicBezTo>
                    <a:pt x="7802" y="35263"/>
                    <a:pt x="8078" y="35118"/>
                    <a:pt x="8448" y="34828"/>
                  </a:cubicBezTo>
                  <a:cubicBezTo>
                    <a:pt x="11240" y="32824"/>
                    <a:pt x="14319" y="32466"/>
                    <a:pt x="17612" y="31929"/>
                  </a:cubicBezTo>
                  <a:cubicBezTo>
                    <a:pt x="18507" y="31786"/>
                    <a:pt x="19294" y="31285"/>
                    <a:pt x="20118" y="31141"/>
                  </a:cubicBezTo>
                  <a:cubicBezTo>
                    <a:pt x="20351" y="31104"/>
                    <a:pt x="20575" y="31091"/>
                    <a:pt x="20791" y="31091"/>
                  </a:cubicBezTo>
                  <a:cubicBezTo>
                    <a:pt x="21402" y="31091"/>
                    <a:pt x="21957" y="31200"/>
                    <a:pt x="22532" y="31200"/>
                  </a:cubicBezTo>
                  <a:cubicBezTo>
                    <a:pt x="22937" y="31200"/>
                    <a:pt x="23352" y="31146"/>
                    <a:pt x="23804" y="30962"/>
                  </a:cubicBezTo>
                  <a:cubicBezTo>
                    <a:pt x="24842" y="30569"/>
                    <a:pt x="25952" y="29745"/>
                    <a:pt x="27026" y="29495"/>
                  </a:cubicBezTo>
                  <a:cubicBezTo>
                    <a:pt x="27849" y="29316"/>
                    <a:pt x="28458" y="28707"/>
                    <a:pt x="29317" y="28600"/>
                  </a:cubicBezTo>
                  <a:cubicBezTo>
                    <a:pt x="29340" y="28598"/>
                    <a:pt x="29364" y="28598"/>
                    <a:pt x="29388" y="28598"/>
                  </a:cubicBezTo>
                  <a:cubicBezTo>
                    <a:pt x="30444" y="28598"/>
                    <a:pt x="32364" y="30090"/>
                    <a:pt x="34113" y="31070"/>
                  </a:cubicBezTo>
                  <a:lnTo>
                    <a:pt x="34543" y="31070"/>
                  </a:lnTo>
                  <a:cubicBezTo>
                    <a:pt x="34722" y="31249"/>
                    <a:pt x="34901" y="31392"/>
                    <a:pt x="35116" y="31464"/>
                  </a:cubicBezTo>
                  <a:cubicBezTo>
                    <a:pt x="35330" y="31571"/>
                    <a:pt x="35509" y="31642"/>
                    <a:pt x="35724" y="31678"/>
                  </a:cubicBezTo>
                  <a:cubicBezTo>
                    <a:pt x="35889" y="31704"/>
                    <a:pt x="36049" y="31716"/>
                    <a:pt x="36208" y="31716"/>
                  </a:cubicBezTo>
                  <a:cubicBezTo>
                    <a:pt x="36498" y="31716"/>
                    <a:pt x="36784" y="31676"/>
                    <a:pt x="37084" y="31607"/>
                  </a:cubicBezTo>
                  <a:lnTo>
                    <a:pt x="37227" y="31535"/>
                  </a:lnTo>
                  <a:cubicBezTo>
                    <a:pt x="37478" y="31320"/>
                    <a:pt x="37693" y="31034"/>
                    <a:pt x="37764" y="30676"/>
                  </a:cubicBezTo>
                  <a:cubicBezTo>
                    <a:pt x="38122" y="29244"/>
                    <a:pt x="37371" y="26560"/>
                    <a:pt x="37156" y="25772"/>
                  </a:cubicBezTo>
                  <a:lnTo>
                    <a:pt x="37156" y="25736"/>
                  </a:lnTo>
                  <a:lnTo>
                    <a:pt x="37084" y="25557"/>
                  </a:lnTo>
                  <a:lnTo>
                    <a:pt x="37084" y="25557"/>
                  </a:lnTo>
                  <a:cubicBezTo>
                    <a:pt x="37084" y="25557"/>
                    <a:pt x="37550" y="25595"/>
                    <a:pt x="38195" y="25595"/>
                  </a:cubicBezTo>
                  <a:cubicBezTo>
                    <a:pt x="39208" y="25595"/>
                    <a:pt x="40664" y="25502"/>
                    <a:pt x="41451" y="25020"/>
                  </a:cubicBezTo>
                  <a:cubicBezTo>
                    <a:pt x="41666" y="24913"/>
                    <a:pt x="41702" y="24698"/>
                    <a:pt x="41630" y="24412"/>
                  </a:cubicBezTo>
                  <a:cubicBezTo>
                    <a:pt x="41594" y="24305"/>
                    <a:pt x="41523" y="24197"/>
                    <a:pt x="41487" y="24090"/>
                  </a:cubicBezTo>
                  <a:cubicBezTo>
                    <a:pt x="41487" y="24090"/>
                    <a:pt x="41487" y="24054"/>
                    <a:pt x="41487" y="24054"/>
                  </a:cubicBezTo>
                  <a:cubicBezTo>
                    <a:pt x="41415" y="23947"/>
                    <a:pt x="41380" y="23839"/>
                    <a:pt x="41308" y="23696"/>
                  </a:cubicBezTo>
                  <a:cubicBezTo>
                    <a:pt x="41201" y="23589"/>
                    <a:pt x="41129" y="23481"/>
                    <a:pt x="41057" y="23338"/>
                  </a:cubicBezTo>
                  <a:cubicBezTo>
                    <a:pt x="40950" y="23231"/>
                    <a:pt x="40843" y="23088"/>
                    <a:pt x="40771" y="22944"/>
                  </a:cubicBezTo>
                  <a:lnTo>
                    <a:pt x="40735" y="22909"/>
                  </a:lnTo>
                  <a:cubicBezTo>
                    <a:pt x="40521" y="22658"/>
                    <a:pt x="40306" y="22372"/>
                    <a:pt x="40091" y="22121"/>
                  </a:cubicBezTo>
                  <a:lnTo>
                    <a:pt x="40055" y="22085"/>
                  </a:lnTo>
                  <a:lnTo>
                    <a:pt x="39697" y="21692"/>
                  </a:lnTo>
                  <a:lnTo>
                    <a:pt x="39661" y="21656"/>
                  </a:lnTo>
                  <a:cubicBezTo>
                    <a:pt x="39411" y="21369"/>
                    <a:pt x="39196" y="21119"/>
                    <a:pt x="38981" y="20904"/>
                  </a:cubicBezTo>
                  <a:lnTo>
                    <a:pt x="38946" y="20868"/>
                  </a:lnTo>
                  <a:lnTo>
                    <a:pt x="38623" y="20510"/>
                  </a:lnTo>
                  <a:lnTo>
                    <a:pt x="38623" y="20475"/>
                  </a:lnTo>
                  <a:lnTo>
                    <a:pt x="38337" y="20188"/>
                  </a:lnTo>
                  <a:lnTo>
                    <a:pt x="38051" y="19938"/>
                  </a:lnTo>
                  <a:lnTo>
                    <a:pt x="38051" y="19902"/>
                  </a:lnTo>
                  <a:lnTo>
                    <a:pt x="37657" y="19508"/>
                  </a:lnTo>
                  <a:cubicBezTo>
                    <a:pt x="37585" y="19472"/>
                    <a:pt x="37550" y="19437"/>
                    <a:pt x="37550" y="19401"/>
                  </a:cubicBezTo>
                  <a:lnTo>
                    <a:pt x="37514" y="19365"/>
                  </a:lnTo>
                  <a:lnTo>
                    <a:pt x="37585" y="19329"/>
                  </a:lnTo>
                  <a:lnTo>
                    <a:pt x="37442" y="19186"/>
                  </a:lnTo>
                  <a:lnTo>
                    <a:pt x="40270" y="16859"/>
                  </a:lnTo>
                  <a:cubicBezTo>
                    <a:pt x="42275" y="14712"/>
                    <a:pt x="42525" y="13137"/>
                    <a:pt x="42239" y="12063"/>
                  </a:cubicBezTo>
                  <a:cubicBezTo>
                    <a:pt x="42024" y="11490"/>
                    <a:pt x="41630" y="10953"/>
                    <a:pt x="41129" y="10595"/>
                  </a:cubicBezTo>
                  <a:lnTo>
                    <a:pt x="41165" y="10595"/>
                  </a:lnTo>
                  <a:lnTo>
                    <a:pt x="41236" y="10559"/>
                  </a:lnTo>
                  <a:cubicBezTo>
                    <a:pt x="41165" y="10524"/>
                    <a:pt x="41129" y="10452"/>
                    <a:pt x="41057" y="10416"/>
                  </a:cubicBezTo>
                  <a:cubicBezTo>
                    <a:pt x="41272" y="10380"/>
                    <a:pt x="41487" y="10345"/>
                    <a:pt x="41702" y="10273"/>
                  </a:cubicBezTo>
                  <a:cubicBezTo>
                    <a:pt x="41738" y="10237"/>
                    <a:pt x="41809" y="10201"/>
                    <a:pt x="41881" y="10130"/>
                  </a:cubicBezTo>
                  <a:lnTo>
                    <a:pt x="42060" y="9987"/>
                  </a:lnTo>
                  <a:cubicBezTo>
                    <a:pt x="42203" y="9844"/>
                    <a:pt x="42310" y="9700"/>
                    <a:pt x="42453" y="9557"/>
                  </a:cubicBezTo>
                  <a:cubicBezTo>
                    <a:pt x="42453" y="9557"/>
                    <a:pt x="42489" y="9521"/>
                    <a:pt x="42489" y="9521"/>
                  </a:cubicBezTo>
                  <a:cubicBezTo>
                    <a:pt x="42525" y="9450"/>
                    <a:pt x="42597" y="9414"/>
                    <a:pt x="42632" y="9342"/>
                  </a:cubicBezTo>
                  <a:cubicBezTo>
                    <a:pt x="42632" y="9307"/>
                    <a:pt x="42668" y="9271"/>
                    <a:pt x="42668" y="9271"/>
                  </a:cubicBezTo>
                  <a:cubicBezTo>
                    <a:pt x="42740" y="9199"/>
                    <a:pt x="42776" y="9163"/>
                    <a:pt x="42811" y="9092"/>
                  </a:cubicBezTo>
                  <a:lnTo>
                    <a:pt x="42847" y="8984"/>
                  </a:lnTo>
                  <a:cubicBezTo>
                    <a:pt x="42883" y="8913"/>
                    <a:pt x="42919" y="8877"/>
                    <a:pt x="42955" y="8805"/>
                  </a:cubicBezTo>
                  <a:cubicBezTo>
                    <a:pt x="42955" y="8770"/>
                    <a:pt x="42990" y="8734"/>
                    <a:pt x="42990" y="8734"/>
                  </a:cubicBezTo>
                  <a:cubicBezTo>
                    <a:pt x="43026" y="8627"/>
                    <a:pt x="43098" y="8519"/>
                    <a:pt x="43134" y="8412"/>
                  </a:cubicBezTo>
                  <a:cubicBezTo>
                    <a:pt x="43169" y="8304"/>
                    <a:pt x="43169" y="8197"/>
                    <a:pt x="43169" y="8090"/>
                  </a:cubicBezTo>
                  <a:cubicBezTo>
                    <a:pt x="43205" y="8054"/>
                    <a:pt x="43205" y="8018"/>
                    <a:pt x="43169" y="8018"/>
                  </a:cubicBezTo>
                  <a:cubicBezTo>
                    <a:pt x="43205" y="7911"/>
                    <a:pt x="43205" y="7803"/>
                    <a:pt x="43169" y="7696"/>
                  </a:cubicBezTo>
                  <a:cubicBezTo>
                    <a:pt x="43205" y="7660"/>
                    <a:pt x="43205" y="7588"/>
                    <a:pt x="43169" y="7553"/>
                  </a:cubicBezTo>
                  <a:cubicBezTo>
                    <a:pt x="43169" y="7481"/>
                    <a:pt x="43169" y="7374"/>
                    <a:pt x="43134" y="7302"/>
                  </a:cubicBezTo>
                  <a:cubicBezTo>
                    <a:pt x="43134" y="7231"/>
                    <a:pt x="43098" y="7159"/>
                    <a:pt x="43098" y="7087"/>
                  </a:cubicBezTo>
                  <a:lnTo>
                    <a:pt x="43026" y="6873"/>
                  </a:lnTo>
                  <a:cubicBezTo>
                    <a:pt x="42990" y="6729"/>
                    <a:pt x="42955" y="6586"/>
                    <a:pt x="42883" y="6443"/>
                  </a:cubicBezTo>
                  <a:lnTo>
                    <a:pt x="42883" y="6407"/>
                  </a:lnTo>
                  <a:cubicBezTo>
                    <a:pt x="42346" y="5369"/>
                    <a:pt x="41594" y="4152"/>
                    <a:pt x="40843" y="2971"/>
                  </a:cubicBezTo>
                  <a:lnTo>
                    <a:pt x="40127" y="2005"/>
                  </a:lnTo>
                  <a:lnTo>
                    <a:pt x="40091" y="1897"/>
                  </a:lnTo>
                  <a:cubicBezTo>
                    <a:pt x="40019" y="1826"/>
                    <a:pt x="39948" y="1718"/>
                    <a:pt x="39876" y="1647"/>
                  </a:cubicBezTo>
                  <a:cubicBezTo>
                    <a:pt x="39697" y="1360"/>
                    <a:pt x="39518" y="1145"/>
                    <a:pt x="39339" y="895"/>
                  </a:cubicBezTo>
                  <a:lnTo>
                    <a:pt x="39196" y="716"/>
                  </a:lnTo>
                  <a:cubicBezTo>
                    <a:pt x="39017" y="465"/>
                    <a:pt x="38838" y="251"/>
                    <a:pt x="38623" y="0"/>
                  </a:cubicBezTo>
                  <a:close/>
                </a:path>
              </a:pathLst>
            </a:custGeom>
            <a:solidFill>
              <a:schemeClr val="accent3">
                <a:alpha val="410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69"/>
            <p:cNvSpPr/>
            <p:nvPr/>
          </p:nvSpPr>
          <p:spPr>
            <a:xfrm>
              <a:off x="2612425" y="2235925"/>
              <a:ext cx="403625" cy="327575"/>
            </a:xfrm>
            <a:custGeom>
              <a:rect b="b" l="l" r="r" t="t"/>
              <a:pathLst>
                <a:path extrusionOk="0" h="13103" w="16145">
                  <a:moveTo>
                    <a:pt x="860" y="0"/>
                  </a:moveTo>
                  <a:cubicBezTo>
                    <a:pt x="574" y="823"/>
                    <a:pt x="323" y="1647"/>
                    <a:pt x="144" y="2506"/>
                  </a:cubicBezTo>
                  <a:cubicBezTo>
                    <a:pt x="50" y="3199"/>
                    <a:pt x="441" y="3407"/>
                    <a:pt x="969" y="3407"/>
                  </a:cubicBezTo>
                  <a:cubicBezTo>
                    <a:pt x="1641" y="3407"/>
                    <a:pt x="2535" y="3071"/>
                    <a:pt x="2936" y="2971"/>
                  </a:cubicBezTo>
                  <a:lnTo>
                    <a:pt x="2936" y="2971"/>
                  </a:lnTo>
                  <a:cubicBezTo>
                    <a:pt x="609" y="4940"/>
                    <a:pt x="1" y="6049"/>
                    <a:pt x="1970" y="8698"/>
                  </a:cubicBezTo>
                  <a:cubicBezTo>
                    <a:pt x="4475" y="12134"/>
                    <a:pt x="10632" y="12993"/>
                    <a:pt x="11491" y="13065"/>
                  </a:cubicBezTo>
                  <a:cubicBezTo>
                    <a:pt x="11703" y="13091"/>
                    <a:pt x="11914" y="13103"/>
                    <a:pt x="12124" y="13103"/>
                  </a:cubicBezTo>
                  <a:cubicBezTo>
                    <a:pt x="14221" y="13103"/>
                    <a:pt x="16144" y="11920"/>
                    <a:pt x="16144" y="11920"/>
                  </a:cubicBezTo>
                  <a:cubicBezTo>
                    <a:pt x="16144" y="11920"/>
                    <a:pt x="8413" y="11168"/>
                    <a:pt x="5120" y="7803"/>
                  </a:cubicBezTo>
                  <a:cubicBezTo>
                    <a:pt x="2578" y="5226"/>
                    <a:pt x="6551" y="4331"/>
                    <a:pt x="6551" y="4331"/>
                  </a:cubicBezTo>
                  <a:lnTo>
                    <a:pt x="6551" y="4331"/>
                  </a:lnTo>
                  <a:cubicBezTo>
                    <a:pt x="6551" y="4331"/>
                    <a:pt x="4791" y="4464"/>
                    <a:pt x="3496" y="4464"/>
                  </a:cubicBezTo>
                  <a:cubicBezTo>
                    <a:pt x="2776" y="4464"/>
                    <a:pt x="2200" y="4423"/>
                    <a:pt x="2149" y="4295"/>
                  </a:cubicBezTo>
                  <a:cubicBezTo>
                    <a:pt x="2041" y="3937"/>
                    <a:pt x="3831" y="2971"/>
                    <a:pt x="4941" y="2577"/>
                  </a:cubicBezTo>
                  <a:cubicBezTo>
                    <a:pt x="6014" y="2219"/>
                    <a:pt x="7124" y="716"/>
                    <a:pt x="7124" y="716"/>
                  </a:cubicBezTo>
                  <a:lnTo>
                    <a:pt x="7124" y="716"/>
                  </a:lnTo>
                  <a:cubicBezTo>
                    <a:pt x="6036" y="897"/>
                    <a:pt x="4948" y="992"/>
                    <a:pt x="3860" y="992"/>
                  </a:cubicBezTo>
                  <a:cubicBezTo>
                    <a:pt x="3230" y="992"/>
                    <a:pt x="2600" y="961"/>
                    <a:pt x="1970" y="895"/>
                  </a:cubicBezTo>
                  <a:cubicBezTo>
                    <a:pt x="1433" y="859"/>
                    <a:pt x="1003" y="501"/>
                    <a:pt x="86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69"/>
            <p:cNvSpPr/>
            <p:nvPr/>
          </p:nvSpPr>
          <p:spPr>
            <a:xfrm>
              <a:off x="3326550" y="2534675"/>
              <a:ext cx="221950" cy="71725"/>
            </a:xfrm>
            <a:custGeom>
              <a:rect b="b" l="l" r="r" t="t"/>
              <a:pathLst>
                <a:path extrusionOk="0" h="2869" w="8878">
                  <a:moveTo>
                    <a:pt x="8789" y="0"/>
                  </a:moveTo>
                  <a:cubicBezTo>
                    <a:pt x="8639" y="0"/>
                    <a:pt x="7715" y="639"/>
                    <a:pt x="6694" y="1115"/>
                  </a:cubicBezTo>
                  <a:cubicBezTo>
                    <a:pt x="6228" y="1330"/>
                    <a:pt x="5727" y="1509"/>
                    <a:pt x="5226" y="1688"/>
                  </a:cubicBezTo>
                  <a:cubicBezTo>
                    <a:pt x="5011" y="1759"/>
                    <a:pt x="4832" y="1795"/>
                    <a:pt x="4725" y="1831"/>
                  </a:cubicBezTo>
                  <a:lnTo>
                    <a:pt x="4546" y="1903"/>
                  </a:lnTo>
                  <a:lnTo>
                    <a:pt x="4367" y="1974"/>
                  </a:lnTo>
                  <a:cubicBezTo>
                    <a:pt x="4224" y="1974"/>
                    <a:pt x="4045" y="2046"/>
                    <a:pt x="3866" y="2117"/>
                  </a:cubicBezTo>
                  <a:cubicBezTo>
                    <a:pt x="3329" y="2225"/>
                    <a:pt x="2828" y="2296"/>
                    <a:pt x="2291" y="2332"/>
                  </a:cubicBezTo>
                  <a:cubicBezTo>
                    <a:pt x="2202" y="2338"/>
                    <a:pt x="2112" y="2341"/>
                    <a:pt x="2022" y="2341"/>
                  </a:cubicBezTo>
                  <a:cubicBezTo>
                    <a:pt x="1601" y="2341"/>
                    <a:pt x="1164" y="2277"/>
                    <a:pt x="752" y="2189"/>
                  </a:cubicBezTo>
                  <a:cubicBezTo>
                    <a:pt x="398" y="2101"/>
                    <a:pt x="142" y="2036"/>
                    <a:pt x="42" y="2036"/>
                  </a:cubicBezTo>
                  <a:cubicBezTo>
                    <a:pt x="21" y="2036"/>
                    <a:pt x="7" y="2039"/>
                    <a:pt x="0" y="2046"/>
                  </a:cubicBezTo>
                  <a:cubicBezTo>
                    <a:pt x="0" y="2082"/>
                    <a:pt x="251" y="2260"/>
                    <a:pt x="644" y="2475"/>
                  </a:cubicBezTo>
                  <a:cubicBezTo>
                    <a:pt x="1181" y="2690"/>
                    <a:pt x="1718" y="2797"/>
                    <a:pt x="2291" y="2869"/>
                  </a:cubicBezTo>
                  <a:cubicBezTo>
                    <a:pt x="2864" y="2869"/>
                    <a:pt x="3436" y="2833"/>
                    <a:pt x="4009" y="2762"/>
                  </a:cubicBezTo>
                  <a:cubicBezTo>
                    <a:pt x="4439" y="2654"/>
                    <a:pt x="4725" y="2583"/>
                    <a:pt x="4725" y="2583"/>
                  </a:cubicBezTo>
                  <a:lnTo>
                    <a:pt x="4940" y="2511"/>
                  </a:lnTo>
                  <a:cubicBezTo>
                    <a:pt x="5083" y="2475"/>
                    <a:pt x="5262" y="2404"/>
                    <a:pt x="5441" y="2332"/>
                  </a:cubicBezTo>
                  <a:cubicBezTo>
                    <a:pt x="5978" y="2082"/>
                    <a:pt x="6479" y="1831"/>
                    <a:pt x="6944" y="1545"/>
                  </a:cubicBezTo>
                  <a:cubicBezTo>
                    <a:pt x="7982" y="900"/>
                    <a:pt x="8877" y="77"/>
                    <a:pt x="8806" y="5"/>
                  </a:cubicBezTo>
                  <a:cubicBezTo>
                    <a:pt x="8802" y="2"/>
                    <a:pt x="8796" y="0"/>
                    <a:pt x="8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69"/>
            <p:cNvSpPr/>
            <p:nvPr/>
          </p:nvSpPr>
          <p:spPr>
            <a:xfrm>
              <a:off x="2612425" y="2155325"/>
              <a:ext cx="149475" cy="173675"/>
            </a:xfrm>
            <a:custGeom>
              <a:rect b="b" l="l" r="r" t="t"/>
              <a:pathLst>
                <a:path extrusionOk="0" h="6947" w="5979">
                  <a:moveTo>
                    <a:pt x="2000" y="0"/>
                  </a:moveTo>
                  <a:cubicBezTo>
                    <a:pt x="1953" y="0"/>
                    <a:pt x="1777" y="348"/>
                    <a:pt x="1504" y="826"/>
                  </a:cubicBezTo>
                  <a:cubicBezTo>
                    <a:pt x="1182" y="1470"/>
                    <a:pt x="860" y="2150"/>
                    <a:pt x="609" y="2830"/>
                  </a:cubicBezTo>
                  <a:cubicBezTo>
                    <a:pt x="466" y="3188"/>
                    <a:pt x="359" y="3582"/>
                    <a:pt x="251" y="3940"/>
                  </a:cubicBezTo>
                  <a:cubicBezTo>
                    <a:pt x="144" y="4262"/>
                    <a:pt x="108" y="4620"/>
                    <a:pt x="72" y="4978"/>
                  </a:cubicBezTo>
                  <a:cubicBezTo>
                    <a:pt x="37" y="5300"/>
                    <a:pt x="1" y="5515"/>
                    <a:pt x="1" y="5694"/>
                  </a:cubicBezTo>
                  <a:cubicBezTo>
                    <a:pt x="1" y="5765"/>
                    <a:pt x="1" y="5837"/>
                    <a:pt x="1" y="5909"/>
                  </a:cubicBezTo>
                  <a:lnTo>
                    <a:pt x="1" y="6016"/>
                  </a:lnTo>
                  <a:cubicBezTo>
                    <a:pt x="1" y="6016"/>
                    <a:pt x="1" y="6052"/>
                    <a:pt x="1" y="6088"/>
                  </a:cubicBezTo>
                  <a:cubicBezTo>
                    <a:pt x="1" y="6159"/>
                    <a:pt x="37" y="6267"/>
                    <a:pt x="72" y="6338"/>
                  </a:cubicBezTo>
                  <a:cubicBezTo>
                    <a:pt x="108" y="6517"/>
                    <a:pt x="216" y="6660"/>
                    <a:pt x="359" y="6768"/>
                  </a:cubicBezTo>
                  <a:cubicBezTo>
                    <a:pt x="538" y="6911"/>
                    <a:pt x="717" y="6947"/>
                    <a:pt x="932" y="6947"/>
                  </a:cubicBezTo>
                  <a:cubicBezTo>
                    <a:pt x="1290" y="6911"/>
                    <a:pt x="1647" y="6875"/>
                    <a:pt x="1970" y="6803"/>
                  </a:cubicBezTo>
                  <a:cubicBezTo>
                    <a:pt x="2328" y="6732"/>
                    <a:pt x="2757" y="6696"/>
                    <a:pt x="3151" y="6553"/>
                  </a:cubicBezTo>
                  <a:cubicBezTo>
                    <a:pt x="3509" y="6446"/>
                    <a:pt x="3938" y="6338"/>
                    <a:pt x="4260" y="6159"/>
                  </a:cubicBezTo>
                  <a:cubicBezTo>
                    <a:pt x="4583" y="6016"/>
                    <a:pt x="4905" y="5873"/>
                    <a:pt x="5155" y="5730"/>
                  </a:cubicBezTo>
                  <a:cubicBezTo>
                    <a:pt x="5656" y="5407"/>
                    <a:pt x="5979" y="5193"/>
                    <a:pt x="5943" y="5121"/>
                  </a:cubicBezTo>
                  <a:cubicBezTo>
                    <a:pt x="5941" y="5114"/>
                    <a:pt x="5933" y="5111"/>
                    <a:pt x="5920" y="5111"/>
                  </a:cubicBezTo>
                  <a:cubicBezTo>
                    <a:pt x="5730" y="5111"/>
                    <a:pt x="4414" y="5817"/>
                    <a:pt x="2972" y="6052"/>
                  </a:cubicBezTo>
                  <a:cubicBezTo>
                    <a:pt x="2614" y="6088"/>
                    <a:pt x="2220" y="6159"/>
                    <a:pt x="1862" y="6195"/>
                  </a:cubicBezTo>
                  <a:cubicBezTo>
                    <a:pt x="1540" y="6231"/>
                    <a:pt x="1218" y="6267"/>
                    <a:pt x="896" y="6267"/>
                  </a:cubicBezTo>
                  <a:cubicBezTo>
                    <a:pt x="788" y="6267"/>
                    <a:pt x="717" y="6231"/>
                    <a:pt x="717" y="6231"/>
                  </a:cubicBezTo>
                  <a:cubicBezTo>
                    <a:pt x="753" y="6231"/>
                    <a:pt x="717" y="6195"/>
                    <a:pt x="717" y="6159"/>
                  </a:cubicBezTo>
                  <a:cubicBezTo>
                    <a:pt x="717" y="6088"/>
                    <a:pt x="717" y="6052"/>
                    <a:pt x="717" y="6016"/>
                  </a:cubicBezTo>
                  <a:cubicBezTo>
                    <a:pt x="717" y="5980"/>
                    <a:pt x="717" y="5980"/>
                    <a:pt x="717" y="5944"/>
                  </a:cubicBezTo>
                  <a:cubicBezTo>
                    <a:pt x="717" y="5909"/>
                    <a:pt x="717" y="5909"/>
                    <a:pt x="717" y="5873"/>
                  </a:cubicBezTo>
                  <a:cubicBezTo>
                    <a:pt x="717" y="5837"/>
                    <a:pt x="717" y="5765"/>
                    <a:pt x="717" y="5694"/>
                  </a:cubicBezTo>
                  <a:lnTo>
                    <a:pt x="717" y="5014"/>
                  </a:lnTo>
                  <a:cubicBezTo>
                    <a:pt x="753" y="4692"/>
                    <a:pt x="788" y="4369"/>
                    <a:pt x="824" y="4083"/>
                  </a:cubicBezTo>
                  <a:cubicBezTo>
                    <a:pt x="896" y="3725"/>
                    <a:pt x="1003" y="3331"/>
                    <a:pt x="1111" y="2973"/>
                  </a:cubicBezTo>
                  <a:cubicBezTo>
                    <a:pt x="1540" y="1506"/>
                    <a:pt x="2077" y="2"/>
                    <a:pt x="2005" y="2"/>
                  </a:cubicBezTo>
                  <a:cubicBezTo>
                    <a:pt x="2004" y="1"/>
                    <a:pt x="2002" y="0"/>
                    <a:pt x="200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69"/>
            <p:cNvSpPr/>
            <p:nvPr/>
          </p:nvSpPr>
          <p:spPr>
            <a:xfrm>
              <a:off x="2657175" y="2315550"/>
              <a:ext cx="111000" cy="130400"/>
            </a:xfrm>
            <a:custGeom>
              <a:rect b="b" l="l" r="r" t="t"/>
              <a:pathLst>
                <a:path extrusionOk="0" h="5216" w="4440">
                  <a:moveTo>
                    <a:pt x="896" y="1"/>
                  </a:moveTo>
                  <a:cubicBezTo>
                    <a:pt x="895" y="1"/>
                    <a:pt x="824" y="37"/>
                    <a:pt x="717" y="72"/>
                  </a:cubicBezTo>
                  <a:lnTo>
                    <a:pt x="538" y="215"/>
                  </a:lnTo>
                  <a:lnTo>
                    <a:pt x="323" y="430"/>
                  </a:lnTo>
                  <a:cubicBezTo>
                    <a:pt x="251" y="538"/>
                    <a:pt x="180" y="609"/>
                    <a:pt x="108" y="717"/>
                  </a:cubicBezTo>
                  <a:cubicBezTo>
                    <a:pt x="36" y="860"/>
                    <a:pt x="1" y="1039"/>
                    <a:pt x="1" y="1182"/>
                  </a:cubicBezTo>
                  <a:cubicBezTo>
                    <a:pt x="36" y="1504"/>
                    <a:pt x="215" y="1826"/>
                    <a:pt x="502" y="2005"/>
                  </a:cubicBezTo>
                  <a:cubicBezTo>
                    <a:pt x="752" y="2184"/>
                    <a:pt x="1039" y="2327"/>
                    <a:pt x="1361" y="2399"/>
                  </a:cubicBezTo>
                  <a:cubicBezTo>
                    <a:pt x="1504" y="2435"/>
                    <a:pt x="1611" y="2471"/>
                    <a:pt x="1755" y="2471"/>
                  </a:cubicBezTo>
                  <a:lnTo>
                    <a:pt x="1934" y="2506"/>
                  </a:lnTo>
                  <a:lnTo>
                    <a:pt x="1969" y="2506"/>
                  </a:lnTo>
                  <a:cubicBezTo>
                    <a:pt x="2041" y="2542"/>
                    <a:pt x="1969" y="2542"/>
                    <a:pt x="1969" y="2542"/>
                  </a:cubicBezTo>
                  <a:lnTo>
                    <a:pt x="1934" y="2578"/>
                  </a:lnTo>
                  <a:cubicBezTo>
                    <a:pt x="1755" y="2829"/>
                    <a:pt x="1683" y="3151"/>
                    <a:pt x="1719" y="3473"/>
                  </a:cubicBezTo>
                  <a:cubicBezTo>
                    <a:pt x="1719" y="3831"/>
                    <a:pt x="1862" y="4153"/>
                    <a:pt x="2113" y="4439"/>
                  </a:cubicBezTo>
                  <a:cubicBezTo>
                    <a:pt x="2542" y="4869"/>
                    <a:pt x="3079" y="5155"/>
                    <a:pt x="3688" y="5191"/>
                  </a:cubicBezTo>
                  <a:cubicBezTo>
                    <a:pt x="3799" y="5208"/>
                    <a:pt x="3901" y="5215"/>
                    <a:pt x="3991" y="5215"/>
                  </a:cubicBezTo>
                  <a:cubicBezTo>
                    <a:pt x="4274" y="5215"/>
                    <a:pt x="4439" y="5147"/>
                    <a:pt x="4439" y="5119"/>
                  </a:cubicBezTo>
                  <a:cubicBezTo>
                    <a:pt x="4439" y="5048"/>
                    <a:pt x="4153" y="5048"/>
                    <a:pt x="3795" y="4940"/>
                  </a:cubicBezTo>
                  <a:cubicBezTo>
                    <a:pt x="3294" y="4833"/>
                    <a:pt x="2864" y="4547"/>
                    <a:pt x="2578" y="4117"/>
                  </a:cubicBezTo>
                  <a:cubicBezTo>
                    <a:pt x="2435" y="3938"/>
                    <a:pt x="2327" y="3723"/>
                    <a:pt x="2363" y="3473"/>
                  </a:cubicBezTo>
                  <a:cubicBezTo>
                    <a:pt x="2363" y="3294"/>
                    <a:pt x="2435" y="3115"/>
                    <a:pt x="2542" y="2936"/>
                  </a:cubicBezTo>
                  <a:lnTo>
                    <a:pt x="2578" y="2936"/>
                  </a:lnTo>
                  <a:lnTo>
                    <a:pt x="2614" y="2864"/>
                  </a:lnTo>
                  <a:lnTo>
                    <a:pt x="2721" y="2721"/>
                  </a:lnTo>
                  <a:cubicBezTo>
                    <a:pt x="2828" y="2650"/>
                    <a:pt x="2972" y="2578"/>
                    <a:pt x="3043" y="2506"/>
                  </a:cubicBezTo>
                  <a:lnTo>
                    <a:pt x="3580" y="2113"/>
                  </a:lnTo>
                  <a:lnTo>
                    <a:pt x="4045" y="1790"/>
                  </a:lnTo>
                  <a:cubicBezTo>
                    <a:pt x="4045" y="1790"/>
                    <a:pt x="4045" y="1790"/>
                    <a:pt x="4296" y="1611"/>
                  </a:cubicBezTo>
                  <a:lnTo>
                    <a:pt x="4296" y="1611"/>
                  </a:lnTo>
                  <a:lnTo>
                    <a:pt x="3652" y="1683"/>
                  </a:lnTo>
                  <a:lnTo>
                    <a:pt x="3079" y="1790"/>
                  </a:lnTo>
                  <a:cubicBezTo>
                    <a:pt x="2828" y="1826"/>
                    <a:pt x="2614" y="1826"/>
                    <a:pt x="2363" y="1862"/>
                  </a:cubicBezTo>
                  <a:lnTo>
                    <a:pt x="1862" y="1862"/>
                  </a:lnTo>
                  <a:cubicBezTo>
                    <a:pt x="1719" y="1826"/>
                    <a:pt x="1611" y="1826"/>
                    <a:pt x="1504" y="1826"/>
                  </a:cubicBezTo>
                  <a:cubicBezTo>
                    <a:pt x="1253" y="1790"/>
                    <a:pt x="1003" y="1719"/>
                    <a:pt x="788" y="1576"/>
                  </a:cubicBezTo>
                  <a:cubicBezTo>
                    <a:pt x="609" y="1504"/>
                    <a:pt x="466" y="1325"/>
                    <a:pt x="430" y="1146"/>
                  </a:cubicBezTo>
                  <a:cubicBezTo>
                    <a:pt x="394" y="1039"/>
                    <a:pt x="394" y="967"/>
                    <a:pt x="430" y="860"/>
                  </a:cubicBezTo>
                  <a:cubicBezTo>
                    <a:pt x="466" y="752"/>
                    <a:pt x="502" y="681"/>
                    <a:pt x="538" y="573"/>
                  </a:cubicBezTo>
                  <a:lnTo>
                    <a:pt x="681" y="359"/>
                  </a:lnTo>
                  <a:lnTo>
                    <a:pt x="824" y="180"/>
                  </a:lnTo>
                  <a:cubicBezTo>
                    <a:pt x="896" y="108"/>
                    <a:pt x="931" y="37"/>
                    <a:pt x="89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69"/>
            <p:cNvSpPr/>
            <p:nvPr/>
          </p:nvSpPr>
          <p:spPr>
            <a:xfrm>
              <a:off x="3566375" y="2300350"/>
              <a:ext cx="196000" cy="149575"/>
            </a:xfrm>
            <a:custGeom>
              <a:rect b="b" l="l" r="r" t="t"/>
              <a:pathLst>
                <a:path extrusionOk="0" h="5983" w="7840">
                  <a:moveTo>
                    <a:pt x="7231" y="0"/>
                  </a:moveTo>
                  <a:cubicBezTo>
                    <a:pt x="7231" y="36"/>
                    <a:pt x="7231" y="108"/>
                    <a:pt x="7302" y="251"/>
                  </a:cubicBezTo>
                  <a:lnTo>
                    <a:pt x="7410" y="537"/>
                  </a:lnTo>
                  <a:cubicBezTo>
                    <a:pt x="7410" y="645"/>
                    <a:pt x="7446" y="788"/>
                    <a:pt x="7481" y="895"/>
                  </a:cubicBezTo>
                  <a:cubicBezTo>
                    <a:pt x="7589" y="1539"/>
                    <a:pt x="7302" y="2184"/>
                    <a:pt x="6765" y="2542"/>
                  </a:cubicBezTo>
                  <a:cubicBezTo>
                    <a:pt x="6193" y="2864"/>
                    <a:pt x="5548" y="3114"/>
                    <a:pt x="4904" y="3222"/>
                  </a:cubicBezTo>
                  <a:cubicBezTo>
                    <a:pt x="4618" y="3258"/>
                    <a:pt x="4403" y="3293"/>
                    <a:pt x="4224" y="3329"/>
                  </a:cubicBezTo>
                  <a:lnTo>
                    <a:pt x="3866" y="3365"/>
                  </a:lnTo>
                  <a:lnTo>
                    <a:pt x="2935" y="3472"/>
                  </a:lnTo>
                  <a:cubicBezTo>
                    <a:pt x="3007" y="3580"/>
                    <a:pt x="3114" y="3723"/>
                    <a:pt x="3222" y="3866"/>
                  </a:cubicBezTo>
                  <a:lnTo>
                    <a:pt x="3436" y="4117"/>
                  </a:lnTo>
                  <a:lnTo>
                    <a:pt x="3508" y="4260"/>
                  </a:lnTo>
                  <a:cubicBezTo>
                    <a:pt x="3508" y="4260"/>
                    <a:pt x="3544" y="4296"/>
                    <a:pt x="3544" y="4331"/>
                  </a:cubicBezTo>
                  <a:cubicBezTo>
                    <a:pt x="3615" y="4475"/>
                    <a:pt x="3615" y="4654"/>
                    <a:pt x="3544" y="4797"/>
                  </a:cubicBezTo>
                  <a:cubicBezTo>
                    <a:pt x="3401" y="5011"/>
                    <a:pt x="3222" y="5155"/>
                    <a:pt x="2971" y="5262"/>
                  </a:cubicBezTo>
                  <a:cubicBezTo>
                    <a:pt x="2721" y="5369"/>
                    <a:pt x="2434" y="5477"/>
                    <a:pt x="2148" y="5513"/>
                  </a:cubicBezTo>
                  <a:cubicBezTo>
                    <a:pt x="2018" y="5530"/>
                    <a:pt x="1887" y="5539"/>
                    <a:pt x="1758" y="5539"/>
                  </a:cubicBezTo>
                  <a:cubicBezTo>
                    <a:pt x="1352" y="5539"/>
                    <a:pt x="952" y="5452"/>
                    <a:pt x="573" y="5262"/>
                  </a:cubicBezTo>
                  <a:cubicBezTo>
                    <a:pt x="215" y="5047"/>
                    <a:pt x="72" y="4797"/>
                    <a:pt x="36" y="4797"/>
                  </a:cubicBezTo>
                  <a:lnTo>
                    <a:pt x="36" y="4797"/>
                  </a:lnTo>
                  <a:cubicBezTo>
                    <a:pt x="0" y="4832"/>
                    <a:pt x="72" y="5155"/>
                    <a:pt x="430" y="5477"/>
                  </a:cubicBezTo>
                  <a:cubicBezTo>
                    <a:pt x="889" y="5805"/>
                    <a:pt x="1438" y="5982"/>
                    <a:pt x="2022" y="5982"/>
                  </a:cubicBezTo>
                  <a:cubicBezTo>
                    <a:pt x="2076" y="5982"/>
                    <a:pt x="2130" y="5981"/>
                    <a:pt x="2184" y="5978"/>
                  </a:cubicBezTo>
                  <a:cubicBezTo>
                    <a:pt x="2542" y="5978"/>
                    <a:pt x="2864" y="5906"/>
                    <a:pt x="3222" y="5763"/>
                  </a:cubicBezTo>
                  <a:cubicBezTo>
                    <a:pt x="3544" y="5656"/>
                    <a:pt x="3866" y="5441"/>
                    <a:pt x="4081" y="5119"/>
                  </a:cubicBezTo>
                  <a:cubicBezTo>
                    <a:pt x="4260" y="4832"/>
                    <a:pt x="4331" y="4439"/>
                    <a:pt x="4224" y="4117"/>
                  </a:cubicBezTo>
                  <a:cubicBezTo>
                    <a:pt x="4210" y="4074"/>
                    <a:pt x="4201" y="4054"/>
                    <a:pt x="4196" y="4045"/>
                  </a:cubicBezTo>
                  <a:lnTo>
                    <a:pt x="4331" y="4045"/>
                  </a:lnTo>
                  <a:cubicBezTo>
                    <a:pt x="4510" y="4009"/>
                    <a:pt x="4761" y="3973"/>
                    <a:pt x="5047" y="3902"/>
                  </a:cubicBezTo>
                  <a:cubicBezTo>
                    <a:pt x="5369" y="3794"/>
                    <a:pt x="5727" y="3687"/>
                    <a:pt x="6050" y="3580"/>
                  </a:cubicBezTo>
                  <a:cubicBezTo>
                    <a:pt x="6407" y="3437"/>
                    <a:pt x="6765" y="3222"/>
                    <a:pt x="7088" y="2971"/>
                  </a:cubicBezTo>
                  <a:cubicBezTo>
                    <a:pt x="7410" y="2721"/>
                    <a:pt x="7660" y="2327"/>
                    <a:pt x="7768" y="1933"/>
                  </a:cubicBezTo>
                  <a:cubicBezTo>
                    <a:pt x="7803" y="1897"/>
                    <a:pt x="7803" y="1826"/>
                    <a:pt x="7839" y="1790"/>
                  </a:cubicBezTo>
                  <a:lnTo>
                    <a:pt x="7839" y="1647"/>
                  </a:lnTo>
                  <a:cubicBezTo>
                    <a:pt x="7839" y="1539"/>
                    <a:pt x="7839" y="1468"/>
                    <a:pt x="7839" y="1360"/>
                  </a:cubicBezTo>
                  <a:cubicBezTo>
                    <a:pt x="7803" y="1181"/>
                    <a:pt x="7768" y="1038"/>
                    <a:pt x="7732" y="859"/>
                  </a:cubicBezTo>
                  <a:lnTo>
                    <a:pt x="7589" y="501"/>
                  </a:lnTo>
                  <a:cubicBezTo>
                    <a:pt x="7517" y="394"/>
                    <a:pt x="7481" y="287"/>
                    <a:pt x="7410" y="215"/>
                  </a:cubicBezTo>
                  <a:cubicBezTo>
                    <a:pt x="7338" y="72"/>
                    <a:pt x="7231" y="0"/>
                    <a:pt x="7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69"/>
            <p:cNvSpPr/>
            <p:nvPr/>
          </p:nvSpPr>
          <p:spPr>
            <a:xfrm>
              <a:off x="3735500" y="2232325"/>
              <a:ext cx="196900" cy="272100"/>
            </a:xfrm>
            <a:custGeom>
              <a:rect b="b" l="l" r="r" t="t"/>
              <a:pathLst>
                <a:path extrusionOk="0" h="10884" w="7876">
                  <a:moveTo>
                    <a:pt x="4654" y="1"/>
                  </a:moveTo>
                  <a:lnTo>
                    <a:pt x="4654" y="1"/>
                  </a:lnTo>
                  <a:cubicBezTo>
                    <a:pt x="4940" y="287"/>
                    <a:pt x="5262" y="574"/>
                    <a:pt x="5584" y="824"/>
                  </a:cubicBezTo>
                  <a:cubicBezTo>
                    <a:pt x="6264" y="1361"/>
                    <a:pt x="6801" y="2077"/>
                    <a:pt x="7124" y="2900"/>
                  </a:cubicBezTo>
                  <a:cubicBezTo>
                    <a:pt x="7267" y="3330"/>
                    <a:pt x="7303" y="3759"/>
                    <a:pt x="7195" y="4189"/>
                  </a:cubicBezTo>
                  <a:cubicBezTo>
                    <a:pt x="7088" y="4583"/>
                    <a:pt x="6945" y="4940"/>
                    <a:pt x="6766" y="5263"/>
                  </a:cubicBezTo>
                  <a:cubicBezTo>
                    <a:pt x="6551" y="5621"/>
                    <a:pt x="6336" y="5979"/>
                    <a:pt x="6121" y="6301"/>
                  </a:cubicBezTo>
                  <a:cubicBezTo>
                    <a:pt x="5871" y="6659"/>
                    <a:pt x="5656" y="6981"/>
                    <a:pt x="5405" y="7303"/>
                  </a:cubicBezTo>
                  <a:cubicBezTo>
                    <a:pt x="4833" y="7983"/>
                    <a:pt x="4224" y="8627"/>
                    <a:pt x="3508" y="9200"/>
                  </a:cubicBezTo>
                  <a:cubicBezTo>
                    <a:pt x="2792" y="9737"/>
                    <a:pt x="2005" y="10202"/>
                    <a:pt x="1182" y="10489"/>
                  </a:cubicBezTo>
                  <a:cubicBezTo>
                    <a:pt x="502" y="10739"/>
                    <a:pt x="0" y="10775"/>
                    <a:pt x="0" y="10847"/>
                  </a:cubicBezTo>
                  <a:cubicBezTo>
                    <a:pt x="153" y="10872"/>
                    <a:pt x="305" y="10884"/>
                    <a:pt x="455" y="10884"/>
                  </a:cubicBezTo>
                  <a:cubicBezTo>
                    <a:pt x="730" y="10884"/>
                    <a:pt x="999" y="10844"/>
                    <a:pt x="1253" y="10775"/>
                  </a:cubicBezTo>
                  <a:cubicBezTo>
                    <a:pt x="2184" y="10524"/>
                    <a:pt x="3043" y="10131"/>
                    <a:pt x="3795" y="9594"/>
                  </a:cubicBezTo>
                  <a:cubicBezTo>
                    <a:pt x="4582" y="9057"/>
                    <a:pt x="5298" y="8413"/>
                    <a:pt x="5907" y="7697"/>
                  </a:cubicBezTo>
                  <a:cubicBezTo>
                    <a:pt x="6193" y="7410"/>
                    <a:pt x="6443" y="7052"/>
                    <a:pt x="6694" y="6694"/>
                  </a:cubicBezTo>
                  <a:cubicBezTo>
                    <a:pt x="6945" y="6336"/>
                    <a:pt x="7159" y="5979"/>
                    <a:pt x="7338" y="5585"/>
                  </a:cubicBezTo>
                  <a:cubicBezTo>
                    <a:pt x="7553" y="5191"/>
                    <a:pt x="7696" y="4762"/>
                    <a:pt x="7804" y="4296"/>
                  </a:cubicBezTo>
                  <a:cubicBezTo>
                    <a:pt x="7875" y="3759"/>
                    <a:pt x="7804" y="3222"/>
                    <a:pt x="7625" y="2721"/>
                  </a:cubicBezTo>
                  <a:cubicBezTo>
                    <a:pt x="7231" y="1826"/>
                    <a:pt x="6587" y="1110"/>
                    <a:pt x="5763" y="574"/>
                  </a:cubicBezTo>
                  <a:cubicBezTo>
                    <a:pt x="5441" y="323"/>
                    <a:pt x="5047" y="144"/>
                    <a:pt x="4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69"/>
            <p:cNvSpPr/>
            <p:nvPr/>
          </p:nvSpPr>
          <p:spPr>
            <a:xfrm>
              <a:off x="3701500" y="2609950"/>
              <a:ext cx="127975" cy="197075"/>
            </a:xfrm>
            <a:custGeom>
              <a:rect b="b" l="l" r="r" t="t"/>
              <a:pathLst>
                <a:path extrusionOk="0" h="7883" w="5119">
                  <a:moveTo>
                    <a:pt x="3763" y="0"/>
                  </a:moveTo>
                  <a:cubicBezTo>
                    <a:pt x="3761" y="0"/>
                    <a:pt x="3760" y="1"/>
                    <a:pt x="3759" y="1"/>
                  </a:cubicBezTo>
                  <a:cubicBezTo>
                    <a:pt x="3687" y="37"/>
                    <a:pt x="4081" y="1469"/>
                    <a:pt x="4331" y="2901"/>
                  </a:cubicBezTo>
                  <a:cubicBezTo>
                    <a:pt x="4439" y="3545"/>
                    <a:pt x="4475" y="4225"/>
                    <a:pt x="4475" y="4869"/>
                  </a:cubicBezTo>
                  <a:cubicBezTo>
                    <a:pt x="4439" y="5084"/>
                    <a:pt x="4439" y="5299"/>
                    <a:pt x="4403" y="5514"/>
                  </a:cubicBezTo>
                  <a:cubicBezTo>
                    <a:pt x="4367" y="5657"/>
                    <a:pt x="4367" y="5728"/>
                    <a:pt x="4367" y="5728"/>
                  </a:cubicBezTo>
                  <a:lnTo>
                    <a:pt x="4367" y="5800"/>
                  </a:lnTo>
                  <a:lnTo>
                    <a:pt x="4331" y="5979"/>
                  </a:lnTo>
                  <a:cubicBezTo>
                    <a:pt x="4296" y="6158"/>
                    <a:pt x="4224" y="6337"/>
                    <a:pt x="4152" y="6516"/>
                  </a:cubicBezTo>
                  <a:cubicBezTo>
                    <a:pt x="4045" y="6766"/>
                    <a:pt x="3866" y="6945"/>
                    <a:pt x="3651" y="7089"/>
                  </a:cubicBezTo>
                  <a:cubicBezTo>
                    <a:pt x="3401" y="7267"/>
                    <a:pt x="3079" y="7339"/>
                    <a:pt x="2756" y="7339"/>
                  </a:cubicBezTo>
                  <a:cubicBezTo>
                    <a:pt x="2112" y="7339"/>
                    <a:pt x="1468" y="7232"/>
                    <a:pt x="859" y="6981"/>
                  </a:cubicBezTo>
                  <a:cubicBezTo>
                    <a:pt x="395" y="6782"/>
                    <a:pt x="115" y="6583"/>
                    <a:pt x="48" y="6583"/>
                  </a:cubicBezTo>
                  <a:cubicBezTo>
                    <a:pt x="43" y="6583"/>
                    <a:pt x="39" y="6585"/>
                    <a:pt x="36" y="6587"/>
                  </a:cubicBezTo>
                  <a:cubicBezTo>
                    <a:pt x="0" y="6623"/>
                    <a:pt x="251" y="6945"/>
                    <a:pt x="752" y="7232"/>
                  </a:cubicBezTo>
                  <a:cubicBezTo>
                    <a:pt x="1360" y="7590"/>
                    <a:pt x="2041" y="7804"/>
                    <a:pt x="2756" y="7876"/>
                  </a:cubicBezTo>
                  <a:cubicBezTo>
                    <a:pt x="2812" y="7881"/>
                    <a:pt x="2867" y="7883"/>
                    <a:pt x="2921" y="7883"/>
                  </a:cubicBezTo>
                  <a:cubicBezTo>
                    <a:pt x="3287" y="7883"/>
                    <a:pt x="3626" y="7781"/>
                    <a:pt x="3938" y="7625"/>
                  </a:cubicBezTo>
                  <a:cubicBezTo>
                    <a:pt x="4296" y="7446"/>
                    <a:pt x="4546" y="7160"/>
                    <a:pt x="4725" y="6838"/>
                  </a:cubicBezTo>
                  <a:cubicBezTo>
                    <a:pt x="4832" y="6623"/>
                    <a:pt x="4940" y="6373"/>
                    <a:pt x="5011" y="6122"/>
                  </a:cubicBezTo>
                  <a:lnTo>
                    <a:pt x="5047" y="5943"/>
                  </a:lnTo>
                  <a:lnTo>
                    <a:pt x="5047" y="5871"/>
                  </a:lnTo>
                  <a:cubicBezTo>
                    <a:pt x="5047" y="5871"/>
                    <a:pt x="5083" y="5764"/>
                    <a:pt x="5083" y="5585"/>
                  </a:cubicBezTo>
                  <a:cubicBezTo>
                    <a:pt x="5119" y="5370"/>
                    <a:pt x="5119" y="5120"/>
                    <a:pt x="5083" y="4869"/>
                  </a:cubicBezTo>
                  <a:cubicBezTo>
                    <a:pt x="5083" y="4189"/>
                    <a:pt x="4976" y="3473"/>
                    <a:pt x="4797" y="2793"/>
                  </a:cubicBezTo>
                  <a:cubicBezTo>
                    <a:pt x="4443" y="1344"/>
                    <a:pt x="3881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69"/>
            <p:cNvSpPr/>
            <p:nvPr/>
          </p:nvSpPr>
          <p:spPr>
            <a:xfrm>
              <a:off x="3811550" y="2614450"/>
              <a:ext cx="97575" cy="49900"/>
            </a:xfrm>
            <a:custGeom>
              <a:rect b="b" l="l" r="r" t="t"/>
              <a:pathLst>
                <a:path extrusionOk="0" h="1996" w="3903">
                  <a:moveTo>
                    <a:pt x="3831" y="0"/>
                  </a:moveTo>
                  <a:cubicBezTo>
                    <a:pt x="3759" y="0"/>
                    <a:pt x="3688" y="143"/>
                    <a:pt x="3616" y="358"/>
                  </a:cubicBezTo>
                  <a:cubicBezTo>
                    <a:pt x="3509" y="609"/>
                    <a:pt x="3401" y="788"/>
                    <a:pt x="3222" y="967"/>
                  </a:cubicBezTo>
                  <a:cubicBezTo>
                    <a:pt x="3044" y="1110"/>
                    <a:pt x="2829" y="1217"/>
                    <a:pt x="2614" y="1253"/>
                  </a:cubicBezTo>
                  <a:cubicBezTo>
                    <a:pt x="2542" y="1253"/>
                    <a:pt x="2435" y="1289"/>
                    <a:pt x="2328" y="1289"/>
                  </a:cubicBezTo>
                  <a:lnTo>
                    <a:pt x="2220" y="1289"/>
                  </a:lnTo>
                  <a:cubicBezTo>
                    <a:pt x="2149" y="1289"/>
                    <a:pt x="2077" y="1325"/>
                    <a:pt x="2005" y="1325"/>
                  </a:cubicBezTo>
                  <a:lnTo>
                    <a:pt x="1254" y="1325"/>
                  </a:lnTo>
                  <a:cubicBezTo>
                    <a:pt x="855" y="1275"/>
                    <a:pt x="439" y="1208"/>
                    <a:pt x="211" y="1208"/>
                  </a:cubicBezTo>
                  <a:cubicBezTo>
                    <a:pt x="111" y="1208"/>
                    <a:pt x="48" y="1220"/>
                    <a:pt x="37" y="1253"/>
                  </a:cubicBezTo>
                  <a:cubicBezTo>
                    <a:pt x="1" y="1360"/>
                    <a:pt x="538" y="1647"/>
                    <a:pt x="1146" y="1826"/>
                  </a:cubicBezTo>
                  <a:cubicBezTo>
                    <a:pt x="1433" y="1897"/>
                    <a:pt x="1719" y="1969"/>
                    <a:pt x="2005" y="1969"/>
                  </a:cubicBezTo>
                  <a:cubicBezTo>
                    <a:pt x="2059" y="1987"/>
                    <a:pt x="2104" y="1996"/>
                    <a:pt x="2149" y="1996"/>
                  </a:cubicBezTo>
                  <a:cubicBezTo>
                    <a:pt x="2193" y="1996"/>
                    <a:pt x="2238" y="1987"/>
                    <a:pt x="2292" y="1969"/>
                  </a:cubicBezTo>
                  <a:lnTo>
                    <a:pt x="2435" y="1969"/>
                  </a:lnTo>
                  <a:cubicBezTo>
                    <a:pt x="2542" y="1969"/>
                    <a:pt x="2686" y="1897"/>
                    <a:pt x="2829" y="1861"/>
                  </a:cubicBezTo>
                  <a:cubicBezTo>
                    <a:pt x="3151" y="1754"/>
                    <a:pt x="3401" y="1539"/>
                    <a:pt x="3616" y="1289"/>
                  </a:cubicBezTo>
                  <a:cubicBezTo>
                    <a:pt x="3759" y="1002"/>
                    <a:pt x="3867" y="716"/>
                    <a:pt x="3903" y="430"/>
                  </a:cubicBezTo>
                  <a:cubicBezTo>
                    <a:pt x="3903" y="179"/>
                    <a:pt x="3867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69"/>
            <p:cNvSpPr/>
            <p:nvPr/>
          </p:nvSpPr>
          <p:spPr>
            <a:xfrm>
              <a:off x="3288950" y="1687350"/>
              <a:ext cx="658650" cy="577225"/>
            </a:xfrm>
            <a:custGeom>
              <a:rect b="b" l="l" r="r" t="t"/>
              <a:pathLst>
                <a:path extrusionOk="0" h="23089" w="26346">
                  <a:moveTo>
                    <a:pt x="573" y="1"/>
                  </a:moveTo>
                  <a:cubicBezTo>
                    <a:pt x="752" y="4869"/>
                    <a:pt x="1" y="9737"/>
                    <a:pt x="538" y="14605"/>
                  </a:cubicBezTo>
                  <a:cubicBezTo>
                    <a:pt x="897" y="17869"/>
                    <a:pt x="2454" y="21218"/>
                    <a:pt x="5421" y="21218"/>
                  </a:cubicBezTo>
                  <a:cubicBezTo>
                    <a:pt x="6294" y="21218"/>
                    <a:pt x="7290" y="20928"/>
                    <a:pt x="8413" y="20261"/>
                  </a:cubicBezTo>
                  <a:cubicBezTo>
                    <a:pt x="9678" y="19505"/>
                    <a:pt x="10485" y="19098"/>
                    <a:pt x="11307" y="19098"/>
                  </a:cubicBezTo>
                  <a:cubicBezTo>
                    <a:pt x="12043" y="19098"/>
                    <a:pt x="12790" y="19424"/>
                    <a:pt x="13889" y="20117"/>
                  </a:cubicBezTo>
                  <a:cubicBezTo>
                    <a:pt x="14541" y="20532"/>
                    <a:pt x="17055" y="22858"/>
                    <a:pt x="18430" y="22858"/>
                  </a:cubicBezTo>
                  <a:cubicBezTo>
                    <a:pt x="18717" y="22858"/>
                    <a:pt x="18955" y="22757"/>
                    <a:pt x="19115" y="22516"/>
                  </a:cubicBezTo>
                  <a:cubicBezTo>
                    <a:pt x="19740" y="21563"/>
                    <a:pt x="19054" y="20141"/>
                    <a:pt x="19689" y="20141"/>
                  </a:cubicBezTo>
                  <a:cubicBezTo>
                    <a:pt x="19818" y="20141"/>
                    <a:pt x="20001" y="20199"/>
                    <a:pt x="20261" y="20332"/>
                  </a:cubicBezTo>
                  <a:cubicBezTo>
                    <a:pt x="21263" y="20833"/>
                    <a:pt x="22838" y="22373"/>
                    <a:pt x="24305" y="23088"/>
                  </a:cubicBezTo>
                  <a:cubicBezTo>
                    <a:pt x="25165" y="22623"/>
                    <a:pt x="25845" y="21836"/>
                    <a:pt x="26203" y="20905"/>
                  </a:cubicBezTo>
                  <a:cubicBezTo>
                    <a:pt x="26346" y="20332"/>
                    <a:pt x="26310" y="19724"/>
                    <a:pt x="26095" y="19223"/>
                  </a:cubicBezTo>
                  <a:cubicBezTo>
                    <a:pt x="25129" y="17433"/>
                    <a:pt x="24091" y="15751"/>
                    <a:pt x="22945" y="14104"/>
                  </a:cubicBezTo>
                  <a:cubicBezTo>
                    <a:pt x="20869" y="11061"/>
                    <a:pt x="17648" y="8806"/>
                    <a:pt x="14712" y="6587"/>
                  </a:cubicBezTo>
                  <a:cubicBezTo>
                    <a:pt x="11670" y="4296"/>
                    <a:pt x="7911" y="1540"/>
                    <a:pt x="4117" y="538"/>
                  </a:cubicBezTo>
                  <a:cubicBezTo>
                    <a:pt x="3043" y="251"/>
                    <a:pt x="1934" y="72"/>
                    <a:pt x="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69"/>
            <p:cNvSpPr/>
            <p:nvPr/>
          </p:nvSpPr>
          <p:spPr>
            <a:xfrm>
              <a:off x="2644650" y="1690050"/>
              <a:ext cx="571850" cy="563350"/>
            </a:xfrm>
            <a:custGeom>
              <a:rect b="b" l="l" r="r" t="t"/>
              <a:pathLst>
                <a:path extrusionOk="0" h="22534" w="22874">
                  <a:moveTo>
                    <a:pt x="22873" y="0"/>
                  </a:moveTo>
                  <a:lnTo>
                    <a:pt x="22873" y="0"/>
                  </a:lnTo>
                  <a:cubicBezTo>
                    <a:pt x="22014" y="108"/>
                    <a:pt x="20081" y="358"/>
                    <a:pt x="19509" y="537"/>
                  </a:cubicBezTo>
                  <a:cubicBezTo>
                    <a:pt x="18184" y="967"/>
                    <a:pt x="16931" y="1504"/>
                    <a:pt x="15714" y="2148"/>
                  </a:cubicBezTo>
                  <a:cubicBezTo>
                    <a:pt x="11849" y="4009"/>
                    <a:pt x="7589" y="7052"/>
                    <a:pt x="5048" y="10560"/>
                  </a:cubicBezTo>
                  <a:cubicBezTo>
                    <a:pt x="4690" y="11097"/>
                    <a:pt x="1" y="18613"/>
                    <a:pt x="645" y="18900"/>
                  </a:cubicBezTo>
                  <a:cubicBezTo>
                    <a:pt x="970" y="19063"/>
                    <a:pt x="1318" y="19144"/>
                    <a:pt x="1664" y="19144"/>
                  </a:cubicBezTo>
                  <a:cubicBezTo>
                    <a:pt x="2080" y="19144"/>
                    <a:pt x="2493" y="19027"/>
                    <a:pt x="2864" y="18792"/>
                  </a:cubicBezTo>
                  <a:cubicBezTo>
                    <a:pt x="4098" y="18021"/>
                    <a:pt x="5703" y="16480"/>
                    <a:pt x="6536" y="16480"/>
                  </a:cubicBezTo>
                  <a:cubicBezTo>
                    <a:pt x="6670" y="16480"/>
                    <a:pt x="6784" y="16520"/>
                    <a:pt x="6873" y="16609"/>
                  </a:cubicBezTo>
                  <a:cubicBezTo>
                    <a:pt x="7517" y="17253"/>
                    <a:pt x="7231" y="21513"/>
                    <a:pt x="10596" y="22408"/>
                  </a:cubicBezTo>
                  <a:cubicBezTo>
                    <a:pt x="10905" y="22493"/>
                    <a:pt x="11216" y="22534"/>
                    <a:pt x="11526" y="22534"/>
                  </a:cubicBezTo>
                  <a:cubicBezTo>
                    <a:pt x="14585" y="22534"/>
                    <a:pt x="17597" y="18593"/>
                    <a:pt x="19222" y="15213"/>
                  </a:cubicBezTo>
                  <a:cubicBezTo>
                    <a:pt x="20905" y="11741"/>
                    <a:pt x="21370" y="2792"/>
                    <a:pt x="2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69"/>
            <p:cNvSpPr/>
            <p:nvPr/>
          </p:nvSpPr>
          <p:spPr>
            <a:xfrm>
              <a:off x="2924750" y="1948650"/>
              <a:ext cx="68925" cy="40300"/>
            </a:xfrm>
            <a:custGeom>
              <a:rect b="b" l="l" r="r" t="t"/>
              <a:pathLst>
                <a:path extrusionOk="0" h="1612" w="2757">
                  <a:moveTo>
                    <a:pt x="1038" y="1"/>
                  </a:moveTo>
                  <a:cubicBezTo>
                    <a:pt x="931" y="37"/>
                    <a:pt x="824" y="73"/>
                    <a:pt x="752" y="144"/>
                  </a:cubicBezTo>
                  <a:cubicBezTo>
                    <a:pt x="501" y="251"/>
                    <a:pt x="322" y="430"/>
                    <a:pt x="179" y="645"/>
                  </a:cubicBezTo>
                  <a:cubicBezTo>
                    <a:pt x="72" y="824"/>
                    <a:pt x="0" y="1075"/>
                    <a:pt x="36" y="1325"/>
                  </a:cubicBezTo>
                  <a:cubicBezTo>
                    <a:pt x="72" y="1504"/>
                    <a:pt x="108" y="1612"/>
                    <a:pt x="179" y="1612"/>
                  </a:cubicBezTo>
                  <a:cubicBezTo>
                    <a:pt x="287" y="1612"/>
                    <a:pt x="358" y="1540"/>
                    <a:pt x="430" y="1433"/>
                  </a:cubicBezTo>
                  <a:cubicBezTo>
                    <a:pt x="537" y="1325"/>
                    <a:pt x="645" y="1218"/>
                    <a:pt x="752" y="1146"/>
                  </a:cubicBezTo>
                  <a:cubicBezTo>
                    <a:pt x="859" y="1111"/>
                    <a:pt x="967" y="1075"/>
                    <a:pt x="1110" y="1075"/>
                  </a:cubicBezTo>
                  <a:lnTo>
                    <a:pt x="1253" y="1075"/>
                  </a:lnTo>
                  <a:cubicBezTo>
                    <a:pt x="1289" y="1039"/>
                    <a:pt x="1360" y="1039"/>
                    <a:pt x="1396" y="1003"/>
                  </a:cubicBezTo>
                  <a:cubicBezTo>
                    <a:pt x="1539" y="967"/>
                    <a:pt x="1718" y="932"/>
                    <a:pt x="1862" y="932"/>
                  </a:cubicBezTo>
                  <a:cubicBezTo>
                    <a:pt x="1981" y="920"/>
                    <a:pt x="2100" y="920"/>
                    <a:pt x="2209" y="920"/>
                  </a:cubicBezTo>
                  <a:lnTo>
                    <a:pt x="2209" y="920"/>
                  </a:lnTo>
                  <a:cubicBezTo>
                    <a:pt x="2426" y="920"/>
                    <a:pt x="2601" y="920"/>
                    <a:pt x="2649" y="824"/>
                  </a:cubicBezTo>
                  <a:cubicBezTo>
                    <a:pt x="2756" y="717"/>
                    <a:pt x="2470" y="359"/>
                    <a:pt x="2005" y="180"/>
                  </a:cubicBezTo>
                  <a:cubicBezTo>
                    <a:pt x="1790" y="73"/>
                    <a:pt x="1575" y="37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5" name="Google Shape;4065;p69"/>
            <p:cNvSpPr/>
            <p:nvPr/>
          </p:nvSpPr>
          <p:spPr>
            <a:xfrm>
              <a:off x="3430350" y="1964525"/>
              <a:ext cx="68025" cy="40625"/>
            </a:xfrm>
            <a:custGeom>
              <a:rect b="b" l="l" r="r" t="t"/>
              <a:pathLst>
                <a:path extrusionOk="0" h="1625" w="2721">
                  <a:moveTo>
                    <a:pt x="1189" y="1"/>
                  </a:moveTo>
                  <a:cubicBezTo>
                    <a:pt x="975" y="1"/>
                    <a:pt x="750" y="65"/>
                    <a:pt x="573" y="153"/>
                  </a:cubicBezTo>
                  <a:cubicBezTo>
                    <a:pt x="358" y="225"/>
                    <a:pt x="179" y="404"/>
                    <a:pt x="72" y="619"/>
                  </a:cubicBezTo>
                  <a:cubicBezTo>
                    <a:pt x="0" y="798"/>
                    <a:pt x="0" y="905"/>
                    <a:pt x="72" y="977"/>
                  </a:cubicBezTo>
                  <a:cubicBezTo>
                    <a:pt x="93" y="987"/>
                    <a:pt x="117" y="992"/>
                    <a:pt x="144" y="992"/>
                  </a:cubicBezTo>
                  <a:cubicBezTo>
                    <a:pt x="210" y="992"/>
                    <a:pt x="293" y="966"/>
                    <a:pt x="394" y="941"/>
                  </a:cubicBezTo>
                  <a:cubicBezTo>
                    <a:pt x="501" y="869"/>
                    <a:pt x="645" y="869"/>
                    <a:pt x="788" y="869"/>
                  </a:cubicBezTo>
                  <a:cubicBezTo>
                    <a:pt x="895" y="905"/>
                    <a:pt x="1003" y="941"/>
                    <a:pt x="1110" y="977"/>
                  </a:cubicBezTo>
                  <a:lnTo>
                    <a:pt x="1253" y="1084"/>
                  </a:lnTo>
                  <a:cubicBezTo>
                    <a:pt x="1289" y="1084"/>
                    <a:pt x="1361" y="1084"/>
                    <a:pt x="1432" y="1120"/>
                  </a:cubicBezTo>
                  <a:cubicBezTo>
                    <a:pt x="1575" y="1156"/>
                    <a:pt x="1719" y="1191"/>
                    <a:pt x="1826" y="1263"/>
                  </a:cubicBezTo>
                  <a:cubicBezTo>
                    <a:pt x="2127" y="1397"/>
                    <a:pt x="2397" y="1624"/>
                    <a:pt x="2548" y="1624"/>
                  </a:cubicBezTo>
                  <a:cubicBezTo>
                    <a:pt x="2558" y="1624"/>
                    <a:pt x="2568" y="1623"/>
                    <a:pt x="2578" y="1621"/>
                  </a:cubicBezTo>
                  <a:cubicBezTo>
                    <a:pt x="2721" y="1549"/>
                    <a:pt x="2649" y="1084"/>
                    <a:pt x="2363" y="726"/>
                  </a:cubicBezTo>
                  <a:cubicBezTo>
                    <a:pt x="2220" y="547"/>
                    <a:pt x="2076" y="368"/>
                    <a:pt x="1897" y="225"/>
                  </a:cubicBezTo>
                  <a:cubicBezTo>
                    <a:pt x="1826" y="189"/>
                    <a:pt x="1790" y="153"/>
                    <a:pt x="1719" y="118"/>
                  </a:cubicBezTo>
                  <a:lnTo>
                    <a:pt x="1647" y="82"/>
                  </a:lnTo>
                  <a:cubicBezTo>
                    <a:pt x="1540" y="46"/>
                    <a:pt x="1432" y="10"/>
                    <a:pt x="1325" y="10"/>
                  </a:cubicBezTo>
                  <a:cubicBezTo>
                    <a:pt x="1280" y="4"/>
                    <a:pt x="1235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6" name="Google Shape;4066;p69"/>
            <p:cNvSpPr/>
            <p:nvPr/>
          </p:nvSpPr>
          <p:spPr>
            <a:xfrm>
              <a:off x="3575325" y="1836800"/>
              <a:ext cx="900" cy="6300"/>
            </a:xfrm>
            <a:custGeom>
              <a:rect b="b" l="l" r="r" t="t"/>
              <a:pathLst>
                <a:path extrusionOk="0" h="252" w="36">
                  <a:moveTo>
                    <a:pt x="0" y="251"/>
                  </a:moveTo>
                  <a:cubicBezTo>
                    <a:pt x="0" y="144"/>
                    <a:pt x="36" y="72"/>
                    <a:pt x="36" y="1"/>
                  </a:cubicBezTo>
                  <a:cubicBezTo>
                    <a:pt x="36" y="72"/>
                    <a:pt x="0" y="144"/>
                    <a:pt x="0" y="25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69"/>
            <p:cNvSpPr/>
            <p:nvPr/>
          </p:nvSpPr>
          <p:spPr>
            <a:xfrm>
              <a:off x="3314025" y="1922700"/>
              <a:ext cx="633575" cy="341875"/>
            </a:xfrm>
            <a:custGeom>
              <a:rect b="b" l="l" r="r" t="t"/>
              <a:pathLst>
                <a:path extrusionOk="0" h="13675" w="25343">
                  <a:moveTo>
                    <a:pt x="16215" y="1"/>
                  </a:moveTo>
                  <a:lnTo>
                    <a:pt x="16215" y="1"/>
                  </a:lnTo>
                  <a:cubicBezTo>
                    <a:pt x="17504" y="932"/>
                    <a:pt x="18578" y="3473"/>
                    <a:pt x="19437" y="4797"/>
                  </a:cubicBezTo>
                  <a:cubicBezTo>
                    <a:pt x="20224" y="6050"/>
                    <a:pt x="21584" y="8019"/>
                    <a:pt x="21083" y="9630"/>
                  </a:cubicBezTo>
                  <a:cubicBezTo>
                    <a:pt x="20964" y="9987"/>
                    <a:pt x="20752" y="10133"/>
                    <a:pt x="20485" y="10133"/>
                  </a:cubicBezTo>
                  <a:cubicBezTo>
                    <a:pt x="19310" y="10133"/>
                    <a:pt x="17075" y="7303"/>
                    <a:pt x="17074" y="7303"/>
                  </a:cubicBezTo>
                  <a:lnTo>
                    <a:pt x="17074" y="7303"/>
                  </a:lnTo>
                  <a:cubicBezTo>
                    <a:pt x="17074" y="7303"/>
                    <a:pt x="17862" y="10274"/>
                    <a:pt x="16573" y="11169"/>
                  </a:cubicBezTo>
                  <a:cubicBezTo>
                    <a:pt x="16417" y="11277"/>
                    <a:pt x="16223" y="11325"/>
                    <a:pt x="16002" y="11325"/>
                  </a:cubicBezTo>
                  <a:cubicBezTo>
                    <a:pt x="14391" y="11325"/>
                    <a:pt x="11306" y="8794"/>
                    <a:pt x="10488" y="8448"/>
                  </a:cubicBezTo>
                  <a:cubicBezTo>
                    <a:pt x="10412" y="8415"/>
                    <a:pt x="10332" y="8399"/>
                    <a:pt x="10247" y="8399"/>
                  </a:cubicBezTo>
                  <a:cubicBezTo>
                    <a:pt x="9341" y="8399"/>
                    <a:pt x="7910" y="10198"/>
                    <a:pt x="4832" y="10918"/>
                  </a:cubicBezTo>
                  <a:cubicBezTo>
                    <a:pt x="4619" y="10965"/>
                    <a:pt x="4411" y="10987"/>
                    <a:pt x="4208" y="10987"/>
                  </a:cubicBezTo>
                  <a:cubicBezTo>
                    <a:pt x="2230" y="10987"/>
                    <a:pt x="747" y="8910"/>
                    <a:pt x="0" y="7482"/>
                  </a:cubicBezTo>
                  <a:lnTo>
                    <a:pt x="0" y="7482"/>
                  </a:lnTo>
                  <a:lnTo>
                    <a:pt x="72" y="7697"/>
                  </a:lnTo>
                  <a:cubicBezTo>
                    <a:pt x="72" y="7733"/>
                    <a:pt x="72" y="7768"/>
                    <a:pt x="107" y="7840"/>
                  </a:cubicBezTo>
                  <a:cubicBezTo>
                    <a:pt x="143" y="7876"/>
                    <a:pt x="143" y="7947"/>
                    <a:pt x="179" y="8019"/>
                  </a:cubicBezTo>
                  <a:cubicBezTo>
                    <a:pt x="179" y="8055"/>
                    <a:pt x="215" y="8126"/>
                    <a:pt x="215" y="8162"/>
                  </a:cubicBezTo>
                  <a:lnTo>
                    <a:pt x="286" y="8341"/>
                  </a:lnTo>
                  <a:lnTo>
                    <a:pt x="358" y="8484"/>
                  </a:lnTo>
                  <a:lnTo>
                    <a:pt x="430" y="8663"/>
                  </a:lnTo>
                  <a:cubicBezTo>
                    <a:pt x="465" y="8735"/>
                    <a:pt x="501" y="8806"/>
                    <a:pt x="501" y="8842"/>
                  </a:cubicBezTo>
                  <a:lnTo>
                    <a:pt x="609" y="9057"/>
                  </a:lnTo>
                  <a:lnTo>
                    <a:pt x="716" y="9236"/>
                  </a:lnTo>
                  <a:lnTo>
                    <a:pt x="788" y="9379"/>
                  </a:lnTo>
                  <a:lnTo>
                    <a:pt x="895" y="9558"/>
                  </a:lnTo>
                  <a:lnTo>
                    <a:pt x="966" y="9665"/>
                  </a:lnTo>
                  <a:lnTo>
                    <a:pt x="1074" y="9844"/>
                  </a:lnTo>
                  <a:lnTo>
                    <a:pt x="1145" y="9952"/>
                  </a:lnTo>
                  <a:cubicBezTo>
                    <a:pt x="1181" y="9988"/>
                    <a:pt x="1217" y="10059"/>
                    <a:pt x="1289" y="10131"/>
                  </a:cubicBezTo>
                  <a:lnTo>
                    <a:pt x="1324" y="10202"/>
                  </a:lnTo>
                  <a:cubicBezTo>
                    <a:pt x="1396" y="10274"/>
                    <a:pt x="1468" y="10346"/>
                    <a:pt x="1539" y="10453"/>
                  </a:cubicBezTo>
                  <a:lnTo>
                    <a:pt x="1611" y="10525"/>
                  </a:lnTo>
                  <a:cubicBezTo>
                    <a:pt x="1647" y="10560"/>
                    <a:pt x="1718" y="10632"/>
                    <a:pt x="1754" y="10668"/>
                  </a:cubicBezTo>
                  <a:lnTo>
                    <a:pt x="1826" y="10739"/>
                  </a:lnTo>
                  <a:lnTo>
                    <a:pt x="2005" y="10882"/>
                  </a:lnTo>
                  <a:lnTo>
                    <a:pt x="2076" y="10954"/>
                  </a:lnTo>
                  <a:lnTo>
                    <a:pt x="2255" y="11097"/>
                  </a:lnTo>
                  <a:lnTo>
                    <a:pt x="2327" y="11133"/>
                  </a:lnTo>
                  <a:cubicBezTo>
                    <a:pt x="2398" y="11205"/>
                    <a:pt x="2470" y="11240"/>
                    <a:pt x="2577" y="11312"/>
                  </a:cubicBezTo>
                  <a:lnTo>
                    <a:pt x="2613" y="11312"/>
                  </a:lnTo>
                  <a:cubicBezTo>
                    <a:pt x="2685" y="11348"/>
                    <a:pt x="2756" y="11384"/>
                    <a:pt x="2828" y="11419"/>
                  </a:cubicBezTo>
                  <a:lnTo>
                    <a:pt x="2935" y="11455"/>
                  </a:lnTo>
                  <a:lnTo>
                    <a:pt x="3114" y="11563"/>
                  </a:lnTo>
                  <a:lnTo>
                    <a:pt x="3222" y="11598"/>
                  </a:lnTo>
                  <a:lnTo>
                    <a:pt x="3436" y="11634"/>
                  </a:lnTo>
                  <a:lnTo>
                    <a:pt x="3508" y="11670"/>
                  </a:lnTo>
                  <a:lnTo>
                    <a:pt x="3794" y="11742"/>
                  </a:lnTo>
                  <a:lnTo>
                    <a:pt x="3830" y="11742"/>
                  </a:lnTo>
                  <a:cubicBezTo>
                    <a:pt x="3902" y="11742"/>
                    <a:pt x="4009" y="11777"/>
                    <a:pt x="4116" y="11777"/>
                  </a:cubicBezTo>
                  <a:lnTo>
                    <a:pt x="4940" y="11777"/>
                  </a:lnTo>
                  <a:lnTo>
                    <a:pt x="5190" y="11742"/>
                  </a:lnTo>
                  <a:lnTo>
                    <a:pt x="5298" y="11742"/>
                  </a:lnTo>
                  <a:cubicBezTo>
                    <a:pt x="5405" y="11706"/>
                    <a:pt x="5548" y="11670"/>
                    <a:pt x="5656" y="11634"/>
                  </a:cubicBezTo>
                  <a:lnTo>
                    <a:pt x="5727" y="11634"/>
                  </a:lnTo>
                  <a:cubicBezTo>
                    <a:pt x="5835" y="11598"/>
                    <a:pt x="5942" y="11563"/>
                    <a:pt x="6049" y="11527"/>
                  </a:cubicBezTo>
                  <a:lnTo>
                    <a:pt x="6157" y="11455"/>
                  </a:lnTo>
                  <a:lnTo>
                    <a:pt x="6443" y="11348"/>
                  </a:lnTo>
                  <a:lnTo>
                    <a:pt x="6586" y="11312"/>
                  </a:lnTo>
                  <a:lnTo>
                    <a:pt x="6873" y="11169"/>
                  </a:lnTo>
                  <a:lnTo>
                    <a:pt x="7016" y="11097"/>
                  </a:lnTo>
                  <a:lnTo>
                    <a:pt x="7445" y="10882"/>
                  </a:lnTo>
                  <a:cubicBezTo>
                    <a:pt x="8725" y="10118"/>
                    <a:pt x="9536" y="9701"/>
                    <a:pt x="10374" y="9701"/>
                  </a:cubicBezTo>
                  <a:cubicBezTo>
                    <a:pt x="11105" y="9701"/>
                    <a:pt x="11856" y="10019"/>
                    <a:pt x="12958" y="10703"/>
                  </a:cubicBezTo>
                  <a:cubicBezTo>
                    <a:pt x="13580" y="11118"/>
                    <a:pt x="16088" y="13444"/>
                    <a:pt x="17463" y="13444"/>
                  </a:cubicBezTo>
                  <a:cubicBezTo>
                    <a:pt x="17750" y="13444"/>
                    <a:pt x="17987" y="13343"/>
                    <a:pt x="18148" y="13102"/>
                  </a:cubicBezTo>
                  <a:cubicBezTo>
                    <a:pt x="18806" y="12145"/>
                    <a:pt x="18090" y="10739"/>
                    <a:pt x="18733" y="10739"/>
                  </a:cubicBezTo>
                  <a:cubicBezTo>
                    <a:pt x="18860" y="10739"/>
                    <a:pt x="19040" y="10794"/>
                    <a:pt x="19293" y="10918"/>
                  </a:cubicBezTo>
                  <a:lnTo>
                    <a:pt x="19508" y="11026"/>
                  </a:lnTo>
                  <a:lnTo>
                    <a:pt x="19544" y="11026"/>
                  </a:lnTo>
                  <a:cubicBezTo>
                    <a:pt x="19580" y="11061"/>
                    <a:pt x="19651" y="11097"/>
                    <a:pt x="19723" y="11133"/>
                  </a:cubicBezTo>
                  <a:cubicBezTo>
                    <a:pt x="20689" y="11777"/>
                    <a:pt x="22050" y="13030"/>
                    <a:pt x="23302" y="13674"/>
                  </a:cubicBezTo>
                  <a:cubicBezTo>
                    <a:pt x="24162" y="13173"/>
                    <a:pt x="24842" y="12422"/>
                    <a:pt x="25200" y="11491"/>
                  </a:cubicBezTo>
                  <a:cubicBezTo>
                    <a:pt x="25343" y="10918"/>
                    <a:pt x="25307" y="10310"/>
                    <a:pt x="25092" y="9773"/>
                  </a:cubicBezTo>
                  <a:cubicBezTo>
                    <a:pt x="24126" y="8019"/>
                    <a:pt x="23088" y="6337"/>
                    <a:pt x="21942" y="4690"/>
                  </a:cubicBezTo>
                  <a:cubicBezTo>
                    <a:pt x="21047" y="3366"/>
                    <a:pt x="19974" y="2184"/>
                    <a:pt x="18757" y="1146"/>
                  </a:cubicBezTo>
                  <a:cubicBezTo>
                    <a:pt x="17862" y="860"/>
                    <a:pt x="17038" y="466"/>
                    <a:pt x="16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69"/>
            <p:cNvSpPr/>
            <p:nvPr/>
          </p:nvSpPr>
          <p:spPr>
            <a:xfrm>
              <a:off x="3366800" y="2103400"/>
              <a:ext cx="158425" cy="101225"/>
            </a:xfrm>
            <a:custGeom>
              <a:rect b="b" l="l" r="r" t="t"/>
              <a:pathLst>
                <a:path extrusionOk="0" h="4049" w="6337">
                  <a:moveTo>
                    <a:pt x="1024" y="0"/>
                  </a:moveTo>
                  <a:cubicBezTo>
                    <a:pt x="940" y="0"/>
                    <a:pt x="737" y="245"/>
                    <a:pt x="502" y="648"/>
                  </a:cubicBezTo>
                  <a:cubicBezTo>
                    <a:pt x="180" y="1185"/>
                    <a:pt x="1" y="1829"/>
                    <a:pt x="1" y="2473"/>
                  </a:cubicBezTo>
                  <a:cubicBezTo>
                    <a:pt x="37" y="2688"/>
                    <a:pt x="73" y="2903"/>
                    <a:pt x="144" y="3118"/>
                  </a:cubicBezTo>
                  <a:cubicBezTo>
                    <a:pt x="251" y="3332"/>
                    <a:pt x="395" y="3511"/>
                    <a:pt x="609" y="3654"/>
                  </a:cubicBezTo>
                  <a:cubicBezTo>
                    <a:pt x="896" y="3905"/>
                    <a:pt x="1290" y="4012"/>
                    <a:pt x="1683" y="4048"/>
                  </a:cubicBezTo>
                  <a:cubicBezTo>
                    <a:pt x="1934" y="4048"/>
                    <a:pt x="2149" y="4012"/>
                    <a:pt x="2399" y="3977"/>
                  </a:cubicBezTo>
                  <a:cubicBezTo>
                    <a:pt x="2471" y="3977"/>
                    <a:pt x="2542" y="3941"/>
                    <a:pt x="2650" y="3941"/>
                  </a:cubicBezTo>
                  <a:cubicBezTo>
                    <a:pt x="2936" y="3833"/>
                    <a:pt x="3187" y="3726"/>
                    <a:pt x="3437" y="3583"/>
                  </a:cubicBezTo>
                  <a:cubicBezTo>
                    <a:pt x="4010" y="3261"/>
                    <a:pt x="4511" y="2903"/>
                    <a:pt x="4941" y="2437"/>
                  </a:cubicBezTo>
                  <a:cubicBezTo>
                    <a:pt x="5370" y="2008"/>
                    <a:pt x="5764" y="1507"/>
                    <a:pt x="6050" y="970"/>
                  </a:cubicBezTo>
                  <a:cubicBezTo>
                    <a:pt x="6265" y="540"/>
                    <a:pt x="6337" y="182"/>
                    <a:pt x="6229" y="147"/>
                  </a:cubicBezTo>
                  <a:cubicBezTo>
                    <a:pt x="6225" y="144"/>
                    <a:pt x="6219" y="143"/>
                    <a:pt x="6214" y="143"/>
                  </a:cubicBezTo>
                  <a:cubicBezTo>
                    <a:pt x="6130" y="143"/>
                    <a:pt x="5922" y="382"/>
                    <a:pt x="5621" y="683"/>
                  </a:cubicBezTo>
                  <a:cubicBezTo>
                    <a:pt x="5227" y="1077"/>
                    <a:pt x="4797" y="1399"/>
                    <a:pt x="4332" y="1722"/>
                  </a:cubicBezTo>
                  <a:cubicBezTo>
                    <a:pt x="3903" y="2008"/>
                    <a:pt x="3437" y="2258"/>
                    <a:pt x="2936" y="2473"/>
                  </a:cubicBezTo>
                  <a:cubicBezTo>
                    <a:pt x="2721" y="2545"/>
                    <a:pt x="2507" y="2616"/>
                    <a:pt x="2292" y="2652"/>
                  </a:cubicBezTo>
                  <a:cubicBezTo>
                    <a:pt x="2220" y="2688"/>
                    <a:pt x="2149" y="2688"/>
                    <a:pt x="2113" y="2724"/>
                  </a:cubicBezTo>
                  <a:cubicBezTo>
                    <a:pt x="1970" y="2760"/>
                    <a:pt x="1826" y="2795"/>
                    <a:pt x="1647" y="2795"/>
                  </a:cubicBezTo>
                  <a:cubicBezTo>
                    <a:pt x="1606" y="2806"/>
                    <a:pt x="1564" y="2810"/>
                    <a:pt x="1522" y="2810"/>
                  </a:cubicBezTo>
                  <a:cubicBezTo>
                    <a:pt x="1420" y="2810"/>
                    <a:pt x="1319" y="2785"/>
                    <a:pt x="1218" y="2760"/>
                  </a:cubicBezTo>
                  <a:cubicBezTo>
                    <a:pt x="1075" y="2688"/>
                    <a:pt x="967" y="2545"/>
                    <a:pt x="932" y="2366"/>
                  </a:cubicBezTo>
                  <a:cubicBezTo>
                    <a:pt x="860" y="1829"/>
                    <a:pt x="860" y="1328"/>
                    <a:pt x="1003" y="827"/>
                  </a:cubicBezTo>
                  <a:cubicBezTo>
                    <a:pt x="1075" y="361"/>
                    <a:pt x="1146" y="39"/>
                    <a:pt x="1039" y="3"/>
                  </a:cubicBezTo>
                  <a:cubicBezTo>
                    <a:pt x="1034" y="1"/>
                    <a:pt x="1029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69"/>
            <p:cNvSpPr/>
            <p:nvPr/>
          </p:nvSpPr>
          <p:spPr>
            <a:xfrm>
              <a:off x="2865675" y="2109725"/>
              <a:ext cx="139625" cy="98475"/>
            </a:xfrm>
            <a:custGeom>
              <a:rect b="b" l="l" r="r" t="t"/>
              <a:pathLst>
                <a:path extrusionOk="0" h="3939" w="5585">
                  <a:moveTo>
                    <a:pt x="5406" y="1"/>
                  </a:moveTo>
                  <a:cubicBezTo>
                    <a:pt x="5334" y="1"/>
                    <a:pt x="5227" y="287"/>
                    <a:pt x="4976" y="609"/>
                  </a:cubicBezTo>
                  <a:cubicBezTo>
                    <a:pt x="4690" y="1003"/>
                    <a:pt x="4332" y="1361"/>
                    <a:pt x="3938" y="1683"/>
                  </a:cubicBezTo>
                  <a:cubicBezTo>
                    <a:pt x="3580" y="2005"/>
                    <a:pt x="3187" y="2256"/>
                    <a:pt x="2721" y="2471"/>
                  </a:cubicBezTo>
                  <a:cubicBezTo>
                    <a:pt x="2614" y="2542"/>
                    <a:pt x="2471" y="2578"/>
                    <a:pt x="2327" y="2614"/>
                  </a:cubicBezTo>
                  <a:cubicBezTo>
                    <a:pt x="2292" y="2614"/>
                    <a:pt x="2220" y="2614"/>
                    <a:pt x="2184" y="2650"/>
                  </a:cubicBezTo>
                  <a:lnTo>
                    <a:pt x="2041" y="2686"/>
                  </a:lnTo>
                  <a:lnTo>
                    <a:pt x="1647" y="2686"/>
                  </a:lnTo>
                  <a:lnTo>
                    <a:pt x="1504" y="2614"/>
                  </a:lnTo>
                  <a:cubicBezTo>
                    <a:pt x="1433" y="2614"/>
                    <a:pt x="1325" y="2578"/>
                    <a:pt x="1254" y="2542"/>
                  </a:cubicBezTo>
                  <a:cubicBezTo>
                    <a:pt x="1075" y="2435"/>
                    <a:pt x="1003" y="2363"/>
                    <a:pt x="931" y="2220"/>
                  </a:cubicBezTo>
                  <a:cubicBezTo>
                    <a:pt x="896" y="2005"/>
                    <a:pt x="931" y="1791"/>
                    <a:pt x="967" y="1576"/>
                  </a:cubicBezTo>
                  <a:cubicBezTo>
                    <a:pt x="1039" y="1325"/>
                    <a:pt x="1110" y="1075"/>
                    <a:pt x="1146" y="860"/>
                  </a:cubicBezTo>
                  <a:cubicBezTo>
                    <a:pt x="1254" y="466"/>
                    <a:pt x="1289" y="144"/>
                    <a:pt x="1218" y="108"/>
                  </a:cubicBezTo>
                  <a:cubicBezTo>
                    <a:pt x="1211" y="106"/>
                    <a:pt x="1204" y="105"/>
                    <a:pt x="1196" y="105"/>
                  </a:cubicBezTo>
                  <a:cubicBezTo>
                    <a:pt x="1087" y="105"/>
                    <a:pt x="916" y="346"/>
                    <a:pt x="681" y="681"/>
                  </a:cubicBezTo>
                  <a:cubicBezTo>
                    <a:pt x="538" y="860"/>
                    <a:pt x="395" y="1111"/>
                    <a:pt x="251" y="1325"/>
                  </a:cubicBezTo>
                  <a:cubicBezTo>
                    <a:pt x="72" y="1648"/>
                    <a:pt x="1" y="2005"/>
                    <a:pt x="1" y="2363"/>
                  </a:cubicBezTo>
                  <a:cubicBezTo>
                    <a:pt x="1" y="2471"/>
                    <a:pt x="1" y="2578"/>
                    <a:pt x="37" y="2686"/>
                  </a:cubicBezTo>
                  <a:cubicBezTo>
                    <a:pt x="72" y="2793"/>
                    <a:pt x="144" y="2900"/>
                    <a:pt x="180" y="3008"/>
                  </a:cubicBezTo>
                  <a:cubicBezTo>
                    <a:pt x="287" y="3151"/>
                    <a:pt x="430" y="3330"/>
                    <a:pt x="609" y="3437"/>
                  </a:cubicBezTo>
                  <a:cubicBezTo>
                    <a:pt x="717" y="3545"/>
                    <a:pt x="860" y="3652"/>
                    <a:pt x="1003" y="3724"/>
                  </a:cubicBezTo>
                  <a:lnTo>
                    <a:pt x="1218" y="3831"/>
                  </a:lnTo>
                  <a:lnTo>
                    <a:pt x="1468" y="3903"/>
                  </a:lnTo>
                  <a:cubicBezTo>
                    <a:pt x="1540" y="3903"/>
                    <a:pt x="1612" y="3938"/>
                    <a:pt x="1683" y="3938"/>
                  </a:cubicBezTo>
                  <a:lnTo>
                    <a:pt x="2220" y="3938"/>
                  </a:lnTo>
                  <a:lnTo>
                    <a:pt x="2471" y="3903"/>
                  </a:lnTo>
                  <a:lnTo>
                    <a:pt x="2542" y="3903"/>
                  </a:lnTo>
                  <a:lnTo>
                    <a:pt x="2721" y="3831"/>
                  </a:lnTo>
                  <a:cubicBezTo>
                    <a:pt x="2900" y="3759"/>
                    <a:pt x="3115" y="3652"/>
                    <a:pt x="3294" y="3545"/>
                  </a:cubicBezTo>
                  <a:cubicBezTo>
                    <a:pt x="3795" y="3222"/>
                    <a:pt x="4260" y="2829"/>
                    <a:pt x="4618" y="2363"/>
                  </a:cubicBezTo>
                  <a:cubicBezTo>
                    <a:pt x="5012" y="1898"/>
                    <a:pt x="5298" y="1361"/>
                    <a:pt x="5442" y="824"/>
                  </a:cubicBezTo>
                  <a:cubicBezTo>
                    <a:pt x="5585" y="359"/>
                    <a:pt x="5513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69"/>
            <p:cNvSpPr/>
            <p:nvPr/>
          </p:nvSpPr>
          <p:spPr>
            <a:xfrm>
              <a:off x="2922050" y="2233225"/>
              <a:ext cx="37625" cy="19725"/>
            </a:xfrm>
            <a:custGeom>
              <a:rect b="b" l="l" r="r" t="t"/>
              <a:pathLst>
                <a:path extrusionOk="0" h="789" w="1505">
                  <a:moveTo>
                    <a:pt x="717" y="1"/>
                  </a:moveTo>
                  <a:cubicBezTo>
                    <a:pt x="645" y="1"/>
                    <a:pt x="574" y="36"/>
                    <a:pt x="538" y="36"/>
                  </a:cubicBezTo>
                  <a:cubicBezTo>
                    <a:pt x="395" y="72"/>
                    <a:pt x="287" y="144"/>
                    <a:pt x="180" y="251"/>
                  </a:cubicBezTo>
                  <a:cubicBezTo>
                    <a:pt x="72" y="359"/>
                    <a:pt x="1" y="466"/>
                    <a:pt x="1" y="609"/>
                  </a:cubicBezTo>
                  <a:cubicBezTo>
                    <a:pt x="1" y="717"/>
                    <a:pt x="37" y="788"/>
                    <a:pt x="72" y="788"/>
                  </a:cubicBezTo>
                  <a:cubicBezTo>
                    <a:pt x="216" y="752"/>
                    <a:pt x="323" y="717"/>
                    <a:pt x="466" y="681"/>
                  </a:cubicBezTo>
                  <a:cubicBezTo>
                    <a:pt x="502" y="681"/>
                    <a:pt x="574" y="681"/>
                    <a:pt x="609" y="717"/>
                  </a:cubicBezTo>
                  <a:cubicBezTo>
                    <a:pt x="645" y="717"/>
                    <a:pt x="681" y="752"/>
                    <a:pt x="681" y="752"/>
                  </a:cubicBezTo>
                  <a:lnTo>
                    <a:pt x="788" y="681"/>
                  </a:lnTo>
                  <a:lnTo>
                    <a:pt x="1003" y="681"/>
                  </a:lnTo>
                  <a:cubicBezTo>
                    <a:pt x="1093" y="681"/>
                    <a:pt x="1191" y="690"/>
                    <a:pt x="1272" y="690"/>
                  </a:cubicBezTo>
                  <a:cubicBezTo>
                    <a:pt x="1352" y="690"/>
                    <a:pt x="1415" y="681"/>
                    <a:pt x="1433" y="645"/>
                  </a:cubicBezTo>
                  <a:cubicBezTo>
                    <a:pt x="1504" y="573"/>
                    <a:pt x="1361" y="359"/>
                    <a:pt x="1182" y="215"/>
                  </a:cubicBezTo>
                  <a:cubicBezTo>
                    <a:pt x="1075" y="144"/>
                    <a:pt x="967" y="108"/>
                    <a:pt x="896" y="36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69"/>
            <p:cNvSpPr/>
            <p:nvPr/>
          </p:nvSpPr>
          <p:spPr>
            <a:xfrm>
              <a:off x="2939950" y="2233225"/>
              <a:ext cx="484150" cy="198700"/>
            </a:xfrm>
            <a:custGeom>
              <a:rect b="b" l="l" r="r" t="t"/>
              <a:pathLst>
                <a:path extrusionOk="0" h="7948" w="19366">
                  <a:moveTo>
                    <a:pt x="18578" y="1"/>
                  </a:moveTo>
                  <a:cubicBezTo>
                    <a:pt x="18220" y="36"/>
                    <a:pt x="18077" y="251"/>
                    <a:pt x="18149" y="323"/>
                  </a:cubicBezTo>
                  <a:cubicBezTo>
                    <a:pt x="18185" y="394"/>
                    <a:pt x="18435" y="394"/>
                    <a:pt x="18543" y="502"/>
                  </a:cubicBezTo>
                  <a:cubicBezTo>
                    <a:pt x="18578" y="538"/>
                    <a:pt x="18614" y="573"/>
                    <a:pt x="18614" y="609"/>
                  </a:cubicBezTo>
                  <a:cubicBezTo>
                    <a:pt x="18543" y="645"/>
                    <a:pt x="18471" y="681"/>
                    <a:pt x="18399" y="717"/>
                  </a:cubicBezTo>
                  <a:cubicBezTo>
                    <a:pt x="17934" y="1003"/>
                    <a:pt x="17540" y="1325"/>
                    <a:pt x="17218" y="1719"/>
                  </a:cubicBezTo>
                  <a:cubicBezTo>
                    <a:pt x="16789" y="2291"/>
                    <a:pt x="16395" y="2864"/>
                    <a:pt x="16037" y="3508"/>
                  </a:cubicBezTo>
                  <a:cubicBezTo>
                    <a:pt x="15679" y="4224"/>
                    <a:pt x="15249" y="4869"/>
                    <a:pt x="14748" y="5513"/>
                  </a:cubicBezTo>
                  <a:cubicBezTo>
                    <a:pt x="14247" y="6086"/>
                    <a:pt x="13639" y="6551"/>
                    <a:pt x="12923" y="6873"/>
                  </a:cubicBezTo>
                  <a:cubicBezTo>
                    <a:pt x="12408" y="7131"/>
                    <a:pt x="11806" y="7272"/>
                    <a:pt x="11222" y="7272"/>
                  </a:cubicBezTo>
                  <a:cubicBezTo>
                    <a:pt x="11156" y="7272"/>
                    <a:pt x="11091" y="7271"/>
                    <a:pt x="11026" y="7267"/>
                  </a:cubicBezTo>
                  <a:cubicBezTo>
                    <a:pt x="10560" y="7231"/>
                    <a:pt x="10095" y="7160"/>
                    <a:pt x="9665" y="6981"/>
                  </a:cubicBezTo>
                  <a:lnTo>
                    <a:pt x="9093" y="6837"/>
                  </a:lnTo>
                  <a:cubicBezTo>
                    <a:pt x="9093" y="6837"/>
                    <a:pt x="8878" y="6802"/>
                    <a:pt x="8520" y="6730"/>
                  </a:cubicBezTo>
                  <a:cubicBezTo>
                    <a:pt x="8126" y="6623"/>
                    <a:pt x="7732" y="6587"/>
                    <a:pt x="7303" y="6551"/>
                  </a:cubicBezTo>
                  <a:cubicBezTo>
                    <a:pt x="7339" y="6479"/>
                    <a:pt x="7375" y="6372"/>
                    <a:pt x="7375" y="6265"/>
                  </a:cubicBezTo>
                  <a:cubicBezTo>
                    <a:pt x="7410" y="5978"/>
                    <a:pt x="7446" y="5692"/>
                    <a:pt x="7446" y="5692"/>
                  </a:cubicBezTo>
                  <a:cubicBezTo>
                    <a:pt x="7446" y="5692"/>
                    <a:pt x="7375" y="5441"/>
                    <a:pt x="7303" y="5155"/>
                  </a:cubicBezTo>
                  <a:cubicBezTo>
                    <a:pt x="7231" y="4904"/>
                    <a:pt x="7196" y="4618"/>
                    <a:pt x="7088" y="4582"/>
                  </a:cubicBezTo>
                  <a:cubicBezTo>
                    <a:pt x="6981" y="4582"/>
                    <a:pt x="6873" y="4869"/>
                    <a:pt x="6802" y="5155"/>
                  </a:cubicBezTo>
                  <a:cubicBezTo>
                    <a:pt x="6730" y="5477"/>
                    <a:pt x="6730" y="5764"/>
                    <a:pt x="6730" y="5764"/>
                  </a:cubicBezTo>
                  <a:cubicBezTo>
                    <a:pt x="6730" y="5764"/>
                    <a:pt x="6802" y="6014"/>
                    <a:pt x="6873" y="6300"/>
                  </a:cubicBezTo>
                  <a:cubicBezTo>
                    <a:pt x="6909" y="6408"/>
                    <a:pt x="6909" y="6479"/>
                    <a:pt x="6945" y="6551"/>
                  </a:cubicBezTo>
                  <a:lnTo>
                    <a:pt x="6480" y="6551"/>
                  </a:lnTo>
                  <a:cubicBezTo>
                    <a:pt x="6301" y="6587"/>
                    <a:pt x="6122" y="6587"/>
                    <a:pt x="5943" y="6623"/>
                  </a:cubicBezTo>
                  <a:cubicBezTo>
                    <a:pt x="5549" y="6694"/>
                    <a:pt x="5227" y="6766"/>
                    <a:pt x="4869" y="6802"/>
                  </a:cubicBezTo>
                  <a:cubicBezTo>
                    <a:pt x="4705" y="6825"/>
                    <a:pt x="4540" y="6836"/>
                    <a:pt x="4375" y="6836"/>
                  </a:cubicBezTo>
                  <a:cubicBezTo>
                    <a:pt x="3781" y="6836"/>
                    <a:pt x="3189" y="6688"/>
                    <a:pt x="2685" y="6408"/>
                  </a:cubicBezTo>
                  <a:cubicBezTo>
                    <a:pt x="2041" y="6014"/>
                    <a:pt x="1540" y="5441"/>
                    <a:pt x="1254" y="4726"/>
                  </a:cubicBezTo>
                  <a:cubicBezTo>
                    <a:pt x="967" y="4081"/>
                    <a:pt x="752" y="3437"/>
                    <a:pt x="574" y="2757"/>
                  </a:cubicBezTo>
                  <a:cubicBezTo>
                    <a:pt x="430" y="2148"/>
                    <a:pt x="323" y="1647"/>
                    <a:pt x="216" y="1325"/>
                  </a:cubicBezTo>
                  <a:cubicBezTo>
                    <a:pt x="108" y="967"/>
                    <a:pt x="37" y="788"/>
                    <a:pt x="1" y="788"/>
                  </a:cubicBezTo>
                  <a:cubicBezTo>
                    <a:pt x="1" y="967"/>
                    <a:pt x="1" y="1182"/>
                    <a:pt x="72" y="1361"/>
                  </a:cubicBezTo>
                  <a:cubicBezTo>
                    <a:pt x="108" y="1719"/>
                    <a:pt x="180" y="2220"/>
                    <a:pt x="287" y="2828"/>
                  </a:cubicBezTo>
                  <a:cubicBezTo>
                    <a:pt x="430" y="3508"/>
                    <a:pt x="609" y="4224"/>
                    <a:pt x="860" y="4869"/>
                  </a:cubicBezTo>
                  <a:cubicBezTo>
                    <a:pt x="1146" y="5692"/>
                    <a:pt x="1683" y="6408"/>
                    <a:pt x="2435" y="6873"/>
                  </a:cubicBezTo>
                  <a:cubicBezTo>
                    <a:pt x="3079" y="7241"/>
                    <a:pt x="3802" y="7425"/>
                    <a:pt x="4537" y="7425"/>
                  </a:cubicBezTo>
                  <a:cubicBezTo>
                    <a:pt x="4659" y="7425"/>
                    <a:pt x="4782" y="7420"/>
                    <a:pt x="4905" y="7410"/>
                  </a:cubicBezTo>
                  <a:cubicBezTo>
                    <a:pt x="5298" y="7374"/>
                    <a:pt x="5692" y="7303"/>
                    <a:pt x="6014" y="7267"/>
                  </a:cubicBezTo>
                  <a:cubicBezTo>
                    <a:pt x="6193" y="7231"/>
                    <a:pt x="6336" y="7231"/>
                    <a:pt x="6515" y="7195"/>
                  </a:cubicBezTo>
                  <a:lnTo>
                    <a:pt x="6945" y="7195"/>
                  </a:lnTo>
                  <a:cubicBezTo>
                    <a:pt x="7446" y="7231"/>
                    <a:pt x="7911" y="7303"/>
                    <a:pt x="8377" y="7410"/>
                  </a:cubicBezTo>
                  <a:cubicBezTo>
                    <a:pt x="8699" y="7482"/>
                    <a:pt x="8914" y="7517"/>
                    <a:pt x="8914" y="7517"/>
                  </a:cubicBezTo>
                  <a:lnTo>
                    <a:pt x="9451" y="7661"/>
                  </a:lnTo>
                  <a:cubicBezTo>
                    <a:pt x="9952" y="7840"/>
                    <a:pt x="10489" y="7911"/>
                    <a:pt x="10990" y="7947"/>
                  </a:cubicBezTo>
                  <a:cubicBezTo>
                    <a:pt x="11777" y="7947"/>
                    <a:pt x="12493" y="7768"/>
                    <a:pt x="13173" y="7410"/>
                  </a:cubicBezTo>
                  <a:cubicBezTo>
                    <a:pt x="13925" y="7016"/>
                    <a:pt x="14605" y="6479"/>
                    <a:pt x="15142" y="5799"/>
                  </a:cubicBezTo>
                  <a:cubicBezTo>
                    <a:pt x="15643" y="5155"/>
                    <a:pt x="16037" y="4439"/>
                    <a:pt x="16395" y="3687"/>
                  </a:cubicBezTo>
                  <a:cubicBezTo>
                    <a:pt x="16681" y="3079"/>
                    <a:pt x="17039" y="2470"/>
                    <a:pt x="17433" y="1898"/>
                  </a:cubicBezTo>
                  <a:cubicBezTo>
                    <a:pt x="17791" y="1432"/>
                    <a:pt x="18185" y="1039"/>
                    <a:pt x="18650" y="717"/>
                  </a:cubicBezTo>
                  <a:lnTo>
                    <a:pt x="18721" y="752"/>
                  </a:lnTo>
                  <a:cubicBezTo>
                    <a:pt x="18757" y="824"/>
                    <a:pt x="18829" y="860"/>
                    <a:pt x="18865" y="931"/>
                  </a:cubicBezTo>
                  <a:cubicBezTo>
                    <a:pt x="18972" y="1110"/>
                    <a:pt x="19008" y="1325"/>
                    <a:pt x="19115" y="1361"/>
                  </a:cubicBezTo>
                  <a:cubicBezTo>
                    <a:pt x="19223" y="1361"/>
                    <a:pt x="19366" y="1110"/>
                    <a:pt x="19366" y="860"/>
                  </a:cubicBezTo>
                  <a:cubicBezTo>
                    <a:pt x="19366" y="717"/>
                    <a:pt x="19330" y="573"/>
                    <a:pt x="19294" y="430"/>
                  </a:cubicBezTo>
                  <a:cubicBezTo>
                    <a:pt x="19258" y="394"/>
                    <a:pt x="19258" y="359"/>
                    <a:pt x="19223" y="323"/>
                  </a:cubicBezTo>
                  <a:lnTo>
                    <a:pt x="19187" y="251"/>
                  </a:lnTo>
                  <a:cubicBezTo>
                    <a:pt x="19151" y="215"/>
                    <a:pt x="19079" y="144"/>
                    <a:pt x="19044" y="108"/>
                  </a:cubicBezTo>
                  <a:cubicBezTo>
                    <a:pt x="18900" y="36"/>
                    <a:pt x="18721" y="1"/>
                    <a:pt x="1857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69"/>
            <p:cNvSpPr/>
            <p:nvPr/>
          </p:nvSpPr>
          <p:spPr>
            <a:xfrm>
              <a:off x="2969075" y="2219500"/>
              <a:ext cx="271550" cy="136350"/>
            </a:xfrm>
            <a:custGeom>
              <a:rect b="b" l="l" r="r" t="t"/>
              <a:pathLst>
                <a:path extrusionOk="0" h="5454" w="10862">
                  <a:moveTo>
                    <a:pt x="5475" y="1"/>
                  </a:moveTo>
                  <a:cubicBezTo>
                    <a:pt x="2674" y="1"/>
                    <a:pt x="0" y="1261"/>
                    <a:pt x="3024" y="3879"/>
                  </a:cubicBezTo>
                  <a:cubicBezTo>
                    <a:pt x="3811" y="4523"/>
                    <a:pt x="4706" y="5024"/>
                    <a:pt x="5673" y="5382"/>
                  </a:cubicBezTo>
                  <a:cubicBezTo>
                    <a:pt x="5816" y="5418"/>
                    <a:pt x="5923" y="5453"/>
                    <a:pt x="6066" y="5453"/>
                  </a:cubicBezTo>
                  <a:cubicBezTo>
                    <a:pt x="6675" y="5382"/>
                    <a:pt x="7462" y="4666"/>
                    <a:pt x="7892" y="4308"/>
                  </a:cubicBezTo>
                  <a:cubicBezTo>
                    <a:pt x="8321" y="3986"/>
                    <a:pt x="8715" y="3628"/>
                    <a:pt x="9073" y="3270"/>
                  </a:cubicBezTo>
                  <a:cubicBezTo>
                    <a:pt x="10861" y="1118"/>
                    <a:pt x="8112" y="1"/>
                    <a:pt x="5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69"/>
            <p:cNvSpPr/>
            <p:nvPr/>
          </p:nvSpPr>
          <p:spPr>
            <a:xfrm>
              <a:off x="3028550" y="2227075"/>
              <a:ext cx="166475" cy="55600"/>
            </a:xfrm>
            <a:custGeom>
              <a:rect b="b" l="l" r="r" t="t"/>
              <a:pathLst>
                <a:path extrusionOk="0" h="2224" w="6659">
                  <a:moveTo>
                    <a:pt x="3198" y="0"/>
                  </a:moveTo>
                  <a:cubicBezTo>
                    <a:pt x="1656" y="0"/>
                    <a:pt x="164" y="448"/>
                    <a:pt x="0" y="1356"/>
                  </a:cubicBezTo>
                  <a:cubicBezTo>
                    <a:pt x="573" y="1822"/>
                    <a:pt x="1754" y="2180"/>
                    <a:pt x="3150" y="2215"/>
                  </a:cubicBezTo>
                  <a:cubicBezTo>
                    <a:pt x="3276" y="2221"/>
                    <a:pt x="3400" y="2223"/>
                    <a:pt x="3523" y="2223"/>
                  </a:cubicBezTo>
                  <a:cubicBezTo>
                    <a:pt x="5077" y="2223"/>
                    <a:pt x="6360" y="1813"/>
                    <a:pt x="6658" y="1249"/>
                  </a:cubicBezTo>
                  <a:cubicBezTo>
                    <a:pt x="6235" y="421"/>
                    <a:pt x="4694" y="0"/>
                    <a:pt x="3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69"/>
            <p:cNvSpPr/>
            <p:nvPr/>
          </p:nvSpPr>
          <p:spPr>
            <a:xfrm>
              <a:off x="3012450" y="2257400"/>
              <a:ext cx="200475" cy="98450"/>
            </a:xfrm>
            <a:custGeom>
              <a:rect b="b" l="l" r="r" t="t"/>
              <a:pathLst>
                <a:path extrusionOk="0" h="3938" w="8019">
                  <a:moveTo>
                    <a:pt x="7803" y="0"/>
                  </a:moveTo>
                  <a:lnTo>
                    <a:pt x="7803" y="0"/>
                  </a:lnTo>
                  <a:cubicBezTo>
                    <a:pt x="7374" y="859"/>
                    <a:pt x="6443" y="2005"/>
                    <a:pt x="4188" y="2076"/>
                  </a:cubicBezTo>
                  <a:cubicBezTo>
                    <a:pt x="4137" y="2077"/>
                    <a:pt x="4086" y="2078"/>
                    <a:pt x="4034" y="2078"/>
                  </a:cubicBezTo>
                  <a:cubicBezTo>
                    <a:pt x="2551" y="2078"/>
                    <a:pt x="1142" y="1577"/>
                    <a:pt x="0" y="609"/>
                  </a:cubicBezTo>
                  <a:lnTo>
                    <a:pt x="0" y="609"/>
                  </a:lnTo>
                  <a:cubicBezTo>
                    <a:pt x="251" y="1289"/>
                    <a:pt x="716" y="1897"/>
                    <a:pt x="1289" y="2327"/>
                  </a:cubicBezTo>
                  <a:cubicBezTo>
                    <a:pt x="2076" y="3007"/>
                    <a:pt x="2971" y="3508"/>
                    <a:pt x="3938" y="3866"/>
                  </a:cubicBezTo>
                  <a:cubicBezTo>
                    <a:pt x="4081" y="3902"/>
                    <a:pt x="4188" y="3937"/>
                    <a:pt x="4331" y="3937"/>
                  </a:cubicBezTo>
                  <a:cubicBezTo>
                    <a:pt x="4940" y="3866"/>
                    <a:pt x="5727" y="3150"/>
                    <a:pt x="6157" y="2792"/>
                  </a:cubicBezTo>
                  <a:cubicBezTo>
                    <a:pt x="6586" y="2470"/>
                    <a:pt x="6980" y="2112"/>
                    <a:pt x="7302" y="1754"/>
                  </a:cubicBezTo>
                  <a:cubicBezTo>
                    <a:pt x="7875" y="1074"/>
                    <a:pt x="8018" y="465"/>
                    <a:pt x="7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69"/>
            <p:cNvSpPr/>
            <p:nvPr/>
          </p:nvSpPr>
          <p:spPr>
            <a:xfrm>
              <a:off x="3101025" y="2241275"/>
              <a:ext cx="53725" cy="26975"/>
            </a:xfrm>
            <a:custGeom>
              <a:rect b="b" l="l" r="r" t="t"/>
              <a:pathLst>
                <a:path extrusionOk="0" h="1079" w="2149">
                  <a:moveTo>
                    <a:pt x="1075" y="1"/>
                  </a:moveTo>
                  <a:cubicBezTo>
                    <a:pt x="502" y="1"/>
                    <a:pt x="1" y="216"/>
                    <a:pt x="1" y="502"/>
                  </a:cubicBezTo>
                  <a:cubicBezTo>
                    <a:pt x="1" y="788"/>
                    <a:pt x="466" y="1075"/>
                    <a:pt x="1039" y="1075"/>
                  </a:cubicBezTo>
                  <a:cubicBezTo>
                    <a:pt x="1076" y="1077"/>
                    <a:pt x="1112" y="1078"/>
                    <a:pt x="1148" y="1078"/>
                  </a:cubicBezTo>
                  <a:cubicBezTo>
                    <a:pt x="1674" y="1078"/>
                    <a:pt x="2113" y="841"/>
                    <a:pt x="2113" y="573"/>
                  </a:cubicBezTo>
                  <a:cubicBezTo>
                    <a:pt x="2149" y="287"/>
                    <a:pt x="1647" y="37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69"/>
            <p:cNvSpPr/>
            <p:nvPr/>
          </p:nvSpPr>
          <p:spPr>
            <a:xfrm>
              <a:off x="3190525" y="2346875"/>
              <a:ext cx="23300" cy="19050"/>
            </a:xfrm>
            <a:custGeom>
              <a:rect b="b" l="l" r="r" t="t"/>
              <a:pathLst>
                <a:path extrusionOk="0" h="762" w="932">
                  <a:moveTo>
                    <a:pt x="537" y="1"/>
                  </a:moveTo>
                  <a:cubicBezTo>
                    <a:pt x="179" y="1"/>
                    <a:pt x="0" y="394"/>
                    <a:pt x="251" y="645"/>
                  </a:cubicBezTo>
                  <a:cubicBezTo>
                    <a:pt x="332" y="725"/>
                    <a:pt x="431" y="762"/>
                    <a:pt x="528" y="762"/>
                  </a:cubicBezTo>
                  <a:cubicBezTo>
                    <a:pt x="733" y="762"/>
                    <a:pt x="931" y="601"/>
                    <a:pt x="931" y="358"/>
                  </a:cubicBezTo>
                  <a:cubicBezTo>
                    <a:pt x="931" y="144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69"/>
            <p:cNvSpPr/>
            <p:nvPr/>
          </p:nvSpPr>
          <p:spPr>
            <a:xfrm>
              <a:off x="3237950" y="2329875"/>
              <a:ext cx="7175" cy="7175"/>
            </a:xfrm>
            <a:custGeom>
              <a:rect b="b" l="l" r="r" t="t"/>
              <a:pathLst>
                <a:path extrusionOk="0" h="287" w="287">
                  <a:moveTo>
                    <a:pt x="144" y="0"/>
                  </a:moveTo>
                  <a:cubicBezTo>
                    <a:pt x="72" y="0"/>
                    <a:pt x="0" y="36"/>
                    <a:pt x="0" y="144"/>
                  </a:cubicBezTo>
                  <a:cubicBezTo>
                    <a:pt x="0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69"/>
            <p:cNvSpPr/>
            <p:nvPr/>
          </p:nvSpPr>
          <p:spPr>
            <a:xfrm>
              <a:off x="3242625" y="2368300"/>
              <a:ext cx="9675" cy="9975"/>
            </a:xfrm>
            <a:custGeom>
              <a:rect b="b" l="l" r="r" t="t"/>
              <a:pathLst>
                <a:path extrusionOk="0" h="399" w="387">
                  <a:moveTo>
                    <a:pt x="184" y="1"/>
                  </a:moveTo>
                  <a:cubicBezTo>
                    <a:pt x="0" y="1"/>
                    <a:pt x="0" y="398"/>
                    <a:pt x="184" y="398"/>
                  </a:cubicBezTo>
                  <a:cubicBezTo>
                    <a:pt x="192" y="398"/>
                    <a:pt x="199" y="398"/>
                    <a:pt x="207" y="396"/>
                  </a:cubicBezTo>
                  <a:cubicBezTo>
                    <a:pt x="315" y="396"/>
                    <a:pt x="386" y="289"/>
                    <a:pt x="386" y="182"/>
                  </a:cubicBezTo>
                  <a:cubicBezTo>
                    <a:pt x="386" y="74"/>
                    <a:pt x="315" y="3"/>
                    <a:pt x="207" y="3"/>
                  </a:cubicBezTo>
                  <a:cubicBezTo>
                    <a:pt x="199" y="1"/>
                    <a:pt x="192" y="1"/>
                    <a:pt x="18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69"/>
            <p:cNvSpPr/>
            <p:nvPr/>
          </p:nvSpPr>
          <p:spPr>
            <a:xfrm>
              <a:off x="2997300" y="2358500"/>
              <a:ext cx="16050" cy="11000"/>
            </a:xfrm>
            <a:custGeom>
              <a:rect b="b" l="l" r="r" t="t"/>
              <a:pathLst>
                <a:path extrusionOk="0" h="440" w="642">
                  <a:moveTo>
                    <a:pt x="356" y="1"/>
                  </a:moveTo>
                  <a:cubicBezTo>
                    <a:pt x="0" y="1"/>
                    <a:pt x="355" y="439"/>
                    <a:pt x="542" y="439"/>
                  </a:cubicBezTo>
                  <a:cubicBezTo>
                    <a:pt x="600" y="439"/>
                    <a:pt x="642" y="397"/>
                    <a:pt x="642" y="287"/>
                  </a:cubicBezTo>
                  <a:cubicBezTo>
                    <a:pt x="642" y="144"/>
                    <a:pt x="535" y="1"/>
                    <a:pt x="35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69"/>
            <p:cNvSpPr/>
            <p:nvPr/>
          </p:nvSpPr>
          <p:spPr>
            <a:xfrm>
              <a:off x="3021400" y="2339575"/>
              <a:ext cx="16125" cy="10750"/>
            </a:xfrm>
            <a:custGeom>
              <a:rect b="b" l="l" r="r" t="t"/>
              <a:pathLst>
                <a:path extrusionOk="0" h="430" w="645">
                  <a:moveTo>
                    <a:pt x="403" y="1"/>
                  </a:moveTo>
                  <a:cubicBezTo>
                    <a:pt x="388" y="1"/>
                    <a:pt x="373" y="2"/>
                    <a:pt x="358" y="6"/>
                  </a:cubicBezTo>
                  <a:cubicBezTo>
                    <a:pt x="0" y="6"/>
                    <a:pt x="362" y="430"/>
                    <a:pt x="549" y="430"/>
                  </a:cubicBezTo>
                  <a:cubicBezTo>
                    <a:pt x="604" y="430"/>
                    <a:pt x="644" y="392"/>
                    <a:pt x="644" y="293"/>
                  </a:cubicBezTo>
                  <a:cubicBezTo>
                    <a:pt x="644" y="132"/>
                    <a:pt x="530" y="1"/>
                    <a:pt x="40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69"/>
            <p:cNvSpPr/>
            <p:nvPr/>
          </p:nvSpPr>
          <p:spPr>
            <a:xfrm>
              <a:off x="3049125" y="2378200"/>
              <a:ext cx="7200" cy="7175"/>
            </a:xfrm>
            <a:custGeom>
              <a:rect b="b" l="l" r="r" t="t"/>
              <a:pathLst>
                <a:path extrusionOk="0" h="287" w="288">
                  <a:moveTo>
                    <a:pt x="144" y="0"/>
                  </a:moveTo>
                  <a:cubicBezTo>
                    <a:pt x="72" y="0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51" y="287"/>
                    <a:pt x="287" y="215"/>
                    <a:pt x="287" y="144"/>
                  </a:cubicBezTo>
                  <a:cubicBezTo>
                    <a:pt x="287" y="36"/>
                    <a:pt x="251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69"/>
            <p:cNvSpPr/>
            <p:nvPr/>
          </p:nvSpPr>
          <p:spPr>
            <a:xfrm>
              <a:off x="3027650" y="2405850"/>
              <a:ext cx="178100" cy="100575"/>
            </a:xfrm>
            <a:custGeom>
              <a:rect b="b" l="l" r="r" t="t"/>
              <a:pathLst>
                <a:path extrusionOk="0" h="4023" w="7124">
                  <a:moveTo>
                    <a:pt x="45" y="1"/>
                  </a:moveTo>
                  <a:cubicBezTo>
                    <a:pt x="41" y="1"/>
                    <a:pt x="39" y="2"/>
                    <a:pt x="36" y="4"/>
                  </a:cubicBezTo>
                  <a:cubicBezTo>
                    <a:pt x="1" y="4"/>
                    <a:pt x="36" y="290"/>
                    <a:pt x="180" y="684"/>
                  </a:cubicBezTo>
                  <a:cubicBezTo>
                    <a:pt x="359" y="1185"/>
                    <a:pt x="609" y="1651"/>
                    <a:pt x="931" y="2080"/>
                  </a:cubicBezTo>
                  <a:cubicBezTo>
                    <a:pt x="1218" y="2510"/>
                    <a:pt x="1611" y="2903"/>
                    <a:pt x="2041" y="3226"/>
                  </a:cubicBezTo>
                  <a:cubicBezTo>
                    <a:pt x="2184" y="3333"/>
                    <a:pt x="2327" y="3440"/>
                    <a:pt x="2471" y="3512"/>
                  </a:cubicBezTo>
                  <a:lnTo>
                    <a:pt x="2650" y="3619"/>
                  </a:lnTo>
                  <a:lnTo>
                    <a:pt x="2828" y="3691"/>
                  </a:lnTo>
                  <a:cubicBezTo>
                    <a:pt x="3007" y="3762"/>
                    <a:pt x="3186" y="3834"/>
                    <a:pt x="3365" y="3870"/>
                  </a:cubicBezTo>
                  <a:cubicBezTo>
                    <a:pt x="3778" y="3958"/>
                    <a:pt x="4214" y="4022"/>
                    <a:pt x="4655" y="4022"/>
                  </a:cubicBezTo>
                  <a:cubicBezTo>
                    <a:pt x="4750" y="4022"/>
                    <a:pt x="4845" y="4019"/>
                    <a:pt x="4940" y="4013"/>
                  </a:cubicBezTo>
                  <a:cubicBezTo>
                    <a:pt x="5477" y="3977"/>
                    <a:pt x="5978" y="3870"/>
                    <a:pt x="6480" y="3727"/>
                  </a:cubicBezTo>
                  <a:cubicBezTo>
                    <a:pt x="6873" y="3583"/>
                    <a:pt x="7124" y="3440"/>
                    <a:pt x="7124" y="3404"/>
                  </a:cubicBezTo>
                  <a:cubicBezTo>
                    <a:pt x="7113" y="3394"/>
                    <a:pt x="7084" y="3390"/>
                    <a:pt x="7038" y="3390"/>
                  </a:cubicBezTo>
                  <a:cubicBezTo>
                    <a:pt x="6926" y="3390"/>
                    <a:pt x="6712" y="3415"/>
                    <a:pt x="6408" y="3440"/>
                  </a:cubicBezTo>
                  <a:cubicBezTo>
                    <a:pt x="5943" y="3512"/>
                    <a:pt x="5442" y="3512"/>
                    <a:pt x="4940" y="3512"/>
                  </a:cubicBezTo>
                  <a:cubicBezTo>
                    <a:pt x="4475" y="3476"/>
                    <a:pt x="4010" y="3404"/>
                    <a:pt x="3544" y="3226"/>
                  </a:cubicBezTo>
                  <a:cubicBezTo>
                    <a:pt x="3401" y="3190"/>
                    <a:pt x="3258" y="3118"/>
                    <a:pt x="3079" y="3047"/>
                  </a:cubicBezTo>
                  <a:lnTo>
                    <a:pt x="2936" y="2975"/>
                  </a:lnTo>
                  <a:lnTo>
                    <a:pt x="2793" y="2903"/>
                  </a:lnTo>
                  <a:cubicBezTo>
                    <a:pt x="2650" y="2832"/>
                    <a:pt x="2506" y="2760"/>
                    <a:pt x="2363" y="2689"/>
                  </a:cubicBezTo>
                  <a:cubicBezTo>
                    <a:pt x="1969" y="2438"/>
                    <a:pt x="1611" y="2116"/>
                    <a:pt x="1289" y="1758"/>
                  </a:cubicBezTo>
                  <a:cubicBezTo>
                    <a:pt x="967" y="1400"/>
                    <a:pt x="681" y="970"/>
                    <a:pt x="394" y="577"/>
                  </a:cubicBezTo>
                  <a:cubicBezTo>
                    <a:pt x="227" y="242"/>
                    <a:pt x="91" y="1"/>
                    <a:pt x="45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69"/>
            <p:cNvSpPr/>
            <p:nvPr/>
          </p:nvSpPr>
          <p:spPr>
            <a:xfrm>
              <a:off x="3399925" y="1703475"/>
              <a:ext cx="401825" cy="357725"/>
            </a:xfrm>
            <a:custGeom>
              <a:rect b="b" l="l" r="r" t="t"/>
              <a:pathLst>
                <a:path extrusionOk="0" h="14309" w="16073">
                  <a:moveTo>
                    <a:pt x="2578" y="8877"/>
                  </a:moveTo>
                  <a:cubicBezTo>
                    <a:pt x="2774" y="9400"/>
                    <a:pt x="2969" y="9892"/>
                    <a:pt x="3193" y="10383"/>
                  </a:cubicBezTo>
                  <a:lnTo>
                    <a:pt x="3193" y="10383"/>
                  </a:lnTo>
                  <a:cubicBezTo>
                    <a:pt x="2931" y="9905"/>
                    <a:pt x="2720" y="9391"/>
                    <a:pt x="2578" y="887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03" y="788"/>
                    <a:pt x="1933" y="1718"/>
                    <a:pt x="2112" y="2792"/>
                  </a:cubicBezTo>
                  <a:lnTo>
                    <a:pt x="2184" y="2828"/>
                  </a:lnTo>
                  <a:cubicBezTo>
                    <a:pt x="2184" y="2900"/>
                    <a:pt x="2184" y="2935"/>
                    <a:pt x="2148" y="3007"/>
                  </a:cubicBezTo>
                  <a:cubicBezTo>
                    <a:pt x="2184" y="3329"/>
                    <a:pt x="2148" y="3651"/>
                    <a:pt x="2076" y="3938"/>
                  </a:cubicBezTo>
                  <a:cubicBezTo>
                    <a:pt x="2041" y="4009"/>
                    <a:pt x="2005" y="4081"/>
                    <a:pt x="1969" y="4117"/>
                  </a:cubicBezTo>
                  <a:cubicBezTo>
                    <a:pt x="1933" y="4618"/>
                    <a:pt x="1862" y="5155"/>
                    <a:pt x="1790" y="5656"/>
                  </a:cubicBezTo>
                  <a:cubicBezTo>
                    <a:pt x="1683" y="6765"/>
                    <a:pt x="1754" y="7875"/>
                    <a:pt x="1969" y="8985"/>
                  </a:cubicBezTo>
                  <a:cubicBezTo>
                    <a:pt x="2184" y="9951"/>
                    <a:pt x="2578" y="10882"/>
                    <a:pt x="3186" y="11669"/>
                  </a:cubicBezTo>
                  <a:cubicBezTo>
                    <a:pt x="3651" y="12206"/>
                    <a:pt x="4153" y="12671"/>
                    <a:pt x="4761" y="13065"/>
                  </a:cubicBezTo>
                  <a:cubicBezTo>
                    <a:pt x="4976" y="13208"/>
                    <a:pt x="5155" y="13280"/>
                    <a:pt x="5262" y="13352"/>
                  </a:cubicBezTo>
                  <a:lnTo>
                    <a:pt x="5441" y="13459"/>
                  </a:lnTo>
                  <a:cubicBezTo>
                    <a:pt x="5513" y="13495"/>
                    <a:pt x="5584" y="13531"/>
                    <a:pt x="5656" y="13531"/>
                  </a:cubicBezTo>
                  <a:lnTo>
                    <a:pt x="6085" y="13745"/>
                  </a:lnTo>
                  <a:cubicBezTo>
                    <a:pt x="6443" y="13924"/>
                    <a:pt x="6837" y="14067"/>
                    <a:pt x="7231" y="14175"/>
                  </a:cubicBezTo>
                  <a:cubicBezTo>
                    <a:pt x="7481" y="14211"/>
                    <a:pt x="7768" y="14246"/>
                    <a:pt x="8054" y="14246"/>
                  </a:cubicBezTo>
                  <a:lnTo>
                    <a:pt x="8197" y="14282"/>
                  </a:lnTo>
                  <a:cubicBezTo>
                    <a:pt x="8425" y="14299"/>
                    <a:pt x="8656" y="14308"/>
                    <a:pt x="8886" y="14308"/>
                  </a:cubicBezTo>
                  <a:cubicBezTo>
                    <a:pt x="9633" y="14308"/>
                    <a:pt x="10386" y="14215"/>
                    <a:pt x="11097" y="13996"/>
                  </a:cubicBezTo>
                  <a:cubicBezTo>
                    <a:pt x="12171" y="13638"/>
                    <a:pt x="13173" y="13137"/>
                    <a:pt x="14068" y="12457"/>
                  </a:cubicBezTo>
                  <a:cubicBezTo>
                    <a:pt x="14784" y="11920"/>
                    <a:pt x="15464" y="11311"/>
                    <a:pt x="16072" y="10631"/>
                  </a:cubicBezTo>
                  <a:cubicBezTo>
                    <a:pt x="14211" y="8949"/>
                    <a:pt x="12278" y="7410"/>
                    <a:pt x="10238" y="5978"/>
                  </a:cubicBezTo>
                  <a:cubicBezTo>
                    <a:pt x="7267" y="3759"/>
                    <a:pt x="3687" y="107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69"/>
            <p:cNvSpPr/>
            <p:nvPr/>
          </p:nvSpPr>
          <p:spPr>
            <a:xfrm>
              <a:off x="3384700" y="1558325"/>
              <a:ext cx="569500" cy="479450"/>
            </a:xfrm>
            <a:custGeom>
              <a:rect b="b" l="l" r="r" t="t"/>
              <a:pathLst>
                <a:path extrusionOk="0" h="19178" w="22780">
                  <a:moveTo>
                    <a:pt x="8982" y="1"/>
                  </a:moveTo>
                  <a:cubicBezTo>
                    <a:pt x="8393" y="1"/>
                    <a:pt x="7934" y="53"/>
                    <a:pt x="7661" y="151"/>
                  </a:cubicBezTo>
                  <a:cubicBezTo>
                    <a:pt x="5585" y="902"/>
                    <a:pt x="1" y="5162"/>
                    <a:pt x="323" y="5699"/>
                  </a:cubicBezTo>
                  <a:cubicBezTo>
                    <a:pt x="645" y="6236"/>
                    <a:pt x="4081" y="7739"/>
                    <a:pt x="4081" y="7739"/>
                  </a:cubicBezTo>
                  <a:cubicBezTo>
                    <a:pt x="3545" y="10352"/>
                    <a:pt x="3902" y="13073"/>
                    <a:pt x="5119" y="15435"/>
                  </a:cubicBezTo>
                  <a:cubicBezTo>
                    <a:pt x="6265" y="17654"/>
                    <a:pt x="7554" y="18800"/>
                    <a:pt x="9057" y="19086"/>
                  </a:cubicBezTo>
                  <a:cubicBezTo>
                    <a:pt x="9361" y="19148"/>
                    <a:pt x="9671" y="19178"/>
                    <a:pt x="9988" y="19178"/>
                  </a:cubicBezTo>
                  <a:cubicBezTo>
                    <a:pt x="11501" y="19178"/>
                    <a:pt x="13170" y="18499"/>
                    <a:pt x="15035" y="17404"/>
                  </a:cubicBezTo>
                  <a:cubicBezTo>
                    <a:pt x="17970" y="15793"/>
                    <a:pt x="20118" y="13073"/>
                    <a:pt x="20941" y="9851"/>
                  </a:cubicBezTo>
                  <a:cubicBezTo>
                    <a:pt x="22780" y="2402"/>
                    <a:pt x="12949" y="1"/>
                    <a:pt x="8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69"/>
            <p:cNvSpPr/>
            <p:nvPr/>
          </p:nvSpPr>
          <p:spPr>
            <a:xfrm>
              <a:off x="3383825" y="1559400"/>
              <a:ext cx="212100" cy="196900"/>
            </a:xfrm>
            <a:custGeom>
              <a:rect b="b" l="l" r="r" t="t"/>
              <a:pathLst>
                <a:path extrusionOk="0" h="7876" w="8484">
                  <a:moveTo>
                    <a:pt x="8483" y="0"/>
                  </a:moveTo>
                  <a:cubicBezTo>
                    <a:pt x="8197" y="0"/>
                    <a:pt x="7946" y="36"/>
                    <a:pt x="7696" y="108"/>
                  </a:cubicBezTo>
                  <a:cubicBezTo>
                    <a:pt x="5584" y="895"/>
                    <a:pt x="0" y="5119"/>
                    <a:pt x="322" y="5656"/>
                  </a:cubicBezTo>
                  <a:cubicBezTo>
                    <a:pt x="644" y="6193"/>
                    <a:pt x="4116" y="7660"/>
                    <a:pt x="4081" y="7732"/>
                  </a:cubicBezTo>
                  <a:cubicBezTo>
                    <a:pt x="4045" y="7768"/>
                    <a:pt x="4045" y="7803"/>
                    <a:pt x="4045" y="7875"/>
                  </a:cubicBezTo>
                  <a:cubicBezTo>
                    <a:pt x="5119" y="4403"/>
                    <a:pt x="7302" y="1611"/>
                    <a:pt x="8483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69"/>
            <p:cNvSpPr/>
            <p:nvPr/>
          </p:nvSpPr>
          <p:spPr>
            <a:xfrm>
              <a:off x="3383825" y="1558275"/>
              <a:ext cx="481450" cy="479500"/>
            </a:xfrm>
            <a:custGeom>
              <a:rect b="b" l="l" r="r" t="t"/>
              <a:pathLst>
                <a:path extrusionOk="0" h="19180" w="19258">
                  <a:moveTo>
                    <a:pt x="8953" y="0"/>
                  </a:moveTo>
                  <a:cubicBezTo>
                    <a:pt x="8521" y="0"/>
                    <a:pt x="8108" y="64"/>
                    <a:pt x="7696" y="153"/>
                  </a:cubicBezTo>
                  <a:cubicBezTo>
                    <a:pt x="5584" y="940"/>
                    <a:pt x="0" y="5164"/>
                    <a:pt x="322" y="5701"/>
                  </a:cubicBezTo>
                  <a:cubicBezTo>
                    <a:pt x="644" y="6238"/>
                    <a:pt x="4081" y="7777"/>
                    <a:pt x="4081" y="7777"/>
                  </a:cubicBezTo>
                  <a:cubicBezTo>
                    <a:pt x="3544" y="10354"/>
                    <a:pt x="3937" y="13075"/>
                    <a:pt x="5119" y="15473"/>
                  </a:cubicBezTo>
                  <a:cubicBezTo>
                    <a:pt x="6300" y="17656"/>
                    <a:pt x="7589" y="18802"/>
                    <a:pt x="9092" y="19088"/>
                  </a:cubicBezTo>
                  <a:cubicBezTo>
                    <a:pt x="9396" y="19150"/>
                    <a:pt x="9706" y="19180"/>
                    <a:pt x="10023" y="19180"/>
                  </a:cubicBezTo>
                  <a:cubicBezTo>
                    <a:pt x="11536" y="19180"/>
                    <a:pt x="13205" y="18501"/>
                    <a:pt x="15070" y="17406"/>
                  </a:cubicBezTo>
                  <a:cubicBezTo>
                    <a:pt x="16752" y="16475"/>
                    <a:pt x="18184" y="15186"/>
                    <a:pt x="19258" y="13611"/>
                  </a:cubicBezTo>
                  <a:lnTo>
                    <a:pt x="19258" y="13611"/>
                  </a:lnTo>
                  <a:cubicBezTo>
                    <a:pt x="17609" y="14835"/>
                    <a:pt x="15386" y="16078"/>
                    <a:pt x="13178" y="16078"/>
                  </a:cubicBezTo>
                  <a:cubicBezTo>
                    <a:pt x="12415" y="16078"/>
                    <a:pt x="11653" y="15930"/>
                    <a:pt x="10917" y="15580"/>
                  </a:cubicBezTo>
                  <a:cubicBezTo>
                    <a:pt x="6407" y="13361"/>
                    <a:pt x="8662" y="2336"/>
                    <a:pt x="9235" y="9"/>
                  </a:cubicBezTo>
                  <a:cubicBezTo>
                    <a:pt x="9140" y="3"/>
                    <a:pt x="9046" y="0"/>
                    <a:pt x="8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69"/>
            <p:cNvSpPr/>
            <p:nvPr/>
          </p:nvSpPr>
          <p:spPr>
            <a:xfrm>
              <a:off x="3472400" y="1612200"/>
              <a:ext cx="443000" cy="427000"/>
            </a:xfrm>
            <a:custGeom>
              <a:rect b="b" l="l" r="r" t="t"/>
              <a:pathLst>
                <a:path extrusionOk="0" h="17080" w="17720">
                  <a:moveTo>
                    <a:pt x="2757" y="0"/>
                  </a:moveTo>
                  <a:cubicBezTo>
                    <a:pt x="2614" y="215"/>
                    <a:pt x="2471" y="430"/>
                    <a:pt x="2399" y="680"/>
                  </a:cubicBezTo>
                  <a:cubicBezTo>
                    <a:pt x="2184" y="1110"/>
                    <a:pt x="1898" y="1754"/>
                    <a:pt x="1611" y="2506"/>
                  </a:cubicBezTo>
                  <a:cubicBezTo>
                    <a:pt x="824" y="4403"/>
                    <a:pt x="323" y="6407"/>
                    <a:pt x="108" y="8448"/>
                  </a:cubicBezTo>
                  <a:cubicBezTo>
                    <a:pt x="1" y="9557"/>
                    <a:pt x="37" y="10667"/>
                    <a:pt x="287" y="11741"/>
                  </a:cubicBezTo>
                  <a:cubicBezTo>
                    <a:pt x="466" y="12743"/>
                    <a:pt x="896" y="13638"/>
                    <a:pt x="1504" y="14425"/>
                  </a:cubicBezTo>
                  <a:cubicBezTo>
                    <a:pt x="1934" y="14998"/>
                    <a:pt x="2471" y="15463"/>
                    <a:pt x="3079" y="15857"/>
                  </a:cubicBezTo>
                  <a:cubicBezTo>
                    <a:pt x="3294" y="16000"/>
                    <a:pt x="3473" y="16072"/>
                    <a:pt x="3580" y="16144"/>
                  </a:cubicBezTo>
                  <a:lnTo>
                    <a:pt x="3759" y="16251"/>
                  </a:lnTo>
                  <a:cubicBezTo>
                    <a:pt x="3831" y="16287"/>
                    <a:pt x="3902" y="16287"/>
                    <a:pt x="3938" y="16322"/>
                  </a:cubicBezTo>
                  <a:cubicBezTo>
                    <a:pt x="4081" y="16394"/>
                    <a:pt x="4260" y="16466"/>
                    <a:pt x="4475" y="16573"/>
                  </a:cubicBezTo>
                  <a:cubicBezTo>
                    <a:pt x="5155" y="16824"/>
                    <a:pt x="5835" y="16967"/>
                    <a:pt x="6515" y="17038"/>
                  </a:cubicBezTo>
                  <a:cubicBezTo>
                    <a:pt x="6762" y="17066"/>
                    <a:pt x="7011" y="17079"/>
                    <a:pt x="7261" y="17079"/>
                  </a:cubicBezTo>
                  <a:cubicBezTo>
                    <a:pt x="7989" y="17079"/>
                    <a:pt x="8722" y="16965"/>
                    <a:pt x="9415" y="16752"/>
                  </a:cubicBezTo>
                  <a:cubicBezTo>
                    <a:pt x="10489" y="16430"/>
                    <a:pt x="11491" y="15929"/>
                    <a:pt x="12386" y="15249"/>
                  </a:cubicBezTo>
                  <a:cubicBezTo>
                    <a:pt x="13996" y="13996"/>
                    <a:pt x="15392" y="12457"/>
                    <a:pt x="16466" y="10703"/>
                  </a:cubicBezTo>
                  <a:cubicBezTo>
                    <a:pt x="16824" y="10130"/>
                    <a:pt x="17146" y="9557"/>
                    <a:pt x="17433" y="8949"/>
                  </a:cubicBezTo>
                  <a:cubicBezTo>
                    <a:pt x="17540" y="8734"/>
                    <a:pt x="17648" y="8519"/>
                    <a:pt x="17719" y="8269"/>
                  </a:cubicBezTo>
                  <a:cubicBezTo>
                    <a:pt x="17718" y="8268"/>
                    <a:pt x="17716" y="8268"/>
                    <a:pt x="17715" y="8268"/>
                  </a:cubicBezTo>
                  <a:cubicBezTo>
                    <a:pt x="17629" y="8268"/>
                    <a:pt x="17130" y="9224"/>
                    <a:pt x="16216" y="10560"/>
                  </a:cubicBezTo>
                  <a:cubicBezTo>
                    <a:pt x="15070" y="12206"/>
                    <a:pt x="13674" y="13638"/>
                    <a:pt x="12064" y="14819"/>
                  </a:cubicBezTo>
                  <a:cubicBezTo>
                    <a:pt x="11205" y="15428"/>
                    <a:pt x="10274" y="15857"/>
                    <a:pt x="9272" y="16144"/>
                  </a:cubicBezTo>
                  <a:cubicBezTo>
                    <a:pt x="8645" y="16319"/>
                    <a:pt x="8019" y="16407"/>
                    <a:pt x="7392" y="16407"/>
                  </a:cubicBezTo>
                  <a:cubicBezTo>
                    <a:pt x="7124" y="16407"/>
                    <a:pt x="6855" y="16391"/>
                    <a:pt x="6587" y="16358"/>
                  </a:cubicBezTo>
                  <a:cubicBezTo>
                    <a:pt x="5943" y="16251"/>
                    <a:pt x="5334" y="16108"/>
                    <a:pt x="4726" y="15857"/>
                  </a:cubicBezTo>
                  <a:cubicBezTo>
                    <a:pt x="4547" y="15786"/>
                    <a:pt x="4368" y="15678"/>
                    <a:pt x="4260" y="15642"/>
                  </a:cubicBezTo>
                  <a:cubicBezTo>
                    <a:pt x="4189" y="15607"/>
                    <a:pt x="4153" y="15607"/>
                    <a:pt x="4081" y="15571"/>
                  </a:cubicBezTo>
                  <a:lnTo>
                    <a:pt x="3902" y="15463"/>
                  </a:lnTo>
                  <a:cubicBezTo>
                    <a:pt x="3759" y="15392"/>
                    <a:pt x="3616" y="15320"/>
                    <a:pt x="3473" y="15213"/>
                  </a:cubicBezTo>
                  <a:cubicBezTo>
                    <a:pt x="2936" y="14891"/>
                    <a:pt x="2471" y="14497"/>
                    <a:pt x="2041" y="13996"/>
                  </a:cubicBezTo>
                  <a:cubicBezTo>
                    <a:pt x="1504" y="13280"/>
                    <a:pt x="1110" y="12492"/>
                    <a:pt x="896" y="11598"/>
                  </a:cubicBezTo>
                  <a:cubicBezTo>
                    <a:pt x="645" y="10595"/>
                    <a:pt x="573" y="9522"/>
                    <a:pt x="645" y="8483"/>
                  </a:cubicBezTo>
                  <a:cubicBezTo>
                    <a:pt x="824" y="6479"/>
                    <a:pt x="1218" y="4510"/>
                    <a:pt x="1862" y="2613"/>
                  </a:cubicBezTo>
                  <a:cubicBezTo>
                    <a:pt x="2399" y="1038"/>
                    <a:pt x="2829" y="36"/>
                    <a:pt x="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69"/>
            <p:cNvSpPr/>
            <p:nvPr/>
          </p:nvSpPr>
          <p:spPr>
            <a:xfrm>
              <a:off x="3639750" y="1606175"/>
              <a:ext cx="276525" cy="171600"/>
            </a:xfrm>
            <a:custGeom>
              <a:rect b="b" l="l" r="r" t="t"/>
              <a:pathLst>
                <a:path extrusionOk="0" h="6864" w="11061">
                  <a:moveTo>
                    <a:pt x="5715" y="0"/>
                  </a:moveTo>
                  <a:cubicBezTo>
                    <a:pt x="5027" y="0"/>
                    <a:pt x="4329" y="87"/>
                    <a:pt x="3651" y="277"/>
                  </a:cubicBezTo>
                  <a:cubicBezTo>
                    <a:pt x="2864" y="563"/>
                    <a:pt x="2005" y="706"/>
                    <a:pt x="1146" y="742"/>
                  </a:cubicBezTo>
                  <a:cubicBezTo>
                    <a:pt x="895" y="706"/>
                    <a:pt x="609" y="635"/>
                    <a:pt x="358" y="527"/>
                  </a:cubicBezTo>
                  <a:cubicBezTo>
                    <a:pt x="182" y="439"/>
                    <a:pt x="78" y="375"/>
                    <a:pt x="26" y="375"/>
                  </a:cubicBezTo>
                  <a:cubicBezTo>
                    <a:pt x="15" y="375"/>
                    <a:pt x="7" y="378"/>
                    <a:pt x="0" y="384"/>
                  </a:cubicBezTo>
                  <a:cubicBezTo>
                    <a:pt x="0" y="384"/>
                    <a:pt x="72" y="492"/>
                    <a:pt x="215" y="635"/>
                  </a:cubicBezTo>
                  <a:cubicBezTo>
                    <a:pt x="466" y="850"/>
                    <a:pt x="752" y="957"/>
                    <a:pt x="1074" y="1029"/>
                  </a:cubicBezTo>
                  <a:cubicBezTo>
                    <a:pt x="1274" y="1076"/>
                    <a:pt x="1492" y="1096"/>
                    <a:pt x="1721" y="1096"/>
                  </a:cubicBezTo>
                  <a:cubicBezTo>
                    <a:pt x="2354" y="1096"/>
                    <a:pt x="3076" y="945"/>
                    <a:pt x="3759" y="814"/>
                  </a:cubicBezTo>
                  <a:cubicBezTo>
                    <a:pt x="4273" y="702"/>
                    <a:pt x="4788" y="646"/>
                    <a:pt x="5311" y="646"/>
                  </a:cubicBezTo>
                  <a:cubicBezTo>
                    <a:pt x="5625" y="646"/>
                    <a:pt x="5942" y="666"/>
                    <a:pt x="6264" y="706"/>
                  </a:cubicBezTo>
                  <a:cubicBezTo>
                    <a:pt x="6515" y="742"/>
                    <a:pt x="6766" y="814"/>
                    <a:pt x="7016" y="921"/>
                  </a:cubicBezTo>
                  <a:lnTo>
                    <a:pt x="7302" y="1029"/>
                  </a:lnTo>
                  <a:lnTo>
                    <a:pt x="7589" y="1136"/>
                  </a:lnTo>
                  <a:cubicBezTo>
                    <a:pt x="7696" y="1172"/>
                    <a:pt x="7804" y="1243"/>
                    <a:pt x="7911" y="1279"/>
                  </a:cubicBezTo>
                  <a:cubicBezTo>
                    <a:pt x="8054" y="1351"/>
                    <a:pt x="8162" y="1458"/>
                    <a:pt x="8305" y="1530"/>
                  </a:cubicBezTo>
                  <a:cubicBezTo>
                    <a:pt x="8985" y="1995"/>
                    <a:pt x="9558" y="2604"/>
                    <a:pt x="9987" y="3319"/>
                  </a:cubicBezTo>
                  <a:cubicBezTo>
                    <a:pt x="10417" y="4035"/>
                    <a:pt x="10703" y="4859"/>
                    <a:pt x="10739" y="5682"/>
                  </a:cubicBezTo>
                  <a:cubicBezTo>
                    <a:pt x="10739" y="6076"/>
                    <a:pt x="10775" y="6469"/>
                    <a:pt x="10810" y="6863"/>
                  </a:cubicBezTo>
                  <a:cubicBezTo>
                    <a:pt x="10989" y="6505"/>
                    <a:pt x="11061" y="6076"/>
                    <a:pt x="11061" y="5682"/>
                  </a:cubicBezTo>
                  <a:cubicBezTo>
                    <a:pt x="11061" y="4751"/>
                    <a:pt x="10882" y="3856"/>
                    <a:pt x="10452" y="3033"/>
                  </a:cubicBezTo>
                  <a:cubicBezTo>
                    <a:pt x="10023" y="2210"/>
                    <a:pt x="9414" y="1494"/>
                    <a:pt x="8663" y="957"/>
                  </a:cubicBezTo>
                  <a:cubicBezTo>
                    <a:pt x="8520" y="850"/>
                    <a:pt x="8376" y="742"/>
                    <a:pt x="8233" y="671"/>
                  </a:cubicBezTo>
                  <a:cubicBezTo>
                    <a:pt x="8126" y="599"/>
                    <a:pt x="8018" y="527"/>
                    <a:pt x="7875" y="456"/>
                  </a:cubicBezTo>
                  <a:lnTo>
                    <a:pt x="7625" y="313"/>
                  </a:lnTo>
                  <a:lnTo>
                    <a:pt x="7267" y="205"/>
                  </a:lnTo>
                  <a:cubicBezTo>
                    <a:pt x="6980" y="134"/>
                    <a:pt x="6694" y="62"/>
                    <a:pt x="6372" y="26"/>
                  </a:cubicBezTo>
                  <a:cubicBezTo>
                    <a:pt x="6155" y="9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69"/>
            <p:cNvSpPr/>
            <p:nvPr/>
          </p:nvSpPr>
          <p:spPr>
            <a:xfrm>
              <a:off x="3439300" y="1550450"/>
              <a:ext cx="375875" cy="102025"/>
            </a:xfrm>
            <a:custGeom>
              <a:rect b="b" l="l" r="r" t="t"/>
              <a:pathLst>
                <a:path extrusionOk="0" h="4081" w="15035">
                  <a:moveTo>
                    <a:pt x="6873" y="0"/>
                  </a:moveTo>
                  <a:cubicBezTo>
                    <a:pt x="6730" y="36"/>
                    <a:pt x="6587" y="36"/>
                    <a:pt x="6443" y="72"/>
                  </a:cubicBezTo>
                  <a:cubicBezTo>
                    <a:pt x="6264" y="108"/>
                    <a:pt x="6050" y="143"/>
                    <a:pt x="5871" y="179"/>
                  </a:cubicBezTo>
                  <a:cubicBezTo>
                    <a:pt x="4940" y="430"/>
                    <a:pt x="4009" y="859"/>
                    <a:pt x="3186" y="1396"/>
                  </a:cubicBezTo>
                  <a:cubicBezTo>
                    <a:pt x="2399" y="1933"/>
                    <a:pt x="1611" y="2506"/>
                    <a:pt x="895" y="3150"/>
                  </a:cubicBezTo>
                  <a:cubicBezTo>
                    <a:pt x="573" y="3437"/>
                    <a:pt x="251" y="3723"/>
                    <a:pt x="0" y="4081"/>
                  </a:cubicBezTo>
                  <a:cubicBezTo>
                    <a:pt x="394" y="3902"/>
                    <a:pt x="788" y="3687"/>
                    <a:pt x="1110" y="3401"/>
                  </a:cubicBezTo>
                  <a:cubicBezTo>
                    <a:pt x="1897" y="2828"/>
                    <a:pt x="2685" y="2327"/>
                    <a:pt x="3508" y="1862"/>
                  </a:cubicBezTo>
                  <a:cubicBezTo>
                    <a:pt x="4296" y="1396"/>
                    <a:pt x="5155" y="1074"/>
                    <a:pt x="6085" y="859"/>
                  </a:cubicBezTo>
                  <a:cubicBezTo>
                    <a:pt x="6229" y="824"/>
                    <a:pt x="6408" y="788"/>
                    <a:pt x="6587" y="788"/>
                  </a:cubicBezTo>
                  <a:cubicBezTo>
                    <a:pt x="6694" y="752"/>
                    <a:pt x="6837" y="752"/>
                    <a:pt x="6945" y="752"/>
                  </a:cubicBezTo>
                  <a:lnTo>
                    <a:pt x="7625" y="752"/>
                  </a:lnTo>
                  <a:cubicBezTo>
                    <a:pt x="7839" y="752"/>
                    <a:pt x="8162" y="788"/>
                    <a:pt x="8519" y="824"/>
                  </a:cubicBezTo>
                  <a:cubicBezTo>
                    <a:pt x="9271" y="895"/>
                    <a:pt x="10309" y="1003"/>
                    <a:pt x="11311" y="1182"/>
                  </a:cubicBezTo>
                  <a:cubicBezTo>
                    <a:pt x="12242" y="1325"/>
                    <a:pt x="13137" y="1611"/>
                    <a:pt x="13996" y="1969"/>
                  </a:cubicBezTo>
                  <a:cubicBezTo>
                    <a:pt x="14175" y="2076"/>
                    <a:pt x="14318" y="2148"/>
                    <a:pt x="14461" y="2255"/>
                  </a:cubicBezTo>
                  <a:lnTo>
                    <a:pt x="14748" y="2470"/>
                  </a:lnTo>
                  <a:cubicBezTo>
                    <a:pt x="14891" y="2649"/>
                    <a:pt x="14998" y="2756"/>
                    <a:pt x="14998" y="2756"/>
                  </a:cubicBezTo>
                  <a:cubicBezTo>
                    <a:pt x="15034" y="2721"/>
                    <a:pt x="14998" y="2613"/>
                    <a:pt x="14855" y="2399"/>
                  </a:cubicBezTo>
                  <a:cubicBezTo>
                    <a:pt x="14819" y="2291"/>
                    <a:pt x="14712" y="2184"/>
                    <a:pt x="14605" y="2076"/>
                  </a:cubicBezTo>
                  <a:cubicBezTo>
                    <a:pt x="14461" y="1933"/>
                    <a:pt x="14318" y="1826"/>
                    <a:pt x="14139" y="1718"/>
                  </a:cubicBezTo>
                  <a:cubicBezTo>
                    <a:pt x="13316" y="1217"/>
                    <a:pt x="12385" y="859"/>
                    <a:pt x="11455" y="680"/>
                  </a:cubicBezTo>
                  <a:cubicBezTo>
                    <a:pt x="10417" y="394"/>
                    <a:pt x="9379" y="251"/>
                    <a:pt x="8591" y="143"/>
                  </a:cubicBezTo>
                  <a:cubicBezTo>
                    <a:pt x="8197" y="72"/>
                    <a:pt x="7911" y="36"/>
                    <a:pt x="7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69"/>
            <p:cNvSpPr/>
            <p:nvPr/>
          </p:nvSpPr>
          <p:spPr>
            <a:xfrm>
              <a:off x="2618700" y="2317350"/>
              <a:ext cx="272950" cy="243950"/>
            </a:xfrm>
            <a:custGeom>
              <a:rect b="b" l="l" r="r" t="t"/>
              <a:pathLst>
                <a:path extrusionOk="0" h="9758" w="10918">
                  <a:moveTo>
                    <a:pt x="1898" y="0"/>
                  </a:moveTo>
                  <a:cubicBezTo>
                    <a:pt x="1575" y="287"/>
                    <a:pt x="1253" y="609"/>
                    <a:pt x="1003" y="967"/>
                  </a:cubicBezTo>
                  <a:cubicBezTo>
                    <a:pt x="716" y="1325"/>
                    <a:pt x="466" y="1754"/>
                    <a:pt x="287" y="2148"/>
                  </a:cubicBezTo>
                  <a:cubicBezTo>
                    <a:pt x="36" y="2685"/>
                    <a:pt x="0" y="3258"/>
                    <a:pt x="144" y="3830"/>
                  </a:cubicBezTo>
                  <a:cubicBezTo>
                    <a:pt x="287" y="4367"/>
                    <a:pt x="537" y="4868"/>
                    <a:pt x="895" y="5298"/>
                  </a:cubicBezTo>
                  <a:cubicBezTo>
                    <a:pt x="1182" y="5656"/>
                    <a:pt x="1504" y="6014"/>
                    <a:pt x="1826" y="6336"/>
                  </a:cubicBezTo>
                  <a:cubicBezTo>
                    <a:pt x="2112" y="6587"/>
                    <a:pt x="2399" y="6837"/>
                    <a:pt x="2578" y="6980"/>
                  </a:cubicBezTo>
                  <a:lnTo>
                    <a:pt x="2828" y="7195"/>
                  </a:lnTo>
                  <a:lnTo>
                    <a:pt x="3150" y="7446"/>
                  </a:lnTo>
                  <a:lnTo>
                    <a:pt x="3473" y="7696"/>
                  </a:lnTo>
                  <a:lnTo>
                    <a:pt x="3938" y="7983"/>
                  </a:lnTo>
                  <a:cubicBezTo>
                    <a:pt x="4797" y="8519"/>
                    <a:pt x="5728" y="8913"/>
                    <a:pt x="6658" y="9200"/>
                  </a:cubicBezTo>
                  <a:lnTo>
                    <a:pt x="7446" y="9414"/>
                  </a:lnTo>
                  <a:cubicBezTo>
                    <a:pt x="7696" y="9486"/>
                    <a:pt x="7983" y="9522"/>
                    <a:pt x="8197" y="9557"/>
                  </a:cubicBezTo>
                  <a:cubicBezTo>
                    <a:pt x="8663" y="9665"/>
                    <a:pt x="9128" y="9701"/>
                    <a:pt x="9593" y="9736"/>
                  </a:cubicBezTo>
                  <a:cubicBezTo>
                    <a:pt x="9751" y="9750"/>
                    <a:pt x="9913" y="9758"/>
                    <a:pt x="10076" y="9758"/>
                  </a:cubicBezTo>
                  <a:cubicBezTo>
                    <a:pt x="10359" y="9758"/>
                    <a:pt x="10646" y="9733"/>
                    <a:pt x="10918" y="9665"/>
                  </a:cubicBezTo>
                  <a:cubicBezTo>
                    <a:pt x="10488" y="9557"/>
                    <a:pt x="10059" y="9486"/>
                    <a:pt x="9593" y="9450"/>
                  </a:cubicBezTo>
                  <a:cubicBezTo>
                    <a:pt x="9236" y="9343"/>
                    <a:pt x="8734" y="9307"/>
                    <a:pt x="8305" y="9164"/>
                  </a:cubicBezTo>
                  <a:cubicBezTo>
                    <a:pt x="8054" y="9092"/>
                    <a:pt x="7804" y="9056"/>
                    <a:pt x="7553" y="8949"/>
                  </a:cubicBezTo>
                  <a:lnTo>
                    <a:pt x="6837" y="8698"/>
                  </a:lnTo>
                  <a:cubicBezTo>
                    <a:pt x="5942" y="8376"/>
                    <a:pt x="5083" y="7947"/>
                    <a:pt x="4332" y="7410"/>
                  </a:cubicBezTo>
                  <a:lnTo>
                    <a:pt x="3866" y="7123"/>
                  </a:lnTo>
                  <a:lnTo>
                    <a:pt x="3544" y="6837"/>
                  </a:lnTo>
                  <a:lnTo>
                    <a:pt x="3294" y="6622"/>
                  </a:lnTo>
                  <a:lnTo>
                    <a:pt x="3007" y="6408"/>
                  </a:lnTo>
                  <a:cubicBezTo>
                    <a:pt x="2828" y="6264"/>
                    <a:pt x="2578" y="6050"/>
                    <a:pt x="2256" y="5799"/>
                  </a:cubicBezTo>
                  <a:cubicBezTo>
                    <a:pt x="1933" y="5548"/>
                    <a:pt x="1611" y="5226"/>
                    <a:pt x="1325" y="4904"/>
                  </a:cubicBezTo>
                  <a:cubicBezTo>
                    <a:pt x="1003" y="4546"/>
                    <a:pt x="752" y="4152"/>
                    <a:pt x="609" y="3687"/>
                  </a:cubicBezTo>
                  <a:cubicBezTo>
                    <a:pt x="466" y="3222"/>
                    <a:pt x="466" y="2757"/>
                    <a:pt x="645" y="2327"/>
                  </a:cubicBezTo>
                  <a:cubicBezTo>
                    <a:pt x="788" y="1897"/>
                    <a:pt x="1003" y="1504"/>
                    <a:pt x="1217" y="1146"/>
                  </a:cubicBezTo>
                  <a:cubicBezTo>
                    <a:pt x="1468" y="788"/>
                    <a:pt x="1719" y="394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4091" name="Google Shape;4091;p69"/>
          <p:cNvGraphicFramePr/>
          <p:nvPr/>
        </p:nvGraphicFramePr>
        <p:xfrm>
          <a:off x="4114825" y="99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{9D83D228-1432-4E74-B69A-203D39D31282}</a:tableStyleId>
              </a:tblPr>
              <a:tblGrid>
                <a:gridCol w="2390350"/>
                <a:gridCol w="2390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ID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Prioridade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RNF-01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Alta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RNF-02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Alta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RNF-03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Média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RNF-04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Alta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92" name="Google Shape;4092;p69"/>
          <p:cNvSpPr txBox="1"/>
          <p:nvPr/>
        </p:nvSpPr>
        <p:spPr>
          <a:xfrm>
            <a:off x="4506925" y="1159700"/>
            <a:ext cx="36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6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p70"/>
          <p:cNvSpPr txBox="1"/>
          <p:nvPr>
            <p:ph type="title"/>
          </p:nvPr>
        </p:nvSpPr>
        <p:spPr>
          <a:xfrm>
            <a:off x="-606450" y="1855900"/>
            <a:ext cx="6073500" cy="8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RESTRIÇÕES</a:t>
            </a:r>
            <a:endParaRPr/>
          </a:p>
        </p:txBody>
      </p:sp>
      <p:sp>
        <p:nvSpPr>
          <p:cNvPr id="4098" name="Google Shape;4098;p70"/>
          <p:cNvSpPr txBox="1"/>
          <p:nvPr/>
        </p:nvSpPr>
        <p:spPr>
          <a:xfrm>
            <a:off x="244300" y="1855900"/>
            <a:ext cx="583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4099" name="Google Shape;4099;p70"/>
          <p:cNvGrpSpPr/>
          <p:nvPr/>
        </p:nvGrpSpPr>
        <p:grpSpPr>
          <a:xfrm>
            <a:off x="210312" y="3246120"/>
            <a:ext cx="2925833" cy="1590346"/>
            <a:chOff x="1212850" y="1507500"/>
            <a:chExt cx="3208150" cy="1743800"/>
          </a:xfrm>
        </p:grpSpPr>
        <p:sp>
          <p:nvSpPr>
            <p:cNvPr id="4100" name="Google Shape;4100;p70"/>
            <p:cNvSpPr/>
            <p:nvPr/>
          </p:nvSpPr>
          <p:spPr>
            <a:xfrm>
              <a:off x="1212850" y="2259225"/>
              <a:ext cx="3208150" cy="992075"/>
            </a:xfrm>
            <a:custGeom>
              <a:rect b="b" l="l" r="r" t="t"/>
              <a:pathLst>
                <a:path extrusionOk="0" h="39683" w="128326">
                  <a:moveTo>
                    <a:pt x="18901" y="0"/>
                  </a:moveTo>
                  <a:cubicBezTo>
                    <a:pt x="17266" y="0"/>
                    <a:pt x="14994" y="613"/>
                    <a:pt x="11527" y="2218"/>
                  </a:cubicBezTo>
                  <a:cubicBezTo>
                    <a:pt x="1" y="7587"/>
                    <a:pt x="6444" y="18326"/>
                    <a:pt x="9844" y="22335"/>
                  </a:cubicBezTo>
                  <a:cubicBezTo>
                    <a:pt x="13209" y="26379"/>
                    <a:pt x="6158" y="31462"/>
                    <a:pt x="10668" y="36294"/>
                  </a:cubicBezTo>
                  <a:cubicBezTo>
                    <a:pt x="12962" y="38752"/>
                    <a:pt x="35863" y="39682"/>
                    <a:pt x="59293" y="39682"/>
                  </a:cubicBezTo>
                  <a:cubicBezTo>
                    <a:pt x="81924" y="39682"/>
                    <a:pt x="105049" y="38815"/>
                    <a:pt x="110571" y="37619"/>
                  </a:cubicBezTo>
                  <a:cubicBezTo>
                    <a:pt x="121846" y="35221"/>
                    <a:pt x="117623" y="30138"/>
                    <a:pt x="119878" y="26093"/>
                  </a:cubicBezTo>
                  <a:cubicBezTo>
                    <a:pt x="122133" y="22084"/>
                    <a:pt x="128325" y="8912"/>
                    <a:pt x="121560" y="4079"/>
                  </a:cubicBezTo>
                  <a:cubicBezTo>
                    <a:pt x="118969" y="2232"/>
                    <a:pt x="116256" y="1664"/>
                    <a:pt x="113898" y="1664"/>
                  </a:cubicBezTo>
                  <a:cubicBezTo>
                    <a:pt x="110134" y="1664"/>
                    <a:pt x="107278" y="3113"/>
                    <a:pt x="107278" y="3113"/>
                  </a:cubicBezTo>
                  <a:cubicBezTo>
                    <a:pt x="107278" y="3113"/>
                    <a:pt x="61748" y="5995"/>
                    <a:pt x="39116" y="5995"/>
                  </a:cubicBezTo>
                  <a:cubicBezTo>
                    <a:pt x="32773" y="5995"/>
                    <a:pt x="28228" y="5769"/>
                    <a:pt x="26990" y="5189"/>
                  </a:cubicBezTo>
                  <a:cubicBezTo>
                    <a:pt x="23061" y="3312"/>
                    <a:pt x="22701" y="0"/>
                    <a:pt x="18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70"/>
            <p:cNvSpPr/>
            <p:nvPr/>
          </p:nvSpPr>
          <p:spPr>
            <a:xfrm>
              <a:off x="1637475" y="2367150"/>
              <a:ext cx="2596025" cy="679925"/>
            </a:xfrm>
            <a:custGeom>
              <a:rect b="b" l="l" r="r" t="t"/>
              <a:pathLst>
                <a:path extrusionOk="0" h="27197" w="103841">
                  <a:moveTo>
                    <a:pt x="97982" y="0"/>
                  </a:moveTo>
                  <a:cubicBezTo>
                    <a:pt x="95139" y="0"/>
                    <a:pt x="92321" y="827"/>
                    <a:pt x="89469" y="827"/>
                  </a:cubicBezTo>
                  <a:cubicBezTo>
                    <a:pt x="89213" y="827"/>
                    <a:pt x="88956" y="821"/>
                    <a:pt x="88700" y="806"/>
                  </a:cubicBezTo>
                  <a:cubicBezTo>
                    <a:pt x="87597" y="744"/>
                    <a:pt x="86495" y="705"/>
                    <a:pt x="85385" y="705"/>
                  </a:cubicBezTo>
                  <a:cubicBezTo>
                    <a:pt x="84585" y="705"/>
                    <a:pt x="83782" y="725"/>
                    <a:pt x="82973" y="770"/>
                  </a:cubicBezTo>
                  <a:cubicBezTo>
                    <a:pt x="78570" y="1021"/>
                    <a:pt x="74131" y="1236"/>
                    <a:pt x="69728" y="1486"/>
                  </a:cubicBezTo>
                  <a:cubicBezTo>
                    <a:pt x="59097" y="2023"/>
                    <a:pt x="48466" y="2524"/>
                    <a:pt x="37835" y="2811"/>
                  </a:cubicBezTo>
                  <a:cubicBezTo>
                    <a:pt x="33557" y="2947"/>
                    <a:pt x="29299" y="3062"/>
                    <a:pt x="25047" y="3062"/>
                  </a:cubicBezTo>
                  <a:cubicBezTo>
                    <a:pt x="23713" y="3062"/>
                    <a:pt x="22380" y="3051"/>
                    <a:pt x="21047" y="3025"/>
                  </a:cubicBezTo>
                  <a:cubicBezTo>
                    <a:pt x="18900" y="2967"/>
                    <a:pt x="16681" y="2739"/>
                    <a:pt x="14528" y="2739"/>
                  </a:cubicBezTo>
                  <a:cubicBezTo>
                    <a:pt x="14060" y="2739"/>
                    <a:pt x="13596" y="2749"/>
                    <a:pt x="13137" y="2775"/>
                  </a:cubicBezTo>
                  <a:cubicBezTo>
                    <a:pt x="12963" y="2782"/>
                    <a:pt x="12797" y="2786"/>
                    <a:pt x="12637" y="2786"/>
                  </a:cubicBezTo>
                  <a:cubicBezTo>
                    <a:pt x="10534" y="2786"/>
                    <a:pt x="9606" y="2149"/>
                    <a:pt x="7410" y="1450"/>
                  </a:cubicBezTo>
                  <a:cubicBezTo>
                    <a:pt x="6464" y="1151"/>
                    <a:pt x="5206" y="895"/>
                    <a:pt x="4067" y="895"/>
                  </a:cubicBezTo>
                  <a:cubicBezTo>
                    <a:pt x="3439" y="895"/>
                    <a:pt x="2846" y="973"/>
                    <a:pt x="2363" y="1164"/>
                  </a:cubicBezTo>
                  <a:cubicBezTo>
                    <a:pt x="0" y="2131"/>
                    <a:pt x="36" y="4171"/>
                    <a:pt x="358" y="6354"/>
                  </a:cubicBezTo>
                  <a:cubicBezTo>
                    <a:pt x="644" y="8538"/>
                    <a:pt x="465" y="10685"/>
                    <a:pt x="1038" y="12797"/>
                  </a:cubicBezTo>
                  <a:cubicBezTo>
                    <a:pt x="2112" y="16985"/>
                    <a:pt x="4081" y="22784"/>
                    <a:pt x="7445" y="25755"/>
                  </a:cubicBezTo>
                  <a:cubicBezTo>
                    <a:pt x="8756" y="26907"/>
                    <a:pt x="11451" y="27196"/>
                    <a:pt x="14454" y="27196"/>
                  </a:cubicBezTo>
                  <a:cubicBezTo>
                    <a:pt x="17480" y="27196"/>
                    <a:pt x="20817" y="26903"/>
                    <a:pt x="23365" y="26903"/>
                  </a:cubicBezTo>
                  <a:cubicBezTo>
                    <a:pt x="24024" y="26903"/>
                    <a:pt x="24630" y="26923"/>
                    <a:pt x="25164" y="26972"/>
                  </a:cubicBezTo>
                  <a:cubicBezTo>
                    <a:pt x="26108" y="27052"/>
                    <a:pt x="27443" y="27082"/>
                    <a:pt x="29044" y="27082"/>
                  </a:cubicBezTo>
                  <a:cubicBezTo>
                    <a:pt x="33730" y="27082"/>
                    <a:pt x="40692" y="26827"/>
                    <a:pt x="46793" y="26827"/>
                  </a:cubicBezTo>
                  <a:cubicBezTo>
                    <a:pt x="48877" y="26827"/>
                    <a:pt x="50860" y="26856"/>
                    <a:pt x="52618" y="26936"/>
                  </a:cubicBezTo>
                  <a:cubicBezTo>
                    <a:pt x="53734" y="26987"/>
                    <a:pt x="55192" y="27011"/>
                    <a:pt x="56894" y="27011"/>
                  </a:cubicBezTo>
                  <a:cubicBezTo>
                    <a:pt x="68408" y="27011"/>
                    <a:pt x="91085" y="25886"/>
                    <a:pt x="94391" y="24108"/>
                  </a:cubicBezTo>
                  <a:cubicBezTo>
                    <a:pt x="98221" y="22104"/>
                    <a:pt x="95035" y="10650"/>
                    <a:pt x="96109" y="7822"/>
                  </a:cubicBezTo>
                  <a:cubicBezTo>
                    <a:pt x="97111" y="5137"/>
                    <a:pt x="100333" y="4672"/>
                    <a:pt x="102087" y="2918"/>
                  </a:cubicBezTo>
                  <a:cubicBezTo>
                    <a:pt x="103841" y="1164"/>
                    <a:pt x="102123" y="484"/>
                    <a:pt x="100011" y="162"/>
                  </a:cubicBezTo>
                  <a:cubicBezTo>
                    <a:pt x="99333" y="47"/>
                    <a:pt x="98657" y="0"/>
                    <a:pt x="979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70"/>
            <p:cNvSpPr/>
            <p:nvPr/>
          </p:nvSpPr>
          <p:spPr>
            <a:xfrm>
              <a:off x="1276400" y="2406825"/>
              <a:ext cx="3112375" cy="844475"/>
            </a:xfrm>
            <a:custGeom>
              <a:rect b="b" l="l" r="r" t="t"/>
              <a:pathLst>
                <a:path extrusionOk="0" h="33779" w="124495">
                  <a:moveTo>
                    <a:pt x="120772" y="1"/>
                  </a:moveTo>
                  <a:cubicBezTo>
                    <a:pt x="120951" y="2864"/>
                    <a:pt x="120951" y="7518"/>
                    <a:pt x="119519" y="10524"/>
                  </a:cubicBezTo>
                  <a:cubicBezTo>
                    <a:pt x="117300" y="15178"/>
                    <a:pt x="114687" y="17576"/>
                    <a:pt x="114687" y="20189"/>
                  </a:cubicBezTo>
                  <a:cubicBezTo>
                    <a:pt x="114687" y="22802"/>
                    <a:pt x="114293" y="26811"/>
                    <a:pt x="109640" y="28028"/>
                  </a:cubicBezTo>
                  <a:cubicBezTo>
                    <a:pt x="105859" y="29024"/>
                    <a:pt x="68370" y="30956"/>
                    <a:pt x="43528" y="30956"/>
                  </a:cubicBezTo>
                  <a:cubicBezTo>
                    <a:pt x="38027" y="30956"/>
                    <a:pt x="33145" y="30862"/>
                    <a:pt x="29388" y="30641"/>
                  </a:cubicBezTo>
                  <a:cubicBezTo>
                    <a:pt x="8663" y="29424"/>
                    <a:pt x="9271" y="25236"/>
                    <a:pt x="9665" y="20976"/>
                  </a:cubicBezTo>
                  <a:cubicBezTo>
                    <a:pt x="10094" y="16753"/>
                    <a:pt x="9271" y="16753"/>
                    <a:pt x="5656" y="10131"/>
                  </a:cubicBezTo>
                  <a:cubicBezTo>
                    <a:pt x="3508" y="6193"/>
                    <a:pt x="3186" y="2972"/>
                    <a:pt x="3938" y="251"/>
                  </a:cubicBezTo>
                  <a:lnTo>
                    <a:pt x="3938" y="251"/>
                  </a:lnTo>
                  <a:cubicBezTo>
                    <a:pt x="0" y="5871"/>
                    <a:pt x="4618" y="13245"/>
                    <a:pt x="7302" y="16431"/>
                  </a:cubicBezTo>
                  <a:cubicBezTo>
                    <a:pt x="10667" y="20475"/>
                    <a:pt x="3651" y="25558"/>
                    <a:pt x="8126" y="30390"/>
                  </a:cubicBezTo>
                  <a:cubicBezTo>
                    <a:pt x="10420" y="32848"/>
                    <a:pt x="33321" y="33778"/>
                    <a:pt x="56756" y="33778"/>
                  </a:cubicBezTo>
                  <a:cubicBezTo>
                    <a:pt x="79392" y="33778"/>
                    <a:pt x="102525" y="32911"/>
                    <a:pt x="108065" y="31715"/>
                  </a:cubicBezTo>
                  <a:cubicBezTo>
                    <a:pt x="119304" y="29317"/>
                    <a:pt x="115116" y="24234"/>
                    <a:pt x="117336" y="20189"/>
                  </a:cubicBezTo>
                  <a:cubicBezTo>
                    <a:pt x="119340" y="16609"/>
                    <a:pt x="124495" y="5728"/>
                    <a:pt x="120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70"/>
            <p:cNvSpPr/>
            <p:nvPr/>
          </p:nvSpPr>
          <p:spPr>
            <a:xfrm>
              <a:off x="1704150" y="2783800"/>
              <a:ext cx="2269400" cy="229125"/>
            </a:xfrm>
            <a:custGeom>
              <a:rect b="b" l="l" r="r" t="t"/>
              <a:pathLst>
                <a:path extrusionOk="0" h="9165" w="90776">
                  <a:moveTo>
                    <a:pt x="37752" y="1"/>
                  </a:moveTo>
                  <a:cubicBezTo>
                    <a:pt x="17416" y="1"/>
                    <a:pt x="4433" y="1134"/>
                    <a:pt x="0" y="5110"/>
                  </a:cubicBezTo>
                  <a:cubicBezTo>
                    <a:pt x="644" y="6076"/>
                    <a:pt x="1396" y="6935"/>
                    <a:pt x="2219" y="7723"/>
                  </a:cubicBezTo>
                  <a:cubicBezTo>
                    <a:pt x="3530" y="8875"/>
                    <a:pt x="6239" y="9164"/>
                    <a:pt x="9255" y="9164"/>
                  </a:cubicBezTo>
                  <a:cubicBezTo>
                    <a:pt x="12293" y="9164"/>
                    <a:pt x="15641" y="8871"/>
                    <a:pt x="18183" y="8871"/>
                  </a:cubicBezTo>
                  <a:cubicBezTo>
                    <a:pt x="18840" y="8871"/>
                    <a:pt x="19444" y="8891"/>
                    <a:pt x="19974" y="8940"/>
                  </a:cubicBezTo>
                  <a:cubicBezTo>
                    <a:pt x="20916" y="9020"/>
                    <a:pt x="22255" y="9050"/>
                    <a:pt x="23864" y="9050"/>
                  </a:cubicBezTo>
                  <a:cubicBezTo>
                    <a:pt x="28420" y="9050"/>
                    <a:pt x="35136" y="8812"/>
                    <a:pt x="41101" y="8812"/>
                  </a:cubicBezTo>
                  <a:cubicBezTo>
                    <a:pt x="43358" y="8812"/>
                    <a:pt x="45508" y="8846"/>
                    <a:pt x="47392" y="8940"/>
                  </a:cubicBezTo>
                  <a:cubicBezTo>
                    <a:pt x="48487" y="8990"/>
                    <a:pt x="49911" y="9014"/>
                    <a:pt x="51572" y="9014"/>
                  </a:cubicBezTo>
                  <a:cubicBezTo>
                    <a:pt x="63061" y="9014"/>
                    <a:pt x="85886" y="7864"/>
                    <a:pt x="89201" y="6112"/>
                  </a:cubicBezTo>
                  <a:cubicBezTo>
                    <a:pt x="90024" y="5683"/>
                    <a:pt x="90525" y="4824"/>
                    <a:pt x="90776" y="3678"/>
                  </a:cubicBezTo>
                  <a:cubicBezTo>
                    <a:pt x="85550" y="2067"/>
                    <a:pt x="76422" y="671"/>
                    <a:pt x="60422" y="313"/>
                  </a:cubicBezTo>
                  <a:cubicBezTo>
                    <a:pt x="52082" y="126"/>
                    <a:pt x="44511" y="1"/>
                    <a:pt x="37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70"/>
            <p:cNvSpPr/>
            <p:nvPr/>
          </p:nvSpPr>
          <p:spPr>
            <a:xfrm>
              <a:off x="1501900" y="2096450"/>
              <a:ext cx="344875" cy="339675"/>
            </a:xfrm>
            <a:custGeom>
              <a:rect b="b" l="l" r="r" t="t"/>
              <a:pathLst>
                <a:path extrusionOk="0" h="13587" w="13795">
                  <a:moveTo>
                    <a:pt x="8979" y="136"/>
                  </a:moveTo>
                  <a:cubicBezTo>
                    <a:pt x="8981" y="137"/>
                    <a:pt x="8983" y="137"/>
                    <a:pt x="8985" y="138"/>
                  </a:cubicBezTo>
                  <a:cubicBezTo>
                    <a:pt x="8983" y="137"/>
                    <a:pt x="8981" y="137"/>
                    <a:pt x="8979" y="136"/>
                  </a:cubicBezTo>
                  <a:close/>
                  <a:moveTo>
                    <a:pt x="8264" y="1"/>
                  </a:moveTo>
                  <a:cubicBezTo>
                    <a:pt x="6552" y="1"/>
                    <a:pt x="4690" y="2098"/>
                    <a:pt x="4690" y="3539"/>
                  </a:cubicBezTo>
                  <a:lnTo>
                    <a:pt x="4690" y="5937"/>
                  </a:lnTo>
                  <a:cubicBezTo>
                    <a:pt x="4690" y="5937"/>
                    <a:pt x="1" y="10769"/>
                    <a:pt x="6157" y="13167"/>
                  </a:cubicBezTo>
                  <a:cubicBezTo>
                    <a:pt x="6732" y="13397"/>
                    <a:pt x="7912" y="13586"/>
                    <a:pt x="9149" y="13586"/>
                  </a:cubicBezTo>
                  <a:cubicBezTo>
                    <a:pt x="11380" y="13586"/>
                    <a:pt x="13795" y="12972"/>
                    <a:pt x="13173" y="10877"/>
                  </a:cubicBezTo>
                  <a:cubicBezTo>
                    <a:pt x="13030" y="10340"/>
                    <a:pt x="11849" y="10018"/>
                    <a:pt x="10990" y="9624"/>
                  </a:cubicBezTo>
                  <a:cubicBezTo>
                    <a:pt x="10811" y="9516"/>
                    <a:pt x="10596" y="9409"/>
                    <a:pt x="10453" y="9266"/>
                  </a:cubicBezTo>
                  <a:cubicBezTo>
                    <a:pt x="9737" y="8514"/>
                    <a:pt x="9164" y="7619"/>
                    <a:pt x="8806" y="6653"/>
                  </a:cubicBezTo>
                  <a:cubicBezTo>
                    <a:pt x="8490" y="5916"/>
                    <a:pt x="8415" y="131"/>
                    <a:pt x="8951" y="131"/>
                  </a:cubicBezTo>
                  <a:cubicBezTo>
                    <a:pt x="8960" y="131"/>
                    <a:pt x="8970" y="132"/>
                    <a:pt x="8979" y="136"/>
                  </a:cubicBezTo>
                  <a:lnTo>
                    <a:pt x="8979" y="136"/>
                  </a:lnTo>
                  <a:cubicBezTo>
                    <a:pt x="8748" y="43"/>
                    <a:pt x="8508" y="1"/>
                    <a:pt x="8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70"/>
            <p:cNvSpPr/>
            <p:nvPr/>
          </p:nvSpPr>
          <p:spPr>
            <a:xfrm>
              <a:off x="1613750" y="2089150"/>
              <a:ext cx="138750" cy="216575"/>
            </a:xfrm>
            <a:custGeom>
              <a:rect b="b" l="l" r="r" t="t"/>
              <a:pathLst>
                <a:path extrusionOk="0" h="8663" w="5550">
                  <a:moveTo>
                    <a:pt x="4762" y="1"/>
                  </a:moveTo>
                  <a:lnTo>
                    <a:pt x="4010" y="72"/>
                  </a:lnTo>
                  <a:lnTo>
                    <a:pt x="3759" y="72"/>
                  </a:lnTo>
                  <a:cubicBezTo>
                    <a:pt x="3688" y="72"/>
                    <a:pt x="3616" y="72"/>
                    <a:pt x="3580" y="108"/>
                  </a:cubicBezTo>
                  <a:cubicBezTo>
                    <a:pt x="3294" y="144"/>
                    <a:pt x="3008" y="215"/>
                    <a:pt x="2757" y="323"/>
                  </a:cubicBezTo>
                  <a:cubicBezTo>
                    <a:pt x="2614" y="359"/>
                    <a:pt x="2471" y="394"/>
                    <a:pt x="2363" y="466"/>
                  </a:cubicBezTo>
                  <a:lnTo>
                    <a:pt x="1970" y="681"/>
                  </a:lnTo>
                  <a:cubicBezTo>
                    <a:pt x="1468" y="1003"/>
                    <a:pt x="1039" y="1397"/>
                    <a:pt x="717" y="1898"/>
                  </a:cubicBezTo>
                  <a:cubicBezTo>
                    <a:pt x="395" y="2435"/>
                    <a:pt x="144" y="3007"/>
                    <a:pt x="72" y="3616"/>
                  </a:cubicBezTo>
                  <a:cubicBezTo>
                    <a:pt x="1" y="4224"/>
                    <a:pt x="37" y="4869"/>
                    <a:pt x="180" y="5477"/>
                  </a:cubicBezTo>
                  <a:cubicBezTo>
                    <a:pt x="359" y="6086"/>
                    <a:pt x="609" y="6658"/>
                    <a:pt x="967" y="7160"/>
                  </a:cubicBezTo>
                  <a:lnTo>
                    <a:pt x="788" y="6694"/>
                  </a:lnTo>
                  <a:cubicBezTo>
                    <a:pt x="609" y="6301"/>
                    <a:pt x="466" y="5871"/>
                    <a:pt x="395" y="5441"/>
                  </a:cubicBezTo>
                  <a:cubicBezTo>
                    <a:pt x="287" y="4797"/>
                    <a:pt x="323" y="4117"/>
                    <a:pt x="502" y="3509"/>
                  </a:cubicBezTo>
                  <a:cubicBezTo>
                    <a:pt x="717" y="2721"/>
                    <a:pt x="1146" y="2041"/>
                    <a:pt x="1755" y="1504"/>
                  </a:cubicBezTo>
                  <a:cubicBezTo>
                    <a:pt x="2113" y="1253"/>
                    <a:pt x="2507" y="1039"/>
                    <a:pt x="2900" y="896"/>
                  </a:cubicBezTo>
                  <a:cubicBezTo>
                    <a:pt x="3008" y="860"/>
                    <a:pt x="3115" y="824"/>
                    <a:pt x="3222" y="788"/>
                  </a:cubicBezTo>
                  <a:lnTo>
                    <a:pt x="3545" y="717"/>
                  </a:lnTo>
                  <a:cubicBezTo>
                    <a:pt x="3652" y="717"/>
                    <a:pt x="3795" y="681"/>
                    <a:pt x="3903" y="681"/>
                  </a:cubicBezTo>
                  <a:lnTo>
                    <a:pt x="3974" y="681"/>
                  </a:lnTo>
                  <a:lnTo>
                    <a:pt x="3938" y="860"/>
                  </a:lnTo>
                  <a:cubicBezTo>
                    <a:pt x="3903" y="1110"/>
                    <a:pt x="3867" y="1361"/>
                    <a:pt x="3831" y="1611"/>
                  </a:cubicBezTo>
                  <a:cubicBezTo>
                    <a:pt x="3759" y="2148"/>
                    <a:pt x="3724" y="2649"/>
                    <a:pt x="3688" y="3186"/>
                  </a:cubicBezTo>
                  <a:cubicBezTo>
                    <a:pt x="3688" y="4189"/>
                    <a:pt x="3831" y="5227"/>
                    <a:pt x="4153" y="6193"/>
                  </a:cubicBezTo>
                  <a:cubicBezTo>
                    <a:pt x="4439" y="7124"/>
                    <a:pt x="4905" y="7947"/>
                    <a:pt x="5549" y="8663"/>
                  </a:cubicBezTo>
                  <a:lnTo>
                    <a:pt x="5370" y="8341"/>
                  </a:lnTo>
                  <a:cubicBezTo>
                    <a:pt x="5191" y="8054"/>
                    <a:pt x="5048" y="7732"/>
                    <a:pt x="4905" y="7410"/>
                  </a:cubicBezTo>
                  <a:cubicBezTo>
                    <a:pt x="4439" y="6265"/>
                    <a:pt x="4225" y="5012"/>
                    <a:pt x="4260" y="3723"/>
                  </a:cubicBezTo>
                  <a:cubicBezTo>
                    <a:pt x="4296" y="2864"/>
                    <a:pt x="4368" y="2005"/>
                    <a:pt x="4547" y="1146"/>
                  </a:cubicBezTo>
                  <a:lnTo>
                    <a:pt x="4583" y="967"/>
                  </a:lnTo>
                  <a:lnTo>
                    <a:pt x="4618" y="717"/>
                  </a:lnTo>
                  <a:cubicBezTo>
                    <a:pt x="4690" y="466"/>
                    <a:pt x="4726" y="215"/>
                    <a:pt x="4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70"/>
            <p:cNvSpPr/>
            <p:nvPr/>
          </p:nvSpPr>
          <p:spPr>
            <a:xfrm>
              <a:off x="1568125" y="2235925"/>
              <a:ext cx="51925" cy="170925"/>
            </a:xfrm>
            <a:custGeom>
              <a:rect b="b" l="l" r="r" t="t"/>
              <a:pathLst>
                <a:path extrusionOk="0" h="6837" w="2077">
                  <a:moveTo>
                    <a:pt x="2076" y="0"/>
                  </a:moveTo>
                  <a:cubicBezTo>
                    <a:pt x="2076" y="0"/>
                    <a:pt x="1897" y="107"/>
                    <a:pt x="1575" y="358"/>
                  </a:cubicBezTo>
                  <a:cubicBezTo>
                    <a:pt x="1110" y="716"/>
                    <a:pt x="752" y="1181"/>
                    <a:pt x="466" y="1682"/>
                  </a:cubicBezTo>
                  <a:cubicBezTo>
                    <a:pt x="72" y="2506"/>
                    <a:pt x="0" y="3436"/>
                    <a:pt x="251" y="4295"/>
                  </a:cubicBezTo>
                  <a:cubicBezTo>
                    <a:pt x="537" y="5333"/>
                    <a:pt x="1182" y="6228"/>
                    <a:pt x="2041" y="6837"/>
                  </a:cubicBezTo>
                  <a:lnTo>
                    <a:pt x="1897" y="6658"/>
                  </a:lnTo>
                  <a:cubicBezTo>
                    <a:pt x="1826" y="6550"/>
                    <a:pt x="1719" y="6407"/>
                    <a:pt x="1611" y="6192"/>
                  </a:cubicBezTo>
                  <a:cubicBezTo>
                    <a:pt x="1253" y="5620"/>
                    <a:pt x="1003" y="5047"/>
                    <a:pt x="859" y="4439"/>
                  </a:cubicBezTo>
                  <a:cubicBezTo>
                    <a:pt x="824" y="4260"/>
                    <a:pt x="788" y="4081"/>
                    <a:pt x="752" y="3866"/>
                  </a:cubicBezTo>
                  <a:cubicBezTo>
                    <a:pt x="716" y="3687"/>
                    <a:pt x="716" y="3508"/>
                    <a:pt x="716" y="3293"/>
                  </a:cubicBezTo>
                  <a:cubicBezTo>
                    <a:pt x="716" y="2899"/>
                    <a:pt x="788" y="2506"/>
                    <a:pt x="931" y="2112"/>
                  </a:cubicBezTo>
                  <a:cubicBezTo>
                    <a:pt x="1217" y="1360"/>
                    <a:pt x="1575" y="644"/>
                    <a:pt x="2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70"/>
            <p:cNvSpPr/>
            <p:nvPr/>
          </p:nvSpPr>
          <p:spPr>
            <a:xfrm>
              <a:off x="1501900" y="2134800"/>
              <a:ext cx="304275" cy="301275"/>
            </a:xfrm>
            <a:custGeom>
              <a:rect b="b" l="l" r="r" t="t"/>
              <a:pathLst>
                <a:path extrusionOk="0" h="12051" w="12171">
                  <a:moveTo>
                    <a:pt x="5549" y="0"/>
                  </a:moveTo>
                  <a:cubicBezTo>
                    <a:pt x="5048" y="573"/>
                    <a:pt x="4725" y="1253"/>
                    <a:pt x="4690" y="2005"/>
                  </a:cubicBezTo>
                  <a:lnTo>
                    <a:pt x="4690" y="4403"/>
                  </a:lnTo>
                  <a:cubicBezTo>
                    <a:pt x="4690" y="4403"/>
                    <a:pt x="1" y="9235"/>
                    <a:pt x="6157" y="11633"/>
                  </a:cubicBezTo>
                  <a:cubicBezTo>
                    <a:pt x="7104" y="11916"/>
                    <a:pt x="8096" y="12050"/>
                    <a:pt x="9089" y="12050"/>
                  </a:cubicBezTo>
                  <a:cubicBezTo>
                    <a:pt x="9861" y="12050"/>
                    <a:pt x="10632" y="11969"/>
                    <a:pt x="11383" y="11812"/>
                  </a:cubicBezTo>
                  <a:cubicBezTo>
                    <a:pt x="11813" y="10774"/>
                    <a:pt x="12063" y="9701"/>
                    <a:pt x="12171" y="8591"/>
                  </a:cubicBezTo>
                  <a:cubicBezTo>
                    <a:pt x="11777" y="8412"/>
                    <a:pt x="11347" y="8269"/>
                    <a:pt x="10990" y="8090"/>
                  </a:cubicBezTo>
                  <a:cubicBezTo>
                    <a:pt x="10811" y="7982"/>
                    <a:pt x="10596" y="7875"/>
                    <a:pt x="10453" y="7732"/>
                  </a:cubicBezTo>
                  <a:cubicBezTo>
                    <a:pt x="9951" y="7267"/>
                    <a:pt x="9558" y="6730"/>
                    <a:pt x="9271" y="6121"/>
                  </a:cubicBezTo>
                  <a:cubicBezTo>
                    <a:pt x="8980" y="6761"/>
                    <a:pt x="8595" y="7283"/>
                    <a:pt x="8076" y="7283"/>
                  </a:cubicBezTo>
                  <a:cubicBezTo>
                    <a:pt x="7957" y="7283"/>
                    <a:pt x="7830" y="7255"/>
                    <a:pt x="7696" y="7195"/>
                  </a:cubicBezTo>
                  <a:cubicBezTo>
                    <a:pt x="6300" y="6586"/>
                    <a:pt x="4869" y="3007"/>
                    <a:pt x="5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70"/>
            <p:cNvSpPr/>
            <p:nvPr/>
          </p:nvSpPr>
          <p:spPr>
            <a:xfrm>
              <a:off x="1672825" y="1800000"/>
              <a:ext cx="2363375" cy="1194225"/>
            </a:xfrm>
            <a:custGeom>
              <a:rect b="b" l="l" r="r" t="t"/>
              <a:pathLst>
                <a:path extrusionOk="0" h="47769" w="94535">
                  <a:moveTo>
                    <a:pt x="25821" y="0"/>
                  </a:moveTo>
                  <a:cubicBezTo>
                    <a:pt x="21794" y="0"/>
                    <a:pt x="18957" y="526"/>
                    <a:pt x="18578" y="614"/>
                  </a:cubicBezTo>
                  <a:cubicBezTo>
                    <a:pt x="17611" y="792"/>
                    <a:pt x="19258" y="2725"/>
                    <a:pt x="19258" y="2725"/>
                  </a:cubicBezTo>
                  <a:cubicBezTo>
                    <a:pt x="19258" y="2725"/>
                    <a:pt x="18115" y="2448"/>
                    <a:pt x="17226" y="2448"/>
                  </a:cubicBezTo>
                  <a:cubicBezTo>
                    <a:pt x="16837" y="2448"/>
                    <a:pt x="16497" y="2501"/>
                    <a:pt x="16323" y="2654"/>
                  </a:cubicBezTo>
                  <a:cubicBezTo>
                    <a:pt x="15786" y="3119"/>
                    <a:pt x="17576" y="3584"/>
                    <a:pt x="17576" y="3584"/>
                  </a:cubicBezTo>
                  <a:cubicBezTo>
                    <a:pt x="5513" y="7593"/>
                    <a:pt x="2649" y="25312"/>
                    <a:pt x="2649" y="25312"/>
                  </a:cubicBezTo>
                  <a:cubicBezTo>
                    <a:pt x="2649" y="25312"/>
                    <a:pt x="0" y="29392"/>
                    <a:pt x="466" y="30180"/>
                  </a:cubicBezTo>
                  <a:cubicBezTo>
                    <a:pt x="570" y="30336"/>
                    <a:pt x="717" y="30398"/>
                    <a:pt x="886" y="30398"/>
                  </a:cubicBezTo>
                  <a:cubicBezTo>
                    <a:pt x="1527" y="30398"/>
                    <a:pt x="2470" y="29500"/>
                    <a:pt x="2470" y="29500"/>
                  </a:cubicBezTo>
                  <a:lnTo>
                    <a:pt x="2470" y="29500"/>
                  </a:lnTo>
                  <a:cubicBezTo>
                    <a:pt x="2470" y="29500"/>
                    <a:pt x="1253" y="32650"/>
                    <a:pt x="2005" y="33974"/>
                  </a:cubicBezTo>
                  <a:cubicBezTo>
                    <a:pt x="2164" y="34254"/>
                    <a:pt x="2320" y="34365"/>
                    <a:pt x="2466" y="34365"/>
                  </a:cubicBezTo>
                  <a:cubicBezTo>
                    <a:pt x="3014" y="34365"/>
                    <a:pt x="3437" y="32829"/>
                    <a:pt x="3437" y="32829"/>
                  </a:cubicBezTo>
                  <a:lnTo>
                    <a:pt x="3437" y="32829"/>
                  </a:lnTo>
                  <a:cubicBezTo>
                    <a:pt x="3437" y="32830"/>
                    <a:pt x="3329" y="42816"/>
                    <a:pt x="5405" y="44891"/>
                  </a:cubicBezTo>
                  <a:cubicBezTo>
                    <a:pt x="6894" y="46380"/>
                    <a:pt x="12189" y="46893"/>
                    <a:pt x="15781" y="46893"/>
                  </a:cubicBezTo>
                  <a:cubicBezTo>
                    <a:pt x="17200" y="46893"/>
                    <a:pt x="18353" y="46813"/>
                    <a:pt x="18900" y="46681"/>
                  </a:cubicBezTo>
                  <a:cubicBezTo>
                    <a:pt x="19430" y="46541"/>
                    <a:pt x="19915" y="46480"/>
                    <a:pt x="20429" y="46480"/>
                  </a:cubicBezTo>
                  <a:cubicBezTo>
                    <a:pt x="21757" y="46480"/>
                    <a:pt x="23281" y="46891"/>
                    <a:pt x="26274" y="47433"/>
                  </a:cubicBezTo>
                  <a:cubicBezTo>
                    <a:pt x="27514" y="47656"/>
                    <a:pt x="28862" y="47768"/>
                    <a:pt x="30163" y="47768"/>
                  </a:cubicBezTo>
                  <a:cubicBezTo>
                    <a:pt x="33256" y="47768"/>
                    <a:pt x="36089" y="47132"/>
                    <a:pt x="36618" y="45822"/>
                  </a:cubicBezTo>
                  <a:cubicBezTo>
                    <a:pt x="37406" y="43925"/>
                    <a:pt x="29710" y="42994"/>
                    <a:pt x="29710" y="42994"/>
                  </a:cubicBezTo>
                  <a:lnTo>
                    <a:pt x="32251" y="42314"/>
                  </a:lnTo>
                  <a:cubicBezTo>
                    <a:pt x="34220" y="42815"/>
                    <a:pt x="36117" y="43424"/>
                    <a:pt x="37979" y="44211"/>
                  </a:cubicBezTo>
                  <a:cubicBezTo>
                    <a:pt x="39938" y="45113"/>
                    <a:pt x="43708" y="45799"/>
                    <a:pt x="47527" y="45799"/>
                  </a:cubicBezTo>
                  <a:cubicBezTo>
                    <a:pt x="48104" y="45799"/>
                    <a:pt x="48681" y="45783"/>
                    <a:pt x="49254" y="45751"/>
                  </a:cubicBezTo>
                  <a:cubicBezTo>
                    <a:pt x="53620" y="45464"/>
                    <a:pt x="54372" y="43460"/>
                    <a:pt x="54373" y="43460"/>
                  </a:cubicBezTo>
                  <a:lnTo>
                    <a:pt x="54373" y="43460"/>
                  </a:lnTo>
                  <a:cubicBezTo>
                    <a:pt x="54098" y="45747"/>
                    <a:pt x="60943" y="46753"/>
                    <a:pt x="68711" y="46753"/>
                  </a:cubicBezTo>
                  <a:cubicBezTo>
                    <a:pt x="77113" y="46753"/>
                    <a:pt x="86593" y="45576"/>
                    <a:pt x="89308" y="43567"/>
                  </a:cubicBezTo>
                  <a:cubicBezTo>
                    <a:pt x="94534" y="39665"/>
                    <a:pt x="89308" y="33366"/>
                    <a:pt x="89308" y="33366"/>
                  </a:cubicBezTo>
                  <a:cubicBezTo>
                    <a:pt x="89308" y="33366"/>
                    <a:pt x="58847" y="15182"/>
                    <a:pt x="47071" y="6341"/>
                  </a:cubicBezTo>
                  <a:cubicBezTo>
                    <a:pt x="40086" y="1118"/>
                    <a:pt x="31690" y="0"/>
                    <a:pt x="25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70"/>
            <p:cNvSpPr/>
            <p:nvPr/>
          </p:nvSpPr>
          <p:spPr>
            <a:xfrm>
              <a:off x="1725625" y="2569700"/>
              <a:ext cx="2211250" cy="424525"/>
            </a:xfrm>
            <a:custGeom>
              <a:rect b="b" l="l" r="r" t="t"/>
              <a:pathLst>
                <a:path extrusionOk="0" h="16981" w="88450">
                  <a:moveTo>
                    <a:pt x="1683" y="0"/>
                  </a:moveTo>
                  <a:cubicBezTo>
                    <a:pt x="1074" y="1074"/>
                    <a:pt x="501" y="2184"/>
                    <a:pt x="0" y="3365"/>
                  </a:cubicBezTo>
                  <a:cubicBezTo>
                    <a:pt x="123" y="3524"/>
                    <a:pt x="242" y="3590"/>
                    <a:pt x="356" y="3590"/>
                  </a:cubicBezTo>
                  <a:cubicBezTo>
                    <a:pt x="906" y="3590"/>
                    <a:pt x="1325" y="2041"/>
                    <a:pt x="1325" y="2041"/>
                  </a:cubicBezTo>
                  <a:lnTo>
                    <a:pt x="1325" y="2041"/>
                  </a:lnTo>
                  <a:cubicBezTo>
                    <a:pt x="1325" y="2042"/>
                    <a:pt x="1217" y="12028"/>
                    <a:pt x="3293" y="14103"/>
                  </a:cubicBezTo>
                  <a:cubicBezTo>
                    <a:pt x="4782" y="15592"/>
                    <a:pt x="10077" y="16105"/>
                    <a:pt x="13669" y="16105"/>
                  </a:cubicBezTo>
                  <a:cubicBezTo>
                    <a:pt x="15088" y="16105"/>
                    <a:pt x="16241" y="16025"/>
                    <a:pt x="16788" y="15893"/>
                  </a:cubicBezTo>
                  <a:cubicBezTo>
                    <a:pt x="17318" y="15753"/>
                    <a:pt x="17803" y="15692"/>
                    <a:pt x="18317" y="15692"/>
                  </a:cubicBezTo>
                  <a:cubicBezTo>
                    <a:pt x="19645" y="15692"/>
                    <a:pt x="21169" y="16103"/>
                    <a:pt x="24162" y="16645"/>
                  </a:cubicBezTo>
                  <a:cubicBezTo>
                    <a:pt x="25402" y="16868"/>
                    <a:pt x="26750" y="16980"/>
                    <a:pt x="28051" y="16980"/>
                  </a:cubicBezTo>
                  <a:cubicBezTo>
                    <a:pt x="31144" y="16980"/>
                    <a:pt x="33977" y="16344"/>
                    <a:pt x="34506" y="15034"/>
                  </a:cubicBezTo>
                  <a:cubicBezTo>
                    <a:pt x="35294" y="13137"/>
                    <a:pt x="27634" y="12206"/>
                    <a:pt x="27634" y="12206"/>
                  </a:cubicBezTo>
                  <a:lnTo>
                    <a:pt x="30175" y="11526"/>
                  </a:lnTo>
                  <a:cubicBezTo>
                    <a:pt x="32144" y="12027"/>
                    <a:pt x="34041" y="12636"/>
                    <a:pt x="35867" y="13423"/>
                  </a:cubicBezTo>
                  <a:cubicBezTo>
                    <a:pt x="37857" y="14325"/>
                    <a:pt x="41631" y="15011"/>
                    <a:pt x="45451" y="15011"/>
                  </a:cubicBezTo>
                  <a:cubicBezTo>
                    <a:pt x="46027" y="15011"/>
                    <a:pt x="46605" y="14995"/>
                    <a:pt x="47178" y="14963"/>
                  </a:cubicBezTo>
                  <a:cubicBezTo>
                    <a:pt x="51544" y="14676"/>
                    <a:pt x="52296" y="12672"/>
                    <a:pt x="52296" y="12672"/>
                  </a:cubicBezTo>
                  <a:lnTo>
                    <a:pt x="52296" y="12672"/>
                  </a:lnTo>
                  <a:cubicBezTo>
                    <a:pt x="52021" y="14959"/>
                    <a:pt x="58867" y="15965"/>
                    <a:pt x="66635" y="15965"/>
                  </a:cubicBezTo>
                  <a:cubicBezTo>
                    <a:pt x="75036" y="15965"/>
                    <a:pt x="84517" y="14788"/>
                    <a:pt x="87232" y="12779"/>
                  </a:cubicBezTo>
                  <a:cubicBezTo>
                    <a:pt x="87698" y="12421"/>
                    <a:pt x="88091" y="12027"/>
                    <a:pt x="88449" y="11598"/>
                  </a:cubicBezTo>
                  <a:lnTo>
                    <a:pt x="88449" y="11598"/>
                  </a:lnTo>
                  <a:cubicBezTo>
                    <a:pt x="86381" y="11987"/>
                    <a:pt x="82133" y="12493"/>
                    <a:pt x="78649" y="12493"/>
                  </a:cubicBezTo>
                  <a:cubicBezTo>
                    <a:pt x="76043" y="12493"/>
                    <a:pt x="73865" y="12210"/>
                    <a:pt x="73344" y="11383"/>
                  </a:cubicBezTo>
                  <a:cubicBezTo>
                    <a:pt x="71840" y="9128"/>
                    <a:pt x="75348" y="4940"/>
                    <a:pt x="75348" y="4940"/>
                  </a:cubicBezTo>
                  <a:lnTo>
                    <a:pt x="75348" y="4940"/>
                  </a:lnTo>
                  <a:lnTo>
                    <a:pt x="45173" y="5370"/>
                  </a:lnTo>
                  <a:cubicBezTo>
                    <a:pt x="45173" y="5370"/>
                    <a:pt x="42978" y="8370"/>
                    <a:pt x="39413" y="8370"/>
                  </a:cubicBezTo>
                  <a:cubicBezTo>
                    <a:pt x="38659" y="8370"/>
                    <a:pt x="37844" y="8236"/>
                    <a:pt x="36976" y="7911"/>
                  </a:cubicBezTo>
                  <a:cubicBezTo>
                    <a:pt x="32001" y="6014"/>
                    <a:pt x="31607" y="3079"/>
                    <a:pt x="31607" y="3079"/>
                  </a:cubicBezTo>
                  <a:cubicBezTo>
                    <a:pt x="31607" y="3079"/>
                    <a:pt x="26803" y="10184"/>
                    <a:pt x="17523" y="10184"/>
                  </a:cubicBezTo>
                  <a:cubicBezTo>
                    <a:pt x="17258" y="10184"/>
                    <a:pt x="16989" y="10178"/>
                    <a:pt x="16716" y="10166"/>
                  </a:cubicBezTo>
                  <a:cubicBezTo>
                    <a:pt x="6944" y="9772"/>
                    <a:pt x="1969" y="645"/>
                    <a:pt x="1969" y="645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70"/>
            <p:cNvSpPr/>
            <p:nvPr/>
          </p:nvSpPr>
          <p:spPr>
            <a:xfrm>
              <a:off x="2785150" y="2690500"/>
              <a:ext cx="5400" cy="14350"/>
            </a:xfrm>
            <a:custGeom>
              <a:rect b="b" l="l" r="r" t="t"/>
              <a:pathLst>
                <a:path extrusionOk="0" h="574" w="216">
                  <a:moveTo>
                    <a:pt x="0" y="1"/>
                  </a:moveTo>
                  <a:cubicBezTo>
                    <a:pt x="72" y="180"/>
                    <a:pt x="143" y="394"/>
                    <a:pt x="215" y="573"/>
                  </a:cubicBezTo>
                  <a:cubicBezTo>
                    <a:pt x="179" y="359"/>
                    <a:pt x="143" y="180"/>
                    <a:pt x="143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70"/>
            <p:cNvSpPr/>
            <p:nvPr/>
          </p:nvSpPr>
          <p:spPr>
            <a:xfrm>
              <a:off x="2616025" y="1934350"/>
              <a:ext cx="1300250" cy="902225"/>
            </a:xfrm>
            <a:custGeom>
              <a:rect b="b" l="l" r="r" t="t"/>
              <a:pathLst>
                <a:path extrusionOk="0" h="36089" w="52010">
                  <a:moveTo>
                    <a:pt x="2076" y="16824"/>
                  </a:moveTo>
                  <a:lnTo>
                    <a:pt x="2112" y="16859"/>
                  </a:lnTo>
                  <a:lnTo>
                    <a:pt x="2184" y="16859"/>
                  </a:lnTo>
                  <a:lnTo>
                    <a:pt x="2148" y="16895"/>
                  </a:lnTo>
                  <a:cubicBezTo>
                    <a:pt x="2076" y="16967"/>
                    <a:pt x="2005" y="17074"/>
                    <a:pt x="1969" y="17182"/>
                  </a:cubicBezTo>
                  <a:cubicBezTo>
                    <a:pt x="1933" y="17217"/>
                    <a:pt x="1933" y="17253"/>
                    <a:pt x="1897" y="17289"/>
                  </a:cubicBezTo>
                  <a:cubicBezTo>
                    <a:pt x="1826" y="17396"/>
                    <a:pt x="1718" y="17504"/>
                    <a:pt x="1647" y="17575"/>
                  </a:cubicBezTo>
                  <a:cubicBezTo>
                    <a:pt x="1826" y="17253"/>
                    <a:pt x="1969" y="17003"/>
                    <a:pt x="2076" y="16824"/>
                  </a:cubicBezTo>
                  <a:close/>
                  <a:moveTo>
                    <a:pt x="859" y="19437"/>
                  </a:moveTo>
                  <a:lnTo>
                    <a:pt x="859" y="19437"/>
                  </a:lnTo>
                  <a:cubicBezTo>
                    <a:pt x="967" y="20117"/>
                    <a:pt x="1181" y="20761"/>
                    <a:pt x="1575" y="21334"/>
                  </a:cubicBezTo>
                  <a:cubicBezTo>
                    <a:pt x="1324" y="20976"/>
                    <a:pt x="1110" y="20618"/>
                    <a:pt x="967" y="20224"/>
                  </a:cubicBezTo>
                  <a:cubicBezTo>
                    <a:pt x="895" y="19974"/>
                    <a:pt x="859" y="19687"/>
                    <a:pt x="859" y="19437"/>
                  </a:cubicBezTo>
                  <a:close/>
                  <a:moveTo>
                    <a:pt x="51008" y="29495"/>
                  </a:moveTo>
                  <a:cubicBezTo>
                    <a:pt x="50900" y="29567"/>
                    <a:pt x="50793" y="29602"/>
                    <a:pt x="50650" y="29638"/>
                  </a:cubicBezTo>
                  <a:cubicBezTo>
                    <a:pt x="50471" y="29674"/>
                    <a:pt x="50328" y="29674"/>
                    <a:pt x="50328" y="29674"/>
                  </a:cubicBezTo>
                  <a:lnTo>
                    <a:pt x="50256" y="29674"/>
                  </a:lnTo>
                  <a:cubicBezTo>
                    <a:pt x="50184" y="29674"/>
                    <a:pt x="50113" y="29710"/>
                    <a:pt x="50005" y="29710"/>
                  </a:cubicBezTo>
                  <a:cubicBezTo>
                    <a:pt x="49791" y="29746"/>
                    <a:pt x="49576" y="29746"/>
                    <a:pt x="49361" y="29746"/>
                  </a:cubicBezTo>
                  <a:cubicBezTo>
                    <a:pt x="49898" y="29710"/>
                    <a:pt x="50471" y="29638"/>
                    <a:pt x="51008" y="29495"/>
                  </a:cubicBezTo>
                  <a:close/>
                  <a:moveTo>
                    <a:pt x="47643" y="29710"/>
                  </a:moveTo>
                  <a:cubicBezTo>
                    <a:pt x="47750" y="30175"/>
                    <a:pt x="47858" y="30640"/>
                    <a:pt x="47929" y="31142"/>
                  </a:cubicBezTo>
                  <a:cubicBezTo>
                    <a:pt x="47929" y="31321"/>
                    <a:pt x="47965" y="31499"/>
                    <a:pt x="48001" y="31678"/>
                  </a:cubicBezTo>
                  <a:cubicBezTo>
                    <a:pt x="47822" y="30963"/>
                    <a:pt x="47607" y="30282"/>
                    <a:pt x="47392" y="29710"/>
                  </a:cubicBezTo>
                  <a:close/>
                  <a:moveTo>
                    <a:pt x="8018" y="0"/>
                  </a:moveTo>
                  <a:cubicBezTo>
                    <a:pt x="7410" y="645"/>
                    <a:pt x="6873" y="1289"/>
                    <a:pt x="6372" y="1969"/>
                  </a:cubicBezTo>
                  <a:cubicBezTo>
                    <a:pt x="6014" y="2470"/>
                    <a:pt x="2005" y="8913"/>
                    <a:pt x="1897" y="10130"/>
                  </a:cubicBezTo>
                  <a:cubicBezTo>
                    <a:pt x="1826" y="10273"/>
                    <a:pt x="1647" y="10524"/>
                    <a:pt x="1503" y="10846"/>
                  </a:cubicBezTo>
                  <a:cubicBezTo>
                    <a:pt x="1146" y="11490"/>
                    <a:pt x="859" y="12170"/>
                    <a:pt x="609" y="12850"/>
                  </a:cubicBezTo>
                  <a:cubicBezTo>
                    <a:pt x="465" y="13208"/>
                    <a:pt x="358" y="13602"/>
                    <a:pt x="215" y="13960"/>
                  </a:cubicBezTo>
                  <a:cubicBezTo>
                    <a:pt x="143" y="14318"/>
                    <a:pt x="107" y="14640"/>
                    <a:pt x="36" y="14998"/>
                  </a:cubicBezTo>
                  <a:cubicBezTo>
                    <a:pt x="36" y="15320"/>
                    <a:pt x="0" y="15535"/>
                    <a:pt x="0" y="15714"/>
                  </a:cubicBezTo>
                  <a:cubicBezTo>
                    <a:pt x="0" y="15821"/>
                    <a:pt x="0" y="15893"/>
                    <a:pt x="36" y="16000"/>
                  </a:cubicBezTo>
                  <a:lnTo>
                    <a:pt x="36" y="16072"/>
                  </a:lnTo>
                  <a:cubicBezTo>
                    <a:pt x="36" y="16072"/>
                    <a:pt x="36" y="16108"/>
                    <a:pt x="36" y="16144"/>
                  </a:cubicBezTo>
                  <a:cubicBezTo>
                    <a:pt x="36" y="16215"/>
                    <a:pt x="72" y="16323"/>
                    <a:pt x="72" y="16394"/>
                  </a:cubicBezTo>
                  <a:cubicBezTo>
                    <a:pt x="143" y="16573"/>
                    <a:pt x="215" y="16716"/>
                    <a:pt x="358" y="16859"/>
                  </a:cubicBezTo>
                  <a:cubicBezTo>
                    <a:pt x="537" y="16967"/>
                    <a:pt x="752" y="17003"/>
                    <a:pt x="967" y="17003"/>
                  </a:cubicBezTo>
                  <a:cubicBezTo>
                    <a:pt x="1253" y="16967"/>
                    <a:pt x="1575" y="16931"/>
                    <a:pt x="1861" y="16895"/>
                  </a:cubicBezTo>
                  <a:lnTo>
                    <a:pt x="1861" y="16895"/>
                  </a:lnTo>
                  <a:cubicBezTo>
                    <a:pt x="1718" y="17038"/>
                    <a:pt x="1539" y="17253"/>
                    <a:pt x="1324" y="17504"/>
                  </a:cubicBezTo>
                  <a:cubicBezTo>
                    <a:pt x="1038" y="17862"/>
                    <a:pt x="788" y="18291"/>
                    <a:pt x="573" y="18685"/>
                  </a:cubicBezTo>
                  <a:cubicBezTo>
                    <a:pt x="358" y="19222"/>
                    <a:pt x="286" y="19795"/>
                    <a:pt x="430" y="20367"/>
                  </a:cubicBezTo>
                  <a:cubicBezTo>
                    <a:pt x="573" y="20904"/>
                    <a:pt x="859" y="21405"/>
                    <a:pt x="1181" y="21835"/>
                  </a:cubicBezTo>
                  <a:cubicBezTo>
                    <a:pt x="1503" y="22193"/>
                    <a:pt x="1790" y="22551"/>
                    <a:pt x="2148" y="22873"/>
                  </a:cubicBezTo>
                  <a:cubicBezTo>
                    <a:pt x="2434" y="23124"/>
                    <a:pt x="2720" y="23338"/>
                    <a:pt x="2864" y="23517"/>
                  </a:cubicBezTo>
                  <a:cubicBezTo>
                    <a:pt x="3043" y="23660"/>
                    <a:pt x="3150" y="23732"/>
                    <a:pt x="3150" y="23732"/>
                  </a:cubicBezTo>
                  <a:lnTo>
                    <a:pt x="3436" y="23983"/>
                  </a:lnTo>
                  <a:lnTo>
                    <a:pt x="3794" y="24233"/>
                  </a:lnTo>
                  <a:lnTo>
                    <a:pt x="4260" y="24520"/>
                  </a:lnTo>
                  <a:cubicBezTo>
                    <a:pt x="5119" y="25056"/>
                    <a:pt x="6014" y="25450"/>
                    <a:pt x="6980" y="25737"/>
                  </a:cubicBezTo>
                  <a:lnTo>
                    <a:pt x="7768" y="25951"/>
                  </a:lnTo>
                  <a:cubicBezTo>
                    <a:pt x="8018" y="26023"/>
                    <a:pt x="8269" y="26059"/>
                    <a:pt x="8519" y="26095"/>
                  </a:cubicBezTo>
                  <a:cubicBezTo>
                    <a:pt x="8877" y="26166"/>
                    <a:pt x="9235" y="26238"/>
                    <a:pt x="9629" y="26238"/>
                  </a:cubicBezTo>
                  <a:cubicBezTo>
                    <a:pt x="8949" y="26989"/>
                    <a:pt x="8340" y="27813"/>
                    <a:pt x="7839" y="28672"/>
                  </a:cubicBezTo>
                  <a:lnTo>
                    <a:pt x="7768" y="28779"/>
                  </a:lnTo>
                  <a:cubicBezTo>
                    <a:pt x="7732" y="28851"/>
                    <a:pt x="7696" y="28922"/>
                    <a:pt x="7660" y="28958"/>
                  </a:cubicBezTo>
                  <a:cubicBezTo>
                    <a:pt x="7302" y="29567"/>
                    <a:pt x="7087" y="30247"/>
                    <a:pt x="7052" y="30963"/>
                  </a:cubicBezTo>
                  <a:lnTo>
                    <a:pt x="6980" y="30819"/>
                  </a:lnTo>
                  <a:lnTo>
                    <a:pt x="6980" y="30819"/>
                  </a:lnTo>
                  <a:cubicBezTo>
                    <a:pt x="6980" y="30891"/>
                    <a:pt x="7016" y="30998"/>
                    <a:pt x="7052" y="31070"/>
                  </a:cubicBezTo>
                  <a:cubicBezTo>
                    <a:pt x="7087" y="31213"/>
                    <a:pt x="7123" y="31356"/>
                    <a:pt x="7159" y="31499"/>
                  </a:cubicBezTo>
                  <a:cubicBezTo>
                    <a:pt x="7374" y="32072"/>
                    <a:pt x="7875" y="32430"/>
                    <a:pt x="8448" y="32502"/>
                  </a:cubicBezTo>
                  <a:cubicBezTo>
                    <a:pt x="8547" y="32552"/>
                    <a:pt x="8655" y="32578"/>
                    <a:pt x="8763" y="32578"/>
                  </a:cubicBezTo>
                  <a:cubicBezTo>
                    <a:pt x="8887" y="32578"/>
                    <a:pt x="9013" y="32543"/>
                    <a:pt x="9128" y="32466"/>
                  </a:cubicBezTo>
                  <a:cubicBezTo>
                    <a:pt x="9271" y="32430"/>
                    <a:pt x="9414" y="32359"/>
                    <a:pt x="9557" y="32323"/>
                  </a:cubicBezTo>
                  <a:cubicBezTo>
                    <a:pt x="9629" y="32466"/>
                    <a:pt x="9772" y="32573"/>
                    <a:pt x="9808" y="32717"/>
                  </a:cubicBezTo>
                  <a:cubicBezTo>
                    <a:pt x="9967" y="32590"/>
                    <a:pt x="10176" y="32535"/>
                    <a:pt x="10418" y="32535"/>
                  </a:cubicBezTo>
                  <a:cubicBezTo>
                    <a:pt x="11752" y="32535"/>
                    <a:pt x="14109" y="34195"/>
                    <a:pt x="14927" y="34649"/>
                  </a:cubicBezTo>
                  <a:cubicBezTo>
                    <a:pt x="16030" y="35283"/>
                    <a:pt x="16963" y="35671"/>
                    <a:pt x="18000" y="35671"/>
                  </a:cubicBezTo>
                  <a:cubicBezTo>
                    <a:pt x="18545" y="35671"/>
                    <a:pt x="19118" y="35564"/>
                    <a:pt x="19759" y="35330"/>
                  </a:cubicBezTo>
                  <a:cubicBezTo>
                    <a:pt x="21728" y="34614"/>
                    <a:pt x="23839" y="32895"/>
                    <a:pt x="25916" y="32752"/>
                  </a:cubicBezTo>
                  <a:cubicBezTo>
                    <a:pt x="28922" y="32502"/>
                    <a:pt x="32036" y="32287"/>
                    <a:pt x="35043" y="32251"/>
                  </a:cubicBezTo>
                  <a:cubicBezTo>
                    <a:pt x="36018" y="32237"/>
                    <a:pt x="36847" y="32169"/>
                    <a:pt x="37630" y="32169"/>
                  </a:cubicBezTo>
                  <a:cubicBezTo>
                    <a:pt x="38861" y="32169"/>
                    <a:pt x="39979" y="32337"/>
                    <a:pt x="41379" y="33146"/>
                  </a:cubicBezTo>
                  <a:lnTo>
                    <a:pt x="41629" y="33289"/>
                  </a:lnTo>
                  <a:cubicBezTo>
                    <a:pt x="42453" y="33790"/>
                    <a:pt x="43383" y="34399"/>
                    <a:pt x="44242" y="34900"/>
                  </a:cubicBezTo>
                  <a:lnTo>
                    <a:pt x="44278" y="34900"/>
                  </a:lnTo>
                  <a:cubicBezTo>
                    <a:pt x="44636" y="35079"/>
                    <a:pt x="44994" y="35258"/>
                    <a:pt x="45388" y="35437"/>
                  </a:cubicBezTo>
                  <a:lnTo>
                    <a:pt x="45567" y="35508"/>
                  </a:lnTo>
                  <a:cubicBezTo>
                    <a:pt x="45173" y="35437"/>
                    <a:pt x="44815" y="35330"/>
                    <a:pt x="44421" y="35186"/>
                  </a:cubicBezTo>
                  <a:cubicBezTo>
                    <a:pt x="44171" y="35043"/>
                    <a:pt x="43885" y="34900"/>
                    <a:pt x="43598" y="34793"/>
                  </a:cubicBezTo>
                  <a:lnTo>
                    <a:pt x="43598" y="34793"/>
                  </a:lnTo>
                  <a:cubicBezTo>
                    <a:pt x="43562" y="34828"/>
                    <a:pt x="43813" y="35151"/>
                    <a:pt x="44314" y="35437"/>
                  </a:cubicBezTo>
                  <a:cubicBezTo>
                    <a:pt x="44923" y="35795"/>
                    <a:pt x="45603" y="36010"/>
                    <a:pt x="46319" y="36081"/>
                  </a:cubicBezTo>
                  <a:cubicBezTo>
                    <a:pt x="46374" y="36086"/>
                    <a:pt x="46429" y="36088"/>
                    <a:pt x="46483" y="36088"/>
                  </a:cubicBezTo>
                  <a:cubicBezTo>
                    <a:pt x="46850" y="36088"/>
                    <a:pt x="47193" y="35987"/>
                    <a:pt x="47536" y="35831"/>
                  </a:cubicBezTo>
                  <a:cubicBezTo>
                    <a:pt x="47858" y="35652"/>
                    <a:pt x="48108" y="35365"/>
                    <a:pt x="48287" y="35043"/>
                  </a:cubicBezTo>
                  <a:cubicBezTo>
                    <a:pt x="48430" y="34828"/>
                    <a:pt x="48502" y="34578"/>
                    <a:pt x="48574" y="34327"/>
                  </a:cubicBezTo>
                  <a:cubicBezTo>
                    <a:pt x="48609" y="34256"/>
                    <a:pt x="48609" y="34184"/>
                    <a:pt x="48645" y="34148"/>
                  </a:cubicBezTo>
                  <a:lnTo>
                    <a:pt x="48645" y="34077"/>
                  </a:lnTo>
                  <a:cubicBezTo>
                    <a:pt x="48645" y="34077"/>
                    <a:pt x="48645" y="33969"/>
                    <a:pt x="48645" y="33790"/>
                  </a:cubicBezTo>
                  <a:cubicBezTo>
                    <a:pt x="48681" y="33576"/>
                    <a:pt x="48681" y="33325"/>
                    <a:pt x="48681" y="33074"/>
                  </a:cubicBezTo>
                  <a:cubicBezTo>
                    <a:pt x="48645" y="32394"/>
                    <a:pt x="48538" y="31678"/>
                    <a:pt x="48395" y="30998"/>
                  </a:cubicBezTo>
                  <a:cubicBezTo>
                    <a:pt x="48287" y="30569"/>
                    <a:pt x="48144" y="30104"/>
                    <a:pt x="48001" y="29710"/>
                  </a:cubicBezTo>
                  <a:lnTo>
                    <a:pt x="48108" y="29710"/>
                  </a:lnTo>
                  <a:cubicBezTo>
                    <a:pt x="48430" y="29925"/>
                    <a:pt x="48788" y="30104"/>
                    <a:pt x="49182" y="30211"/>
                  </a:cubicBezTo>
                  <a:cubicBezTo>
                    <a:pt x="49469" y="30282"/>
                    <a:pt x="49755" y="30354"/>
                    <a:pt x="50041" y="30354"/>
                  </a:cubicBezTo>
                  <a:lnTo>
                    <a:pt x="50435" y="30354"/>
                  </a:lnTo>
                  <a:cubicBezTo>
                    <a:pt x="50578" y="30318"/>
                    <a:pt x="50721" y="30282"/>
                    <a:pt x="50865" y="30247"/>
                  </a:cubicBezTo>
                  <a:cubicBezTo>
                    <a:pt x="51187" y="30104"/>
                    <a:pt x="51437" y="29925"/>
                    <a:pt x="51616" y="29638"/>
                  </a:cubicBezTo>
                  <a:cubicBezTo>
                    <a:pt x="51759" y="29495"/>
                    <a:pt x="51831" y="29280"/>
                    <a:pt x="51867" y="29065"/>
                  </a:cubicBezTo>
                  <a:cubicBezTo>
                    <a:pt x="52010" y="28922"/>
                    <a:pt x="52010" y="28672"/>
                    <a:pt x="51867" y="28350"/>
                  </a:cubicBezTo>
                  <a:cubicBezTo>
                    <a:pt x="51688" y="28099"/>
                    <a:pt x="51580" y="27956"/>
                    <a:pt x="51580" y="27956"/>
                  </a:cubicBezTo>
                  <a:cubicBezTo>
                    <a:pt x="51580" y="27956"/>
                    <a:pt x="21119" y="9772"/>
                    <a:pt x="9343" y="931"/>
                  </a:cubicBezTo>
                  <a:cubicBezTo>
                    <a:pt x="8913" y="609"/>
                    <a:pt x="8448" y="322"/>
                    <a:pt x="8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70"/>
            <p:cNvSpPr/>
            <p:nvPr/>
          </p:nvSpPr>
          <p:spPr>
            <a:xfrm>
              <a:off x="2689400" y="2785350"/>
              <a:ext cx="349025" cy="102950"/>
            </a:xfrm>
            <a:custGeom>
              <a:rect b="b" l="l" r="r" t="t"/>
              <a:pathLst>
                <a:path extrusionOk="0" h="4118" w="13961">
                  <a:moveTo>
                    <a:pt x="6515" y="1"/>
                  </a:moveTo>
                  <a:cubicBezTo>
                    <a:pt x="5620" y="73"/>
                    <a:pt x="4725" y="144"/>
                    <a:pt x="3830" y="287"/>
                  </a:cubicBezTo>
                  <a:cubicBezTo>
                    <a:pt x="1897" y="609"/>
                    <a:pt x="0" y="1075"/>
                    <a:pt x="36" y="1146"/>
                  </a:cubicBezTo>
                  <a:cubicBezTo>
                    <a:pt x="36" y="1164"/>
                    <a:pt x="91" y="1172"/>
                    <a:pt x="191" y="1172"/>
                  </a:cubicBezTo>
                  <a:cubicBezTo>
                    <a:pt x="687" y="1172"/>
                    <a:pt x="2295" y="979"/>
                    <a:pt x="3902" y="860"/>
                  </a:cubicBezTo>
                  <a:cubicBezTo>
                    <a:pt x="4600" y="779"/>
                    <a:pt x="5318" y="739"/>
                    <a:pt x="5935" y="739"/>
                  </a:cubicBezTo>
                  <a:cubicBezTo>
                    <a:pt x="6141" y="739"/>
                    <a:pt x="6336" y="744"/>
                    <a:pt x="6515" y="753"/>
                  </a:cubicBezTo>
                  <a:cubicBezTo>
                    <a:pt x="7231" y="753"/>
                    <a:pt x="7696" y="788"/>
                    <a:pt x="7696" y="788"/>
                  </a:cubicBezTo>
                  <a:cubicBezTo>
                    <a:pt x="8090" y="788"/>
                    <a:pt x="8484" y="824"/>
                    <a:pt x="8877" y="860"/>
                  </a:cubicBezTo>
                  <a:cubicBezTo>
                    <a:pt x="9736" y="967"/>
                    <a:pt x="10560" y="1182"/>
                    <a:pt x="11347" y="1540"/>
                  </a:cubicBezTo>
                  <a:cubicBezTo>
                    <a:pt x="11741" y="1719"/>
                    <a:pt x="12135" y="1934"/>
                    <a:pt x="12493" y="2256"/>
                  </a:cubicBezTo>
                  <a:cubicBezTo>
                    <a:pt x="12815" y="2507"/>
                    <a:pt x="13065" y="2793"/>
                    <a:pt x="13316" y="3115"/>
                  </a:cubicBezTo>
                  <a:cubicBezTo>
                    <a:pt x="13710" y="3688"/>
                    <a:pt x="13924" y="4117"/>
                    <a:pt x="13960" y="4117"/>
                  </a:cubicBezTo>
                  <a:cubicBezTo>
                    <a:pt x="13924" y="3688"/>
                    <a:pt x="13781" y="3294"/>
                    <a:pt x="13566" y="2936"/>
                  </a:cubicBezTo>
                  <a:cubicBezTo>
                    <a:pt x="13352" y="2578"/>
                    <a:pt x="13065" y="2220"/>
                    <a:pt x="12779" y="1934"/>
                  </a:cubicBezTo>
                  <a:cubicBezTo>
                    <a:pt x="12421" y="1576"/>
                    <a:pt x="12027" y="1254"/>
                    <a:pt x="11598" y="1039"/>
                  </a:cubicBezTo>
                  <a:cubicBezTo>
                    <a:pt x="10774" y="609"/>
                    <a:pt x="9880" y="323"/>
                    <a:pt x="8985" y="180"/>
                  </a:cubicBezTo>
                  <a:cubicBezTo>
                    <a:pt x="8233" y="37"/>
                    <a:pt x="7732" y="1"/>
                    <a:pt x="773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70"/>
            <p:cNvSpPr/>
            <p:nvPr/>
          </p:nvSpPr>
          <p:spPr>
            <a:xfrm>
              <a:off x="2923850" y="2843200"/>
              <a:ext cx="80575" cy="81775"/>
            </a:xfrm>
            <a:custGeom>
              <a:rect b="b" l="l" r="r" t="t"/>
              <a:pathLst>
                <a:path extrusionOk="0" h="3271" w="3223">
                  <a:moveTo>
                    <a:pt x="204" y="0"/>
                  </a:moveTo>
                  <a:cubicBezTo>
                    <a:pt x="96" y="0"/>
                    <a:pt x="23" y="16"/>
                    <a:pt x="0" y="49"/>
                  </a:cubicBezTo>
                  <a:cubicBezTo>
                    <a:pt x="0" y="157"/>
                    <a:pt x="537" y="407"/>
                    <a:pt x="1039" y="694"/>
                  </a:cubicBezTo>
                  <a:cubicBezTo>
                    <a:pt x="1325" y="908"/>
                    <a:pt x="1611" y="1159"/>
                    <a:pt x="1898" y="1410"/>
                  </a:cubicBezTo>
                  <a:cubicBezTo>
                    <a:pt x="2184" y="1624"/>
                    <a:pt x="2399" y="1911"/>
                    <a:pt x="2614" y="2197"/>
                  </a:cubicBezTo>
                  <a:cubicBezTo>
                    <a:pt x="2721" y="2448"/>
                    <a:pt x="2828" y="2662"/>
                    <a:pt x="2936" y="2913"/>
                  </a:cubicBezTo>
                  <a:cubicBezTo>
                    <a:pt x="3007" y="3128"/>
                    <a:pt x="3043" y="3271"/>
                    <a:pt x="3115" y="3271"/>
                  </a:cubicBezTo>
                  <a:cubicBezTo>
                    <a:pt x="3150" y="3271"/>
                    <a:pt x="3186" y="3128"/>
                    <a:pt x="3222" y="2877"/>
                  </a:cubicBezTo>
                  <a:cubicBezTo>
                    <a:pt x="3222" y="2591"/>
                    <a:pt x="3186" y="2269"/>
                    <a:pt x="3079" y="1982"/>
                  </a:cubicBezTo>
                  <a:cubicBezTo>
                    <a:pt x="2971" y="1696"/>
                    <a:pt x="2828" y="1410"/>
                    <a:pt x="2649" y="1159"/>
                  </a:cubicBezTo>
                  <a:cubicBezTo>
                    <a:pt x="2506" y="980"/>
                    <a:pt x="2363" y="873"/>
                    <a:pt x="2363" y="873"/>
                  </a:cubicBezTo>
                  <a:lnTo>
                    <a:pt x="2291" y="765"/>
                  </a:lnTo>
                  <a:cubicBezTo>
                    <a:pt x="2220" y="729"/>
                    <a:pt x="2112" y="658"/>
                    <a:pt x="2041" y="622"/>
                  </a:cubicBezTo>
                  <a:cubicBezTo>
                    <a:pt x="1790" y="443"/>
                    <a:pt x="1540" y="336"/>
                    <a:pt x="1253" y="228"/>
                  </a:cubicBezTo>
                  <a:cubicBezTo>
                    <a:pt x="858" y="80"/>
                    <a:pt x="445" y="0"/>
                    <a:pt x="20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70"/>
            <p:cNvSpPr/>
            <p:nvPr/>
          </p:nvSpPr>
          <p:spPr>
            <a:xfrm>
              <a:off x="2880000" y="2867150"/>
              <a:ext cx="56300" cy="73975"/>
            </a:xfrm>
            <a:custGeom>
              <a:rect b="b" l="l" r="r" t="t"/>
              <a:pathLst>
                <a:path extrusionOk="0" h="2959" w="2252">
                  <a:moveTo>
                    <a:pt x="109" y="1"/>
                  </a:moveTo>
                  <a:cubicBezTo>
                    <a:pt x="69" y="1"/>
                    <a:pt x="44" y="8"/>
                    <a:pt x="36" y="22"/>
                  </a:cubicBezTo>
                  <a:cubicBezTo>
                    <a:pt x="1" y="129"/>
                    <a:pt x="358" y="416"/>
                    <a:pt x="645" y="738"/>
                  </a:cubicBezTo>
                  <a:cubicBezTo>
                    <a:pt x="788" y="953"/>
                    <a:pt x="931" y="1096"/>
                    <a:pt x="1003" y="1239"/>
                  </a:cubicBezTo>
                  <a:lnTo>
                    <a:pt x="1146" y="1454"/>
                  </a:lnTo>
                  <a:lnTo>
                    <a:pt x="1289" y="1669"/>
                  </a:lnTo>
                  <a:cubicBezTo>
                    <a:pt x="1432" y="1812"/>
                    <a:pt x="1540" y="1991"/>
                    <a:pt x="1647" y="2170"/>
                  </a:cubicBezTo>
                  <a:cubicBezTo>
                    <a:pt x="1826" y="2528"/>
                    <a:pt x="1933" y="2957"/>
                    <a:pt x="2041" y="2957"/>
                  </a:cubicBezTo>
                  <a:cubicBezTo>
                    <a:pt x="2046" y="2958"/>
                    <a:pt x="2050" y="2959"/>
                    <a:pt x="2055" y="2959"/>
                  </a:cubicBezTo>
                  <a:cubicBezTo>
                    <a:pt x="2189" y="2959"/>
                    <a:pt x="2252" y="2474"/>
                    <a:pt x="2148" y="1955"/>
                  </a:cubicBezTo>
                  <a:cubicBezTo>
                    <a:pt x="2077" y="1740"/>
                    <a:pt x="2005" y="1525"/>
                    <a:pt x="1898" y="1311"/>
                  </a:cubicBezTo>
                  <a:cubicBezTo>
                    <a:pt x="1826" y="1132"/>
                    <a:pt x="1754" y="1024"/>
                    <a:pt x="1754" y="1024"/>
                  </a:cubicBezTo>
                  <a:lnTo>
                    <a:pt x="1540" y="774"/>
                  </a:lnTo>
                  <a:cubicBezTo>
                    <a:pt x="1361" y="631"/>
                    <a:pt x="1182" y="487"/>
                    <a:pt x="1003" y="344"/>
                  </a:cubicBezTo>
                  <a:cubicBezTo>
                    <a:pt x="659" y="115"/>
                    <a:pt x="270" y="1"/>
                    <a:pt x="10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70"/>
            <p:cNvSpPr/>
            <p:nvPr/>
          </p:nvSpPr>
          <p:spPr>
            <a:xfrm>
              <a:off x="2789625" y="2727150"/>
              <a:ext cx="80550" cy="65175"/>
            </a:xfrm>
            <a:custGeom>
              <a:rect b="b" l="l" r="r" t="t"/>
              <a:pathLst>
                <a:path extrusionOk="0" h="2607" w="3222">
                  <a:moveTo>
                    <a:pt x="3105" y="0"/>
                  </a:moveTo>
                  <a:cubicBezTo>
                    <a:pt x="3020" y="0"/>
                    <a:pt x="2742" y="410"/>
                    <a:pt x="2399" y="754"/>
                  </a:cubicBezTo>
                  <a:cubicBezTo>
                    <a:pt x="2255" y="897"/>
                    <a:pt x="2076" y="1040"/>
                    <a:pt x="1897" y="1183"/>
                  </a:cubicBezTo>
                  <a:lnTo>
                    <a:pt x="1647" y="1362"/>
                  </a:lnTo>
                  <a:cubicBezTo>
                    <a:pt x="1432" y="1577"/>
                    <a:pt x="1182" y="1792"/>
                    <a:pt x="895" y="1971"/>
                  </a:cubicBezTo>
                  <a:cubicBezTo>
                    <a:pt x="501" y="2257"/>
                    <a:pt x="0" y="2472"/>
                    <a:pt x="36" y="2544"/>
                  </a:cubicBezTo>
                  <a:cubicBezTo>
                    <a:pt x="36" y="2586"/>
                    <a:pt x="125" y="2606"/>
                    <a:pt x="266" y="2606"/>
                  </a:cubicBezTo>
                  <a:cubicBezTo>
                    <a:pt x="482" y="2606"/>
                    <a:pt x="821" y="2559"/>
                    <a:pt x="1146" y="2472"/>
                  </a:cubicBezTo>
                  <a:cubicBezTo>
                    <a:pt x="1504" y="2329"/>
                    <a:pt x="1826" y="2150"/>
                    <a:pt x="2148" y="1935"/>
                  </a:cubicBezTo>
                  <a:lnTo>
                    <a:pt x="2363" y="1685"/>
                  </a:lnTo>
                  <a:cubicBezTo>
                    <a:pt x="2542" y="1506"/>
                    <a:pt x="2685" y="1291"/>
                    <a:pt x="2828" y="1076"/>
                  </a:cubicBezTo>
                  <a:cubicBezTo>
                    <a:pt x="3114" y="575"/>
                    <a:pt x="3222" y="38"/>
                    <a:pt x="3114" y="2"/>
                  </a:cubicBezTo>
                  <a:cubicBezTo>
                    <a:pt x="3112" y="1"/>
                    <a:pt x="3108" y="0"/>
                    <a:pt x="310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70"/>
            <p:cNvSpPr/>
            <p:nvPr/>
          </p:nvSpPr>
          <p:spPr>
            <a:xfrm>
              <a:off x="2473725" y="2652900"/>
              <a:ext cx="71625" cy="221975"/>
            </a:xfrm>
            <a:custGeom>
              <a:rect b="b" l="l" r="r" t="t"/>
              <a:pathLst>
                <a:path extrusionOk="0" h="8879" w="2865">
                  <a:moveTo>
                    <a:pt x="2753" y="0"/>
                  </a:moveTo>
                  <a:cubicBezTo>
                    <a:pt x="2660" y="0"/>
                    <a:pt x="1887" y="1058"/>
                    <a:pt x="1254" y="2185"/>
                  </a:cubicBezTo>
                  <a:cubicBezTo>
                    <a:pt x="967" y="2722"/>
                    <a:pt x="681" y="3294"/>
                    <a:pt x="466" y="3867"/>
                  </a:cubicBezTo>
                  <a:cubicBezTo>
                    <a:pt x="359" y="4118"/>
                    <a:pt x="287" y="4368"/>
                    <a:pt x="215" y="4655"/>
                  </a:cubicBezTo>
                  <a:lnTo>
                    <a:pt x="144" y="4869"/>
                  </a:lnTo>
                  <a:cubicBezTo>
                    <a:pt x="108" y="5084"/>
                    <a:pt x="108" y="5299"/>
                    <a:pt x="72" y="5514"/>
                  </a:cubicBezTo>
                  <a:cubicBezTo>
                    <a:pt x="1" y="6158"/>
                    <a:pt x="108" y="6802"/>
                    <a:pt x="394" y="7411"/>
                  </a:cubicBezTo>
                  <a:cubicBezTo>
                    <a:pt x="681" y="7984"/>
                    <a:pt x="1182" y="8449"/>
                    <a:pt x="1790" y="8699"/>
                  </a:cubicBezTo>
                  <a:cubicBezTo>
                    <a:pt x="2041" y="8807"/>
                    <a:pt x="2327" y="8878"/>
                    <a:pt x="2614" y="8878"/>
                  </a:cubicBezTo>
                  <a:cubicBezTo>
                    <a:pt x="2614" y="8807"/>
                    <a:pt x="2327" y="8664"/>
                    <a:pt x="1934" y="8413"/>
                  </a:cubicBezTo>
                  <a:cubicBezTo>
                    <a:pt x="1468" y="8127"/>
                    <a:pt x="1075" y="7697"/>
                    <a:pt x="896" y="7196"/>
                  </a:cubicBezTo>
                  <a:cubicBezTo>
                    <a:pt x="717" y="6659"/>
                    <a:pt x="681" y="6122"/>
                    <a:pt x="752" y="5549"/>
                  </a:cubicBezTo>
                  <a:cubicBezTo>
                    <a:pt x="788" y="5335"/>
                    <a:pt x="860" y="5156"/>
                    <a:pt x="896" y="5013"/>
                  </a:cubicBezTo>
                  <a:lnTo>
                    <a:pt x="931" y="4834"/>
                  </a:lnTo>
                  <a:cubicBezTo>
                    <a:pt x="931" y="4834"/>
                    <a:pt x="1003" y="4511"/>
                    <a:pt x="1146" y="4046"/>
                  </a:cubicBezTo>
                  <a:cubicBezTo>
                    <a:pt x="1289" y="3509"/>
                    <a:pt x="1504" y="2936"/>
                    <a:pt x="1755" y="2400"/>
                  </a:cubicBezTo>
                  <a:cubicBezTo>
                    <a:pt x="2256" y="1254"/>
                    <a:pt x="2864" y="73"/>
                    <a:pt x="2757" y="1"/>
                  </a:cubicBezTo>
                  <a:cubicBezTo>
                    <a:pt x="2756" y="1"/>
                    <a:pt x="2754" y="0"/>
                    <a:pt x="2753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70"/>
            <p:cNvSpPr/>
            <p:nvPr/>
          </p:nvSpPr>
          <p:spPr>
            <a:xfrm>
              <a:off x="2264325" y="2439050"/>
              <a:ext cx="252375" cy="455500"/>
            </a:xfrm>
            <a:custGeom>
              <a:rect b="b" l="l" r="r" t="t"/>
              <a:pathLst>
                <a:path extrusionOk="0" h="18220" w="10095">
                  <a:moveTo>
                    <a:pt x="9952" y="0"/>
                  </a:moveTo>
                  <a:cubicBezTo>
                    <a:pt x="9844" y="0"/>
                    <a:pt x="9808" y="2828"/>
                    <a:pt x="9379" y="5584"/>
                  </a:cubicBezTo>
                  <a:cubicBezTo>
                    <a:pt x="9164" y="6837"/>
                    <a:pt x="8878" y="8054"/>
                    <a:pt x="8484" y="9271"/>
                  </a:cubicBezTo>
                  <a:cubicBezTo>
                    <a:pt x="8341" y="9772"/>
                    <a:pt x="8126" y="10166"/>
                    <a:pt x="8019" y="10452"/>
                  </a:cubicBezTo>
                  <a:cubicBezTo>
                    <a:pt x="7911" y="10703"/>
                    <a:pt x="7840" y="10882"/>
                    <a:pt x="7840" y="10882"/>
                  </a:cubicBezTo>
                  <a:lnTo>
                    <a:pt x="7661" y="11347"/>
                  </a:lnTo>
                  <a:cubicBezTo>
                    <a:pt x="7482" y="11705"/>
                    <a:pt x="7303" y="12099"/>
                    <a:pt x="7088" y="12457"/>
                  </a:cubicBezTo>
                  <a:lnTo>
                    <a:pt x="6659" y="13173"/>
                  </a:lnTo>
                  <a:cubicBezTo>
                    <a:pt x="6480" y="13388"/>
                    <a:pt x="6301" y="13638"/>
                    <a:pt x="6122" y="13925"/>
                  </a:cubicBezTo>
                  <a:cubicBezTo>
                    <a:pt x="5943" y="14175"/>
                    <a:pt x="5728" y="14426"/>
                    <a:pt x="5477" y="14676"/>
                  </a:cubicBezTo>
                  <a:cubicBezTo>
                    <a:pt x="5263" y="14927"/>
                    <a:pt x="5012" y="15177"/>
                    <a:pt x="4761" y="15392"/>
                  </a:cubicBezTo>
                  <a:lnTo>
                    <a:pt x="3974" y="16072"/>
                  </a:lnTo>
                  <a:lnTo>
                    <a:pt x="3115" y="16573"/>
                  </a:lnTo>
                  <a:cubicBezTo>
                    <a:pt x="3007" y="16681"/>
                    <a:pt x="2864" y="16788"/>
                    <a:pt x="2721" y="16860"/>
                  </a:cubicBezTo>
                  <a:lnTo>
                    <a:pt x="2327" y="17074"/>
                  </a:lnTo>
                  <a:lnTo>
                    <a:pt x="1576" y="17468"/>
                  </a:lnTo>
                  <a:cubicBezTo>
                    <a:pt x="1039" y="17683"/>
                    <a:pt x="502" y="17934"/>
                    <a:pt x="1" y="18220"/>
                  </a:cubicBezTo>
                  <a:cubicBezTo>
                    <a:pt x="573" y="18112"/>
                    <a:pt x="1146" y="17969"/>
                    <a:pt x="1719" y="17755"/>
                  </a:cubicBezTo>
                  <a:lnTo>
                    <a:pt x="2506" y="17397"/>
                  </a:lnTo>
                  <a:lnTo>
                    <a:pt x="2936" y="17182"/>
                  </a:lnTo>
                  <a:cubicBezTo>
                    <a:pt x="3079" y="17110"/>
                    <a:pt x="3222" y="17039"/>
                    <a:pt x="3401" y="16931"/>
                  </a:cubicBezTo>
                  <a:lnTo>
                    <a:pt x="4296" y="16394"/>
                  </a:lnTo>
                  <a:lnTo>
                    <a:pt x="5119" y="15750"/>
                  </a:lnTo>
                  <a:cubicBezTo>
                    <a:pt x="5406" y="15535"/>
                    <a:pt x="5656" y="15285"/>
                    <a:pt x="5907" y="15034"/>
                  </a:cubicBezTo>
                  <a:cubicBezTo>
                    <a:pt x="6157" y="14784"/>
                    <a:pt x="6408" y="14533"/>
                    <a:pt x="6623" y="14247"/>
                  </a:cubicBezTo>
                  <a:lnTo>
                    <a:pt x="7231" y="13495"/>
                  </a:lnTo>
                  <a:lnTo>
                    <a:pt x="7697" y="12743"/>
                  </a:lnTo>
                  <a:cubicBezTo>
                    <a:pt x="7947" y="12385"/>
                    <a:pt x="8162" y="11992"/>
                    <a:pt x="8341" y="11598"/>
                  </a:cubicBezTo>
                  <a:cubicBezTo>
                    <a:pt x="8484" y="11347"/>
                    <a:pt x="8556" y="11168"/>
                    <a:pt x="8556" y="11168"/>
                  </a:cubicBezTo>
                  <a:lnTo>
                    <a:pt x="8735" y="10703"/>
                  </a:lnTo>
                  <a:cubicBezTo>
                    <a:pt x="8842" y="10417"/>
                    <a:pt x="9021" y="10023"/>
                    <a:pt x="9128" y="9486"/>
                  </a:cubicBezTo>
                  <a:cubicBezTo>
                    <a:pt x="9522" y="8233"/>
                    <a:pt x="9773" y="6945"/>
                    <a:pt x="9880" y="5656"/>
                  </a:cubicBezTo>
                  <a:cubicBezTo>
                    <a:pt x="10023" y="4367"/>
                    <a:pt x="10095" y="3043"/>
                    <a:pt x="10059" y="1754"/>
                  </a:cubicBezTo>
                  <a:cubicBezTo>
                    <a:pt x="10095" y="1182"/>
                    <a:pt x="10059" y="573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70"/>
            <p:cNvSpPr/>
            <p:nvPr/>
          </p:nvSpPr>
          <p:spPr>
            <a:xfrm>
              <a:off x="2344875" y="2856575"/>
              <a:ext cx="251475" cy="95250"/>
            </a:xfrm>
            <a:custGeom>
              <a:rect b="b" l="l" r="r" t="t"/>
              <a:pathLst>
                <a:path extrusionOk="0" h="3810" w="10059">
                  <a:moveTo>
                    <a:pt x="393" y="1"/>
                  </a:moveTo>
                  <a:cubicBezTo>
                    <a:pt x="147" y="1"/>
                    <a:pt x="0" y="17"/>
                    <a:pt x="0" y="51"/>
                  </a:cubicBezTo>
                  <a:cubicBezTo>
                    <a:pt x="0" y="159"/>
                    <a:pt x="1360" y="409"/>
                    <a:pt x="2756" y="767"/>
                  </a:cubicBezTo>
                  <a:cubicBezTo>
                    <a:pt x="4117" y="1089"/>
                    <a:pt x="5477" y="1447"/>
                    <a:pt x="5477" y="1447"/>
                  </a:cubicBezTo>
                  <a:cubicBezTo>
                    <a:pt x="5477" y="1447"/>
                    <a:pt x="5799" y="1519"/>
                    <a:pt x="6300" y="1662"/>
                  </a:cubicBezTo>
                  <a:cubicBezTo>
                    <a:pt x="6837" y="1769"/>
                    <a:pt x="7481" y="1948"/>
                    <a:pt x="8161" y="2163"/>
                  </a:cubicBezTo>
                  <a:cubicBezTo>
                    <a:pt x="8806" y="2414"/>
                    <a:pt x="9450" y="2700"/>
                    <a:pt x="9701" y="3058"/>
                  </a:cubicBezTo>
                  <a:cubicBezTo>
                    <a:pt x="9808" y="3237"/>
                    <a:pt x="9808" y="3416"/>
                    <a:pt x="9736" y="3559"/>
                  </a:cubicBezTo>
                  <a:cubicBezTo>
                    <a:pt x="9665" y="3702"/>
                    <a:pt x="9629" y="3774"/>
                    <a:pt x="9665" y="3810"/>
                  </a:cubicBezTo>
                  <a:cubicBezTo>
                    <a:pt x="9665" y="3810"/>
                    <a:pt x="9736" y="3774"/>
                    <a:pt x="9880" y="3667"/>
                  </a:cubicBezTo>
                  <a:lnTo>
                    <a:pt x="9951" y="3523"/>
                  </a:lnTo>
                  <a:cubicBezTo>
                    <a:pt x="9987" y="3488"/>
                    <a:pt x="9987" y="3416"/>
                    <a:pt x="9987" y="3380"/>
                  </a:cubicBezTo>
                  <a:cubicBezTo>
                    <a:pt x="10059" y="3237"/>
                    <a:pt x="10023" y="3058"/>
                    <a:pt x="9951" y="2915"/>
                  </a:cubicBezTo>
                  <a:cubicBezTo>
                    <a:pt x="9701" y="2342"/>
                    <a:pt x="8985" y="1984"/>
                    <a:pt x="8340" y="1662"/>
                  </a:cubicBezTo>
                  <a:cubicBezTo>
                    <a:pt x="7768" y="1376"/>
                    <a:pt x="7123" y="1161"/>
                    <a:pt x="6515" y="946"/>
                  </a:cubicBezTo>
                  <a:cubicBezTo>
                    <a:pt x="5978" y="803"/>
                    <a:pt x="5656" y="696"/>
                    <a:pt x="5656" y="696"/>
                  </a:cubicBezTo>
                  <a:cubicBezTo>
                    <a:pt x="5656" y="696"/>
                    <a:pt x="4260" y="409"/>
                    <a:pt x="2828" y="194"/>
                  </a:cubicBezTo>
                  <a:cubicBezTo>
                    <a:pt x="1880" y="73"/>
                    <a:pt x="914" y="1"/>
                    <a:pt x="39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70"/>
            <p:cNvSpPr/>
            <p:nvPr/>
          </p:nvSpPr>
          <p:spPr>
            <a:xfrm>
              <a:off x="2425400" y="2900400"/>
              <a:ext cx="131575" cy="78275"/>
            </a:xfrm>
            <a:custGeom>
              <a:rect b="b" l="l" r="r" t="t"/>
              <a:pathLst>
                <a:path extrusionOk="0" h="3131" w="5263">
                  <a:moveTo>
                    <a:pt x="242" y="1"/>
                  </a:moveTo>
                  <a:cubicBezTo>
                    <a:pt x="92" y="1"/>
                    <a:pt x="1" y="16"/>
                    <a:pt x="1" y="52"/>
                  </a:cubicBezTo>
                  <a:cubicBezTo>
                    <a:pt x="1" y="160"/>
                    <a:pt x="717" y="374"/>
                    <a:pt x="1468" y="661"/>
                  </a:cubicBezTo>
                  <a:cubicBezTo>
                    <a:pt x="1934" y="840"/>
                    <a:pt x="2399" y="1054"/>
                    <a:pt x="2829" y="1305"/>
                  </a:cubicBezTo>
                  <a:cubicBezTo>
                    <a:pt x="2829" y="1305"/>
                    <a:pt x="3008" y="1377"/>
                    <a:pt x="3258" y="1520"/>
                  </a:cubicBezTo>
                  <a:cubicBezTo>
                    <a:pt x="3544" y="1663"/>
                    <a:pt x="3831" y="1842"/>
                    <a:pt x="4117" y="2057"/>
                  </a:cubicBezTo>
                  <a:cubicBezTo>
                    <a:pt x="4368" y="2271"/>
                    <a:pt x="4618" y="2522"/>
                    <a:pt x="4869" y="2773"/>
                  </a:cubicBezTo>
                  <a:cubicBezTo>
                    <a:pt x="5048" y="2987"/>
                    <a:pt x="5155" y="3131"/>
                    <a:pt x="5227" y="3131"/>
                  </a:cubicBezTo>
                  <a:cubicBezTo>
                    <a:pt x="5263" y="3095"/>
                    <a:pt x="5227" y="2916"/>
                    <a:pt x="5119" y="2629"/>
                  </a:cubicBezTo>
                  <a:cubicBezTo>
                    <a:pt x="4940" y="2271"/>
                    <a:pt x="4726" y="1949"/>
                    <a:pt x="4475" y="1663"/>
                  </a:cubicBezTo>
                  <a:cubicBezTo>
                    <a:pt x="4225" y="1377"/>
                    <a:pt x="3938" y="1126"/>
                    <a:pt x="3616" y="911"/>
                  </a:cubicBezTo>
                  <a:cubicBezTo>
                    <a:pt x="3330" y="732"/>
                    <a:pt x="3151" y="625"/>
                    <a:pt x="3151" y="625"/>
                  </a:cubicBezTo>
                  <a:cubicBezTo>
                    <a:pt x="3151" y="625"/>
                    <a:pt x="2972" y="553"/>
                    <a:pt x="2685" y="446"/>
                  </a:cubicBezTo>
                  <a:cubicBezTo>
                    <a:pt x="2327" y="339"/>
                    <a:pt x="1969" y="231"/>
                    <a:pt x="1576" y="160"/>
                  </a:cubicBezTo>
                  <a:cubicBezTo>
                    <a:pt x="1075" y="64"/>
                    <a:pt x="542" y="1"/>
                    <a:pt x="24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70"/>
            <p:cNvSpPr/>
            <p:nvPr/>
          </p:nvSpPr>
          <p:spPr>
            <a:xfrm>
              <a:off x="2341300" y="2942125"/>
              <a:ext cx="112775" cy="50200"/>
            </a:xfrm>
            <a:custGeom>
              <a:rect b="b" l="l" r="r" t="t"/>
              <a:pathLst>
                <a:path extrusionOk="0" h="2008" w="4511">
                  <a:moveTo>
                    <a:pt x="763" y="1"/>
                  </a:moveTo>
                  <a:cubicBezTo>
                    <a:pt x="335" y="1"/>
                    <a:pt x="0" y="60"/>
                    <a:pt x="0" y="137"/>
                  </a:cubicBezTo>
                  <a:cubicBezTo>
                    <a:pt x="0" y="245"/>
                    <a:pt x="609" y="388"/>
                    <a:pt x="1181" y="567"/>
                  </a:cubicBezTo>
                  <a:cubicBezTo>
                    <a:pt x="1754" y="710"/>
                    <a:pt x="2291" y="960"/>
                    <a:pt x="2291" y="960"/>
                  </a:cubicBezTo>
                  <a:lnTo>
                    <a:pt x="2649" y="1104"/>
                  </a:lnTo>
                  <a:cubicBezTo>
                    <a:pt x="2899" y="1175"/>
                    <a:pt x="3114" y="1283"/>
                    <a:pt x="3365" y="1390"/>
                  </a:cubicBezTo>
                  <a:cubicBezTo>
                    <a:pt x="3825" y="1653"/>
                    <a:pt x="4256" y="2007"/>
                    <a:pt x="4406" y="2007"/>
                  </a:cubicBezTo>
                  <a:cubicBezTo>
                    <a:pt x="4419" y="2007"/>
                    <a:pt x="4430" y="2004"/>
                    <a:pt x="4439" y="1998"/>
                  </a:cubicBezTo>
                  <a:cubicBezTo>
                    <a:pt x="4510" y="1927"/>
                    <a:pt x="4188" y="1390"/>
                    <a:pt x="3651" y="960"/>
                  </a:cubicBezTo>
                  <a:cubicBezTo>
                    <a:pt x="3436" y="746"/>
                    <a:pt x="3186" y="602"/>
                    <a:pt x="2899" y="459"/>
                  </a:cubicBezTo>
                  <a:lnTo>
                    <a:pt x="2542" y="245"/>
                  </a:lnTo>
                  <a:cubicBezTo>
                    <a:pt x="2148" y="137"/>
                    <a:pt x="1718" y="66"/>
                    <a:pt x="1289" y="30"/>
                  </a:cubicBezTo>
                  <a:cubicBezTo>
                    <a:pt x="1109" y="10"/>
                    <a:pt x="929" y="1"/>
                    <a:pt x="76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70"/>
            <p:cNvSpPr/>
            <p:nvPr/>
          </p:nvSpPr>
          <p:spPr>
            <a:xfrm>
              <a:off x="1773950" y="2840850"/>
              <a:ext cx="396450" cy="137825"/>
            </a:xfrm>
            <a:custGeom>
              <a:rect b="b" l="l" r="r" t="t"/>
              <a:pathLst>
                <a:path extrusionOk="0" h="5513" w="15858">
                  <a:moveTo>
                    <a:pt x="36" y="0"/>
                  </a:moveTo>
                  <a:cubicBezTo>
                    <a:pt x="0" y="501"/>
                    <a:pt x="72" y="1002"/>
                    <a:pt x="287" y="1432"/>
                  </a:cubicBezTo>
                  <a:cubicBezTo>
                    <a:pt x="430" y="1933"/>
                    <a:pt x="680" y="2363"/>
                    <a:pt x="967" y="2792"/>
                  </a:cubicBezTo>
                  <a:cubicBezTo>
                    <a:pt x="1325" y="3257"/>
                    <a:pt x="1754" y="3651"/>
                    <a:pt x="2219" y="4009"/>
                  </a:cubicBezTo>
                  <a:cubicBezTo>
                    <a:pt x="3150" y="4582"/>
                    <a:pt x="4152" y="5011"/>
                    <a:pt x="5226" y="5226"/>
                  </a:cubicBezTo>
                  <a:cubicBezTo>
                    <a:pt x="5692" y="5334"/>
                    <a:pt x="6049" y="5369"/>
                    <a:pt x="6300" y="5405"/>
                  </a:cubicBezTo>
                  <a:cubicBezTo>
                    <a:pt x="6551" y="5441"/>
                    <a:pt x="6694" y="5441"/>
                    <a:pt x="6694" y="5441"/>
                  </a:cubicBezTo>
                  <a:cubicBezTo>
                    <a:pt x="6694" y="5441"/>
                    <a:pt x="7267" y="5513"/>
                    <a:pt x="8161" y="5513"/>
                  </a:cubicBezTo>
                  <a:cubicBezTo>
                    <a:pt x="9199" y="5513"/>
                    <a:pt x="10273" y="5441"/>
                    <a:pt x="11311" y="5334"/>
                  </a:cubicBezTo>
                  <a:cubicBezTo>
                    <a:pt x="12457" y="5226"/>
                    <a:pt x="13602" y="5083"/>
                    <a:pt x="14461" y="4940"/>
                  </a:cubicBezTo>
                  <a:cubicBezTo>
                    <a:pt x="14927" y="4904"/>
                    <a:pt x="15392" y="4832"/>
                    <a:pt x="15857" y="4689"/>
                  </a:cubicBezTo>
                  <a:cubicBezTo>
                    <a:pt x="15585" y="4647"/>
                    <a:pt x="15300" y="4630"/>
                    <a:pt x="15017" y="4630"/>
                  </a:cubicBezTo>
                  <a:cubicBezTo>
                    <a:pt x="14817" y="4630"/>
                    <a:pt x="14618" y="4639"/>
                    <a:pt x="14425" y="4653"/>
                  </a:cubicBezTo>
                  <a:lnTo>
                    <a:pt x="11276" y="4797"/>
                  </a:lnTo>
                  <a:cubicBezTo>
                    <a:pt x="10721" y="4832"/>
                    <a:pt x="10157" y="4850"/>
                    <a:pt x="9624" y="4850"/>
                  </a:cubicBezTo>
                  <a:cubicBezTo>
                    <a:pt x="9092" y="4850"/>
                    <a:pt x="8591" y="4832"/>
                    <a:pt x="8161" y="4797"/>
                  </a:cubicBezTo>
                  <a:cubicBezTo>
                    <a:pt x="7302" y="4761"/>
                    <a:pt x="6765" y="4689"/>
                    <a:pt x="6765" y="4689"/>
                  </a:cubicBezTo>
                  <a:cubicBezTo>
                    <a:pt x="6765" y="4689"/>
                    <a:pt x="6622" y="4689"/>
                    <a:pt x="6372" y="4653"/>
                  </a:cubicBezTo>
                  <a:cubicBezTo>
                    <a:pt x="6121" y="4618"/>
                    <a:pt x="5763" y="4618"/>
                    <a:pt x="5369" y="4546"/>
                  </a:cubicBezTo>
                  <a:cubicBezTo>
                    <a:pt x="4367" y="4367"/>
                    <a:pt x="3401" y="4045"/>
                    <a:pt x="2506" y="3544"/>
                  </a:cubicBezTo>
                  <a:cubicBezTo>
                    <a:pt x="2076" y="3257"/>
                    <a:pt x="1647" y="2900"/>
                    <a:pt x="1289" y="2506"/>
                  </a:cubicBezTo>
                  <a:cubicBezTo>
                    <a:pt x="1002" y="2148"/>
                    <a:pt x="716" y="1754"/>
                    <a:pt x="537" y="1325"/>
                  </a:cubicBezTo>
                  <a:cubicBezTo>
                    <a:pt x="215" y="573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70"/>
            <p:cNvSpPr/>
            <p:nvPr/>
          </p:nvSpPr>
          <p:spPr>
            <a:xfrm>
              <a:off x="1968125" y="2890650"/>
              <a:ext cx="230000" cy="33450"/>
            </a:xfrm>
            <a:custGeom>
              <a:rect b="b" l="l" r="r" t="t"/>
              <a:pathLst>
                <a:path extrusionOk="0" h="1338" w="9200">
                  <a:moveTo>
                    <a:pt x="95" y="0"/>
                  </a:moveTo>
                  <a:cubicBezTo>
                    <a:pt x="61" y="0"/>
                    <a:pt x="41" y="4"/>
                    <a:pt x="36" y="13"/>
                  </a:cubicBezTo>
                  <a:cubicBezTo>
                    <a:pt x="1" y="120"/>
                    <a:pt x="1074" y="585"/>
                    <a:pt x="2220" y="908"/>
                  </a:cubicBezTo>
                  <a:cubicBezTo>
                    <a:pt x="2793" y="1015"/>
                    <a:pt x="3365" y="1158"/>
                    <a:pt x="3795" y="1230"/>
                  </a:cubicBezTo>
                  <a:lnTo>
                    <a:pt x="4547" y="1337"/>
                  </a:lnTo>
                  <a:lnTo>
                    <a:pt x="5262" y="1337"/>
                  </a:lnTo>
                  <a:cubicBezTo>
                    <a:pt x="5799" y="1337"/>
                    <a:pt x="6336" y="1301"/>
                    <a:pt x="6873" y="1265"/>
                  </a:cubicBezTo>
                  <a:cubicBezTo>
                    <a:pt x="8054" y="1122"/>
                    <a:pt x="9200" y="764"/>
                    <a:pt x="9164" y="693"/>
                  </a:cubicBezTo>
                  <a:cubicBezTo>
                    <a:pt x="9154" y="663"/>
                    <a:pt x="9062" y="653"/>
                    <a:pt x="8910" y="653"/>
                  </a:cubicBezTo>
                  <a:cubicBezTo>
                    <a:pt x="8506" y="653"/>
                    <a:pt x="7680" y="729"/>
                    <a:pt x="6873" y="729"/>
                  </a:cubicBezTo>
                  <a:cubicBezTo>
                    <a:pt x="6301" y="693"/>
                    <a:pt x="5728" y="729"/>
                    <a:pt x="5298" y="657"/>
                  </a:cubicBezTo>
                  <a:lnTo>
                    <a:pt x="4582" y="585"/>
                  </a:lnTo>
                  <a:lnTo>
                    <a:pt x="3902" y="514"/>
                  </a:lnTo>
                  <a:cubicBezTo>
                    <a:pt x="3437" y="514"/>
                    <a:pt x="2900" y="406"/>
                    <a:pt x="2327" y="371"/>
                  </a:cubicBezTo>
                  <a:cubicBezTo>
                    <a:pt x="1351" y="213"/>
                    <a:pt x="346" y="0"/>
                    <a:pt x="9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70"/>
            <p:cNvSpPr/>
            <p:nvPr/>
          </p:nvSpPr>
          <p:spPr>
            <a:xfrm>
              <a:off x="3044650" y="2739675"/>
              <a:ext cx="482375" cy="181875"/>
            </a:xfrm>
            <a:custGeom>
              <a:rect b="b" l="l" r="r" t="t"/>
              <a:pathLst>
                <a:path extrusionOk="0" h="7275" w="19295">
                  <a:moveTo>
                    <a:pt x="19288" y="0"/>
                  </a:moveTo>
                  <a:cubicBezTo>
                    <a:pt x="19215" y="0"/>
                    <a:pt x="18682" y="409"/>
                    <a:pt x="17719" y="718"/>
                  </a:cubicBezTo>
                  <a:cubicBezTo>
                    <a:pt x="16538" y="1112"/>
                    <a:pt x="15285" y="1327"/>
                    <a:pt x="14032" y="1398"/>
                  </a:cubicBezTo>
                  <a:cubicBezTo>
                    <a:pt x="12672" y="1470"/>
                    <a:pt x="11276" y="1506"/>
                    <a:pt x="10238" y="1577"/>
                  </a:cubicBezTo>
                  <a:cubicBezTo>
                    <a:pt x="9701" y="1577"/>
                    <a:pt x="9272" y="1613"/>
                    <a:pt x="8949" y="1649"/>
                  </a:cubicBezTo>
                  <a:lnTo>
                    <a:pt x="8484" y="1721"/>
                  </a:lnTo>
                  <a:cubicBezTo>
                    <a:pt x="8484" y="1721"/>
                    <a:pt x="7804" y="1828"/>
                    <a:pt x="6766" y="2078"/>
                  </a:cubicBezTo>
                  <a:cubicBezTo>
                    <a:pt x="5513" y="2329"/>
                    <a:pt x="4260" y="2723"/>
                    <a:pt x="3043" y="3188"/>
                  </a:cubicBezTo>
                  <a:cubicBezTo>
                    <a:pt x="2399" y="3439"/>
                    <a:pt x="1791" y="3761"/>
                    <a:pt x="1182" y="4155"/>
                  </a:cubicBezTo>
                  <a:cubicBezTo>
                    <a:pt x="645" y="4477"/>
                    <a:pt x="251" y="5014"/>
                    <a:pt x="37" y="5622"/>
                  </a:cubicBezTo>
                  <a:cubicBezTo>
                    <a:pt x="37" y="5765"/>
                    <a:pt x="1" y="5873"/>
                    <a:pt x="1" y="6016"/>
                  </a:cubicBezTo>
                  <a:cubicBezTo>
                    <a:pt x="37" y="6159"/>
                    <a:pt x="37" y="6266"/>
                    <a:pt x="72" y="6374"/>
                  </a:cubicBezTo>
                  <a:cubicBezTo>
                    <a:pt x="108" y="6481"/>
                    <a:pt x="144" y="6589"/>
                    <a:pt x="180" y="6696"/>
                  </a:cubicBezTo>
                  <a:lnTo>
                    <a:pt x="323" y="6911"/>
                  </a:lnTo>
                  <a:cubicBezTo>
                    <a:pt x="516" y="7136"/>
                    <a:pt x="651" y="7274"/>
                    <a:pt x="702" y="7274"/>
                  </a:cubicBezTo>
                  <a:cubicBezTo>
                    <a:pt x="708" y="7274"/>
                    <a:pt x="713" y="7272"/>
                    <a:pt x="717" y="7269"/>
                  </a:cubicBezTo>
                  <a:cubicBezTo>
                    <a:pt x="717" y="7269"/>
                    <a:pt x="645" y="7090"/>
                    <a:pt x="502" y="6839"/>
                  </a:cubicBezTo>
                  <a:cubicBezTo>
                    <a:pt x="287" y="6481"/>
                    <a:pt x="251" y="6087"/>
                    <a:pt x="359" y="5694"/>
                  </a:cubicBezTo>
                  <a:cubicBezTo>
                    <a:pt x="574" y="5193"/>
                    <a:pt x="967" y="4763"/>
                    <a:pt x="1468" y="4513"/>
                  </a:cubicBezTo>
                  <a:cubicBezTo>
                    <a:pt x="2041" y="4155"/>
                    <a:pt x="2650" y="3868"/>
                    <a:pt x="3258" y="3689"/>
                  </a:cubicBezTo>
                  <a:cubicBezTo>
                    <a:pt x="4439" y="3260"/>
                    <a:pt x="5692" y="2973"/>
                    <a:pt x="6909" y="2759"/>
                  </a:cubicBezTo>
                  <a:cubicBezTo>
                    <a:pt x="7947" y="2580"/>
                    <a:pt x="8627" y="2472"/>
                    <a:pt x="8627" y="2472"/>
                  </a:cubicBezTo>
                  <a:lnTo>
                    <a:pt x="9057" y="2401"/>
                  </a:lnTo>
                  <a:cubicBezTo>
                    <a:pt x="9343" y="2365"/>
                    <a:pt x="9773" y="2293"/>
                    <a:pt x="10310" y="2257"/>
                  </a:cubicBezTo>
                  <a:cubicBezTo>
                    <a:pt x="11312" y="2150"/>
                    <a:pt x="12708" y="2078"/>
                    <a:pt x="14104" y="1935"/>
                  </a:cubicBezTo>
                  <a:cubicBezTo>
                    <a:pt x="15393" y="1792"/>
                    <a:pt x="16645" y="1470"/>
                    <a:pt x="17862" y="1005"/>
                  </a:cubicBezTo>
                  <a:cubicBezTo>
                    <a:pt x="18399" y="790"/>
                    <a:pt x="18900" y="468"/>
                    <a:pt x="19294" y="2"/>
                  </a:cubicBezTo>
                  <a:cubicBezTo>
                    <a:pt x="19293" y="1"/>
                    <a:pt x="19291" y="0"/>
                    <a:pt x="19288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70"/>
            <p:cNvSpPr/>
            <p:nvPr/>
          </p:nvSpPr>
          <p:spPr>
            <a:xfrm>
              <a:off x="3114450" y="2880225"/>
              <a:ext cx="128900" cy="68025"/>
            </a:xfrm>
            <a:custGeom>
              <a:rect b="b" l="l" r="r" t="t"/>
              <a:pathLst>
                <a:path extrusionOk="0" h="2721" w="5156">
                  <a:moveTo>
                    <a:pt x="3509" y="0"/>
                  </a:moveTo>
                  <a:cubicBezTo>
                    <a:pt x="3151" y="0"/>
                    <a:pt x="2757" y="0"/>
                    <a:pt x="2399" y="72"/>
                  </a:cubicBezTo>
                  <a:cubicBezTo>
                    <a:pt x="2077" y="108"/>
                    <a:pt x="1862" y="143"/>
                    <a:pt x="1862" y="143"/>
                  </a:cubicBezTo>
                  <a:cubicBezTo>
                    <a:pt x="1683" y="179"/>
                    <a:pt x="1504" y="251"/>
                    <a:pt x="1361" y="322"/>
                  </a:cubicBezTo>
                  <a:cubicBezTo>
                    <a:pt x="967" y="465"/>
                    <a:pt x="609" y="716"/>
                    <a:pt x="359" y="1038"/>
                  </a:cubicBezTo>
                  <a:cubicBezTo>
                    <a:pt x="180" y="1217"/>
                    <a:pt x="108" y="1432"/>
                    <a:pt x="37" y="1647"/>
                  </a:cubicBezTo>
                  <a:cubicBezTo>
                    <a:pt x="1" y="1861"/>
                    <a:pt x="1" y="2040"/>
                    <a:pt x="37" y="2219"/>
                  </a:cubicBezTo>
                  <a:cubicBezTo>
                    <a:pt x="144" y="2577"/>
                    <a:pt x="287" y="2721"/>
                    <a:pt x="323" y="2721"/>
                  </a:cubicBezTo>
                  <a:cubicBezTo>
                    <a:pt x="395" y="2721"/>
                    <a:pt x="359" y="2506"/>
                    <a:pt x="359" y="2219"/>
                  </a:cubicBezTo>
                  <a:cubicBezTo>
                    <a:pt x="395" y="2076"/>
                    <a:pt x="430" y="1897"/>
                    <a:pt x="466" y="1790"/>
                  </a:cubicBezTo>
                  <a:cubicBezTo>
                    <a:pt x="538" y="1611"/>
                    <a:pt x="645" y="1504"/>
                    <a:pt x="752" y="1396"/>
                  </a:cubicBezTo>
                  <a:cubicBezTo>
                    <a:pt x="1003" y="1181"/>
                    <a:pt x="1289" y="1038"/>
                    <a:pt x="1612" y="967"/>
                  </a:cubicBezTo>
                  <a:cubicBezTo>
                    <a:pt x="1862" y="895"/>
                    <a:pt x="2041" y="859"/>
                    <a:pt x="2041" y="859"/>
                  </a:cubicBezTo>
                  <a:cubicBezTo>
                    <a:pt x="2041" y="859"/>
                    <a:pt x="2220" y="823"/>
                    <a:pt x="2506" y="752"/>
                  </a:cubicBezTo>
                  <a:cubicBezTo>
                    <a:pt x="2757" y="680"/>
                    <a:pt x="3151" y="609"/>
                    <a:pt x="3544" y="537"/>
                  </a:cubicBezTo>
                  <a:cubicBezTo>
                    <a:pt x="4332" y="394"/>
                    <a:pt x="5155" y="287"/>
                    <a:pt x="5119" y="179"/>
                  </a:cubicBezTo>
                  <a:cubicBezTo>
                    <a:pt x="5119" y="72"/>
                    <a:pt x="4332" y="0"/>
                    <a:pt x="3509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70"/>
            <p:cNvSpPr/>
            <p:nvPr/>
          </p:nvSpPr>
          <p:spPr>
            <a:xfrm>
              <a:off x="3073300" y="2855825"/>
              <a:ext cx="110075" cy="75450"/>
            </a:xfrm>
            <a:custGeom>
              <a:rect b="b" l="l" r="r" t="t"/>
              <a:pathLst>
                <a:path extrusionOk="0" h="3018" w="4403">
                  <a:moveTo>
                    <a:pt x="3951" y="1"/>
                  </a:moveTo>
                  <a:cubicBezTo>
                    <a:pt x="3678" y="1"/>
                    <a:pt x="3311" y="28"/>
                    <a:pt x="2935" y="81"/>
                  </a:cubicBezTo>
                  <a:cubicBezTo>
                    <a:pt x="2613" y="117"/>
                    <a:pt x="2291" y="189"/>
                    <a:pt x="1969" y="296"/>
                  </a:cubicBezTo>
                  <a:cubicBezTo>
                    <a:pt x="1790" y="368"/>
                    <a:pt x="1647" y="403"/>
                    <a:pt x="1504" y="475"/>
                  </a:cubicBezTo>
                  <a:lnTo>
                    <a:pt x="1396" y="547"/>
                  </a:lnTo>
                  <a:cubicBezTo>
                    <a:pt x="1289" y="618"/>
                    <a:pt x="1217" y="690"/>
                    <a:pt x="1110" y="797"/>
                  </a:cubicBezTo>
                  <a:cubicBezTo>
                    <a:pt x="824" y="1012"/>
                    <a:pt x="609" y="1298"/>
                    <a:pt x="430" y="1585"/>
                  </a:cubicBezTo>
                  <a:cubicBezTo>
                    <a:pt x="36" y="2265"/>
                    <a:pt x="0" y="3016"/>
                    <a:pt x="72" y="3016"/>
                  </a:cubicBezTo>
                  <a:cubicBezTo>
                    <a:pt x="75" y="3017"/>
                    <a:pt x="79" y="3018"/>
                    <a:pt x="83" y="3018"/>
                  </a:cubicBezTo>
                  <a:cubicBezTo>
                    <a:pt x="226" y="3018"/>
                    <a:pt x="441" y="2360"/>
                    <a:pt x="859" y="1907"/>
                  </a:cubicBezTo>
                  <a:cubicBezTo>
                    <a:pt x="1038" y="1656"/>
                    <a:pt x="1253" y="1477"/>
                    <a:pt x="1504" y="1334"/>
                  </a:cubicBezTo>
                  <a:cubicBezTo>
                    <a:pt x="1611" y="1263"/>
                    <a:pt x="1683" y="1227"/>
                    <a:pt x="1754" y="1191"/>
                  </a:cubicBezTo>
                  <a:lnTo>
                    <a:pt x="1862" y="1119"/>
                  </a:lnTo>
                  <a:cubicBezTo>
                    <a:pt x="1969" y="1048"/>
                    <a:pt x="2076" y="976"/>
                    <a:pt x="2220" y="940"/>
                  </a:cubicBezTo>
                  <a:cubicBezTo>
                    <a:pt x="2470" y="797"/>
                    <a:pt x="2756" y="690"/>
                    <a:pt x="3043" y="582"/>
                  </a:cubicBezTo>
                  <a:cubicBezTo>
                    <a:pt x="3723" y="368"/>
                    <a:pt x="4403" y="189"/>
                    <a:pt x="4403" y="81"/>
                  </a:cubicBezTo>
                  <a:cubicBezTo>
                    <a:pt x="4403" y="28"/>
                    <a:pt x="4224" y="1"/>
                    <a:pt x="395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70"/>
            <p:cNvSpPr/>
            <p:nvPr/>
          </p:nvSpPr>
          <p:spPr>
            <a:xfrm>
              <a:off x="2779775" y="2575950"/>
              <a:ext cx="152150" cy="204950"/>
            </a:xfrm>
            <a:custGeom>
              <a:rect b="b" l="l" r="r" t="t"/>
              <a:pathLst>
                <a:path extrusionOk="0" h="8198" w="6086">
                  <a:moveTo>
                    <a:pt x="2900" y="1"/>
                  </a:moveTo>
                  <a:lnTo>
                    <a:pt x="2900" y="1"/>
                  </a:lnTo>
                  <a:cubicBezTo>
                    <a:pt x="2506" y="144"/>
                    <a:pt x="2184" y="323"/>
                    <a:pt x="1862" y="574"/>
                  </a:cubicBezTo>
                  <a:cubicBezTo>
                    <a:pt x="1146" y="1075"/>
                    <a:pt x="573" y="1791"/>
                    <a:pt x="215" y="2578"/>
                  </a:cubicBezTo>
                  <a:cubicBezTo>
                    <a:pt x="36" y="3044"/>
                    <a:pt x="1" y="3580"/>
                    <a:pt x="108" y="4082"/>
                  </a:cubicBezTo>
                  <a:cubicBezTo>
                    <a:pt x="180" y="4511"/>
                    <a:pt x="394" y="4905"/>
                    <a:pt x="716" y="5263"/>
                  </a:cubicBezTo>
                  <a:cubicBezTo>
                    <a:pt x="931" y="5478"/>
                    <a:pt x="1218" y="5657"/>
                    <a:pt x="1540" y="5800"/>
                  </a:cubicBezTo>
                  <a:cubicBezTo>
                    <a:pt x="1611" y="5835"/>
                    <a:pt x="1683" y="5871"/>
                    <a:pt x="1790" y="5871"/>
                  </a:cubicBezTo>
                  <a:lnTo>
                    <a:pt x="1898" y="5907"/>
                  </a:lnTo>
                  <a:lnTo>
                    <a:pt x="2112" y="5907"/>
                  </a:lnTo>
                  <a:cubicBezTo>
                    <a:pt x="2291" y="5907"/>
                    <a:pt x="2470" y="5871"/>
                    <a:pt x="2685" y="5835"/>
                  </a:cubicBezTo>
                  <a:cubicBezTo>
                    <a:pt x="2838" y="5792"/>
                    <a:pt x="3003" y="5709"/>
                    <a:pt x="3158" y="5610"/>
                  </a:cubicBezTo>
                  <a:lnTo>
                    <a:pt x="3158" y="5610"/>
                  </a:lnTo>
                  <a:cubicBezTo>
                    <a:pt x="3191" y="5771"/>
                    <a:pt x="3247" y="5931"/>
                    <a:pt x="3329" y="6086"/>
                  </a:cubicBezTo>
                  <a:cubicBezTo>
                    <a:pt x="3580" y="6623"/>
                    <a:pt x="3974" y="7053"/>
                    <a:pt x="4475" y="7410"/>
                  </a:cubicBezTo>
                  <a:cubicBezTo>
                    <a:pt x="4940" y="7804"/>
                    <a:pt x="5477" y="8055"/>
                    <a:pt x="6050" y="8198"/>
                  </a:cubicBezTo>
                  <a:cubicBezTo>
                    <a:pt x="6086" y="8126"/>
                    <a:pt x="5406" y="7804"/>
                    <a:pt x="4654" y="7160"/>
                  </a:cubicBezTo>
                  <a:cubicBezTo>
                    <a:pt x="4260" y="6802"/>
                    <a:pt x="3974" y="6408"/>
                    <a:pt x="3759" y="5907"/>
                  </a:cubicBezTo>
                  <a:cubicBezTo>
                    <a:pt x="3646" y="5637"/>
                    <a:pt x="3633" y="5339"/>
                    <a:pt x="3710" y="5066"/>
                  </a:cubicBezTo>
                  <a:lnTo>
                    <a:pt x="3710" y="5066"/>
                  </a:lnTo>
                  <a:cubicBezTo>
                    <a:pt x="3800" y="4926"/>
                    <a:pt x="3874" y="4776"/>
                    <a:pt x="3933" y="4625"/>
                  </a:cubicBezTo>
                  <a:lnTo>
                    <a:pt x="3933" y="4625"/>
                  </a:lnTo>
                  <a:cubicBezTo>
                    <a:pt x="3934" y="4623"/>
                    <a:pt x="3936" y="4621"/>
                    <a:pt x="3938" y="4618"/>
                  </a:cubicBezTo>
                  <a:lnTo>
                    <a:pt x="3936" y="4617"/>
                  </a:lnTo>
                  <a:lnTo>
                    <a:pt x="3936" y="4617"/>
                  </a:lnTo>
                  <a:cubicBezTo>
                    <a:pt x="3949" y="4582"/>
                    <a:pt x="3962" y="4547"/>
                    <a:pt x="3974" y="4511"/>
                  </a:cubicBezTo>
                  <a:lnTo>
                    <a:pt x="3437" y="4225"/>
                  </a:lnTo>
                  <a:cubicBezTo>
                    <a:pt x="3414" y="4261"/>
                    <a:pt x="3392" y="4298"/>
                    <a:pt x="3372" y="4335"/>
                  </a:cubicBezTo>
                  <a:lnTo>
                    <a:pt x="3372" y="4335"/>
                  </a:lnTo>
                  <a:lnTo>
                    <a:pt x="3365" y="4332"/>
                  </a:lnTo>
                  <a:cubicBezTo>
                    <a:pt x="3358" y="4353"/>
                    <a:pt x="3349" y="4374"/>
                    <a:pt x="3340" y="4395"/>
                  </a:cubicBezTo>
                  <a:lnTo>
                    <a:pt x="3340" y="4395"/>
                  </a:lnTo>
                  <a:cubicBezTo>
                    <a:pt x="3324" y="4428"/>
                    <a:pt x="3308" y="4461"/>
                    <a:pt x="3293" y="4494"/>
                  </a:cubicBezTo>
                  <a:lnTo>
                    <a:pt x="3293" y="4494"/>
                  </a:lnTo>
                  <a:cubicBezTo>
                    <a:pt x="3128" y="4805"/>
                    <a:pt x="2839" y="5033"/>
                    <a:pt x="2470" y="5155"/>
                  </a:cubicBezTo>
                  <a:cubicBezTo>
                    <a:pt x="2417" y="5173"/>
                    <a:pt x="2363" y="5182"/>
                    <a:pt x="2309" y="5182"/>
                  </a:cubicBezTo>
                  <a:cubicBezTo>
                    <a:pt x="2256" y="5182"/>
                    <a:pt x="2202" y="5173"/>
                    <a:pt x="2148" y="5155"/>
                  </a:cubicBezTo>
                  <a:lnTo>
                    <a:pt x="2005" y="5155"/>
                  </a:lnTo>
                  <a:cubicBezTo>
                    <a:pt x="1933" y="5155"/>
                    <a:pt x="1826" y="5120"/>
                    <a:pt x="1754" y="5084"/>
                  </a:cubicBezTo>
                  <a:cubicBezTo>
                    <a:pt x="1540" y="5012"/>
                    <a:pt x="1361" y="4905"/>
                    <a:pt x="1182" y="4762"/>
                  </a:cubicBezTo>
                  <a:cubicBezTo>
                    <a:pt x="967" y="4547"/>
                    <a:pt x="788" y="4261"/>
                    <a:pt x="681" y="3938"/>
                  </a:cubicBezTo>
                  <a:cubicBezTo>
                    <a:pt x="609" y="3545"/>
                    <a:pt x="609" y="3151"/>
                    <a:pt x="716" y="2757"/>
                  </a:cubicBezTo>
                  <a:cubicBezTo>
                    <a:pt x="1003" y="2005"/>
                    <a:pt x="1468" y="1325"/>
                    <a:pt x="2077" y="788"/>
                  </a:cubicBezTo>
                  <a:cubicBezTo>
                    <a:pt x="2542" y="359"/>
                    <a:pt x="2936" y="73"/>
                    <a:pt x="290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70"/>
            <p:cNvSpPr/>
            <p:nvPr/>
          </p:nvSpPr>
          <p:spPr>
            <a:xfrm>
              <a:off x="2946225" y="2710200"/>
              <a:ext cx="146775" cy="153925"/>
            </a:xfrm>
            <a:custGeom>
              <a:rect b="b" l="l" r="r" t="t"/>
              <a:pathLst>
                <a:path extrusionOk="0" h="6157" w="5871">
                  <a:moveTo>
                    <a:pt x="36" y="0"/>
                  </a:moveTo>
                  <a:cubicBezTo>
                    <a:pt x="0" y="0"/>
                    <a:pt x="0" y="322"/>
                    <a:pt x="108" y="752"/>
                  </a:cubicBezTo>
                  <a:cubicBezTo>
                    <a:pt x="251" y="1253"/>
                    <a:pt x="466" y="1754"/>
                    <a:pt x="680" y="2255"/>
                  </a:cubicBezTo>
                  <a:cubicBezTo>
                    <a:pt x="931" y="2721"/>
                    <a:pt x="1182" y="3222"/>
                    <a:pt x="1468" y="3651"/>
                  </a:cubicBezTo>
                  <a:cubicBezTo>
                    <a:pt x="1719" y="4045"/>
                    <a:pt x="1897" y="4296"/>
                    <a:pt x="1897" y="4296"/>
                  </a:cubicBezTo>
                  <a:cubicBezTo>
                    <a:pt x="1897" y="4296"/>
                    <a:pt x="2076" y="4510"/>
                    <a:pt x="2399" y="4832"/>
                  </a:cubicBezTo>
                  <a:cubicBezTo>
                    <a:pt x="2757" y="5262"/>
                    <a:pt x="3222" y="5584"/>
                    <a:pt x="3687" y="5870"/>
                  </a:cubicBezTo>
                  <a:cubicBezTo>
                    <a:pt x="3974" y="6049"/>
                    <a:pt x="4260" y="6121"/>
                    <a:pt x="4582" y="6157"/>
                  </a:cubicBezTo>
                  <a:cubicBezTo>
                    <a:pt x="4868" y="6157"/>
                    <a:pt x="5155" y="6049"/>
                    <a:pt x="5405" y="5906"/>
                  </a:cubicBezTo>
                  <a:cubicBezTo>
                    <a:pt x="5799" y="5548"/>
                    <a:pt x="5871" y="5262"/>
                    <a:pt x="5835" y="5226"/>
                  </a:cubicBezTo>
                  <a:cubicBezTo>
                    <a:pt x="5830" y="5224"/>
                    <a:pt x="5825" y="5223"/>
                    <a:pt x="5820" y="5223"/>
                  </a:cubicBezTo>
                  <a:cubicBezTo>
                    <a:pt x="5744" y="5223"/>
                    <a:pt x="5597" y="5453"/>
                    <a:pt x="5262" y="5620"/>
                  </a:cubicBezTo>
                  <a:cubicBezTo>
                    <a:pt x="5128" y="5700"/>
                    <a:pt x="4974" y="5741"/>
                    <a:pt x="4814" y="5741"/>
                  </a:cubicBezTo>
                  <a:cubicBezTo>
                    <a:pt x="4761" y="5741"/>
                    <a:pt x="4707" y="5736"/>
                    <a:pt x="4654" y="5727"/>
                  </a:cubicBezTo>
                  <a:cubicBezTo>
                    <a:pt x="4403" y="5656"/>
                    <a:pt x="4188" y="5548"/>
                    <a:pt x="4009" y="5405"/>
                  </a:cubicBezTo>
                  <a:cubicBezTo>
                    <a:pt x="3580" y="5119"/>
                    <a:pt x="3222" y="4761"/>
                    <a:pt x="2936" y="4367"/>
                  </a:cubicBezTo>
                  <a:cubicBezTo>
                    <a:pt x="2649" y="4045"/>
                    <a:pt x="2506" y="3794"/>
                    <a:pt x="2506" y="3794"/>
                  </a:cubicBezTo>
                  <a:cubicBezTo>
                    <a:pt x="2506" y="3794"/>
                    <a:pt x="2327" y="3615"/>
                    <a:pt x="2041" y="3257"/>
                  </a:cubicBezTo>
                  <a:cubicBezTo>
                    <a:pt x="1790" y="2935"/>
                    <a:pt x="1468" y="2470"/>
                    <a:pt x="1146" y="1969"/>
                  </a:cubicBezTo>
                  <a:cubicBezTo>
                    <a:pt x="859" y="1504"/>
                    <a:pt x="573" y="1002"/>
                    <a:pt x="394" y="644"/>
                  </a:cubicBezTo>
                  <a:cubicBezTo>
                    <a:pt x="179" y="287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70"/>
            <p:cNvSpPr/>
            <p:nvPr/>
          </p:nvSpPr>
          <p:spPr>
            <a:xfrm>
              <a:off x="3058075" y="2575950"/>
              <a:ext cx="65350" cy="116375"/>
            </a:xfrm>
            <a:custGeom>
              <a:rect b="b" l="l" r="r" t="t"/>
              <a:pathLst>
                <a:path extrusionOk="0" h="4655" w="2614">
                  <a:moveTo>
                    <a:pt x="144" y="1"/>
                  </a:moveTo>
                  <a:cubicBezTo>
                    <a:pt x="72" y="1"/>
                    <a:pt x="1" y="824"/>
                    <a:pt x="144" y="1648"/>
                  </a:cubicBezTo>
                  <a:cubicBezTo>
                    <a:pt x="180" y="2005"/>
                    <a:pt x="251" y="2363"/>
                    <a:pt x="323" y="2721"/>
                  </a:cubicBezTo>
                  <a:cubicBezTo>
                    <a:pt x="394" y="3044"/>
                    <a:pt x="466" y="3222"/>
                    <a:pt x="466" y="3222"/>
                  </a:cubicBezTo>
                  <a:cubicBezTo>
                    <a:pt x="538" y="3401"/>
                    <a:pt x="609" y="3545"/>
                    <a:pt x="681" y="3724"/>
                  </a:cubicBezTo>
                  <a:cubicBezTo>
                    <a:pt x="752" y="3867"/>
                    <a:pt x="860" y="4046"/>
                    <a:pt x="967" y="4189"/>
                  </a:cubicBezTo>
                  <a:cubicBezTo>
                    <a:pt x="1146" y="4404"/>
                    <a:pt x="1361" y="4583"/>
                    <a:pt x="1611" y="4654"/>
                  </a:cubicBezTo>
                  <a:cubicBezTo>
                    <a:pt x="1790" y="4654"/>
                    <a:pt x="1934" y="4618"/>
                    <a:pt x="2077" y="4511"/>
                  </a:cubicBezTo>
                  <a:cubicBezTo>
                    <a:pt x="2113" y="4475"/>
                    <a:pt x="2184" y="4440"/>
                    <a:pt x="2220" y="4368"/>
                  </a:cubicBezTo>
                  <a:cubicBezTo>
                    <a:pt x="2256" y="4332"/>
                    <a:pt x="2292" y="4296"/>
                    <a:pt x="2292" y="4261"/>
                  </a:cubicBezTo>
                  <a:cubicBezTo>
                    <a:pt x="2399" y="4082"/>
                    <a:pt x="2471" y="3903"/>
                    <a:pt x="2506" y="3724"/>
                  </a:cubicBezTo>
                  <a:cubicBezTo>
                    <a:pt x="2614" y="3437"/>
                    <a:pt x="2614" y="3258"/>
                    <a:pt x="2578" y="3222"/>
                  </a:cubicBezTo>
                  <a:cubicBezTo>
                    <a:pt x="2542" y="3222"/>
                    <a:pt x="2435" y="3401"/>
                    <a:pt x="2256" y="3616"/>
                  </a:cubicBezTo>
                  <a:cubicBezTo>
                    <a:pt x="2184" y="3759"/>
                    <a:pt x="2077" y="3903"/>
                    <a:pt x="1969" y="4010"/>
                  </a:cubicBezTo>
                  <a:cubicBezTo>
                    <a:pt x="1934" y="4046"/>
                    <a:pt x="1898" y="4117"/>
                    <a:pt x="1826" y="4117"/>
                  </a:cubicBezTo>
                  <a:cubicBezTo>
                    <a:pt x="1814" y="4129"/>
                    <a:pt x="1802" y="4133"/>
                    <a:pt x="1790" y="4133"/>
                  </a:cubicBezTo>
                  <a:cubicBezTo>
                    <a:pt x="1767" y="4133"/>
                    <a:pt x="1743" y="4117"/>
                    <a:pt x="1719" y="4117"/>
                  </a:cubicBezTo>
                  <a:cubicBezTo>
                    <a:pt x="1611" y="4046"/>
                    <a:pt x="1540" y="3938"/>
                    <a:pt x="1504" y="3831"/>
                  </a:cubicBezTo>
                  <a:cubicBezTo>
                    <a:pt x="1433" y="3724"/>
                    <a:pt x="1361" y="3580"/>
                    <a:pt x="1325" y="3437"/>
                  </a:cubicBezTo>
                  <a:cubicBezTo>
                    <a:pt x="1218" y="3151"/>
                    <a:pt x="1182" y="2972"/>
                    <a:pt x="1182" y="2972"/>
                  </a:cubicBezTo>
                  <a:cubicBezTo>
                    <a:pt x="1182" y="2972"/>
                    <a:pt x="1075" y="2793"/>
                    <a:pt x="1003" y="2542"/>
                  </a:cubicBezTo>
                  <a:cubicBezTo>
                    <a:pt x="896" y="2256"/>
                    <a:pt x="752" y="1898"/>
                    <a:pt x="645" y="1540"/>
                  </a:cubicBezTo>
                  <a:cubicBezTo>
                    <a:pt x="430" y="788"/>
                    <a:pt x="251" y="1"/>
                    <a:pt x="14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70"/>
            <p:cNvSpPr/>
            <p:nvPr/>
          </p:nvSpPr>
          <p:spPr>
            <a:xfrm>
              <a:off x="3119825" y="2653775"/>
              <a:ext cx="60875" cy="91225"/>
            </a:xfrm>
            <a:custGeom>
              <a:rect b="b" l="l" r="r" t="t"/>
              <a:pathLst>
                <a:path extrusionOk="0" h="3649" w="2435">
                  <a:moveTo>
                    <a:pt x="241" y="1"/>
                  </a:moveTo>
                  <a:cubicBezTo>
                    <a:pt x="135" y="1"/>
                    <a:pt x="1" y="558"/>
                    <a:pt x="1" y="1183"/>
                  </a:cubicBezTo>
                  <a:cubicBezTo>
                    <a:pt x="1" y="1470"/>
                    <a:pt x="36" y="1756"/>
                    <a:pt x="108" y="2042"/>
                  </a:cubicBezTo>
                  <a:cubicBezTo>
                    <a:pt x="144" y="2186"/>
                    <a:pt x="180" y="2293"/>
                    <a:pt x="215" y="2436"/>
                  </a:cubicBezTo>
                  <a:lnTo>
                    <a:pt x="287" y="2544"/>
                  </a:lnTo>
                  <a:cubicBezTo>
                    <a:pt x="359" y="2615"/>
                    <a:pt x="430" y="2687"/>
                    <a:pt x="466" y="2758"/>
                  </a:cubicBezTo>
                  <a:cubicBezTo>
                    <a:pt x="681" y="3009"/>
                    <a:pt x="931" y="3188"/>
                    <a:pt x="1182" y="3331"/>
                  </a:cubicBezTo>
                  <a:cubicBezTo>
                    <a:pt x="1599" y="3566"/>
                    <a:pt x="2035" y="3648"/>
                    <a:pt x="2255" y="3648"/>
                  </a:cubicBezTo>
                  <a:cubicBezTo>
                    <a:pt x="2337" y="3648"/>
                    <a:pt x="2389" y="3637"/>
                    <a:pt x="2399" y="3617"/>
                  </a:cubicBezTo>
                  <a:cubicBezTo>
                    <a:pt x="2435" y="3510"/>
                    <a:pt x="1862" y="3259"/>
                    <a:pt x="1504" y="2901"/>
                  </a:cubicBezTo>
                  <a:cubicBezTo>
                    <a:pt x="1325" y="2758"/>
                    <a:pt x="1146" y="2579"/>
                    <a:pt x="1039" y="2365"/>
                  </a:cubicBezTo>
                  <a:cubicBezTo>
                    <a:pt x="1003" y="2293"/>
                    <a:pt x="967" y="2221"/>
                    <a:pt x="931" y="2150"/>
                  </a:cubicBezTo>
                  <a:lnTo>
                    <a:pt x="895" y="2078"/>
                  </a:lnTo>
                  <a:cubicBezTo>
                    <a:pt x="860" y="2007"/>
                    <a:pt x="788" y="1899"/>
                    <a:pt x="752" y="1792"/>
                  </a:cubicBezTo>
                  <a:cubicBezTo>
                    <a:pt x="645" y="1577"/>
                    <a:pt x="573" y="1362"/>
                    <a:pt x="502" y="1112"/>
                  </a:cubicBezTo>
                  <a:cubicBezTo>
                    <a:pt x="394" y="575"/>
                    <a:pt x="359" y="2"/>
                    <a:pt x="251" y="2"/>
                  </a:cubicBezTo>
                  <a:cubicBezTo>
                    <a:pt x="248" y="1"/>
                    <a:pt x="245" y="1"/>
                    <a:pt x="24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70"/>
            <p:cNvSpPr/>
            <p:nvPr/>
          </p:nvSpPr>
          <p:spPr>
            <a:xfrm>
              <a:off x="3652275" y="2643750"/>
              <a:ext cx="321275" cy="305175"/>
            </a:xfrm>
            <a:custGeom>
              <a:rect b="b" l="l" r="r" t="t"/>
              <a:pathLst>
                <a:path extrusionOk="0" h="12207" w="12851">
                  <a:moveTo>
                    <a:pt x="10357" y="0"/>
                  </a:moveTo>
                  <a:cubicBezTo>
                    <a:pt x="10349" y="0"/>
                    <a:pt x="10345" y="3"/>
                    <a:pt x="10345" y="9"/>
                  </a:cubicBezTo>
                  <a:cubicBezTo>
                    <a:pt x="10703" y="403"/>
                    <a:pt x="11061" y="868"/>
                    <a:pt x="11383" y="1334"/>
                  </a:cubicBezTo>
                  <a:cubicBezTo>
                    <a:pt x="11956" y="2408"/>
                    <a:pt x="12278" y="3625"/>
                    <a:pt x="12278" y="4877"/>
                  </a:cubicBezTo>
                  <a:cubicBezTo>
                    <a:pt x="12278" y="5522"/>
                    <a:pt x="12207" y="6166"/>
                    <a:pt x="12063" y="6810"/>
                  </a:cubicBezTo>
                  <a:cubicBezTo>
                    <a:pt x="11920" y="7347"/>
                    <a:pt x="11741" y="7848"/>
                    <a:pt x="11455" y="8350"/>
                  </a:cubicBezTo>
                  <a:cubicBezTo>
                    <a:pt x="11347" y="8564"/>
                    <a:pt x="11204" y="8743"/>
                    <a:pt x="11097" y="8886"/>
                  </a:cubicBezTo>
                  <a:lnTo>
                    <a:pt x="10775" y="9244"/>
                  </a:lnTo>
                  <a:lnTo>
                    <a:pt x="10417" y="9495"/>
                  </a:lnTo>
                  <a:lnTo>
                    <a:pt x="10309" y="9602"/>
                  </a:lnTo>
                  <a:cubicBezTo>
                    <a:pt x="10238" y="9674"/>
                    <a:pt x="10130" y="9710"/>
                    <a:pt x="10059" y="9781"/>
                  </a:cubicBezTo>
                  <a:cubicBezTo>
                    <a:pt x="9951" y="9853"/>
                    <a:pt x="9808" y="9960"/>
                    <a:pt x="9593" y="10068"/>
                  </a:cubicBezTo>
                  <a:cubicBezTo>
                    <a:pt x="9415" y="10175"/>
                    <a:pt x="9236" y="10282"/>
                    <a:pt x="9021" y="10390"/>
                  </a:cubicBezTo>
                  <a:cubicBezTo>
                    <a:pt x="7875" y="10891"/>
                    <a:pt x="6694" y="11249"/>
                    <a:pt x="5441" y="11428"/>
                  </a:cubicBezTo>
                  <a:cubicBezTo>
                    <a:pt x="4117" y="11643"/>
                    <a:pt x="2721" y="11786"/>
                    <a:pt x="1719" y="11893"/>
                  </a:cubicBezTo>
                  <a:cubicBezTo>
                    <a:pt x="1110" y="11929"/>
                    <a:pt x="537" y="12001"/>
                    <a:pt x="0" y="12180"/>
                  </a:cubicBezTo>
                  <a:cubicBezTo>
                    <a:pt x="287" y="12197"/>
                    <a:pt x="573" y="12206"/>
                    <a:pt x="860" y="12206"/>
                  </a:cubicBezTo>
                  <a:cubicBezTo>
                    <a:pt x="1146" y="12206"/>
                    <a:pt x="1432" y="12197"/>
                    <a:pt x="1719" y="12180"/>
                  </a:cubicBezTo>
                  <a:cubicBezTo>
                    <a:pt x="2757" y="12144"/>
                    <a:pt x="4153" y="12108"/>
                    <a:pt x="5549" y="11929"/>
                  </a:cubicBezTo>
                  <a:cubicBezTo>
                    <a:pt x="6837" y="11822"/>
                    <a:pt x="8090" y="11499"/>
                    <a:pt x="9307" y="10998"/>
                  </a:cubicBezTo>
                  <a:cubicBezTo>
                    <a:pt x="9558" y="10891"/>
                    <a:pt x="9737" y="10784"/>
                    <a:pt x="9951" y="10676"/>
                  </a:cubicBezTo>
                  <a:cubicBezTo>
                    <a:pt x="10166" y="10605"/>
                    <a:pt x="10309" y="10461"/>
                    <a:pt x="10453" y="10390"/>
                  </a:cubicBezTo>
                  <a:cubicBezTo>
                    <a:pt x="10560" y="10318"/>
                    <a:pt x="10667" y="10247"/>
                    <a:pt x="10775" y="10175"/>
                  </a:cubicBezTo>
                  <a:lnTo>
                    <a:pt x="10882" y="10103"/>
                  </a:lnTo>
                  <a:lnTo>
                    <a:pt x="11240" y="9781"/>
                  </a:lnTo>
                  <a:lnTo>
                    <a:pt x="11634" y="9316"/>
                  </a:lnTo>
                  <a:cubicBezTo>
                    <a:pt x="11777" y="9137"/>
                    <a:pt x="11920" y="8922"/>
                    <a:pt x="12063" y="8672"/>
                  </a:cubicBezTo>
                  <a:cubicBezTo>
                    <a:pt x="12350" y="8135"/>
                    <a:pt x="12529" y="7526"/>
                    <a:pt x="12672" y="6918"/>
                  </a:cubicBezTo>
                  <a:cubicBezTo>
                    <a:pt x="12779" y="6238"/>
                    <a:pt x="12851" y="5522"/>
                    <a:pt x="12779" y="4842"/>
                  </a:cubicBezTo>
                  <a:cubicBezTo>
                    <a:pt x="12743" y="3517"/>
                    <a:pt x="12314" y="2264"/>
                    <a:pt x="11598" y="1155"/>
                  </a:cubicBezTo>
                  <a:cubicBezTo>
                    <a:pt x="11491" y="976"/>
                    <a:pt x="11312" y="797"/>
                    <a:pt x="11168" y="618"/>
                  </a:cubicBezTo>
                  <a:cubicBezTo>
                    <a:pt x="11025" y="475"/>
                    <a:pt x="10918" y="332"/>
                    <a:pt x="10739" y="224"/>
                  </a:cubicBezTo>
                  <a:cubicBezTo>
                    <a:pt x="10530" y="75"/>
                    <a:pt x="10396" y="0"/>
                    <a:pt x="10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70"/>
            <p:cNvSpPr/>
            <p:nvPr/>
          </p:nvSpPr>
          <p:spPr>
            <a:xfrm>
              <a:off x="1707725" y="2552700"/>
              <a:ext cx="80550" cy="129600"/>
            </a:xfrm>
            <a:custGeom>
              <a:rect b="b" l="l" r="r" t="t"/>
              <a:pathLst>
                <a:path extrusionOk="0" h="5184" w="3222">
                  <a:moveTo>
                    <a:pt x="3079" y="0"/>
                  </a:moveTo>
                  <a:cubicBezTo>
                    <a:pt x="3007" y="251"/>
                    <a:pt x="2936" y="501"/>
                    <a:pt x="2900" y="788"/>
                  </a:cubicBezTo>
                  <a:cubicBezTo>
                    <a:pt x="2792" y="1325"/>
                    <a:pt x="2649" y="1897"/>
                    <a:pt x="2470" y="2434"/>
                  </a:cubicBezTo>
                  <a:cubicBezTo>
                    <a:pt x="2291" y="2971"/>
                    <a:pt x="2041" y="3472"/>
                    <a:pt x="1754" y="3938"/>
                  </a:cubicBezTo>
                  <a:cubicBezTo>
                    <a:pt x="1647" y="4081"/>
                    <a:pt x="1540" y="4188"/>
                    <a:pt x="1432" y="4331"/>
                  </a:cubicBezTo>
                  <a:cubicBezTo>
                    <a:pt x="1396" y="4331"/>
                    <a:pt x="1361" y="4367"/>
                    <a:pt x="1325" y="4403"/>
                  </a:cubicBezTo>
                  <a:cubicBezTo>
                    <a:pt x="1289" y="4439"/>
                    <a:pt x="1217" y="4439"/>
                    <a:pt x="1182" y="4475"/>
                  </a:cubicBezTo>
                  <a:cubicBezTo>
                    <a:pt x="1146" y="4493"/>
                    <a:pt x="1101" y="4501"/>
                    <a:pt x="1056" y="4501"/>
                  </a:cubicBezTo>
                  <a:cubicBezTo>
                    <a:pt x="1012" y="4501"/>
                    <a:pt x="967" y="4493"/>
                    <a:pt x="931" y="4475"/>
                  </a:cubicBezTo>
                  <a:cubicBezTo>
                    <a:pt x="859" y="4475"/>
                    <a:pt x="752" y="4296"/>
                    <a:pt x="680" y="4045"/>
                  </a:cubicBezTo>
                  <a:cubicBezTo>
                    <a:pt x="609" y="3759"/>
                    <a:pt x="537" y="3472"/>
                    <a:pt x="537" y="3186"/>
                  </a:cubicBezTo>
                  <a:cubicBezTo>
                    <a:pt x="501" y="1933"/>
                    <a:pt x="680" y="645"/>
                    <a:pt x="537" y="645"/>
                  </a:cubicBezTo>
                  <a:cubicBezTo>
                    <a:pt x="430" y="645"/>
                    <a:pt x="108" y="1862"/>
                    <a:pt x="0" y="3186"/>
                  </a:cubicBezTo>
                  <a:cubicBezTo>
                    <a:pt x="0" y="3508"/>
                    <a:pt x="0" y="3830"/>
                    <a:pt x="36" y="4188"/>
                  </a:cubicBezTo>
                  <a:cubicBezTo>
                    <a:pt x="108" y="4546"/>
                    <a:pt x="287" y="4868"/>
                    <a:pt x="609" y="5083"/>
                  </a:cubicBezTo>
                  <a:cubicBezTo>
                    <a:pt x="754" y="5146"/>
                    <a:pt x="924" y="5184"/>
                    <a:pt x="1097" y="5184"/>
                  </a:cubicBezTo>
                  <a:cubicBezTo>
                    <a:pt x="1222" y="5184"/>
                    <a:pt x="1348" y="5164"/>
                    <a:pt x="1468" y="5119"/>
                  </a:cubicBezTo>
                  <a:cubicBezTo>
                    <a:pt x="1540" y="5083"/>
                    <a:pt x="1647" y="5047"/>
                    <a:pt x="1718" y="4976"/>
                  </a:cubicBezTo>
                  <a:cubicBezTo>
                    <a:pt x="1790" y="4940"/>
                    <a:pt x="1862" y="4868"/>
                    <a:pt x="1933" y="4797"/>
                  </a:cubicBezTo>
                  <a:cubicBezTo>
                    <a:pt x="2112" y="4654"/>
                    <a:pt x="2220" y="4475"/>
                    <a:pt x="2327" y="4260"/>
                  </a:cubicBezTo>
                  <a:cubicBezTo>
                    <a:pt x="2613" y="3723"/>
                    <a:pt x="2828" y="3150"/>
                    <a:pt x="2971" y="2542"/>
                  </a:cubicBezTo>
                  <a:cubicBezTo>
                    <a:pt x="3114" y="1969"/>
                    <a:pt x="3186" y="1361"/>
                    <a:pt x="3222" y="752"/>
                  </a:cubicBezTo>
                  <a:cubicBezTo>
                    <a:pt x="3222" y="322"/>
                    <a:pt x="3150" y="0"/>
                    <a:pt x="3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70"/>
            <p:cNvSpPr/>
            <p:nvPr/>
          </p:nvSpPr>
          <p:spPr>
            <a:xfrm>
              <a:off x="2127425" y="1795425"/>
              <a:ext cx="665800" cy="130900"/>
            </a:xfrm>
            <a:custGeom>
              <a:rect b="b" l="l" r="r" t="t"/>
              <a:pathLst>
                <a:path extrusionOk="0" h="5236" w="26632">
                  <a:moveTo>
                    <a:pt x="4234" y="0"/>
                  </a:moveTo>
                  <a:cubicBezTo>
                    <a:pt x="3446" y="0"/>
                    <a:pt x="2641" y="80"/>
                    <a:pt x="1861" y="260"/>
                  </a:cubicBezTo>
                  <a:cubicBezTo>
                    <a:pt x="1432" y="331"/>
                    <a:pt x="1002" y="474"/>
                    <a:pt x="609" y="689"/>
                  </a:cubicBezTo>
                  <a:cubicBezTo>
                    <a:pt x="394" y="797"/>
                    <a:pt x="215" y="940"/>
                    <a:pt x="107" y="1154"/>
                  </a:cubicBezTo>
                  <a:cubicBezTo>
                    <a:pt x="0" y="1369"/>
                    <a:pt x="0" y="1584"/>
                    <a:pt x="107" y="1799"/>
                  </a:cubicBezTo>
                  <a:cubicBezTo>
                    <a:pt x="286" y="2121"/>
                    <a:pt x="537" y="2371"/>
                    <a:pt x="823" y="2550"/>
                  </a:cubicBezTo>
                  <a:cubicBezTo>
                    <a:pt x="1038" y="2694"/>
                    <a:pt x="1253" y="2837"/>
                    <a:pt x="1468" y="2944"/>
                  </a:cubicBezTo>
                  <a:cubicBezTo>
                    <a:pt x="1682" y="3052"/>
                    <a:pt x="1897" y="3159"/>
                    <a:pt x="2112" y="3195"/>
                  </a:cubicBezTo>
                  <a:cubicBezTo>
                    <a:pt x="2112" y="3195"/>
                    <a:pt x="1933" y="3052"/>
                    <a:pt x="1575" y="2837"/>
                  </a:cubicBezTo>
                  <a:cubicBezTo>
                    <a:pt x="1432" y="2694"/>
                    <a:pt x="1217" y="2550"/>
                    <a:pt x="1002" y="2371"/>
                  </a:cubicBezTo>
                  <a:cubicBezTo>
                    <a:pt x="752" y="2193"/>
                    <a:pt x="537" y="1942"/>
                    <a:pt x="394" y="1691"/>
                  </a:cubicBezTo>
                  <a:cubicBezTo>
                    <a:pt x="322" y="1548"/>
                    <a:pt x="322" y="1405"/>
                    <a:pt x="394" y="1298"/>
                  </a:cubicBezTo>
                  <a:cubicBezTo>
                    <a:pt x="501" y="1154"/>
                    <a:pt x="644" y="1047"/>
                    <a:pt x="788" y="975"/>
                  </a:cubicBezTo>
                  <a:cubicBezTo>
                    <a:pt x="1146" y="832"/>
                    <a:pt x="1539" y="689"/>
                    <a:pt x="1969" y="653"/>
                  </a:cubicBezTo>
                  <a:cubicBezTo>
                    <a:pt x="2652" y="544"/>
                    <a:pt x="3357" y="497"/>
                    <a:pt x="4050" y="497"/>
                  </a:cubicBezTo>
                  <a:cubicBezTo>
                    <a:pt x="4265" y="497"/>
                    <a:pt x="4478" y="502"/>
                    <a:pt x="4689" y="510"/>
                  </a:cubicBezTo>
                  <a:lnTo>
                    <a:pt x="7481" y="689"/>
                  </a:lnTo>
                  <a:lnTo>
                    <a:pt x="8770" y="725"/>
                  </a:lnTo>
                  <a:lnTo>
                    <a:pt x="9915" y="868"/>
                  </a:lnTo>
                  <a:lnTo>
                    <a:pt x="12242" y="1083"/>
                  </a:lnTo>
                  <a:lnTo>
                    <a:pt x="12886" y="1119"/>
                  </a:lnTo>
                  <a:cubicBezTo>
                    <a:pt x="13316" y="1119"/>
                    <a:pt x="13888" y="1262"/>
                    <a:pt x="14604" y="1369"/>
                  </a:cubicBezTo>
                  <a:cubicBezTo>
                    <a:pt x="16287" y="1620"/>
                    <a:pt x="18005" y="1942"/>
                    <a:pt x="19687" y="2371"/>
                  </a:cubicBezTo>
                  <a:cubicBezTo>
                    <a:pt x="21334" y="2801"/>
                    <a:pt x="22980" y="3410"/>
                    <a:pt x="24520" y="4161"/>
                  </a:cubicBezTo>
                  <a:lnTo>
                    <a:pt x="24985" y="4376"/>
                  </a:lnTo>
                  <a:lnTo>
                    <a:pt x="25379" y="4591"/>
                  </a:lnTo>
                  <a:lnTo>
                    <a:pt x="26023" y="4949"/>
                  </a:lnTo>
                  <a:cubicBezTo>
                    <a:pt x="26202" y="5056"/>
                    <a:pt x="26417" y="5163"/>
                    <a:pt x="26631" y="5235"/>
                  </a:cubicBezTo>
                  <a:cubicBezTo>
                    <a:pt x="26488" y="5056"/>
                    <a:pt x="26309" y="4913"/>
                    <a:pt x="26130" y="4806"/>
                  </a:cubicBezTo>
                  <a:lnTo>
                    <a:pt x="25486" y="4412"/>
                  </a:lnTo>
                  <a:lnTo>
                    <a:pt x="25092" y="4161"/>
                  </a:lnTo>
                  <a:lnTo>
                    <a:pt x="24663" y="3911"/>
                  </a:lnTo>
                  <a:cubicBezTo>
                    <a:pt x="23124" y="3052"/>
                    <a:pt x="21477" y="2371"/>
                    <a:pt x="19795" y="1870"/>
                  </a:cubicBezTo>
                  <a:cubicBezTo>
                    <a:pt x="18112" y="1369"/>
                    <a:pt x="16430" y="975"/>
                    <a:pt x="14712" y="689"/>
                  </a:cubicBezTo>
                  <a:cubicBezTo>
                    <a:pt x="13996" y="582"/>
                    <a:pt x="13423" y="439"/>
                    <a:pt x="12994" y="403"/>
                  </a:cubicBezTo>
                  <a:lnTo>
                    <a:pt x="12349" y="331"/>
                  </a:lnTo>
                  <a:lnTo>
                    <a:pt x="9951" y="188"/>
                  </a:lnTo>
                  <a:lnTo>
                    <a:pt x="8806" y="81"/>
                  </a:lnTo>
                  <a:lnTo>
                    <a:pt x="7517" y="81"/>
                  </a:lnTo>
                  <a:lnTo>
                    <a:pt x="4689" y="9"/>
                  </a:lnTo>
                  <a:cubicBezTo>
                    <a:pt x="4538" y="3"/>
                    <a:pt x="4386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70"/>
            <p:cNvSpPr/>
            <p:nvPr/>
          </p:nvSpPr>
          <p:spPr>
            <a:xfrm>
              <a:off x="2061200" y="1849475"/>
              <a:ext cx="83250" cy="57150"/>
            </a:xfrm>
            <a:custGeom>
              <a:rect b="b" l="l" r="r" t="t"/>
              <a:pathLst>
                <a:path extrusionOk="0" h="2286" w="3330">
                  <a:moveTo>
                    <a:pt x="1904" y="1"/>
                  </a:moveTo>
                  <a:cubicBezTo>
                    <a:pt x="1751" y="1"/>
                    <a:pt x="1592" y="10"/>
                    <a:pt x="1432" y="31"/>
                  </a:cubicBezTo>
                  <a:cubicBezTo>
                    <a:pt x="1217" y="31"/>
                    <a:pt x="1003" y="66"/>
                    <a:pt x="824" y="138"/>
                  </a:cubicBezTo>
                  <a:cubicBezTo>
                    <a:pt x="609" y="209"/>
                    <a:pt x="394" y="317"/>
                    <a:pt x="251" y="460"/>
                  </a:cubicBezTo>
                  <a:cubicBezTo>
                    <a:pt x="143" y="532"/>
                    <a:pt x="72" y="639"/>
                    <a:pt x="0" y="746"/>
                  </a:cubicBezTo>
                  <a:cubicBezTo>
                    <a:pt x="0" y="854"/>
                    <a:pt x="0" y="961"/>
                    <a:pt x="0" y="1069"/>
                  </a:cubicBezTo>
                  <a:cubicBezTo>
                    <a:pt x="36" y="1140"/>
                    <a:pt x="72" y="1212"/>
                    <a:pt x="72" y="1319"/>
                  </a:cubicBezTo>
                  <a:cubicBezTo>
                    <a:pt x="108" y="1355"/>
                    <a:pt x="179" y="1427"/>
                    <a:pt x="215" y="1462"/>
                  </a:cubicBezTo>
                  <a:cubicBezTo>
                    <a:pt x="322" y="1605"/>
                    <a:pt x="466" y="1677"/>
                    <a:pt x="609" y="1749"/>
                  </a:cubicBezTo>
                  <a:cubicBezTo>
                    <a:pt x="931" y="1928"/>
                    <a:pt x="1325" y="2071"/>
                    <a:pt x="1718" y="2142"/>
                  </a:cubicBezTo>
                  <a:cubicBezTo>
                    <a:pt x="2220" y="2238"/>
                    <a:pt x="2737" y="2286"/>
                    <a:pt x="3036" y="2286"/>
                  </a:cubicBezTo>
                  <a:cubicBezTo>
                    <a:pt x="3186" y="2286"/>
                    <a:pt x="3281" y="2274"/>
                    <a:pt x="3293" y="2250"/>
                  </a:cubicBezTo>
                  <a:cubicBezTo>
                    <a:pt x="3329" y="2142"/>
                    <a:pt x="2542" y="1892"/>
                    <a:pt x="1826" y="1641"/>
                  </a:cubicBezTo>
                  <a:cubicBezTo>
                    <a:pt x="1504" y="1498"/>
                    <a:pt x="1217" y="1355"/>
                    <a:pt x="931" y="1176"/>
                  </a:cubicBezTo>
                  <a:cubicBezTo>
                    <a:pt x="752" y="1033"/>
                    <a:pt x="716" y="961"/>
                    <a:pt x="716" y="961"/>
                  </a:cubicBezTo>
                  <a:cubicBezTo>
                    <a:pt x="716" y="961"/>
                    <a:pt x="716" y="961"/>
                    <a:pt x="716" y="925"/>
                  </a:cubicBezTo>
                  <a:cubicBezTo>
                    <a:pt x="967" y="746"/>
                    <a:pt x="1217" y="603"/>
                    <a:pt x="1539" y="532"/>
                  </a:cubicBezTo>
                  <a:cubicBezTo>
                    <a:pt x="2255" y="317"/>
                    <a:pt x="3043" y="317"/>
                    <a:pt x="3043" y="209"/>
                  </a:cubicBezTo>
                  <a:cubicBezTo>
                    <a:pt x="3072" y="152"/>
                    <a:pt x="2542" y="1"/>
                    <a:pt x="1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70"/>
            <p:cNvSpPr/>
            <p:nvPr/>
          </p:nvSpPr>
          <p:spPr>
            <a:xfrm>
              <a:off x="1824950" y="1908400"/>
              <a:ext cx="274750" cy="279225"/>
            </a:xfrm>
            <a:custGeom>
              <a:rect b="b" l="l" r="r" t="t"/>
              <a:pathLst>
                <a:path extrusionOk="0" h="11169" w="10990">
                  <a:moveTo>
                    <a:pt x="10632" y="0"/>
                  </a:moveTo>
                  <a:cubicBezTo>
                    <a:pt x="10345" y="0"/>
                    <a:pt x="10023" y="36"/>
                    <a:pt x="9701" y="108"/>
                  </a:cubicBezTo>
                  <a:cubicBezTo>
                    <a:pt x="8770" y="322"/>
                    <a:pt x="7911" y="716"/>
                    <a:pt x="7088" y="1253"/>
                  </a:cubicBezTo>
                  <a:cubicBezTo>
                    <a:pt x="6300" y="1790"/>
                    <a:pt x="5549" y="2398"/>
                    <a:pt x="4869" y="3043"/>
                  </a:cubicBezTo>
                  <a:cubicBezTo>
                    <a:pt x="4582" y="3329"/>
                    <a:pt x="4367" y="3580"/>
                    <a:pt x="4188" y="3723"/>
                  </a:cubicBezTo>
                  <a:cubicBezTo>
                    <a:pt x="4045" y="3902"/>
                    <a:pt x="3974" y="3973"/>
                    <a:pt x="3974" y="3973"/>
                  </a:cubicBezTo>
                  <a:lnTo>
                    <a:pt x="3723" y="4260"/>
                  </a:lnTo>
                  <a:cubicBezTo>
                    <a:pt x="3580" y="4439"/>
                    <a:pt x="3401" y="4689"/>
                    <a:pt x="3150" y="5011"/>
                  </a:cubicBezTo>
                  <a:cubicBezTo>
                    <a:pt x="2578" y="5763"/>
                    <a:pt x="2077" y="6551"/>
                    <a:pt x="1611" y="7374"/>
                  </a:cubicBezTo>
                  <a:cubicBezTo>
                    <a:pt x="1110" y="8197"/>
                    <a:pt x="716" y="9056"/>
                    <a:pt x="358" y="9915"/>
                  </a:cubicBezTo>
                  <a:cubicBezTo>
                    <a:pt x="179" y="10309"/>
                    <a:pt x="36" y="10739"/>
                    <a:pt x="0" y="11168"/>
                  </a:cubicBezTo>
                  <a:cubicBezTo>
                    <a:pt x="251" y="10810"/>
                    <a:pt x="466" y="10416"/>
                    <a:pt x="645" y="10058"/>
                  </a:cubicBezTo>
                  <a:cubicBezTo>
                    <a:pt x="1074" y="9235"/>
                    <a:pt x="1540" y="8412"/>
                    <a:pt x="2077" y="7660"/>
                  </a:cubicBezTo>
                  <a:cubicBezTo>
                    <a:pt x="2613" y="6801"/>
                    <a:pt x="3222" y="6014"/>
                    <a:pt x="3723" y="5405"/>
                  </a:cubicBezTo>
                  <a:cubicBezTo>
                    <a:pt x="3938" y="5119"/>
                    <a:pt x="4153" y="4904"/>
                    <a:pt x="4296" y="4725"/>
                  </a:cubicBezTo>
                  <a:lnTo>
                    <a:pt x="4546" y="4474"/>
                  </a:lnTo>
                  <a:cubicBezTo>
                    <a:pt x="4546" y="4474"/>
                    <a:pt x="4618" y="4367"/>
                    <a:pt x="4761" y="4224"/>
                  </a:cubicBezTo>
                  <a:cubicBezTo>
                    <a:pt x="4904" y="4045"/>
                    <a:pt x="5119" y="3794"/>
                    <a:pt x="5370" y="3544"/>
                  </a:cubicBezTo>
                  <a:cubicBezTo>
                    <a:pt x="5978" y="2864"/>
                    <a:pt x="6658" y="2255"/>
                    <a:pt x="7410" y="1718"/>
                  </a:cubicBezTo>
                  <a:cubicBezTo>
                    <a:pt x="8126" y="1146"/>
                    <a:pt x="8949" y="716"/>
                    <a:pt x="9772" y="394"/>
                  </a:cubicBezTo>
                  <a:cubicBezTo>
                    <a:pt x="10059" y="287"/>
                    <a:pt x="10381" y="215"/>
                    <a:pt x="10667" y="143"/>
                  </a:cubicBezTo>
                  <a:cubicBezTo>
                    <a:pt x="10882" y="72"/>
                    <a:pt x="10989" y="36"/>
                    <a:pt x="1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70"/>
            <p:cNvSpPr/>
            <p:nvPr/>
          </p:nvSpPr>
          <p:spPr>
            <a:xfrm>
              <a:off x="3153825" y="2821150"/>
              <a:ext cx="8975" cy="4500"/>
            </a:xfrm>
            <a:custGeom>
              <a:rect b="b" l="l" r="r" t="t"/>
              <a:pathLst>
                <a:path extrusionOk="0" h="180" w="359">
                  <a:moveTo>
                    <a:pt x="1" y="180"/>
                  </a:moveTo>
                  <a:cubicBezTo>
                    <a:pt x="216" y="72"/>
                    <a:pt x="359" y="1"/>
                    <a:pt x="359" y="1"/>
                  </a:cubicBezTo>
                  <a:cubicBezTo>
                    <a:pt x="359" y="1"/>
                    <a:pt x="216" y="72"/>
                    <a:pt x="1" y="18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70"/>
            <p:cNvSpPr/>
            <p:nvPr/>
          </p:nvSpPr>
          <p:spPr>
            <a:xfrm>
              <a:off x="1759625" y="2609075"/>
              <a:ext cx="2177250" cy="385150"/>
            </a:xfrm>
            <a:custGeom>
              <a:rect b="b" l="l" r="r" t="t"/>
              <a:pathLst>
                <a:path extrusionOk="0" h="15406" w="87090">
                  <a:moveTo>
                    <a:pt x="19115" y="11168"/>
                  </a:moveTo>
                  <a:lnTo>
                    <a:pt x="19115" y="11168"/>
                  </a:lnTo>
                  <a:cubicBezTo>
                    <a:pt x="19115" y="11168"/>
                    <a:pt x="19115" y="11168"/>
                    <a:pt x="19115" y="11168"/>
                  </a:cubicBezTo>
                  <a:cubicBezTo>
                    <a:pt x="19115" y="11168"/>
                    <a:pt x="19115" y="11168"/>
                    <a:pt x="19115" y="11168"/>
                  </a:cubicBezTo>
                  <a:close/>
                  <a:moveTo>
                    <a:pt x="1182" y="0"/>
                  </a:moveTo>
                  <a:cubicBezTo>
                    <a:pt x="967" y="1361"/>
                    <a:pt x="645" y="2685"/>
                    <a:pt x="0" y="2971"/>
                  </a:cubicBezTo>
                  <a:cubicBezTo>
                    <a:pt x="108" y="6050"/>
                    <a:pt x="502" y="11097"/>
                    <a:pt x="1933" y="12528"/>
                  </a:cubicBezTo>
                  <a:cubicBezTo>
                    <a:pt x="3422" y="14017"/>
                    <a:pt x="8717" y="14530"/>
                    <a:pt x="12309" y="14530"/>
                  </a:cubicBezTo>
                  <a:cubicBezTo>
                    <a:pt x="13728" y="14530"/>
                    <a:pt x="14881" y="14450"/>
                    <a:pt x="15428" y="14318"/>
                  </a:cubicBezTo>
                  <a:cubicBezTo>
                    <a:pt x="15958" y="14178"/>
                    <a:pt x="16443" y="14117"/>
                    <a:pt x="16957" y="14117"/>
                  </a:cubicBezTo>
                  <a:cubicBezTo>
                    <a:pt x="18285" y="14117"/>
                    <a:pt x="19809" y="14528"/>
                    <a:pt x="22802" y="15070"/>
                  </a:cubicBezTo>
                  <a:cubicBezTo>
                    <a:pt x="24042" y="15293"/>
                    <a:pt x="25390" y="15405"/>
                    <a:pt x="26691" y="15405"/>
                  </a:cubicBezTo>
                  <a:cubicBezTo>
                    <a:pt x="29784" y="15405"/>
                    <a:pt x="32617" y="14769"/>
                    <a:pt x="33146" y="13459"/>
                  </a:cubicBezTo>
                  <a:cubicBezTo>
                    <a:pt x="33934" y="11562"/>
                    <a:pt x="26238" y="10631"/>
                    <a:pt x="26238" y="10631"/>
                  </a:cubicBezTo>
                  <a:lnTo>
                    <a:pt x="28815" y="9951"/>
                  </a:lnTo>
                  <a:cubicBezTo>
                    <a:pt x="30748" y="10452"/>
                    <a:pt x="32681" y="11061"/>
                    <a:pt x="34507" y="11848"/>
                  </a:cubicBezTo>
                  <a:cubicBezTo>
                    <a:pt x="36497" y="12750"/>
                    <a:pt x="40271" y="13436"/>
                    <a:pt x="44091" y="13436"/>
                  </a:cubicBezTo>
                  <a:cubicBezTo>
                    <a:pt x="44667" y="13436"/>
                    <a:pt x="45245" y="13420"/>
                    <a:pt x="45818" y="13388"/>
                  </a:cubicBezTo>
                  <a:cubicBezTo>
                    <a:pt x="50184" y="13101"/>
                    <a:pt x="50936" y="11097"/>
                    <a:pt x="50936" y="11097"/>
                  </a:cubicBezTo>
                  <a:lnTo>
                    <a:pt x="50936" y="11097"/>
                  </a:lnTo>
                  <a:cubicBezTo>
                    <a:pt x="50661" y="13384"/>
                    <a:pt x="57507" y="14390"/>
                    <a:pt x="65275" y="14390"/>
                  </a:cubicBezTo>
                  <a:cubicBezTo>
                    <a:pt x="73676" y="14390"/>
                    <a:pt x="83157" y="13213"/>
                    <a:pt x="85872" y="11204"/>
                  </a:cubicBezTo>
                  <a:cubicBezTo>
                    <a:pt x="86302" y="10846"/>
                    <a:pt x="86731" y="10452"/>
                    <a:pt x="87089" y="10023"/>
                  </a:cubicBezTo>
                  <a:lnTo>
                    <a:pt x="87089" y="10023"/>
                  </a:lnTo>
                  <a:cubicBezTo>
                    <a:pt x="86588" y="10094"/>
                    <a:pt x="86015" y="10202"/>
                    <a:pt x="85335" y="10309"/>
                  </a:cubicBezTo>
                  <a:cubicBezTo>
                    <a:pt x="85013" y="10524"/>
                    <a:pt x="84655" y="10739"/>
                    <a:pt x="84297" y="10882"/>
                  </a:cubicBezTo>
                  <a:cubicBezTo>
                    <a:pt x="81512" y="12175"/>
                    <a:pt x="74382" y="12708"/>
                    <a:pt x="67837" y="12708"/>
                  </a:cubicBezTo>
                  <a:cubicBezTo>
                    <a:pt x="61515" y="12708"/>
                    <a:pt x="55737" y="12210"/>
                    <a:pt x="54945" y="11419"/>
                  </a:cubicBezTo>
                  <a:cubicBezTo>
                    <a:pt x="53693" y="10202"/>
                    <a:pt x="55089" y="9128"/>
                    <a:pt x="55769" y="8663"/>
                  </a:cubicBezTo>
                  <a:lnTo>
                    <a:pt x="55769" y="8663"/>
                  </a:lnTo>
                  <a:cubicBezTo>
                    <a:pt x="55143" y="9016"/>
                    <a:pt x="53753" y="9680"/>
                    <a:pt x="52540" y="9680"/>
                  </a:cubicBezTo>
                  <a:cubicBezTo>
                    <a:pt x="52157" y="9680"/>
                    <a:pt x="51791" y="9614"/>
                    <a:pt x="51473" y="9450"/>
                  </a:cubicBezTo>
                  <a:cubicBezTo>
                    <a:pt x="49827" y="8591"/>
                    <a:pt x="47644" y="4797"/>
                    <a:pt x="47643" y="4797"/>
                  </a:cubicBezTo>
                  <a:lnTo>
                    <a:pt x="47643" y="4797"/>
                  </a:lnTo>
                  <a:cubicBezTo>
                    <a:pt x="47643" y="4797"/>
                    <a:pt x="48121" y="6529"/>
                    <a:pt x="47086" y="6529"/>
                  </a:cubicBezTo>
                  <a:cubicBezTo>
                    <a:pt x="46987" y="6529"/>
                    <a:pt x="46876" y="6513"/>
                    <a:pt x="46748" y="6479"/>
                  </a:cubicBezTo>
                  <a:cubicBezTo>
                    <a:pt x="45245" y="6050"/>
                    <a:pt x="43778" y="3759"/>
                    <a:pt x="43778" y="3759"/>
                  </a:cubicBezTo>
                  <a:cubicBezTo>
                    <a:pt x="42632" y="5298"/>
                    <a:pt x="41164" y="6515"/>
                    <a:pt x="39482" y="7410"/>
                  </a:cubicBezTo>
                  <a:cubicBezTo>
                    <a:pt x="39482" y="7410"/>
                    <a:pt x="39628" y="7407"/>
                    <a:pt x="39883" y="7407"/>
                  </a:cubicBezTo>
                  <a:cubicBezTo>
                    <a:pt x="41541" y="7407"/>
                    <a:pt x="47822" y="7515"/>
                    <a:pt x="48753" y="9128"/>
                  </a:cubicBezTo>
                  <a:cubicBezTo>
                    <a:pt x="49400" y="10272"/>
                    <a:pt x="46588" y="11012"/>
                    <a:pt x="42989" y="11012"/>
                  </a:cubicBezTo>
                  <a:cubicBezTo>
                    <a:pt x="40618" y="11012"/>
                    <a:pt x="37905" y="10691"/>
                    <a:pt x="35616" y="9951"/>
                  </a:cubicBezTo>
                  <a:cubicBezTo>
                    <a:pt x="29818" y="8054"/>
                    <a:pt x="30247" y="7804"/>
                    <a:pt x="30247" y="5656"/>
                  </a:cubicBezTo>
                  <a:cubicBezTo>
                    <a:pt x="30247" y="4654"/>
                    <a:pt x="30426" y="3687"/>
                    <a:pt x="30748" y="2721"/>
                  </a:cubicBezTo>
                  <a:cubicBezTo>
                    <a:pt x="30498" y="2363"/>
                    <a:pt x="30319" y="1933"/>
                    <a:pt x="30247" y="1504"/>
                  </a:cubicBezTo>
                  <a:cubicBezTo>
                    <a:pt x="29495" y="2506"/>
                    <a:pt x="28636" y="3437"/>
                    <a:pt x="27670" y="4224"/>
                  </a:cubicBezTo>
                  <a:cubicBezTo>
                    <a:pt x="26775" y="6443"/>
                    <a:pt x="25594" y="8484"/>
                    <a:pt x="24126" y="9200"/>
                  </a:cubicBezTo>
                  <a:cubicBezTo>
                    <a:pt x="20606" y="11013"/>
                    <a:pt x="19135" y="11166"/>
                    <a:pt x="19115" y="11168"/>
                  </a:cubicBezTo>
                  <a:lnTo>
                    <a:pt x="19115" y="11168"/>
                  </a:lnTo>
                  <a:cubicBezTo>
                    <a:pt x="19142" y="11166"/>
                    <a:pt x="21851" y="10896"/>
                    <a:pt x="24600" y="10896"/>
                  </a:cubicBezTo>
                  <a:cubicBezTo>
                    <a:pt x="26642" y="10896"/>
                    <a:pt x="28706" y="11045"/>
                    <a:pt x="29710" y="11562"/>
                  </a:cubicBezTo>
                  <a:cubicBezTo>
                    <a:pt x="32001" y="12690"/>
                    <a:pt x="28673" y="14113"/>
                    <a:pt x="23940" y="14113"/>
                  </a:cubicBezTo>
                  <a:cubicBezTo>
                    <a:pt x="23719" y="14113"/>
                    <a:pt x="23494" y="14110"/>
                    <a:pt x="23267" y="14103"/>
                  </a:cubicBezTo>
                  <a:cubicBezTo>
                    <a:pt x="18148" y="13960"/>
                    <a:pt x="16430" y="11956"/>
                    <a:pt x="16430" y="11956"/>
                  </a:cubicBezTo>
                  <a:cubicBezTo>
                    <a:pt x="16430" y="11956"/>
                    <a:pt x="14855" y="12207"/>
                    <a:pt x="12912" y="12207"/>
                  </a:cubicBezTo>
                  <a:cubicBezTo>
                    <a:pt x="10840" y="12207"/>
                    <a:pt x="8350" y="11921"/>
                    <a:pt x="6909" y="10739"/>
                  </a:cubicBezTo>
                  <a:cubicBezTo>
                    <a:pt x="5370" y="9522"/>
                    <a:pt x="3866" y="5549"/>
                    <a:pt x="2828" y="2148"/>
                  </a:cubicBezTo>
                  <a:cubicBezTo>
                    <a:pt x="2220" y="1468"/>
                    <a:pt x="1683" y="752"/>
                    <a:pt x="1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70"/>
            <p:cNvSpPr/>
            <p:nvPr/>
          </p:nvSpPr>
          <p:spPr>
            <a:xfrm>
              <a:off x="2394075" y="1895475"/>
              <a:ext cx="141425" cy="64850"/>
            </a:xfrm>
            <a:custGeom>
              <a:rect b="b" l="l" r="r" t="t"/>
              <a:pathLst>
                <a:path extrusionOk="0" h="2594" w="5657">
                  <a:moveTo>
                    <a:pt x="2828" y="0"/>
                  </a:moveTo>
                  <a:cubicBezTo>
                    <a:pt x="2489" y="0"/>
                    <a:pt x="2146" y="71"/>
                    <a:pt x="1827" y="231"/>
                  </a:cubicBezTo>
                  <a:cubicBezTo>
                    <a:pt x="1755" y="231"/>
                    <a:pt x="1719" y="302"/>
                    <a:pt x="1683" y="338"/>
                  </a:cubicBezTo>
                  <a:cubicBezTo>
                    <a:pt x="1612" y="410"/>
                    <a:pt x="1576" y="446"/>
                    <a:pt x="1540" y="517"/>
                  </a:cubicBezTo>
                  <a:cubicBezTo>
                    <a:pt x="1504" y="589"/>
                    <a:pt x="1504" y="660"/>
                    <a:pt x="1504" y="696"/>
                  </a:cubicBezTo>
                  <a:cubicBezTo>
                    <a:pt x="1504" y="768"/>
                    <a:pt x="1504" y="804"/>
                    <a:pt x="1504" y="875"/>
                  </a:cubicBezTo>
                  <a:cubicBezTo>
                    <a:pt x="1504" y="903"/>
                    <a:pt x="1510" y="936"/>
                    <a:pt x="1520" y="970"/>
                  </a:cubicBezTo>
                  <a:lnTo>
                    <a:pt x="1520" y="970"/>
                  </a:lnTo>
                  <a:cubicBezTo>
                    <a:pt x="1412" y="947"/>
                    <a:pt x="1300" y="935"/>
                    <a:pt x="1187" y="935"/>
                  </a:cubicBezTo>
                  <a:cubicBezTo>
                    <a:pt x="866" y="935"/>
                    <a:pt x="541" y="1030"/>
                    <a:pt x="287" y="1233"/>
                  </a:cubicBezTo>
                  <a:lnTo>
                    <a:pt x="144" y="1340"/>
                  </a:lnTo>
                  <a:lnTo>
                    <a:pt x="73" y="1412"/>
                  </a:lnTo>
                  <a:cubicBezTo>
                    <a:pt x="37" y="1448"/>
                    <a:pt x="1" y="1448"/>
                    <a:pt x="37" y="1484"/>
                  </a:cubicBezTo>
                  <a:lnTo>
                    <a:pt x="252" y="1770"/>
                  </a:lnTo>
                  <a:cubicBezTo>
                    <a:pt x="323" y="1877"/>
                    <a:pt x="466" y="1985"/>
                    <a:pt x="574" y="2092"/>
                  </a:cubicBezTo>
                  <a:cubicBezTo>
                    <a:pt x="717" y="2164"/>
                    <a:pt x="824" y="2235"/>
                    <a:pt x="967" y="2271"/>
                  </a:cubicBezTo>
                  <a:cubicBezTo>
                    <a:pt x="967" y="2271"/>
                    <a:pt x="896" y="2164"/>
                    <a:pt x="681" y="1985"/>
                  </a:cubicBezTo>
                  <a:cubicBezTo>
                    <a:pt x="609" y="1949"/>
                    <a:pt x="574" y="1913"/>
                    <a:pt x="538" y="1842"/>
                  </a:cubicBezTo>
                  <a:cubicBezTo>
                    <a:pt x="466" y="1806"/>
                    <a:pt x="431" y="1734"/>
                    <a:pt x="395" y="1698"/>
                  </a:cubicBezTo>
                  <a:lnTo>
                    <a:pt x="287" y="1519"/>
                  </a:lnTo>
                  <a:cubicBezTo>
                    <a:pt x="287" y="1484"/>
                    <a:pt x="359" y="1484"/>
                    <a:pt x="431" y="1412"/>
                  </a:cubicBezTo>
                  <a:cubicBezTo>
                    <a:pt x="653" y="1264"/>
                    <a:pt x="927" y="1184"/>
                    <a:pt x="1192" y="1184"/>
                  </a:cubicBezTo>
                  <a:cubicBezTo>
                    <a:pt x="1312" y="1184"/>
                    <a:pt x="1429" y="1200"/>
                    <a:pt x="1540" y="1233"/>
                  </a:cubicBezTo>
                  <a:cubicBezTo>
                    <a:pt x="1609" y="1254"/>
                    <a:pt x="1676" y="1278"/>
                    <a:pt x="1742" y="1307"/>
                  </a:cubicBezTo>
                  <a:lnTo>
                    <a:pt x="1742" y="1307"/>
                  </a:lnTo>
                  <a:cubicBezTo>
                    <a:pt x="1767" y="1332"/>
                    <a:pt x="1795" y="1355"/>
                    <a:pt x="1827" y="1376"/>
                  </a:cubicBezTo>
                  <a:cubicBezTo>
                    <a:pt x="2005" y="1591"/>
                    <a:pt x="2220" y="1734"/>
                    <a:pt x="2471" y="1877"/>
                  </a:cubicBezTo>
                  <a:lnTo>
                    <a:pt x="3580" y="2593"/>
                  </a:lnTo>
                  <a:lnTo>
                    <a:pt x="2686" y="1627"/>
                  </a:lnTo>
                  <a:cubicBezTo>
                    <a:pt x="2680" y="1620"/>
                    <a:pt x="2674" y="1614"/>
                    <a:pt x="2669" y="1608"/>
                  </a:cubicBezTo>
                  <a:lnTo>
                    <a:pt x="2669" y="1608"/>
                  </a:lnTo>
                  <a:lnTo>
                    <a:pt x="2686" y="1591"/>
                  </a:lnTo>
                  <a:cubicBezTo>
                    <a:pt x="2662" y="1579"/>
                    <a:pt x="2639" y="1567"/>
                    <a:pt x="2617" y="1554"/>
                  </a:cubicBezTo>
                  <a:lnTo>
                    <a:pt x="2617" y="1554"/>
                  </a:lnTo>
                  <a:cubicBezTo>
                    <a:pt x="2509" y="1444"/>
                    <a:pt x="2387" y="1349"/>
                    <a:pt x="2256" y="1267"/>
                  </a:cubicBezTo>
                  <a:lnTo>
                    <a:pt x="2256" y="1267"/>
                  </a:lnTo>
                  <a:cubicBezTo>
                    <a:pt x="2208" y="1221"/>
                    <a:pt x="2160" y="1173"/>
                    <a:pt x="2113" y="1126"/>
                  </a:cubicBezTo>
                  <a:cubicBezTo>
                    <a:pt x="2041" y="1090"/>
                    <a:pt x="2005" y="1018"/>
                    <a:pt x="1970" y="947"/>
                  </a:cubicBezTo>
                  <a:cubicBezTo>
                    <a:pt x="1934" y="875"/>
                    <a:pt x="1898" y="839"/>
                    <a:pt x="1898" y="804"/>
                  </a:cubicBezTo>
                  <a:cubicBezTo>
                    <a:pt x="1862" y="660"/>
                    <a:pt x="1934" y="553"/>
                    <a:pt x="2041" y="517"/>
                  </a:cubicBezTo>
                  <a:cubicBezTo>
                    <a:pt x="2342" y="378"/>
                    <a:pt x="2672" y="299"/>
                    <a:pt x="3013" y="299"/>
                  </a:cubicBezTo>
                  <a:cubicBezTo>
                    <a:pt x="3200" y="299"/>
                    <a:pt x="3390" y="323"/>
                    <a:pt x="3580" y="374"/>
                  </a:cubicBezTo>
                  <a:cubicBezTo>
                    <a:pt x="4082" y="589"/>
                    <a:pt x="4547" y="875"/>
                    <a:pt x="5012" y="1197"/>
                  </a:cubicBezTo>
                  <a:cubicBezTo>
                    <a:pt x="5191" y="1376"/>
                    <a:pt x="5442" y="1484"/>
                    <a:pt x="5657" y="1627"/>
                  </a:cubicBezTo>
                  <a:cubicBezTo>
                    <a:pt x="5478" y="1412"/>
                    <a:pt x="5299" y="1233"/>
                    <a:pt x="5084" y="1090"/>
                  </a:cubicBezTo>
                  <a:cubicBezTo>
                    <a:pt x="4869" y="911"/>
                    <a:pt x="4690" y="732"/>
                    <a:pt x="4440" y="589"/>
                  </a:cubicBezTo>
                  <a:cubicBezTo>
                    <a:pt x="4332" y="517"/>
                    <a:pt x="4189" y="410"/>
                    <a:pt x="4082" y="338"/>
                  </a:cubicBezTo>
                  <a:cubicBezTo>
                    <a:pt x="3938" y="267"/>
                    <a:pt x="3759" y="195"/>
                    <a:pt x="3616" y="123"/>
                  </a:cubicBezTo>
                  <a:cubicBezTo>
                    <a:pt x="3363" y="44"/>
                    <a:pt x="3097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70"/>
            <p:cNvSpPr/>
            <p:nvPr/>
          </p:nvSpPr>
          <p:spPr>
            <a:xfrm>
              <a:off x="2853150" y="1689150"/>
              <a:ext cx="325775" cy="185250"/>
            </a:xfrm>
            <a:custGeom>
              <a:rect b="b" l="l" r="r" t="t"/>
              <a:pathLst>
                <a:path extrusionOk="0" h="7410" w="13031">
                  <a:moveTo>
                    <a:pt x="13030" y="0"/>
                  </a:moveTo>
                  <a:lnTo>
                    <a:pt x="13030" y="0"/>
                  </a:lnTo>
                  <a:cubicBezTo>
                    <a:pt x="11634" y="502"/>
                    <a:pt x="10310" y="1039"/>
                    <a:pt x="8985" y="1540"/>
                  </a:cubicBezTo>
                  <a:cubicBezTo>
                    <a:pt x="8749" y="742"/>
                    <a:pt x="7538" y="213"/>
                    <a:pt x="6599" y="213"/>
                  </a:cubicBezTo>
                  <a:cubicBezTo>
                    <a:pt x="6400" y="213"/>
                    <a:pt x="6213" y="237"/>
                    <a:pt x="6050" y="287"/>
                  </a:cubicBezTo>
                  <a:cubicBezTo>
                    <a:pt x="6157" y="824"/>
                    <a:pt x="6336" y="1325"/>
                    <a:pt x="6623" y="1826"/>
                  </a:cubicBezTo>
                  <a:cubicBezTo>
                    <a:pt x="6400" y="1463"/>
                    <a:pt x="5654" y="1231"/>
                    <a:pt x="5116" y="1231"/>
                  </a:cubicBezTo>
                  <a:cubicBezTo>
                    <a:pt x="4964" y="1231"/>
                    <a:pt x="4828" y="1250"/>
                    <a:pt x="4726" y="1289"/>
                  </a:cubicBezTo>
                  <a:cubicBezTo>
                    <a:pt x="3616" y="1683"/>
                    <a:pt x="4511" y="2435"/>
                    <a:pt x="5084" y="3043"/>
                  </a:cubicBezTo>
                  <a:cubicBezTo>
                    <a:pt x="3759" y="3437"/>
                    <a:pt x="573" y="5978"/>
                    <a:pt x="1" y="7410"/>
                  </a:cubicBezTo>
                  <a:lnTo>
                    <a:pt x="1303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70"/>
            <p:cNvSpPr/>
            <p:nvPr/>
          </p:nvSpPr>
          <p:spPr>
            <a:xfrm>
              <a:off x="2853150" y="1689150"/>
              <a:ext cx="325775" cy="185250"/>
            </a:xfrm>
            <a:custGeom>
              <a:rect b="b" l="l" r="r" t="t"/>
              <a:pathLst>
                <a:path extrusionOk="0" h="7410" w="13031">
                  <a:moveTo>
                    <a:pt x="13030" y="0"/>
                  </a:moveTo>
                  <a:lnTo>
                    <a:pt x="13030" y="0"/>
                  </a:lnTo>
                  <a:cubicBezTo>
                    <a:pt x="12887" y="36"/>
                    <a:pt x="12779" y="72"/>
                    <a:pt x="12672" y="108"/>
                  </a:cubicBezTo>
                  <a:lnTo>
                    <a:pt x="11741" y="394"/>
                  </a:lnTo>
                  <a:cubicBezTo>
                    <a:pt x="11348" y="537"/>
                    <a:pt x="10882" y="681"/>
                    <a:pt x="10381" y="860"/>
                  </a:cubicBezTo>
                  <a:lnTo>
                    <a:pt x="9630" y="1110"/>
                  </a:lnTo>
                  <a:lnTo>
                    <a:pt x="9236" y="1253"/>
                  </a:lnTo>
                  <a:lnTo>
                    <a:pt x="9057" y="1325"/>
                  </a:lnTo>
                  <a:lnTo>
                    <a:pt x="9021" y="1325"/>
                  </a:lnTo>
                  <a:cubicBezTo>
                    <a:pt x="8985" y="1217"/>
                    <a:pt x="8914" y="1110"/>
                    <a:pt x="8842" y="1003"/>
                  </a:cubicBezTo>
                  <a:cubicBezTo>
                    <a:pt x="8735" y="895"/>
                    <a:pt x="8627" y="788"/>
                    <a:pt x="8484" y="681"/>
                  </a:cubicBezTo>
                  <a:cubicBezTo>
                    <a:pt x="8269" y="502"/>
                    <a:pt x="7983" y="358"/>
                    <a:pt x="7732" y="287"/>
                  </a:cubicBezTo>
                  <a:cubicBezTo>
                    <a:pt x="7446" y="179"/>
                    <a:pt x="7195" y="108"/>
                    <a:pt x="6909" y="72"/>
                  </a:cubicBezTo>
                  <a:lnTo>
                    <a:pt x="6193" y="72"/>
                  </a:lnTo>
                  <a:lnTo>
                    <a:pt x="6014" y="108"/>
                  </a:lnTo>
                  <a:lnTo>
                    <a:pt x="5835" y="144"/>
                  </a:lnTo>
                  <a:lnTo>
                    <a:pt x="5835" y="179"/>
                  </a:lnTo>
                  <a:lnTo>
                    <a:pt x="5835" y="215"/>
                  </a:lnTo>
                  <a:lnTo>
                    <a:pt x="5835" y="287"/>
                  </a:lnTo>
                  <a:cubicBezTo>
                    <a:pt x="5835" y="394"/>
                    <a:pt x="5871" y="466"/>
                    <a:pt x="5907" y="537"/>
                  </a:cubicBezTo>
                  <a:cubicBezTo>
                    <a:pt x="5907" y="645"/>
                    <a:pt x="5978" y="788"/>
                    <a:pt x="6014" y="895"/>
                  </a:cubicBezTo>
                  <a:cubicBezTo>
                    <a:pt x="6014" y="1003"/>
                    <a:pt x="6050" y="1074"/>
                    <a:pt x="6086" y="1182"/>
                  </a:cubicBezTo>
                  <a:lnTo>
                    <a:pt x="6086" y="1217"/>
                  </a:lnTo>
                  <a:cubicBezTo>
                    <a:pt x="6014" y="1182"/>
                    <a:pt x="5943" y="1146"/>
                    <a:pt x="5871" y="1146"/>
                  </a:cubicBezTo>
                  <a:lnTo>
                    <a:pt x="5764" y="1110"/>
                  </a:lnTo>
                  <a:cubicBezTo>
                    <a:pt x="5692" y="1110"/>
                    <a:pt x="5549" y="1074"/>
                    <a:pt x="5406" y="1039"/>
                  </a:cubicBezTo>
                  <a:lnTo>
                    <a:pt x="4869" y="1039"/>
                  </a:lnTo>
                  <a:cubicBezTo>
                    <a:pt x="4618" y="1074"/>
                    <a:pt x="4368" y="1182"/>
                    <a:pt x="4153" y="1361"/>
                  </a:cubicBezTo>
                  <a:cubicBezTo>
                    <a:pt x="4046" y="1504"/>
                    <a:pt x="3974" y="1683"/>
                    <a:pt x="4010" y="1862"/>
                  </a:cubicBezTo>
                  <a:cubicBezTo>
                    <a:pt x="4010" y="2005"/>
                    <a:pt x="4081" y="2148"/>
                    <a:pt x="4189" y="2291"/>
                  </a:cubicBezTo>
                  <a:cubicBezTo>
                    <a:pt x="4260" y="2435"/>
                    <a:pt x="4368" y="2542"/>
                    <a:pt x="4475" y="2649"/>
                  </a:cubicBezTo>
                  <a:lnTo>
                    <a:pt x="4618" y="2792"/>
                  </a:lnTo>
                  <a:lnTo>
                    <a:pt x="4761" y="2936"/>
                  </a:lnTo>
                  <a:lnTo>
                    <a:pt x="4797" y="2971"/>
                  </a:lnTo>
                  <a:lnTo>
                    <a:pt x="4761" y="2971"/>
                  </a:lnTo>
                  <a:lnTo>
                    <a:pt x="4582" y="3043"/>
                  </a:lnTo>
                  <a:cubicBezTo>
                    <a:pt x="4511" y="3079"/>
                    <a:pt x="4439" y="3115"/>
                    <a:pt x="4368" y="3150"/>
                  </a:cubicBezTo>
                  <a:cubicBezTo>
                    <a:pt x="4081" y="3294"/>
                    <a:pt x="3795" y="3473"/>
                    <a:pt x="3509" y="3652"/>
                  </a:cubicBezTo>
                  <a:cubicBezTo>
                    <a:pt x="2542" y="4332"/>
                    <a:pt x="1647" y="5119"/>
                    <a:pt x="824" y="5978"/>
                  </a:cubicBezTo>
                  <a:cubicBezTo>
                    <a:pt x="573" y="6300"/>
                    <a:pt x="323" y="6622"/>
                    <a:pt x="144" y="6945"/>
                  </a:cubicBezTo>
                  <a:cubicBezTo>
                    <a:pt x="72" y="7052"/>
                    <a:pt x="37" y="7124"/>
                    <a:pt x="1" y="7231"/>
                  </a:cubicBezTo>
                  <a:cubicBezTo>
                    <a:pt x="1" y="7338"/>
                    <a:pt x="1" y="7374"/>
                    <a:pt x="1" y="7410"/>
                  </a:cubicBezTo>
                  <a:cubicBezTo>
                    <a:pt x="1" y="7410"/>
                    <a:pt x="72" y="7267"/>
                    <a:pt x="215" y="7016"/>
                  </a:cubicBezTo>
                  <a:cubicBezTo>
                    <a:pt x="466" y="6694"/>
                    <a:pt x="681" y="6408"/>
                    <a:pt x="967" y="6121"/>
                  </a:cubicBezTo>
                  <a:cubicBezTo>
                    <a:pt x="1790" y="5298"/>
                    <a:pt x="2721" y="4546"/>
                    <a:pt x="3688" y="3902"/>
                  </a:cubicBezTo>
                  <a:cubicBezTo>
                    <a:pt x="3974" y="3723"/>
                    <a:pt x="4260" y="3544"/>
                    <a:pt x="4511" y="3401"/>
                  </a:cubicBezTo>
                  <a:lnTo>
                    <a:pt x="4726" y="3329"/>
                  </a:lnTo>
                  <a:lnTo>
                    <a:pt x="4833" y="3258"/>
                  </a:lnTo>
                  <a:lnTo>
                    <a:pt x="4905" y="3258"/>
                  </a:lnTo>
                  <a:lnTo>
                    <a:pt x="4976" y="3222"/>
                  </a:lnTo>
                  <a:cubicBezTo>
                    <a:pt x="5119" y="3150"/>
                    <a:pt x="5263" y="3115"/>
                    <a:pt x="5370" y="3079"/>
                  </a:cubicBezTo>
                  <a:lnTo>
                    <a:pt x="5084" y="2828"/>
                  </a:lnTo>
                  <a:lnTo>
                    <a:pt x="4869" y="2613"/>
                  </a:lnTo>
                  <a:lnTo>
                    <a:pt x="4726" y="2470"/>
                  </a:lnTo>
                  <a:cubicBezTo>
                    <a:pt x="4654" y="2363"/>
                    <a:pt x="4547" y="2256"/>
                    <a:pt x="4475" y="2148"/>
                  </a:cubicBezTo>
                  <a:cubicBezTo>
                    <a:pt x="4403" y="2041"/>
                    <a:pt x="4368" y="1933"/>
                    <a:pt x="4368" y="1826"/>
                  </a:cubicBezTo>
                  <a:cubicBezTo>
                    <a:pt x="4368" y="1754"/>
                    <a:pt x="4368" y="1683"/>
                    <a:pt x="4439" y="1647"/>
                  </a:cubicBezTo>
                  <a:cubicBezTo>
                    <a:pt x="4582" y="1540"/>
                    <a:pt x="4761" y="1468"/>
                    <a:pt x="4940" y="1432"/>
                  </a:cubicBezTo>
                  <a:lnTo>
                    <a:pt x="5370" y="1432"/>
                  </a:lnTo>
                  <a:lnTo>
                    <a:pt x="5692" y="1504"/>
                  </a:lnTo>
                  <a:lnTo>
                    <a:pt x="5799" y="1540"/>
                  </a:lnTo>
                  <a:lnTo>
                    <a:pt x="5871" y="1575"/>
                  </a:lnTo>
                  <a:cubicBezTo>
                    <a:pt x="5907" y="1575"/>
                    <a:pt x="5943" y="1575"/>
                    <a:pt x="5978" y="1611"/>
                  </a:cubicBezTo>
                  <a:lnTo>
                    <a:pt x="6193" y="1754"/>
                  </a:lnTo>
                  <a:lnTo>
                    <a:pt x="6444" y="1933"/>
                  </a:lnTo>
                  <a:lnTo>
                    <a:pt x="6480" y="1969"/>
                  </a:lnTo>
                  <a:lnTo>
                    <a:pt x="6623" y="2112"/>
                  </a:lnTo>
                  <a:lnTo>
                    <a:pt x="6873" y="2399"/>
                  </a:lnTo>
                  <a:cubicBezTo>
                    <a:pt x="7088" y="2613"/>
                    <a:pt x="7267" y="2864"/>
                    <a:pt x="7482" y="3079"/>
                  </a:cubicBezTo>
                  <a:cubicBezTo>
                    <a:pt x="7303" y="2792"/>
                    <a:pt x="7016" y="2256"/>
                    <a:pt x="6694" y="1575"/>
                  </a:cubicBezTo>
                  <a:cubicBezTo>
                    <a:pt x="6623" y="1432"/>
                    <a:pt x="6515" y="1253"/>
                    <a:pt x="6444" y="1074"/>
                  </a:cubicBezTo>
                  <a:cubicBezTo>
                    <a:pt x="6408" y="1003"/>
                    <a:pt x="6372" y="895"/>
                    <a:pt x="6336" y="824"/>
                  </a:cubicBezTo>
                  <a:cubicBezTo>
                    <a:pt x="6301" y="716"/>
                    <a:pt x="6265" y="609"/>
                    <a:pt x="6265" y="502"/>
                  </a:cubicBezTo>
                  <a:lnTo>
                    <a:pt x="6265" y="430"/>
                  </a:lnTo>
                  <a:lnTo>
                    <a:pt x="6873" y="430"/>
                  </a:lnTo>
                  <a:cubicBezTo>
                    <a:pt x="7124" y="466"/>
                    <a:pt x="7374" y="537"/>
                    <a:pt x="7625" y="609"/>
                  </a:cubicBezTo>
                  <a:cubicBezTo>
                    <a:pt x="7876" y="681"/>
                    <a:pt x="8126" y="824"/>
                    <a:pt x="8341" y="967"/>
                  </a:cubicBezTo>
                  <a:cubicBezTo>
                    <a:pt x="8448" y="1039"/>
                    <a:pt x="8556" y="1146"/>
                    <a:pt x="8627" y="1217"/>
                  </a:cubicBezTo>
                  <a:cubicBezTo>
                    <a:pt x="8735" y="1361"/>
                    <a:pt x="8806" y="1504"/>
                    <a:pt x="8878" y="1647"/>
                  </a:cubicBezTo>
                  <a:cubicBezTo>
                    <a:pt x="8878" y="1683"/>
                    <a:pt x="8878" y="1683"/>
                    <a:pt x="8914" y="1719"/>
                  </a:cubicBezTo>
                  <a:lnTo>
                    <a:pt x="8985" y="1683"/>
                  </a:lnTo>
                  <a:lnTo>
                    <a:pt x="9164" y="1611"/>
                  </a:lnTo>
                  <a:lnTo>
                    <a:pt x="9343" y="1540"/>
                  </a:lnTo>
                  <a:lnTo>
                    <a:pt x="9737" y="1396"/>
                  </a:lnTo>
                  <a:lnTo>
                    <a:pt x="10489" y="1110"/>
                  </a:lnTo>
                  <a:lnTo>
                    <a:pt x="11777" y="537"/>
                  </a:lnTo>
                  <a:lnTo>
                    <a:pt x="12672" y="179"/>
                  </a:lnTo>
                  <a:cubicBezTo>
                    <a:pt x="12815" y="144"/>
                    <a:pt x="12923" y="72"/>
                    <a:pt x="13030" y="0"/>
                  </a:cubicBezTo>
                  <a:close/>
                </a:path>
              </a:pathLst>
            </a:custGeom>
            <a:solidFill>
              <a:srgbClr val="FF68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70"/>
            <p:cNvSpPr/>
            <p:nvPr/>
          </p:nvSpPr>
          <p:spPr>
            <a:xfrm>
              <a:off x="2608850" y="1520800"/>
              <a:ext cx="583475" cy="375975"/>
            </a:xfrm>
            <a:custGeom>
              <a:rect b="b" l="l" r="r" t="t"/>
              <a:pathLst>
                <a:path extrusionOk="0" h="15039" w="23339">
                  <a:moveTo>
                    <a:pt x="7543" y="1"/>
                  </a:moveTo>
                  <a:cubicBezTo>
                    <a:pt x="5327" y="1"/>
                    <a:pt x="3393" y="207"/>
                    <a:pt x="2471" y="972"/>
                  </a:cubicBezTo>
                  <a:cubicBezTo>
                    <a:pt x="180" y="2904"/>
                    <a:pt x="1" y="11245"/>
                    <a:pt x="2077" y="12390"/>
                  </a:cubicBezTo>
                  <a:cubicBezTo>
                    <a:pt x="2526" y="12629"/>
                    <a:pt x="3106" y="12725"/>
                    <a:pt x="3745" y="12725"/>
                  </a:cubicBezTo>
                  <a:cubicBezTo>
                    <a:pt x="6263" y="12725"/>
                    <a:pt x="9701" y="11245"/>
                    <a:pt x="9701" y="11245"/>
                  </a:cubicBezTo>
                  <a:lnTo>
                    <a:pt x="10274" y="15039"/>
                  </a:lnTo>
                  <a:lnTo>
                    <a:pt x="23339" y="8023"/>
                  </a:lnTo>
                  <a:cubicBezTo>
                    <a:pt x="23339" y="8023"/>
                    <a:pt x="20631" y="208"/>
                    <a:pt x="17128" y="208"/>
                  </a:cubicBezTo>
                  <a:cubicBezTo>
                    <a:pt x="17051" y="208"/>
                    <a:pt x="16973" y="212"/>
                    <a:pt x="16896" y="220"/>
                  </a:cubicBezTo>
                  <a:cubicBezTo>
                    <a:pt x="16452" y="268"/>
                    <a:pt x="15934" y="287"/>
                    <a:pt x="15363" y="287"/>
                  </a:cubicBezTo>
                  <a:cubicBezTo>
                    <a:pt x="13156" y="287"/>
                    <a:pt x="10153" y="1"/>
                    <a:pt x="7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70"/>
            <p:cNvSpPr/>
            <p:nvPr/>
          </p:nvSpPr>
          <p:spPr>
            <a:xfrm>
              <a:off x="2819150" y="1538800"/>
              <a:ext cx="374075" cy="357975"/>
            </a:xfrm>
            <a:custGeom>
              <a:rect b="b" l="l" r="r" t="t"/>
              <a:pathLst>
                <a:path extrusionOk="0" h="14319" w="14963">
                  <a:moveTo>
                    <a:pt x="10309" y="1"/>
                  </a:moveTo>
                  <a:cubicBezTo>
                    <a:pt x="9271" y="431"/>
                    <a:pt x="8412" y="1146"/>
                    <a:pt x="7768" y="2077"/>
                  </a:cubicBezTo>
                  <a:cubicBezTo>
                    <a:pt x="5978" y="4511"/>
                    <a:pt x="3365" y="8842"/>
                    <a:pt x="1" y="11026"/>
                  </a:cubicBezTo>
                  <a:cubicBezTo>
                    <a:pt x="788" y="10739"/>
                    <a:pt x="1289" y="10525"/>
                    <a:pt x="1289" y="10525"/>
                  </a:cubicBezTo>
                  <a:lnTo>
                    <a:pt x="1862" y="14319"/>
                  </a:lnTo>
                  <a:lnTo>
                    <a:pt x="14963" y="7303"/>
                  </a:lnTo>
                  <a:cubicBezTo>
                    <a:pt x="14963" y="7303"/>
                    <a:pt x="12994" y="1719"/>
                    <a:pt x="10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70"/>
            <p:cNvSpPr/>
            <p:nvPr/>
          </p:nvSpPr>
          <p:spPr>
            <a:xfrm>
              <a:off x="2886275" y="1596075"/>
              <a:ext cx="213000" cy="230900"/>
            </a:xfrm>
            <a:custGeom>
              <a:rect b="b" l="l" r="r" t="t"/>
              <a:pathLst>
                <a:path extrusionOk="0" h="9236" w="8520">
                  <a:moveTo>
                    <a:pt x="4940" y="1"/>
                  </a:moveTo>
                  <a:cubicBezTo>
                    <a:pt x="3651" y="1755"/>
                    <a:pt x="2005" y="4332"/>
                    <a:pt x="0" y="6408"/>
                  </a:cubicBezTo>
                  <a:cubicBezTo>
                    <a:pt x="358" y="7375"/>
                    <a:pt x="788" y="8305"/>
                    <a:pt x="1253" y="9236"/>
                  </a:cubicBezTo>
                  <a:lnTo>
                    <a:pt x="8519" y="6014"/>
                  </a:lnTo>
                  <a:cubicBezTo>
                    <a:pt x="8519" y="6014"/>
                    <a:pt x="7052" y="2184"/>
                    <a:pt x="4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70"/>
            <p:cNvSpPr/>
            <p:nvPr/>
          </p:nvSpPr>
          <p:spPr>
            <a:xfrm>
              <a:off x="2922950" y="1596075"/>
              <a:ext cx="176325" cy="206750"/>
            </a:xfrm>
            <a:custGeom>
              <a:rect b="b" l="l" r="r" t="t"/>
              <a:pathLst>
                <a:path extrusionOk="0" h="8270" w="7053">
                  <a:moveTo>
                    <a:pt x="3473" y="1"/>
                  </a:moveTo>
                  <a:cubicBezTo>
                    <a:pt x="2506" y="1325"/>
                    <a:pt x="1361" y="3079"/>
                    <a:pt x="1" y="4797"/>
                  </a:cubicBezTo>
                  <a:cubicBezTo>
                    <a:pt x="573" y="5979"/>
                    <a:pt x="1218" y="7160"/>
                    <a:pt x="1934" y="8269"/>
                  </a:cubicBezTo>
                  <a:lnTo>
                    <a:pt x="7052" y="6014"/>
                  </a:lnTo>
                  <a:cubicBezTo>
                    <a:pt x="7052" y="6014"/>
                    <a:pt x="5585" y="2149"/>
                    <a:pt x="3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70"/>
            <p:cNvSpPr/>
            <p:nvPr/>
          </p:nvSpPr>
          <p:spPr>
            <a:xfrm>
              <a:off x="2614225" y="1526175"/>
              <a:ext cx="569150" cy="312750"/>
            </a:xfrm>
            <a:custGeom>
              <a:rect b="b" l="l" r="r" t="t"/>
              <a:pathLst>
                <a:path extrusionOk="0" h="12510" w="22766">
                  <a:moveTo>
                    <a:pt x="16938" y="0"/>
                  </a:moveTo>
                  <a:cubicBezTo>
                    <a:pt x="16889" y="0"/>
                    <a:pt x="16838" y="2"/>
                    <a:pt x="16788" y="5"/>
                  </a:cubicBezTo>
                  <a:cubicBezTo>
                    <a:pt x="16395" y="148"/>
                    <a:pt x="15965" y="327"/>
                    <a:pt x="15571" y="542"/>
                  </a:cubicBezTo>
                  <a:cubicBezTo>
                    <a:pt x="10954" y="2976"/>
                    <a:pt x="9128" y="7200"/>
                    <a:pt x="5513" y="7987"/>
                  </a:cubicBezTo>
                  <a:cubicBezTo>
                    <a:pt x="5359" y="8023"/>
                    <a:pt x="5211" y="8041"/>
                    <a:pt x="5067" y="8041"/>
                  </a:cubicBezTo>
                  <a:cubicBezTo>
                    <a:pt x="2946" y="8041"/>
                    <a:pt x="1978" y="4236"/>
                    <a:pt x="1575" y="1687"/>
                  </a:cubicBezTo>
                  <a:lnTo>
                    <a:pt x="1575" y="1687"/>
                  </a:lnTo>
                  <a:cubicBezTo>
                    <a:pt x="0" y="4515"/>
                    <a:pt x="36" y="11173"/>
                    <a:pt x="1898" y="12175"/>
                  </a:cubicBezTo>
                  <a:cubicBezTo>
                    <a:pt x="2340" y="12414"/>
                    <a:pt x="2914" y="12510"/>
                    <a:pt x="3548" y="12510"/>
                  </a:cubicBezTo>
                  <a:cubicBezTo>
                    <a:pt x="6048" y="12510"/>
                    <a:pt x="9486" y="11030"/>
                    <a:pt x="9486" y="11030"/>
                  </a:cubicBezTo>
                  <a:lnTo>
                    <a:pt x="9558" y="11459"/>
                  </a:lnTo>
                  <a:cubicBezTo>
                    <a:pt x="13316" y="8989"/>
                    <a:pt x="16287" y="4193"/>
                    <a:pt x="17182" y="3155"/>
                  </a:cubicBezTo>
                  <a:cubicBezTo>
                    <a:pt x="17287" y="3035"/>
                    <a:pt x="17412" y="2980"/>
                    <a:pt x="17552" y="2980"/>
                  </a:cubicBezTo>
                  <a:cubicBezTo>
                    <a:pt x="18749" y="2980"/>
                    <a:pt x="21074" y="6978"/>
                    <a:pt x="21907" y="8452"/>
                  </a:cubicBezTo>
                  <a:lnTo>
                    <a:pt x="22444" y="8166"/>
                  </a:lnTo>
                  <a:cubicBezTo>
                    <a:pt x="22587" y="7701"/>
                    <a:pt x="22694" y="7271"/>
                    <a:pt x="22766" y="6806"/>
                  </a:cubicBezTo>
                  <a:cubicBezTo>
                    <a:pt x="21922" y="4732"/>
                    <a:pt x="19663" y="0"/>
                    <a:pt x="16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70"/>
            <p:cNvSpPr/>
            <p:nvPr/>
          </p:nvSpPr>
          <p:spPr>
            <a:xfrm>
              <a:off x="2646450" y="1541500"/>
              <a:ext cx="417025" cy="298375"/>
            </a:xfrm>
            <a:custGeom>
              <a:rect b="b" l="l" r="r" t="t"/>
              <a:pathLst>
                <a:path extrusionOk="0" h="11935" w="16681">
                  <a:moveTo>
                    <a:pt x="16680" y="0"/>
                  </a:moveTo>
                  <a:cubicBezTo>
                    <a:pt x="16680" y="0"/>
                    <a:pt x="16501" y="72"/>
                    <a:pt x="16251" y="179"/>
                  </a:cubicBezTo>
                  <a:lnTo>
                    <a:pt x="15750" y="430"/>
                  </a:lnTo>
                  <a:cubicBezTo>
                    <a:pt x="15571" y="537"/>
                    <a:pt x="15356" y="716"/>
                    <a:pt x="15141" y="859"/>
                  </a:cubicBezTo>
                  <a:cubicBezTo>
                    <a:pt x="14139" y="1647"/>
                    <a:pt x="13280" y="2649"/>
                    <a:pt x="12600" y="3759"/>
                  </a:cubicBezTo>
                  <a:cubicBezTo>
                    <a:pt x="12206" y="4332"/>
                    <a:pt x="11884" y="4940"/>
                    <a:pt x="11562" y="5549"/>
                  </a:cubicBezTo>
                  <a:lnTo>
                    <a:pt x="11132" y="6372"/>
                  </a:lnTo>
                  <a:cubicBezTo>
                    <a:pt x="10989" y="6622"/>
                    <a:pt x="10846" y="6873"/>
                    <a:pt x="10739" y="7088"/>
                  </a:cubicBezTo>
                  <a:lnTo>
                    <a:pt x="10345" y="7660"/>
                  </a:lnTo>
                  <a:cubicBezTo>
                    <a:pt x="10237" y="7804"/>
                    <a:pt x="10130" y="7947"/>
                    <a:pt x="10023" y="8054"/>
                  </a:cubicBezTo>
                  <a:cubicBezTo>
                    <a:pt x="9951" y="8162"/>
                    <a:pt x="9879" y="8233"/>
                    <a:pt x="9808" y="8341"/>
                  </a:cubicBezTo>
                  <a:lnTo>
                    <a:pt x="9736" y="8412"/>
                  </a:lnTo>
                  <a:lnTo>
                    <a:pt x="9450" y="8770"/>
                  </a:lnTo>
                  <a:lnTo>
                    <a:pt x="9092" y="9128"/>
                  </a:lnTo>
                  <a:cubicBezTo>
                    <a:pt x="8949" y="9271"/>
                    <a:pt x="8770" y="9450"/>
                    <a:pt x="8555" y="9593"/>
                  </a:cubicBezTo>
                  <a:cubicBezTo>
                    <a:pt x="8126" y="9951"/>
                    <a:pt x="7660" y="10273"/>
                    <a:pt x="7159" y="10524"/>
                  </a:cubicBezTo>
                  <a:cubicBezTo>
                    <a:pt x="6551" y="10810"/>
                    <a:pt x="5942" y="11061"/>
                    <a:pt x="5298" y="11240"/>
                  </a:cubicBezTo>
                  <a:cubicBezTo>
                    <a:pt x="4653" y="11383"/>
                    <a:pt x="4009" y="11490"/>
                    <a:pt x="3329" y="11526"/>
                  </a:cubicBezTo>
                  <a:cubicBezTo>
                    <a:pt x="2924" y="11552"/>
                    <a:pt x="2519" y="11577"/>
                    <a:pt x="2101" y="11577"/>
                  </a:cubicBezTo>
                  <a:cubicBezTo>
                    <a:pt x="1928" y="11577"/>
                    <a:pt x="1753" y="11573"/>
                    <a:pt x="1575" y="11562"/>
                  </a:cubicBezTo>
                  <a:cubicBezTo>
                    <a:pt x="702" y="11497"/>
                    <a:pt x="150" y="11082"/>
                    <a:pt x="25" y="11082"/>
                  </a:cubicBezTo>
                  <a:cubicBezTo>
                    <a:pt x="12" y="11082"/>
                    <a:pt x="4" y="11086"/>
                    <a:pt x="0" y="11097"/>
                  </a:cubicBezTo>
                  <a:cubicBezTo>
                    <a:pt x="0" y="11097"/>
                    <a:pt x="107" y="11204"/>
                    <a:pt x="358" y="11383"/>
                  </a:cubicBezTo>
                  <a:cubicBezTo>
                    <a:pt x="716" y="11634"/>
                    <a:pt x="1146" y="11777"/>
                    <a:pt x="1575" y="11848"/>
                  </a:cubicBezTo>
                  <a:cubicBezTo>
                    <a:pt x="2021" y="11901"/>
                    <a:pt x="2447" y="11934"/>
                    <a:pt x="2882" y="11934"/>
                  </a:cubicBezTo>
                  <a:cubicBezTo>
                    <a:pt x="3041" y="11934"/>
                    <a:pt x="3202" y="11930"/>
                    <a:pt x="3365" y="11920"/>
                  </a:cubicBezTo>
                  <a:cubicBezTo>
                    <a:pt x="4045" y="11920"/>
                    <a:pt x="4761" y="11848"/>
                    <a:pt x="5441" y="11705"/>
                  </a:cubicBezTo>
                  <a:cubicBezTo>
                    <a:pt x="6121" y="11598"/>
                    <a:pt x="6801" y="11347"/>
                    <a:pt x="7445" y="11061"/>
                  </a:cubicBezTo>
                  <a:cubicBezTo>
                    <a:pt x="7982" y="10810"/>
                    <a:pt x="8519" y="10488"/>
                    <a:pt x="9020" y="10130"/>
                  </a:cubicBezTo>
                  <a:cubicBezTo>
                    <a:pt x="9235" y="9951"/>
                    <a:pt x="9414" y="9772"/>
                    <a:pt x="9593" y="9629"/>
                  </a:cubicBezTo>
                  <a:lnTo>
                    <a:pt x="9987" y="9235"/>
                  </a:lnTo>
                  <a:cubicBezTo>
                    <a:pt x="10202" y="9021"/>
                    <a:pt x="10345" y="8877"/>
                    <a:pt x="10345" y="8877"/>
                  </a:cubicBezTo>
                  <a:lnTo>
                    <a:pt x="10416" y="8770"/>
                  </a:lnTo>
                  <a:cubicBezTo>
                    <a:pt x="10488" y="8698"/>
                    <a:pt x="10560" y="8591"/>
                    <a:pt x="10631" y="8484"/>
                  </a:cubicBezTo>
                  <a:cubicBezTo>
                    <a:pt x="10703" y="8341"/>
                    <a:pt x="10846" y="8197"/>
                    <a:pt x="10953" y="8054"/>
                  </a:cubicBezTo>
                  <a:lnTo>
                    <a:pt x="11347" y="7410"/>
                  </a:lnTo>
                  <a:lnTo>
                    <a:pt x="11741" y="6658"/>
                  </a:lnTo>
                  <a:lnTo>
                    <a:pt x="12135" y="5799"/>
                  </a:lnTo>
                  <a:cubicBezTo>
                    <a:pt x="12421" y="5226"/>
                    <a:pt x="12707" y="4618"/>
                    <a:pt x="13065" y="4009"/>
                  </a:cubicBezTo>
                  <a:cubicBezTo>
                    <a:pt x="13638" y="2936"/>
                    <a:pt x="14425" y="1933"/>
                    <a:pt x="15356" y="1074"/>
                  </a:cubicBezTo>
                  <a:cubicBezTo>
                    <a:pt x="15535" y="931"/>
                    <a:pt x="15714" y="752"/>
                    <a:pt x="15857" y="645"/>
                  </a:cubicBezTo>
                  <a:lnTo>
                    <a:pt x="16323" y="323"/>
                  </a:lnTo>
                  <a:cubicBezTo>
                    <a:pt x="16573" y="144"/>
                    <a:pt x="16680" y="36"/>
                    <a:pt x="16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70"/>
            <p:cNvSpPr/>
            <p:nvPr/>
          </p:nvSpPr>
          <p:spPr>
            <a:xfrm>
              <a:off x="2784250" y="1510175"/>
              <a:ext cx="400025" cy="177250"/>
            </a:xfrm>
            <a:custGeom>
              <a:rect b="b" l="l" r="r" t="t"/>
              <a:pathLst>
                <a:path extrusionOk="0" h="7090" w="16001">
                  <a:moveTo>
                    <a:pt x="9057" y="1"/>
                  </a:moveTo>
                  <a:lnTo>
                    <a:pt x="8555" y="72"/>
                  </a:lnTo>
                  <a:lnTo>
                    <a:pt x="8233" y="72"/>
                  </a:lnTo>
                  <a:lnTo>
                    <a:pt x="7911" y="144"/>
                  </a:lnTo>
                  <a:cubicBezTo>
                    <a:pt x="6802" y="394"/>
                    <a:pt x="5728" y="788"/>
                    <a:pt x="4690" y="1253"/>
                  </a:cubicBezTo>
                  <a:cubicBezTo>
                    <a:pt x="4265" y="1423"/>
                    <a:pt x="3840" y="1526"/>
                    <a:pt x="3397" y="1526"/>
                  </a:cubicBezTo>
                  <a:cubicBezTo>
                    <a:pt x="3281" y="1526"/>
                    <a:pt x="3163" y="1519"/>
                    <a:pt x="3043" y="1504"/>
                  </a:cubicBezTo>
                  <a:cubicBezTo>
                    <a:pt x="2542" y="1468"/>
                    <a:pt x="2005" y="1397"/>
                    <a:pt x="1540" y="1289"/>
                  </a:cubicBezTo>
                  <a:cubicBezTo>
                    <a:pt x="1157" y="1180"/>
                    <a:pt x="753" y="1133"/>
                    <a:pt x="360" y="1133"/>
                  </a:cubicBezTo>
                  <a:cubicBezTo>
                    <a:pt x="239" y="1133"/>
                    <a:pt x="119" y="1138"/>
                    <a:pt x="1" y="1146"/>
                  </a:cubicBezTo>
                  <a:cubicBezTo>
                    <a:pt x="466" y="1325"/>
                    <a:pt x="931" y="1468"/>
                    <a:pt x="1432" y="1576"/>
                  </a:cubicBezTo>
                  <a:cubicBezTo>
                    <a:pt x="1933" y="1754"/>
                    <a:pt x="2470" y="1862"/>
                    <a:pt x="3007" y="1933"/>
                  </a:cubicBezTo>
                  <a:cubicBezTo>
                    <a:pt x="3192" y="1955"/>
                    <a:pt x="3379" y="1967"/>
                    <a:pt x="3568" y="1967"/>
                  </a:cubicBezTo>
                  <a:cubicBezTo>
                    <a:pt x="4003" y="1967"/>
                    <a:pt x="4444" y="1904"/>
                    <a:pt x="4869" y="1754"/>
                  </a:cubicBezTo>
                  <a:cubicBezTo>
                    <a:pt x="5907" y="1361"/>
                    <a:pt x="6945" y="1039"/>
                    <a:pt x="8019" y="860"/>
                  </a:cubicBezTo>
                  <a:lnTo>
                    <a:pt x="8341" y="788"/>
                  </a:lnTo>
                  <a:lnTo>
                    <a:pt x="8627" y="788"/>
                  </a:lnTo>
                  <a:lnTo>
                    <a:pt x="9057" y="752"/>
                  </a:lnTo>
                  <a:lnTo>
                    <a:pt x="9844" y="752"/>
                  </a:lnTo>
                  <a:cubicBezTo>
                    <a:pt x="10166" y="788"/>
                    <a:pt x="10488" y="895"/>
                    <a:pt x="10811" y="1003"/>
                  </a:cubicBezTo>
                  <a:cubicBezTo>
                    <a:pt x="11240" y="1218"/>
                    <a:pt x="11634" y="1468"/>
                    <a:pt x="12028" y="1790"/>
                  </a:cubicBezTo>
                  <a:cubicBezTo>
                    <a:pt x="12457" y="2184"/>
                    <a:pt x="12851" y="2614"/>
                    <a:pt x="13209" y="3079"/>
                  </a:cubicBezTo>
                  <a:cubicBezTo>
                    <a:pt x="14688" y="4911"/>
                    <a:pt x="15752" y="7090"/>
                    <a:pt x="15888" y="7090"/>
                  </a:cubicBezTo>
                  <a:cubicBezTo>
                    <a:pt x="15890" y="7090"/>
                    <a:pt x="15892" y="7089"/>
                    <a:pt x="15893" y="7088"/>
                  </a:cubicBezTo>
                  <a:cubicBezTo>
                    <a:pt x="16001" y="7052"/>
                    <a:pt x="15106" y="4761"/>
                    <a:pt x="13638" y="2721"/>
                  </a:cubicBezTo>
                  <a:cubicBezTo>
                    <a:pt x="13280" y="2256"/>
                    <a:pt x="12887" y="1754"/>
                    <a:pt x="12457" y="1325"/>
                  </a:cubicBezTo>
                  <a:cubicBezTo>
                    <a:pt x="12063" y="967"/>
                    <a:pt x="11598" y="609"/>
                    <a:pt x="11133" y="358"/>
                  </a:cubicBezTo>
                  <a:cubicBezTo>
                    <a:pt x="10739" y="180"/>
                    <a:pt x="10345" y="72"/>
                    <a:pt x="9951" y="36"/>
                  </a:cubicBezTo>
                  <a:cubicBezTo>
                    <a:pt x="9844" y="1"/>
                    <a:pt x="9737" y="1"/>
                    <a:pt x="9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70"/>
            <p:cNvSpPr/>
            <p:nvPr/>
          </p:nvSpPr>
          <p:spPr>
            <a:xfrm>
              <a:off x="2645550" y="1507500"/>
              <a:ext cx="300700" cy="101125"/>
            </a:xfrm>
            <a:custGeom>
              <a:rect b="b" l="l" r="r" t="t"/>
              <a:pathLst>
                <a:path extrusionOk="0" h="4045" w="12028">
                  <a:moveTo>
                    <a:pt x="5047" y="0"/>
                  </a:moveTo>
                  <a:cubicBezTo>
                    <a:pt x="5047" y="0"/>
                    <a:pt x="4618" y="0"/>
                    <a:pt x="3938" y="72"/>
                  </a:cubicBezTo>
                  <a:cubicBezTo>
                    <a:pt x="3079" y="143"/>
                    <a:pt x="2255" y="394"/>
                    <a:pt x="1539" y="823"/>
                  </a:cubicBezTo>
                  <a:cubicBezTo>
                    <a:pt x="1146" y="1074"/>
                    <a:pt x="788" y="1432"/>
                    <a:pt x="537" y="1826"/>
                  </a:cubicBezTo>
                  <a:cubicBezTo>
                    <a:pt x="322" y="2148"/>
                    <a:pt x="179" y="2542"/>
                    <a:pt x="108" y="2900"/>
                  </a:cubicBezTo>
                  <a:cubicBezTo>
                    <a:pt x="0" y="3293"/>
                    <a:pt x="0" y="3687"/>
                    <a:pt x="108" y="4045"/>
                  </a:cubicBezTo>
                  <a:cubicBezTo>
                    <a:pt x="215" y="3723"/>
                    <a:pt x="322" y="3365"/>
                    <a:pt x="394" y="3007"/>
                  </a:cubicBezTo>
                  <a:cubicBezTo>
                    <a:pt x="501" y="2685"/>
                    <a:pt x="680" y="2363"/>
                    <a:pt x="895" y="2076"/>
                  </a:cubicBezTo>
                  <a:cubicBezTo>
                    <a:pt x="1146" y="1754"/>
                    <a:pt x="1432" y="1504"/>
                    <a:pt x="1790" y="1325"/>
                  </a:cubicBezTo>
                  <a:cubicBezTo>
                    <a:pt x="2470" y="1002"/>
                    <a:pt x="3222" y="823"/>
                    <a:pt x="4009" y="788"/>
                  </a:cubicBezTo>
                  <a:cubicBezTo>
                    <a:pt x="4212" y="776"/>
                    <a:pt x="4395" y="772"/>
                    <a:pt x="4549" y="772"/>
                  </a:cubicBezTo>
                  <a:cubicBezTo>
                    <a:pt x="4856" y="772"/>
                    <a:pt x="5047" y="788"/>
                    <a:pt x="5047" y="788"/>
                  </a:cubicBezTo>
                  <a:lnTo>
                    <a:pt x="6121" y="788"/>
                  </a:lnTo>
                  <a:cubicBezTo>
                    <a:pt x="6766" y="788"/>
                    <a:pt x="7625" y="895"/>
                    <a:pt x="8519" y="967"/>
                  </a:cubicBezTo>
                  <a:cubicBezTo>
                    <a:pt x="9096" y="1019"/>
                    <a:pt x="9692" y="1052"/>
                    <a:pt x="10292" y="1052"/>
                  </a:cubicBezTo>
                  <a:cubicBezTo>
                    <a:pt x="10512" y="1052"/>
                    <a:pt x="10733" y="1048"/>
                    <a:pt x="10954" y="1038"/>
                  </a:cubicBezTo>
                  <a:cubicBezTo>
                    <a:pt x="11013" y="1044"/>
                    <a:pt x="11074" y="1047"/>
                    <a:pt x="11135" y="1047"/>
                  </a:cubicBezTo>
                  <a:cubicBezTo>
                    <a:pt x="11441" y="1047"/>
                    <a:pt x="11759" y="973"/>
                    <a:pt x="12027" y="823"/>
                  </a:cubicBezTo>
                  <a:cubicBezTo>
                    <a:pt x="12027" y="788"/>
                    <a:pt x="11920" y="788"/>
                    <a:pt x="11732" y="788"/>
                  </a:cubicBezTo>
                  <a:cubicBezTo>
                    <a:pt x="11544" y="788"/>
                    <a:pt x="11276" y="788"/>
                    <a:pt x="10954" y="752"/>
                  </a:cubicBezTo>
                  <a:cubicBezTo>
                    <a:pt x="10309" y="680"/>
                    <a:pt x="9450" y="573"/>
                    <a:pt x="8591" y="430"/>
                  </a:cubicBezTo>
                  <a:cubicBezTo>
                    <a:pt x="7696" y="287"/>
                    <a:pt x="6837" y="179"/>
                    <a:pt x="6193" y="108"/>
                  </a:cubicBezTo>
                  <a:cubicBezTo>
                    <a:pt x="5513" y="36"/>
                    <a:pt x="5047" y="0"/>
                    <a:pt x="504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70"/>
            <p:cNvSpPr/>
            <p:nvPr/>
          </p:nvSpPr>
          <p:spPr>
            <a:xfrm>
              <a:off x="2767250" y="1739150"/>
              <a:ext cx="70725" cy="52150"/>
            </a:xfrm>
            <a:custGeom>
              <a:rect b="b" l="l" r="r" t="t"/>
              <a:pathLst>
                <a:path extrusionOk="0" h="2086" w="2829">
                  <a:moveTo>
                    <a:pt x="2205" y="1"/>
                  </a:moveTo>
                  <a:cubicBezTo>
                    <a:pt x="1873" y="1"/>
                    <a:pt x="1422" y="167"/>
                    <a:pt x="1003" y="470"/>
                  </a:cubicBezTo>
                  <a:cubicBezTo>
                    <a:pt x="323" y="971"/>
                    <a:pt x="0" y="1616"/>
                    <a:pt x="215" y="1938"/>
                  </a:cubicBezTo>
                  <a:cubicBezTo>
                    <a:pt x="290" y="2038"/>
                    <a:pt x="430" y="2085"/>
                    <a:pt x="608" y="2085"/>
                  </a:cubicBezTo>
                  <a:cubicBezTo>
                    <a:pt x="941" y="2085"/>
                    <a:pt x="1406" y="1919"/>
                    <a:pt x="1826" y="1616"/>
                  </a:cubicBezTo>
                  <a:cubicBezTo>
                    <a:pt x="2470" y="1115"/>
                    <a:pt x="2828" y="470"/>
                    <a:pt x="2613" y="148"/>
                  </a:cubicBezTo>
                  <a:cubicBezTo>
                    <a:pt x="2526" y="48"/>
                    <a:pt x="2382" y="1"/>
                    <a:pt x="2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70"/>
            <p:cNvSpPr/>
            <p:nvPr/>
          </p:nvSpPr>
          <p:spPr>
            <a:xfrm>
              <a:off x="2612425" y="1686500"/>
              <a:ext cx="1363825" cy="1194850"/>
            </a:xfrm>
            <a:custGeom>
              <a:rect b="b" l="l" r="r" t="t"/>
              <a:pathLst>
                <a:path extrusionOk="0" h="47794" w="54553">
                  <a:moveTo>
                    <a:pt x="26464" y="0"/>
                  </a:moveTo>
                  <a:cubicBezTo>
                    <a:pt x="25684" y="0"/>
                    <a:pt x="24903" y="48"/>
                    <a:pt x="24127" y="142"/>
                  </a:cubicBezTo>
                  <a:cubicBezTo>
                    <a:pt x="20404" y="608"/>
                    <a:pt x="16753" y="2934"/>
                    <a:pt x="13675" y="5010"/>
                  </a:cubicBezTo>
                  <a:cubicBezTo>
                    <a:pt x="11563" y="6406"/>
                    <a:pt x="10023" y="8411"/>
                    <a:pt x="8126" y="10093"/>
                  </a:cubicBezTo>
                  <a:cubicBezTo>
                    <a:pt x="7768" y="10451"/>
                    <a:pt x="7410" y="10773"/>
                    <a:pt x="7052" y="11060"/>
                  </a:cubicBezTo>
                  <a:cubicBezTo>
                    <a:pt x="5835" y="12026"/>
                    <a:pt x="4797" y="13243"/>
                    <a:pt x="4046" y="14603"/>
                  </a:cubicBezTo>
                  <a:cubicBezTo>
                    <a:pt x="2399" y="17538"/>
                    <a:pt x="645" y="21154"/>
                    <a:pt x="180" y="24483"/>
                  </a:cubicBezTo>
                  <a:cubicBezTo>
                    <a:pt x="69" y="25181"/>
                    <a:pt x="465" y="25387"/>
                    <a:pt x="999" y="25387"/>
                  </a:cubicBezTo>
                  <a:cubicBezTo>
                    <a:pt x="1670" y="25387"/>
                    <a:pt x="2558" y="25063"/>
                    <a:pt x="2936" y="24984"/>
                  </a:cubicBezTo>
                  <a:lnTo>
                    <a:pt x="2936" y="24984"/>
                  </a:lnTo>
                  <a:cubicBezTo>
                    <a:pt x="609" y="26952"/>
                    <a:pt x="1" y="28026"/>
                    <a:pt x="1970" y="30675"/>
                  </a:cubicBezTo>
                  <a:cubicBezTo>
                    <a:pt x="4797" y="34541"/>
                    <a:pt x="9701" y="34827"/>
                    <a:pt x="9701" y="34827"/>
                  </a:cubicBezTo>
                  <a:cubicBezTo>
                    <a:pt x="9701" y="34827"/>
                    <a:pt x="6337" y="38443"/>
                    <a:pt x="7124" y="40232"/>
                  </a:cubicBezTo>
                  <a:cubicBezTo>
                    <a:pt x="7447" y="40936"/>
                    <a:pt x="8053" y="41215"/>
                    <a:pt x="8642" y="41215"/>
                  </a:cubicBezTo>
                  <a:cubicBezTo>
                    <a:pt x="9161" y="41215"/>
                    <a:pt x="9667" y="40997"/>
                    <a:pt x="9952" y="40662"/>
                  </a:cubicBezTo>
                  <a:cubicBezTo>
                    <a:pt x="10560" y="41485"/>
                    <a:pt x="9988" y="41915"/>
                    <a:pt x="10560" y="42809"/>
                  </a:cubicBezTo>
                  <a:cubicBezTo>
                    <a:pt x="11133" y="43704"/>
                    <a:pt x="11777" y="44563"/>
                    <a:pt x="12493" y="45351"/>
                  </a:cubicBezTo>
                  <a:cubicBezTo>
                    <a:pt x="13245" y="46174"/>
                    <a:pt x="14247" y="47355"/>
                    <a:pt x="15393" y="47713"/>
                  </a:cubicBezTo>
                  <a:cubicBezTo>
                    <a:pt x="15588" y="47768"/>
                    <a:pt x="15761" y="47793"/>
                    <a:pt x="15917" y="47793"/>
                  </a:cubicBezTo>
                  <a:cubicBezTo>
                    <a:pt x="16676" y="47793"/>
                    <a:pt x="17049" y="47210"/>
                    <a:pt x="17791" y="46675"/>
                  </a:cubicBezTo>
                  <a:cubicBezTo>
                    <a:pt x="19259" y="45673"/>
                    <a:pt x="20869" y="44241"/>
                    <a:pt x="22731" y="43669"/>
                  </a:cubicBezTo>
                  <a:cubicBezTo>
                    <a:pt x="23558" y="43432"/>
                    <a:pt x="24562" y="43360"/>
                    <a:pt x="25627" y="43360"/>
                  </a:cubicBezTo>
                  <a:cubicBezTo>
                    <a:pt x="27313" y="43360"/>
                    <a:pt x="29154" y="43541"/>
                    <a:pt x="30702" y="43541"/>
                  </a:cubicBezTo>
                  <a:cubicBezTo>
                    <a:pt x="31138" y="43541"/>
                    <a:pt x="31550" y="43526"/>
                    <a:pt x="31930" y="43490"/>
                  </a:cubicBezTo>
                  <a:cubicBezTo>
                    <a:pt x="33362" y="43346"/>
                    <a:pt x="33648" y="42953"/>
                    <a:pt x="35008" y="42809"/>
                  </a:cubicBezTo>
                  <a:cubicBezTo>
                    <a:pt x="35688" y="42738"/>
                    <a:pt x="36476" y="42201"/>
                    <a:pt x="37156" y="42058"/>
                  </a:cubicBezTo>
                  <a:cubicBezTo>
                    <a:pt x="37943" y="41879"/>
                    <a:pt x="38552" y="41235"/>
                    <a:pt x="39411" y="41163"/>
                  </a:cubicBezTo>
                  <a:cubicBezTo>
                    <a:pt x="39446" y="41159"/>
                    <a:pt x="39482" y="41158"/>
                    <a:pt x="39519" y="41158"/>
                  </a:cubicBezTo>
                  <a:cubicBezTo>
                    <a:pt x="41141" y="41158"/>
                    <a:pt x="44565" y="44461"/>
                    <a:pt x="46605" y="44461"/>
                  </a:cubicBezTo>
                  <a:cubicBezTo>
                    <a:pt x="47366" y="44461"/>
                    <a:pt x="47934" y="44001"/>
                    <a:pt x="48145" y="42738"/>
                  </a:cubicBezTo>
                  <a:cubicBezTo>
                    <a:pt x="48360" y="41413"/>
                    <a:pt x="47751" y="39660"/>
                    <a:pt x="47322" y="38407"/>
                  </a:cubicBezTo>
                  <a:lnTo>
                    <a:pt x="47322" y="38407"/>
                  </a:lnTo>
                  <a:cubicBezTo>
                    <a:pt x="47322" y="38407"/>
                    <a:pt x="47820" y="38447"/>
                    <a:pt x="48500" y="38447"/>
                  </a:cubicBezTo>
                  <a:cubicBezTo>
                    <a:pt x="49521" y="38447"/>
                    <a:pt x="50951" y="38357"/>
                    <a:pt x="51724" y="37906"/>
                  </a:cubicBezTo>
                  <a:cubicBezTo>
                    <a:pt x="53013" y="37118"/>
                    <a:pt x="47608" y="31964"/>
                    <a:pt x="47608" y="31964"/>
                  </a:cubicBezTo>
                  <a:lnTo>
                    <a:pt x="50436" y="29637"/>
                  </a:lnTo>
                  <a:cubicBezTo>
                    <a:pt x="54552" y="25270"/>
                    <a:pt x="51187" y="23194"/>
                    <a:pt x="51187" y="23194"/>
                  </a:cubicBezTo>
                  <a:cubicBezTo>
                    <a:pt x="52154" y="22729"/>
                    <a:pt x="52870" y="21941"/>
                    <a:pt x="53264" y="20975"/>
                  </a:cubicBezTo>
                  <a:cubicBezTo>
                    <a:pt x="53872" y="19113"/>
                    <a:pt x="50722" y="15892"/>
                    <a:pt x="49756" y="14496"/>
                  </a:cubicBezTo>
                  <a:cubicBezTo>
                    <a:pt x="47680" y="11418"/>
                    <a:pt x="44709" y="8876"/>
                    <a:pt x="41773" y="6657"/>
                  </a:cubicBezTo>
                  <a:cubicBezTo>
                    <a:pt x="38695" y="4366"/>
                    <a:pt x="34972" y="1574"/>
                    <a:pt x="31178" y="608"/>
                  </a:cubicBezTo>
                  <a:cubicBezTo>
                    <a:pt x="29641" y="199"/>
                    <a:pt x="28055" y="0"/>
                    <a:pt x="26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70"/>
            <p:cNvSpPr/>
            <p:nvPr/>
          </p:nvSpPr>
          <p:spPr>
            <a:xfrm>
              <a:off x="2780675" y="2604600"/>
              <a:ext cx="104725" cy="162000"/>
            </a:xfrm>
            <a:custGeom>
              <a:rect b="b" l="l" r="r" t="t"/>
              <a:pathLst>
                <a:path extrusionOk="0" h="6480" w="4189">
                  <a:moveTo>
                    <a:pt x="3830" y="0"/>
                  </a:moveTo>
                  <a:cubicBezTo>
                    <a:pt x="3830" y="5"/>
                    <a:pt x="3829" y="9"/>
                    <a:pt x="3829" y="14"/>
                  </a:cubicBezTo>
                  <a:lnTo>
                    <a:pt x="3829" y="14"/>
                  </a:lnTo>
                  <a:cubicBezTo>
                    <a:pt x="3829" y="9"/>
                    <a:pt x="3830" y="5"/>
                    <a:pt x="3830" y="0"/>
                  </a:cubicBezTo>
                  <a:close/>
                  <a:moveTo>
                    <a:pt x="0" y="2220"/>
                  </a:moveTo>
                  <a:cubicBezTo>
                    <a:pt x="28" y="2393"/>
                    <a:pt x="118" y="2630"/>
                    <a:pt x="249" y="2886"/>
                  </a:cubicBezTo>
                  <a:lnTo>
                    <a:pt x="249" y="2886"/>
                  </a:lnTo>
                  <a:cubicBezTo>
                    <a:pt x="191" y="2669"/>
                    <a:pt x="155" y="2446"/>
                    <a:pt x="144" y="2220"/>
                  </a:cubicBezTo>
                  <a:close/>
                  <a:moveTo>
                    <a:pt x="249" y="2886"/>
                  </a:moveTo>
                  <a:cubicBezTo>
                    <a:pt x="343" y="3236"/>
                    <a:pt x="495" y="3572"/>
                    <a:pt x="700" y="3889"/>
                  </a:cubicBezTo>
                  <a:lnTo>
                    <a:pt x="700" y="3889"/>
                  </a:lnTo>
                  <a:cubicBezTo>
                    <a:pt x="579" y="3686"/>
                    <a:pt x="498" y="3468"/>
                    <a:pt x="452" y="3242"/>
                  </a:cubicBezTo>
                  <a:lnTo>
                    <a:pt x="452" y="3242"/>
                  </a:lnTo>
                  <a:cubicBezTo>
                    <a:pt x="377" y="3122"/>
                    <a:pt x="309" y="3002"/>
                    <a:pt x="249" y="2886"/>
                  </a:cubicBezTo>
                  <a:close/>
                  <a:moveTo>
                    <a:pt x="700" y="3889"/>
                  </a:moveTo>
                  <a:lnTo>
                    <a:pt x="700" y="3889"/>
                  </a:lnTo>
                  <a:cubicBezTo>
                    <a:pt x="747" y="3967"/>
                    <a:pt x="800" y="4043"/>
                    <a:pt x="859" y="4117"/>
                  </a:cubicBezTo>
                  <a:cubicBezTo>
                    <a:pt x="803" y="4042"/>
                    <a:pt x="750" y="3966"/>
                    <a:pt x="700" y="3889"/>
                  </a:cubicBezTo>
                  <a:close/>
                  <a:moveTo>
                    <a:pt x="3829" y="14"/>
                  </a:moveTo>
                  <a:lnTo>
                    <a:pt x="3829" y="14"/>
                  </a:lnTo>
                  <a:cubicBezTo>
                    <a:pt x="3754" y="605"/>
                    <a:pt x="2947" y="1093"/>
                    <a:pt x="2260" y="1093"/>
                  </a:cubicBezTo>
                  <a:cubicBezTo>
                    <a:pt x="1790" y="1093"/>
                    <a:pt x="1376" y="865"/>
                    <a:pt x="1289" y="287"/>
                  </a:cubicBezTo>
                  <a:cubicBezTo>
                    <a:pt x="717" y="1077"/>
                    <a:pt x="248" y="2241"/>
                    <a:pt x="452" y="3242"/>
                  </a:cubicBezTo>
                  <a:lnTo>
                    <a:pt x="452" y="3242"/>
                  </a:lnTo>
                  <a:cubicBezTo>
                    <a:pt x="865" y="3903"/>
                    <a:pt x="1486" y="4567"/>
                    <a:pt x="2013" y="4567"/>
                  </a:cubicBezTo>
                  <a:cubicBezTo>
                    <a:pt x="2271" y="4567"/>
                    <a:pt x="2507" y="4407"/>
                    <a:pt x="2685" y="4009"/>
                  </a:cubicBezTo>
                  <a:cubicBezTo>
                    <a:pt x="3007" y="4868"/>
                    <a:pt x="3687" y="5692"/>
                    <a:pt x="4188" y="6479"/>
                  </a:cubicBezTo>
                  <a:cubicBezTo>
                    <a:pt x="3188" y="4479"/>
                    <a:pt x="3578" y="2158"/>
                    <a:pt x="3829" y="14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70"/>
            <p:cNvSpPr/>
            <p:nvPr/>
          </p:nvSpPr>
          <p:spPr>
            <a:xfrm>
              <a:off x="2865675" y="2000575"/>
              <a:ext cx="1080150" cy="881600"/>
            </a:xfrm>
            <a:custGeom>
              <a:rect b="b" l="l" r="r" t="t"/>
              <a:pathLst>
                <a:path extrusionOk="0" h="35264" w="43206">
                  <a:moveTo>
                    <a:pt x="9988" y="26416"/>
                  </a:moveTo>
                  <a:cubicBezTo>
                    <a:pt x="9990" y="26427"/>
                    <a:pt x="9993" y="26438"/>
                    <a:pt x="9995" y="26448"/>
                  </a:cubicBezTo>
                  <a:lnTo>
                    <a:pt x="9995" y="26448"/>
                  </a:lnTo>
                  <a:cubicBezTo>
                    <a:pt x="9993" y="26438"/>
                    <a:pt x="9990" y="26427"/>
                    <a:pt x="9988" y="26416"/>
                  </a:cubicBezTo>
                  <a:close/>
                  <a:moveTo>
                    <a:pt x="38623" y="0"/>
                  </a:moveTo>
                  <a:cubicBezTo>
                    <a:pt x="39769" y="2040"/>
                    <a:pt x="41487" y="5298"/>
                    <a:pt x="41380" y="6550"/>
                  </a:cubicBezTo>
                  <a:cubicBezTo>
                    <a:pt x="41343" y="7167"/>
                    <a:pt x="40740" y="7371"/>
                    <a:pt x="39956" y="7371"/>
                  </a:cubicBezTo>
                  <a:cubicBezTo>
                    <a:pt x="38419" y="7371"/>
                    <a:pt x="36190" y="6586"/>
                    <a:pt x="36189" y="6586"/>
                  </a:cubicBezTo>
                  <a:lnTo>
                    <a:pt x="36189" y="6586"/>
                  </a:lnTo>
                  <a:cubicBezTo>
                    <a:pt x="36190" y="6586"/>
                    <a:pt x="39089" y="9521"/>
                    <a:pt x="38623" y="10595"/>
                  </a:cubicBezTo>
                  <a:cubicBezTo>
                    <a:pt x="38408" y="11109"/>
                    <a:pt x="37603" y="11247"/>
                    <a:pt x="36800" y="11247"/>
                  </a:cubicBezTo>
                  <a:cubicBezTo>
                    <a:pt x="35867" y="11247"/>
                    <a:pt x="34937" y="11061"/>
                    <a:pt x="34937" y="11061"/>
                  </a:cubicBezTo>
                  <a:lnTo>
                    <a:pt x="34937" y="11061"/>
                  </a:lnTo>
                  <a:cubicBezTo>
                    <a:pt x="35509" y="11884"/>
                    <a:pt x="35652" y="12922"/>
                    <a:pt x="35259" y="13888"/>
                  </a:cubicBezTo>
                  <a:cubicBezTo>
                    <a:pt x="34614" y="15428"/>
                    <a:pt x="31214" y="15428"/>
                    <a:pt x="31214" y="15428"/>
                  </a:cubicBezTo>
                  <a:cubicBezTo>
                    <a:pt x="31214" y="15428"/>
                    <a:pt x="32109" y="16931"/>
                    <a:pt x="31142" y="17611"/>
                  </a:cubicBezTo>
                  <a:cubicBezTo>
                    <a:pt x="30941" y="17760"/>
                    <a:pt x="30687" y="17819"/>
                    <a:pt x="30411" y="17819"/>
                  </a:cubicBezTo>
                  <a:cubicBezTo>
                    <a:pt x="29361" y="17819"/>
                    <a:pt x="27993" y="16967"/>
                    <a:pt x="27992" y="16967"/>
                  </a:cubicBezTo>
                  <a:lnTo>
                    <a:pt x="27992" y="16967"/>
                  </a:lnTo>
                  <a:lnTo>
                    <a:pt x="28458" y="19365"/>
                  </a:lnTo>
                  <a:cubicBezTo>
                    <a:pt x="28458" y="19365"/>
                    <a:pt x="24986" y="23159"/>
                    <a:pt x="22444" y="23553"/>
                  </a:cubicBezTo>
                  <a:cubicBezTo>
                    <a:pt x="22042" y="23608"/>
                    <a:pt x="21640" y="23635"/>
                    <a:pt x="21239" y="23635"/>
                  </a:cubicBezTo>
                  <a:cubicBezTo>
                    <a:pt x="20072" y="23635"/>
                    <a:pt x="18919" y="23407"/>
                    <a:pt x="17827" y="22980"/>
                  </a:cubicBezTo>
                  <a:lnTo>
                    <a:pt x="17755" y="23732"/>
                  </a:lnTo>
                  <a:cubicBezTo>
                    <a:pt x="19231" y="24752"/>
                    <a:pt x="20902" y="25003"/>
                    <a:pt x="22191" y="25003"/>
                  </a:cubicBezTo>
                  <a:cubicBezTo>
                    <a:pt x="23435" y="25003"/>
                    <a:pt x="24324" y="24770"/>
                    <a:pt x="24341" y="24770"/>
                  </a:cubicBezTo>
                  <a:lnTo>
                    <a:pt x="24341" y="24770"/>
                  </a:lnTo>
                  <a:cubicBezTo>
                    <a:pt x="24055" y="24841"/>
                    <a:pt x="23554" y="26667"/>
                    <a:pt x="23339" y="26953"/>
                  </a:cubicBezTo>
                  <a:cubicBezTo>
                    <a:pt x="22802" y="27741"/>
                    <a:pt x="22122" y="28457"/>
                    <a:pt x="21370" y="29065"/>
                  </a:cubicBezTo>
                  <a:cubicBezTo>
                    <a:pt x="19652" y="30354"/>
                    <a:pt x="17576" y="31106"/>
                    <a:pt x="15393" y="31213"/>
                  </a:cubicBezTo>
                  <a:cubicBezTo>
                    <a:pt x="15309" y="31217"/>
                    <a:pt x="15225" y="31219"/>
                    <a:pt x="15143" y="31219"/>
                  </a:cubicBezTo>
                  <a:cubicBezTo>
                    <a:pt x="12428" y="31219"/>
                    <a:pt x="10594" y="28972"/>
                    <a:pt x="9995" y="26448"/>
                  </a:cubicBezTo>
                  <a:lnTo>
                    <a:pt x="9995" y="26448"/>
                  </a:lnTo>
                  <a:cubicBezTo>
                    <a:pt x="10124" y="27016"/>
                    <a:pt x="9912" y="27222"/>
                    <a:pt x="9599" y="27222"/>
                  </a:cubicBezTo>
                  <a:cubicBezTo>
                    <a:pt x="9205" y="27222"/>
                    <a:pt x="8650" y="26896"/>
                    <a:pt x="8413" y="26560"/>
                  </a:cubicBezTo>
                  <a:cubicBezTo>
                    <a:pt x="7768" y="25593"/>
                    <a:pt x="7804" y="23982"/>
                    <a:pt x="7625" y="22873"/>
                  </a:cubicBezTo>
                  <a:lnTo>
                    <a:pt x="7625" y="22873"/>
                  </a:lnTo>
                  <a:cubicBezTo>
                    <a:pt x="7733" y="23553"/>
                    <a:pt x="6694" y="24985"/>
                    <a:pt x="6694" y="25880"/>
                  </a:cubicBezTo>
                  <a:cubicBezTo>
                    <a:pt x="6694" y="26846"/>
                    <a:pt x="6766" y="27812"/>
                    <a:pt x="6873" y="28779"/>
                  </a:cubicBezTo>
                  <a:cubicBezTo>
                    <a:pt x="7017" y="29745"/>
                    <a:pt x="7303" y="30819"/>
                    <a:pt x="6050" y="30962"/>
                  </a:cubicBezTo>
                  <a:cubicBezTo>
                    <a:pt x="5983" y="30969"/>
                    <a:pt x="5918" y="30972"/>
                    <a:pt x="5856" y="30972"/>
                  </a:cubicBezTo>
                  <a:cubicBezTo>
                    <a:pt x="4507" y="30972"/>
                    <a:pt x="4456" y="29521"/>
                    <a:pt x="4046" y="28528"/>
                  </a:cubicBezTo>
                  <a:cubicBezTo>
                    <a:pt x="4046" y="29907"/>
                    <a:pt x="3406" y="30452"/>
                    <a:pt x="2605" y="30452"/>
                  </a:cubicBezTo>
                  <a:cubicBezTo>
                    <a:pt x="1720" y="30452"/>
                    <a:pt x="639" y="29789"/>
                    <a:pt x="1" y="28850"/>
                  </a:cubicBezTo>
                  <a:lnTo>
                    <a:pt x="1" y="28850"/>
                  </a:lnTo>
                  <a:cubicBezTo>
                    <a:pt x="216" y="30962"/>
                    <a:pt x="2506" y="32000"/>
                    <a:pt x="4153" y="32788"/>
                  </a:cubicBezTo>
                  <a:cubicBezTo>
                    <a:pt x="5227" y="33325"/>
                    <a:pt x="5513" y="33898"/>
                    <a:pt x="6372" y="34613"/>
                  </a:cubicBezTo>
                  <a:cubicBezTo>
                    <a:pt x="6864" y="35047"/>
                    <a:pt x="7194" y="35263"/>
                    <a:pt x="7528" y="35263"/>
                  </a:cubicBezTo>
                  <a:cubicBezTo>
                    <a:pt x="7802" y="35263"/>
                    <a:pt x="8078" y="35118"/>
                    <a:pt x="8448" y="34828"/>
                  </a:cubicBezTo>
                  <a:cubicBezTo>
                    <a:pt x="11240" y="32824"/>
                    <a:pt x="14319" y="32466"/>
                    <a:pt x="17612" y="31929"/>
                  </a:cubicBezTo>
                  <a:cubicBezTo>
                    <a:pt x="18507" y="31786"/>
                    <a:pt x="19294" y="31285"/>
                    <a:pt x="20118" y="31141"/>
                  </a:cubicBezTo>
                  <a:cubicBezTo>
                    <a:pt x="20351" y="31104"/>
                    <a:pt x="20575" y="31091"/>
                    <a:pt x="20791" y="31091"/>
                  </a:cubicBezTo>
                  <a:cubicBezTo>
                    <a:pt x="21402" y="31091"/>
                    <a:pt x="21957" y="31200"/>
                    <a:pt x="22532" y="31200"/>
                  </a:cubicBezTo>
                  <a:cubicBezTo>
                    <a:pt x="22937" y="31200"/>
                    <a:pt x="23352" y="31146"/>
                    <a:pt x="23804" y="30962"/>
                  </a:cubicBezTo>
                  <a:cubicBezTo>
                    <a:pt x="24842" y="30569"/>
                    <a:pt x="25952" y="29745"/>
                    <a:pt x="27026" y="29495"/>
                  </a:cubicBezTo>
                  <a:cubicBezTo>
                    <a:pt x="27849" y="29316"/>
                    <a:pt x="28458" y="28707"/>
                    <a:pt x="29317" y="28600"/>
                  </a:cubicBezTo>
                  <a:cubicBezTo>
                    <a:pt x="29340" y="28598"/>
                    <a:pt x="29364" y="28598"/>
                    <a:pt x="29388" y="28598"/>
                  </a:cubicBezTo>
                  <a:cubicBezTo>
                    <a:pt x="30444" y="28598"/>
                    <a:pt x="32364" y="30090"/>
                    <a:pt x="34113" y="31070"/>
                  </a:cubicBezTo>
                  <a:lnTo>
                    <a:pt x="34543" y="31070"/>
                  </a:lnTo>
                  <a:cubicBezTo>
                    <a:pt x="34722" y="31249"/>
                    <a:pt x="34901" y="31392"/>
                    <a:pt x="35116" y="31464"/>
                  </a:cubicBezTo>
                  <a:cubicBezTo>
                    <a:pt x="35330" y="31571"/>
                    <a:pt x="35509" y="31642"/>
                    <a:pt x="35724" y="31678"/>
                  </a:cubicBezTo>
                  <a:cubicBezTo>
                    <a:pt x="35889" y="31704"/>
                    <a:pt x="36049" y="31716"/>
                    <a:pt x="36208" y="31716"/>
                  </a:cubicBezTo>
                  <a:cubicBezTo>
                    <a:pt x="36498" y="31716"/>
                    <a:pt x="36784" y="31676"/>
                    <a:pt x="37084" y="31607"/>
                  </a:cubicBezTo>
                  <a:lnTo>
                    <a:pt x="37227" y="31535"/>
                  </a:lnTo>
                  <a:cubicBezTo>
                    <a:pt x="37478" y="31320"/>
                    <a:pt x="37693" y="31034"/>
                    <a:pt x="37764" y="30676"/>
                  </a:cubicBezTo>
                  <a:cubicBezTo>
                    <a:pt x="38122" y="29244"/>
                    <a:pt x="37371" y="26560"/>
                    <a:pt x="37156" y="25772"/>
                  </a:cubicBezTo>
                  <a:lnTo>
                    <a:pt x="37156" y="25736"/>
                  </a:lnTo>
                  <a:lnTo>
                    <a:pt x="37084" y="25557"/>
                  </a:lnTo>
                  <a:lnTo>
                    <a:pt x="37084" y="25557"/>
                  </a:lnTo>
                  <a:cubicBezTo>
                    <a:pt x="37084" y="25557"/>
                    <a:pt x="37550" y="25595"/>
                    <a:pt x="38195" y="25595"/>
                  </a:cubicBezTo>
                  <a:cubicBezTo>
                    <a:pt x="39208" y="25595"/>
                    <a:pt x="40664" y="25502"/>
                    <a:pt x="41451" y="25020"/>
                  </a:cubicBezTo>
                  <a:cubicBezTo>
                    <a:pt x="41666" y="24913"/>
                    <a:pt x="41702" y="24698"/>
                    <a:pt x="41630" y="24412"/>
                  </a:cubicBezTo>
                  <a:cubicBezTo>
                    <a:pt x="41594" y="24305"/>
                    <a:pt x="41523" y="24197"/>
                    <a:pt x="41487" y="24090"/>
                  </a:cubicBezTo>
                  <a:cubicBezTo>
                    <a:pt x="41487" y="24090"/>
                    <a:pt x="41487" y="24054"/>
                    <a:pt x="41487" y="24054"/>
                  </a:cubicBezTo>
                  <a:cubicBezTo>
                    <a:pt x="41415" y="23947"/>
                    <a:pt x="41380" y="23839"/>
                    <a:pt x="41308" y="23696"/>
                  </a:cubicBezTo>
                  <a:cubicBezTo>
                    <a:pt x="41201" y="23589"/>
                    <a:pt x="41129" y="23481"/>
                    <a:pt x="41057" y="23338"/>
                  </a:cubicBezTo>
                  <a:cubicBezTo>
                    <a:pt x="40950" y="23231"/>
                    <a:pt x="40843" y="23088"/>
                    <a:pt x="40771" y="22944"/>
                  </a:cubicBezTo>
                  <a:lnTo>
                    <a:pt x="40735" y="22909"/>
                  </a:lnTo>
                  <a:cubicBezTo>
                    <a:pt x="40521" y="22658"/>
                    <a:pt x="40306" y="22372"/>
                    <a:pt x="40091" y="22121"/>
                  </a:cubicBezTo>
                  <a:lnTo>
                    <a:pt x="40055" y="22085"/>
                  </a:lnTo>
                  <a:lnTo>
                    <a:pt x="39697" y="21692"/>
                  </a:lnTo>
                  <a:lnTo>
                    <a:pt x="39661" y="21656"/>
                  </a:lnTo>
                  <a:cubicBezTo>
                    <a:pt x="39411" y="21369"/>
                    <a:pt x="39196" y="21119"/>
                    <a:pt x="38981" y="20904"/>
                  </a:cubicBezTo>
                  <a:lnTo>
                    <a:pt x="38946" y="20868"/>
                  </a:lnTo>
                  <a:lnTo>
                    <a:pt x="38623" y="20510"/>
                  </a:lnTo>
                  <a:lnTo>
                    <a:pt x="38623" y="20475"/>
                  </a:lnTo>
                  <a:lnTo>
                    <a:pt x="38337" y="20188"/>
                  </a:lnTo>
                  <a:lnTo>
                    <a:pt x="38051" y="19938"/>
                  </a:lnTo>
                  <a:lnTo>
                    <a:pt x="38051" y="19902"/>
                  </a:lnTo>
                  <a:lnTo>
                    <a:pt x="37657" y="19508"/>
                  </a:lnTo>
                  <a:cubicBezTo>
                    <a:pt x="37585" y="19472"/>
                    <a:pt x="37550" y="19437"/>
                    <a:pt x="37550" y="19401"/>
                  </a:cubicBezTo>
                  <a:lnTo>
                    <a:pt x="37514" y="19365"/>
                  </a:lnTo>
                  <a:lnTo>
                    <a:pt x="37585" y="19329"/>
                  </a:lnTo>
                  <a:lnTo>
                    <a:pt x="37442" y="19186"/>
                  </a:lnTo>
                  <a:lnTo>
                    <a:pt x="40270" y="16859"/>
                  </a:lnTo>
                  <a:cubicBezTo>
                    <a:pt x="42275" y="14712"/>
                    <a:pt x="42525" y="13137"/>
                    <a:pt x="42239" y="12063"/>
                  </a:cubicBezTo>
                  <a:cubicBezTo>
                    <a:pt x="42024" y="11490"/>
                    <a:pt x="41630" y="10953"/>
                    <a:pt x="41129" y="10595"/>
                  </a:cubicBezTo>
                  <a:lnTo>
                    <a:pt x="41165" y="10595"/>
                  </a:lnTo>
                  <a:lnTo>
                    <a:pt x="41236" y="10559"/>
                  </a:lnTo>
                  <a:cubicBezTo>
                    <a:pt x="41165" y="10524"/>
                    <a:pt x="41129" y="10452"/>
                    <a:pt x="41057" y="10416"/>
                  </a:cubicBezTo>
                  <a:cubicBezTo>
                    <a:pt x="41272" y="10380"/>
                    <a:pt x="41487" y="10345"/>
                    <a:pt x="41702" y="10273"/>
                  </a:cubicBezTo>
                  <a:cubicBezTo>
                    <a:pt x="41738" y="10237"/>
                    <a:pt x="41809" y="10201"/>
                    <a:pt x="41881" y="10130"/>
                  </a:cubicBezTo>
                  <a:lnTo>
                    <a:pt x="42060" y="9987"/>
                  </a:lnTo>
                  <a:cubicBezTo>
                    <a:pt x="42203" y="9844"/>
                    <a:pt x="42310" y="9700"/>
                    <a:pt x="42453" y="9557"/>
                  </a:cubicBezTo>
                  <a:cubicBezTo>
                    <a:pt x="42453" y="9557"/>
                    <a:pt x="42489" y="9521"/>
                    <a:pt x="42489" y="9521"/>
                  </a:cubicBezTo>
                  <a:cubicBezTo>
                    <a:pt x="42525" y="9450"/>
                    <a:pt x="42597" y="9414"/>
                    <a:pt x="42632" y="9342"/>
                  </a:cubicBezTo>
                  <a:cubicBezTo>
                    <a:pt x="42632" y="9307"/>
                    <a:pt x="42668" y="9271"/>
                    <a:pt x="42668" y="9271"/>
                  </a:cubicBezTo>
                  <a:cubicBezTo>
                    <a:pt x="42740" y="9199"/>
                    <a:pt x="42776" y="9163"/>
                    <a:pt x="42811" y="9092"/>
                  </a:cubicBezTo>
                  <a:lnTo>
                    <a:pt x="42847" y="8984"/>
                  </a:lnTo>
                  <a:cubicBezTo>
                    <a:pt x="42883" y="8913"/>
                    <a:pt x="42919" y="8877"/>
                    <a:pt x="42955" y="8805"/>
                  </a:cubicBezTo>
                  <a:cubicBezTo>
                    <a:pt x="42955" y="8770"/>
                    <a:pt x="42990" y="8734"/>
                    <a:pt x="42990" y="8734"/>
                  </a:cubicBezTo>
                  <a:cubicBezTo>
                    <a:pt x="43026" y="8627"/>
                    <a:pt x="43098" y="8519"/>
                    <a:pt x="43134" y="8412"/>
                  </a:cubicBezTo>
                  <a:cubicBezTo>
                    <a:pt x="43169" y="8304"/>
                    <a:pt x="43169" y="8197"/>
                    <a:pt x="43169" y="8090"/>
                  </a:cubicBezTo>
                  <a:cubicBezTo>
                    <a:pt x="43205" y="8054"/>
                    <a:pt x="43205" y="8018"/>
                    <a:pt x="43169" y="8018"/>
                  </a:cubicBezTo>
                  <a:cubicBezTo>
                    <a:pt x="43205" y="7911"/>
                    <a:pt x="43205" y="7803"/>
                    <a:pt x="43169" y="7696"/>
                  </a:cubicBezTo>
                  <a:cubicBezTo>
                    <a:pt x="43205" y="7660"/>
                    <a:pt x="43205" y="7588"/>
                    <a:pt x="43169" y="7553"/>
                  </a:cubicBezTo>
                  <a:cubicBezTo>
                    <a:pt x="43169" y="7481"/>
                    <a:pt x="43169" y="7374"/>
                    <a:pt x="43134" y="7302"/>
                  </a:cubicBezTo>
                  <a:cubicBezTo>
                    <a:pt x="43134" y="7231"/>
                    <a:pt x="43098" y="7159"/>
                    <a:pt x="43098" y="7087"/>
                  </a:cubicBezTo>
                  <a:lnTo>
                    <a:pt x="43026" y="6873"/>
                  </a:lnTo>
                  <a:cubicBezTo>
                    <a:pt x="42990" y="6729"/>
                    <a:pt x="42955" y="6586"/>
                    <a:pt x="42883" y="6443"/>
                  </a:cubicBezTo>
                  <a:lnTo>
                    <a:pt x="42883" y="6407"/>
                  </a:lnTo>
                  <a:cubicBezTo>
                    <a:pt x="42346" y="5369"/>
                    <a:pt x="41594" y="4152"/>
                    <a:pt x="40843" y="2971"/>
                  </a:cubicBezTo>
                  <a:lnTo>
                    <a:pt x="40127" y="2005"/>
                  </a:lnTo>
                  <a:lnTo>
                    <a:pt x="40091" y="1897"/>
                  </a:lnTo>
                  <a:cubicBezTo>
                    <a:pt x="40019" y="1826"/>
                    <a:pt x="39948" y="1718"/>
                    <a:pt x="39876" y="1647"/>
                  </a:cubicBezTo>
                  <a:cubicBezTo>
                    <a:pt x="39697" y="1360"/>
                    <a:pt x="39518" y="1145"/>
                    <a:pt x="39339" y="895"/>
                  </a:cubicBezTo>
                  <a:lnTo>
                    <a:pt x="39196" y="716"/>
                  </a:lnTo>
                  <a:cubicBezTo>
                    <a:pt x="39017" y="465"/>
                    <a:pt x="38838" y="251"/>
                    <a:pt x="38623" y="0"/>
                  </a:cubicBezTo>
                  <a:close/>
                </a:path>
              </a:pathLst>
            </a:custGeom>
            <a:solidFill>
              <a:schemeClr val="accent3">
                <a:alpha val="410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70"/>
            <p:cNvSpPr/>
            <p:nvPr/>
          </p:nvSpPr>
          <p:spPr>
            <a:xfrm>
              <a:off x="2612425" y="2235925"/>
              <a:ext cx="403625" cy="327575"/>
            </a:xfrm>
            <a:custGeom>
              <a:rect b="b" l="l" r="r" t="t"/>
              <a:pathLst>
                <a:path extrusionOk="0" h="13103" w="16145">
                  <a:moveTo>
                    <a:pt x="860" y="0"/>
                  </a:moveTo>
                  <a:cubicBezTo>
                    <a:pt x="574" y="823"/>
                    <a:pt x="323" y="1647"/>
                    <a:pt x="144" y="2506"/>
                  </a:cubicBezTo>
                  <a:cubicBezTo>
                    <a:pt x="50" y="3199"/>
                    <a:pt x="441" y="3407"/>
                    <a:pt x="969" y="3407"/>
                  </a:cubicBezTo>
                  <a:cubicBezTo>
                    <a:pt x="1641" y="3407"/>
                    <a:pt x="2535" y="3071"/>
                    <a:pt x="2936" y="2971"/>
                  </a:cubicBezTo>
                  <a:lnTo>
                    <a:pt x="2936" y="2971"/>
                  </a:lnTo>
                  <a:cubicBezTo>
                    <a:pt x="609" y="4940"/>
                    <a:pt x="1" y="6049"/>
                    <a:pt x="1970" y="8698"/>
                  </a:cubicBezTo>
                  <a:cubicBezTo>
                    <a:pt x="4475" y="12134"/>
                    <a:pt x="10632" y="12993"/>
                    <a:pt x="11491" y="13065"/>
                  </a:cubicBezTo>
                  <a:cubicBezTo>
                    <a:pt x="11703" y="13091"/>
                    <a:pt x="11914" y="13103"/>
                    <a:pt x="12124" y="13103"/>
                  </a:cubicBezTo>
                  <a:cubicBezTo>
                    <a:pt x="14221" y="13103"/>
                    <a:pt x="16144" y="11920"/>
                    <a:pt x="16144" y="11920"/>
                  </a:cubicBezTo>
                  <a:cubicBezTo>
                    <a:pt x="16144" y="11920"/>
                    <a:pt x="8413" y="11168"/>
                    <a:pt x="5120" y="7803"/>
                  </a:cubicBezTo>
                  <a:cubicBezTo>
                    <a:pt x="2578" y="5226"/>
                    <a:pt x="6551" y="4331"/>
                    <a:pt x="6551" y="4331"/>
                  </a:cubicBezTo>
                  <a:lnTo>
                    <a:pt x="6551" y="4331"/>
                  </a:lnTo>
                  <a:cubicBezTo>
                    <a:pt x="6551" y="4331"/>
                    <a:pt x="4791" y="4464"/>
                    <a:pt x="3496" y="4464"/>
                  </a:cubicBezTo>
                  <a:cubicBezTo>
                    <a:pt x="2776" y="4464"/>
                    <a:pt x="2200" y="4423"/>
                    <a:pt x="2149" y="4295"/>
                  </a:cubicBezTo>
                  <a:cubicBezTo>
                    <a:pt x="2041" y="3937"/>
                    <a:pt x="3831" y="2971"/>
                    <a:pt x="4941" y="2577"/>
                  </a:cubicBezTo>
                  <a:cubicBezTo>
                    <a:pt x="6014" y="2219"/>
                    <a:pt x="7124" y="716"/>
                    <a:pt x="7124" y="716"/>
                  </a:cubicBezTo>
                  <a:lnTo>
                    <a:pt x="7124" y="716"/>
                  </a:lnTo>
                  <a:cubicBezTo>
                    <a:pt x="6036" y="897"/>
                    <a:pt x="4948" y="992"/>
                    <a:pt x="3860" y="992"/>
                  </a:cubicBezTo>
                  <a:cubicBezTo>
                    <a:pt x="3230" y="992"/>
                    <a:pt x="2600" y="961"/>
                    <a:pt x="1970" y="895"/>
                  </a:cubicBezTo>
                  <a:cubicBezTo>
                    <a:pt x="1433" y="859"/>
                    <a:pt x="1003" y="501"/>
                    <a:pt x="86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70"/>
            <p:cNvSpPr/>
            <p:nvPr/>
          </p:nvSpPr>
          <p:spPr>
            <a:xfrm>
              <a:off x="3326550" y="2534675"/>
              <a:ext cx="221950" cy="71725"/>
            </a:xfrm>
            <a:custGeom>
              <a:rect b="b" l="l" r="r" t="t"/>
              <a:pathLst>
                <a:path extrusionOk="0" h="2869" w="8878">
                  <a:moveTo>
                    <a:pt x="8789" y="0"/>
                  </a:moveTo>
                  <a:cubicBezTo>
                    <a:pt x="8639" y="0"/>
                    <a:pt x="7715" y="639"/>
                    <a:pt x="6694" y="1115"/>
                  </a:cubicBezTo>
                  <a:cubicBezTo>
                    <a:pt x="6228" y="1330"/>
                    <a:pt x="5727" y="1509"/>
                    <a:pt x="5226" y="1688"/>
                  </a:cubicBezTo>
                  <a:cubicBezTo>
                    <a:pt x="5011" y="1759"/>
                    <a:pt x="4832" y="1795"/>
                    <a:pt x="4725" y="1831"/>
                  </a:cubicBezTo>
                  <a:lnTo>
                    <a:pt x="4546" y="1903"/>
                  </a:lnTo>
                  <a:lnTo>
                    <a:pt x="4367" y="1974"/>
                  </a:lnTo>
                  <a:cubicBezTo>
                    <a:pt x="4224" y="1974"/>
                    <a:pt x="4045" y="2046"/>
                    <a:pt x="3866" y="2117"/>
                  </a:cubicBezTo>
                  <a:cubicBezTo>
                    <a:pt x="3329" y="2225"/>
                    <a:pt x="2828" y="2296"/>
                    <a:pt x="2291" y="2332"/>
                  </a:cubicBezTo>
                  <a:cubicBezTo>
                    <a:pt x="2202" y="2338"/>
                    <a:pt x="2112" y="2341"/>
                    <a:pt x="2022" y="2341"/>
                  </a:cubicBezTo>
                  <a:cubicBezTo>
                    <a:pt x="1601" y="2341"/>
                    <a:pt x="1164" y="2277"/>
                    <a:pt x="752" y="2189"/>
                  </a:cubicBezTo>
                  <a:cubicBezTo>
                    <a:pt x="398" y="2101"/>
                    <a:pt x="142" y="2036"/>
                    <a:pt x="42" y="2036"/>
                  </a:cubicBezTo>
                  <a:cubicBezTo>
                    <a:pt x="21" y="2036"/>
                    <a:pt x="7" y="2039"/>
                    <a:pt x="0" y="2046"/>
                  </a:cubicBezTo>
                  <a:cubicBezTo>
                    <a:pt x="0" y="2082"/>
                    <a:pt x="251" y="2260"/>
                    <a:pt x="644" y="2475"/>
                  </a:cubicBezTo>
                  <a:cubicBezTo>
                    <a:pt x="1181" y="2690"/>
                    <a:pt x="1718" y="2797"/>
                    <a:pt x="2291" y="2869"/>
                  </a:cubicBezTo>
                  <a:cubicBezTo>
                    <a:pt x="2864" y="2869"/>
                    <a:pt x="3436" y="2833"/>
                    <a:pt x="4009" y="2762"/>
                  </a:cubicBezTo>
                  <a:cubicBezTo>
                    <a:pt x="4439" y="2654"/>
                    <a:pt x="4725" y="2583"/>
                    <a:pt x="4725" y="2583"/>
                  </a:cubicBezTo>
                  <a:lnTo>
                    <a:pt x="4940" y="2511"/>
                  </a:lnTo>
                  <a:cubicBezTo>
                    <a:pt x="5083" y="2475"/>
                    <a:pt x="5262" y="2404"/>
                    <a:pt x="5441" y="2332"/>
                  </a:cubicBezTo>
                  <a:cubicBezTo>
                    <a:pt x="5978" y="2082"/>
                    <a:pt x="6479" y="1831"/>
                    <a:pt x="6944" y="1545"/>
                  </a:cubicBezTo>
                  <a:cubicBezTo>
                    <a:pt x="7982" y="900"/>
                    <a:pt x="8877" y="77"/>
                    <a:pt x="8806" y="5"/>
                  </a:cubicBezTo>
                  <a:cubicBezTo>
                    <a:pt x="8802" y="2"/>
                    <a:pt x="8796" y="0"/>
                    <a:pt x="8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70"/>
            <p:cNvSpPr/>
            <p:nvPr/>
          </p:nvSpPr>
          <p:spPr>
            <a:xfrm>
              <a:off x="2612425" y="2155325"/>
              <a:ext cx="149475" cy="173675"/>
            </a:xfrm>
            <a:custGeom>
              <a:rect b="b" l="l" r="r" t="t"/>
              <a:pathLst>
                <a:path extrusionOk="0" h="6947" w="5979">
                  <a:moveTo>
                    <a:pt x="2000" y="0"/>
                  </a:moveTo>
                  <a:cubicBezTo>
                    <a:pt x="1953" y="0"/>
                    <a:pt x="1777" y="348"/>
                    <a:pt x="1504" y="826"/>
                  </a:cubicBezTo>
                  <a:cubicBezTo>
                    <a:pt x="1182" y="1470"/>
                    <a:pt x="860" y="2150"/>
                    <a:pt x="609" y="2830"/>
                  </a:cubicBezTo>
                  <a:cubicBezTo>
                    <a:pt x="466" y="3188"/>
                    <a:pt x="359" y="3582"/>
                    <a:pt x="251" y="3940"/>
                  </a:cubicBezTo>
                  <a:cubicBezTo>
                    <a:pt x="144" y="4262"/>
                    <a:pt x="108" y="4620"/>
                    <a:pt x="72" y="4978"/>
                  </a:cubicBezTo>
                  <a:cubicBezTo>
                    <a:pt x="37" y="5300"/>
                    <a:pt x="1" y="5515"/>
                    <a:pt x="1" y="5694"/>
                  </a:cubicBezTo>
                  <a:cubicBezTo>
                    <a:pt x="1" y="5765"/>
                    <a:pt x="1" y="5837"/>
                    <a:pt x="1" y="5909"/>
                  </a:cubicBezTo>
                  <a:lnTo>
                    <a:pt x="1" y="6016"/>
                  </a:lnTo>
                  <a:cubicBezTo>
                    <a:pt x="1" y="6016"/>
                    <a:pt x="1" y="6052"/>
                    <a:pt x="1" y="6088"/>
                  </a:cubicBezTo>
                  <a:cubicBezTo>
                    <a:pt x="1" y="6159"/>
                    <a:pt x="37" y="6267"/>
                    <a:pt x="72" y="6338"/>
                  </a:cubicBezTo>
                  <a:cubicBezTo>
                    <a:pt x="108" y="6517"/>
                    <a:pt x="216" y="6660"/>
                    <a:pt x="359" y="6768"/>
                  </a:cubicBezTo>
                  <a:cubicBezTo>
                    <a:pt x="538" y="6911"/>
                    <a:pt x="717" y="6947"/>
                    <a:pt x="932" y="6947"/>
                  </a:cubicBezTo>
                  <a:cubicBezTo>
                    <a:pt x="1290" y="6911"/>
                    <a:pt x="1647" y="6875"/>
                    <a:pt x="1970" y="6803"/>
                  </a:cubicBezTo>
                  <a:cubicBezTo>
                    <a:pt x="2328" y="6732"/>
                    <a:pt x="2757" y="6696"/>
                    <a:pt x="3151" y="6553"/>
                  </a:cubicBezTo>
                  <a:cubicBezTo>
                    <a:pt x="3509" y="6446"/>
                    <a:pt x="3938" y="6338"/>
                    <a:pt x="4260" y="6159"/>
                  </a:cubicBezTo>
                  <a:cubicBezTo>
                    <a:pt x="4583" y="6016"/>
                    <a:pt x="4905" y="5873"/>
                    <a:pt x="5155" y="5730"/>
                  </a:cubicBezTo>
                  <a:cubicBezTo>
                    <a:pt x="5656" y="5407"/>
                    <a:pt x="5979" y="5193"/>
                    <a:pt x="5943" y="5121"/>
                  </a:cubicBezTo>
                  <a:cubicBezTo>
                    <a:pt x="5941" y="5114"/>
                    <a:pt x="5933" y="5111"/>
                    <a:pt x="5920" y="5111"/>
                  </a:cubicBezTo>
                  <a:cubicBezTo>
                    <a:pt x="5730" y="5111"/>
                    <a:pt x="4414" y="5817"/>
                    <a:pt x="2972" y="6052"/>
                  </a:cubicBezTo>
                  <a:cubicBezTo>
                    <a:pt x="2614" y="6088"/>
                    <a:pt x="2220" y="6159"/>
                    <a:pt x="1862" y="6195"/>
                  </a:cubicBezTo>
                  <a:cubicBezTo>
                    <a:pt x="1540" y="6231"/>
                    <a:pt x="1218" y="6267"/>
                    <a:pt x="896" y="6267"/>
                  </a:cubicBezTo>
                  <a:cubicBezTo>
                    <a:pt x="788" y="6267"/>
                    <a:pt x="717" y="6231"/>
                    <a:pt x="717" y="6231"/>
                  </a:cubicBezTo>
                  <a:cubicBezTo>
                    <a:pt x="753" y="6231"/>
                    <a:pt x="717" y="6195"/>
                    <a:pt x="717" y="6159"/>
                  </a:cubicBezTo>
                  <a:cubicBezTo>
                    <a:pt x="717" y="6088"/>
                    <a:pt x="717" y="6052"/>
                    <a:pt x="717" y="6016"/>
                  </a:cubicBezTo>
                  <a:cubicBezTo>
                    <a:pt x="717" y="5980"/>
                    <a:pt x="717" y="5980"/>
                    <a:pt x="717" y="5944"/>
                  </a:cubicBezTo>
                  <a:cubicBezTo>
                    <a:pt x="717" y="5909"/>
                    <a:pt x="717" y="5909"/>
                    <a:pt x="717" y="5873"/>
                  </a:cubicBezTo>
                  <a:cubicBezTo>
                    <a:pt x="717" y="5837"/>
                    <a:pt x="717" y="5765"/>
                    <a:pt x="717" y="5694"/>
                  </a:cubicBezTo>
                  <a:lnTo>
                    <a:pt x="717" y="5014"/>
                  </a:lnTo>
                  <a:cubicBezTo>
                    <a:pt x="753" y="4692"/>
                    <a:pt x="788" y="4369"/>
                    <a:pt x="824" y="4083"/>
                  </a:cubicBezTo>
                  <a:cubicBezTo>
                    <a:pt x="896" y="3725"/>
                    <a:pt x="1003" y="3331"/>
                    <a:pt x="1111" y="2973"/>
                  </a:cubicBezTo>
                  <a:cubicBezTo>
                    <a:pt x="1540" y="1506"/>
                    <a:pt x="2077" y="2"/>
                    <a:pt x="2005" y="2"/>
                  </a:cubicBezTo>
                  <a:cubicBezTo>
                    <a:pt x="2004" y="1"/>
                    <a:pt x="2002" y="0"/>
                    <a:pt x="200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70"/>
            <p:cNvSpPr/>
            <p:nvPr/>
          </p:nvSpPr>
          <p:spPr>
            <a:xfrm>
              <a:off x="2657175" y="2315550"/>
              <a:ext cx="111000" cy="130400"/>
            </a:xfrm>
            <a:custGeom>
              <a:rect b="b" l="l" r="r" t="t"/>
              <a:pathLst>
                <a:path extrusionOk="0" h="5216" w="4440">
                  <a:moveTo>
                    <a:pt x="896" y="1"/>
                  </a:moveTo>
                  <a:cubicBezTo>
                    <a:pt x="895" y="1"/>
                    <a:pt x="824" y="37"/>
                    <a:pt x="717" y="72"/>
                  </a:cubicBezTo>
                  <a:lnTo>
                    <a:pt x="538" y="215"/>
                  </a:lnTo>
                  <a:lnTo>
                    <a:pt x="323" y="430"/>
                  </a:lnTo>
                  <a:cubicBezTo>
                    <a:pt x="251" y="538"/>
                    <a:pt x="180" y="609"/>
                    <a:pt x="108" y="717"/>
                  </a:cubicBezTo>
                  <a:cubicBezTo>
                    <a:pt x="36" y="860"/>
                    <a:pt x="1" y="1039"/>
                    <a:pt x="1" y="1182"/>
                  </a:cubicBezTo>
                  <a:cubicBezTo>
                    <a:pt x="36" y="1504"/>
                    <a:pt x="215" y="1826"/>
                    <a:pt x="502" y="2005"/>
                  </a:cubicBezTo>
                  <a:cubicBezTo>
                    <a:pt x="752" y="2184"/>
                    <a:pt x="1039" y="2327"/>
                    <a:pt x="1361" y="2399"/>
                  </a:cubicBezTo>
                  <a:cubicBezTo>
                    <a:pt x="1504" y="2435"/>
                    <a:pt x="1611" y="2471"/>
                    <a:pt x="1755" y="2471"/>
                  </a:cubicBezTo>
                  <a:lnTo>
                    <a:pt x="1934" y="2506"/>
                  </a:lnTo>
                  <a:lnTo>
                    <a:pt x="1969" y="2506"/>
                  </a:lnTo>
                  <a:cubicBezTo>
                    <a:pt x="2041" y="2542"/>
                    <a:pt x="1969" y="2542"/>
                    <a:pt x="1969" y="2542"/>
                  </a:cubicBezTo>
                  <a:lnTo>
                    <a:pt x="1934" y="2578"/>
                  </a:lnTo>
                  <a:cubicBezTo>
                    <a:pt x="1755" y="2829"/>
                    <a:pt x="1683" y="3151"/>
                    <a:pt x="1719" y="3473"/>
                  </a:cubicBezTo>
                  <a:cubicBezTo>
                    <a:pt x="1719" y="3831"/>
                    <a:pt x="1862" y="4153"/>
                    <a:pt x="2113" y="4439"/>
                  </a:cubicBezTo>
                  <a:cubicBezTo>
                    <a:pt x="2542" y="4869"/>
                    <a:pt x="3079" y="5155"/>
                    <a:pt x="3688" y="5191"/>
                  </a:cubicBezTo>
                  <a:cubicBezTo>
                    <a:pt x="3799" y="5208"/>
                    <a:pt x="3901" y="5215"/>
                    <a:pt x="3991" y="5215"/>
                  </a:cubicBezTo>
                  <a:cubicBezTo>
                    <a:pt x="4274" y="5215"/>
                    <a:pt x="4439" y="5147"/>
                    <a:pt x="4439" y="5119"/>
                  </a:cubicBezTo>
                  <a:cubicBezTo>
                    <a:pt x="4439" y="5048"/>
                    <a:pt x="4153" y="5048"/>
                    <a:pt x="3795" y="4940"/>
                  </a:cubicBezTo>
                  <a:cubicBezTo>
                    <a:pt x="3294" y="4833"/>
                    <a:pt x="2864" y="4547"/>
                    <a:pt x="2578" y="4117"/>
                  </a:cubicBezTo>
                  <a:cubicBezTo>
                    <a:pt x="2435" y="3938"/>
                    <a:pt x="2327" y="3723"/>
                    <a:pt x="2363" y="3473"/>
                  </a:cubicBezTo>
                  <a:cubicBezTo>
                    <a:pt x="2363" y="3294"/>
                    <a:pt x="2435" y="3115"/>
                    <a:pt x="2542" y="2936"/>
                  </a:cubicBezTo>
                  <a:lnTo>
                    <a:pt x="2578" y="2936"/>
                  </a:lnTo>
                  <a:lnTo>
                    <a:pt x="2614" y="2864"/>
                  </a:lnTo>
                  <a:lnTo>
                    <a:pt x="2721" y="2721"/>
                  </a:lnTo>
                  <a:cubicBezTo>
                    <a:pt x="2828" y="2650"/>
                    <a:pt x="2972" y="2578"/>
                    <a:pt x="3043" y="2506"/>
                  </a:cubicBezTo>
                  <a:lnTo>
                    <a:pt x="3580" y="2113"/>
                  </a:lnTo>
                  <a:lnTo>
                    <a:pt x="4045" y="1790"/>
                  </a:lnTo>
                  <a:cubicBezTo>
                    <a:pt x="4045" y="1790"/>
                    <a:pt x="4045" y="1790"/>
                    <a:pt x="4296" y="1611"/>
                  </a:cubicBezTo>
                  <a:lnTo>
                    <a:pt x="4296" y="1611"/>
                  </a:lnTo>
                  <a:lnTo>
                    <a:pt x="3652" y="1683"/>
                  </a:lnTo>
                  <a:lnTo>
                    <a:pt x="3079" y="1790"/>
                  </a:lnTo>
                  <a:cubicBezTo>
                    <a:pt x="2828" y="1826"/>
                    <a:pt x="2614" y="1826"/>
                    <a:pt x="2363" y="1862"/>
                  </a:cubicBezTo>
                  <a:lnTo>
                    <a:pt x="1862" y="1862"/>
                  </a:lnTo>
                  <a:cubicBezTo>
                    <a:pt x="1719" y="1826"/>
                    <a:pt x="1611" y="1826"/>
                    <a:pt x="1504" y="1826"/>
                  </a:cubicBezTo>
                  <a:cubicBezTo>
                    <a:pt x="1253" y="1790"/>
                    <a:pt x="1003" y="1719"/>
                    <a:pt x="788" y="1576"/>
                  </a:cubicBezTo>
                  <a:cubicBezTo>
                    <a:pt x="609" y="1504"/>
                    <a:pt x="466" y="1325"/>
                    <a:pt x="430" y="1146"/>
                  </a:cubicBezTo>
                  <a:cubicBezTo>
                    <a:pt x="394" y="1039"/>
                    <a:pt x="394" y="967"/>
                    <a:pt x="430" y="860"/>
                  </a:cubicBezTo>
                  <a:cubicBezTo>
                    <a:pt x="466" y="752"/>
                    <a:pt x="502" y="681"/>
                    <a:pt x="538" y="573"/>
                  </a:cubicBezTo>
                  <a:lnTo>
                    <a:pt x="681" y="359"/>
                  </a:lnTo>
                  <a:lnTo>
                    <a:pt x="824" y="180"/>
                  </a:lnTo>
                  <a:cubicBezTo>
                    <a:pt x="896" y="108"/>
                    <a:pt x="931" y="37"/>
                    <a:pt x="89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70"/>
            <p:cNvSpPr/>
            <p:nvPr/>
          </p:nvSpPr>
          <p:spPr>
            <a:xfrm>
              <a:off x="3566375" y="2300350"/>
              <a:ext cx="196000" cy="149575"/>
            </a:xfrm>
            <a:custGeom>
              <a:rect b="b" l="l" r="r" t="t"/>
              <a:pathLst>
                <a:path extrusionOk="0" h="5983" w="7840">
                  <a:moveTo>
                    <a:pt x="7231" y="0"/>
                  </a:moveTo>
                  <a:cubicBezTo>
                    <a:pt x="7231" y="36"/>
                    <a:pt x="7231" y="108"/>
                    <a:pt x="7302" y="251"/>
                  </a:cubicBezTo>
                  <a:lnTo>
                    <a:pt x="7410" y="537"/>
                  </a:lnTo>
                  <a:cubicBezTo>
                    <a:pt x="7410" y="645"/>
                    <a:pt x="7446" y="788"/>
                    <a:pt x="7481" y="895"/>
                  </a:cubicBezTo>
                  <a:cubicBezTo>
                    <a:pt x="7589" y="1539"/>
                    <a:pt x="7302" y="2184"/>
                    <a:pt x="6765" y="2542"/>
                  </a:cubicBezTo>
                  <a:cubicBezTo>
                    <a:pt x="6193" y="2864"/>
                    <a:pt x="5548" y="3114"/>
                    <a:pt x="4904" y="3222"/>
                  </a:cubicBezTo>
                  <a:cubicBezTo>
                    <a:pt x="4618" y="3258"/>
                    <a:pt x="4403" y="3293"/>
                    <a:pt x="4224" y="3329"/>
                  </a:cubicBezTo>
                  <a:lnTo>
                    <a:pt x="3866" y="3365"/>
                  </a:lnTo>
                  <a:lnTo>
                    <a:pt x="2935" y="3472"/>
                  </a:lnTo>
                  <a:cubicBezTo>
                    <a:pt x="3007" y="3580"/>
                    <a:pt x="3114" y="3723"/>
                    <a:pt x="3222" y="3866"/>
                  </a:cubicBezTo>
                  <a:lnTo>
                    <a:pt x="3436" y="4117"/>
                  </a:lnTo>
                  <a:lnTo>
                    <a:pt x="3508" y="4260"/>
                  </a:lnTo>
                  <a:cubicBezTo>
                    <a:pt x="3508" y="4260"/>
                    <a:pt x="3544" y="4296"/>
                    <a:pt x="3544" y="4331"/>
                  </a:cubicBezTo>
                  <a:cubicBezTo>
                    <a:pt x="3615" y="4475"/>
                    <a:pt x="3615" y="4654"/>
                    <a:pt x="3544" y="4797"/>
                  </a:cubicBezTo>
                  <a:cubicBezTo>
                    <a:pt x="3401" y="5011"/>
                    <a:pt x="3222" y="5155"/>
                    <a:pt x="2971" y="5262"/>
                  </a:cubicBezTo>
                  <a:cubicBezTo>
                    <a:pt x="2721" y="5369"/>
                    <a:pt x="2434" y="5477"/>
                    <a:pt x="2148" y="5513"/>
                  </a:cubicBezTo>
                  <a:cubicBezTo>
                    <a:pt x="2018" y="5530"/>
                    <a:pt x="1887" y="5539"/>
                    <a:pt x="1758" y="5539"/>
                  </a:cubicBezTo>
                  <a:cubicBezTo>
                    <a:pt x="1352" y="5539"/>
                    <a:pt x="952" y="5452"/>
                    <a:pt x="573" y="5262"/>
                  </a:cubicBezTo>
                  <a:cubicBezTo>
                    <a:pt x="215" y="5047"/>
                    <a:pt x="72" y="4797"/>
                    <a:pt x="36" y="4797"/>
                  </a:cubicBezTo>
                  <a:lnTo>
                    <a:pt x="36" y="4797"/>
                  </a:lnTo>
                  <a:cubicBezTo>
                    <a:pt x="0" y="4832"/>
                    <a:pt x="72" y="5155"/>
                    <a:pt x="430" y="5477"/>
                  </a:cubicBezTo>
                  <a:cubicBezTo>
                    <a:pt x="889" y="5805"/>
                    <a:pt x="1438" y="5982"/>
                    <a:pt x="2022" y="5982"/>
                  </a:cubicBezTo>
                  <a:cubicBezTo>
                    <a:pt x="2076" y="5982"/>
                    <a:pt x="2130" y="5981"/>
                    <a:pt x="2184" y="5978"/>
                  </a:cubicBezTo>
                  <a:cubicBezTo>
                    <a:pt x="2542" y="5978"/>
                    <a:pt x="2864" y="5906"/>
                    <a:pt x="3222" y="5763"/>
                  </a:cubicBezTo>
                  <a:cubicBezTo>
                    <a:pt x="3544" y="5656"/>
                    <a:pt x="3866" y="5441"/>
                    <a:pt x="4081" y="5119"/>
                  </a:cubicBezTo>
                  <a:cubicBezTo>
                    <a:pt x="4260" y="4832"/>
                    <a:pt x="4331" y="4439"/>
                    <a:pt x="4224" y="4117"/>
                  </a:cubicBezTo>
                  <a:cubicBezTo>
                    <a:pt x="4210" y="4074"/>
                    <a:pt x="4201" y="4054"/>
                    <a:pt x="4196" y="4045"/>
                  </a:cubicBezTo>
                  <a:lnTo>
                    <a:pt x="4331" y="4045"/>
                  </a:lnTo>
                  <a:cubicBezTo>
                    <a:pt x="4510" y="4009"/>
                    <a:pt x="4761" y="3973"/>
                    <a:pt x="5047" y="3902"/>
                  </a:cubicBezTo>
                  <a:cubicBezTo>
                    <a:pt x="5369" y="3794"/>
                    <a:pt x="5727" y="3687"/>
                    <a:pt x="6050" y="3580"/>
                  </a:cubicBezTo>
                  <a:cubicBezTo>
                    <a:pt x="6407" y="3437"/>
                    <a:pt x="6765" y="3222"/>
                    <a:pt x="7088" y="2971"/>
                  </a:cubicBezTo>
                  <a:cubicBezTo>
                    <a:pt x="7410" y="2721"/>
                    <a:pt x="7660" y="2327"/>
                    <a:pt x="7768" y="1933"/>
                  </a:cubicBezTo>
                  <a:cubicBezTo>
                    <a:pt x="7803" y="1897"/>
                    <a:pt x="7803" y="1826"/>
                    <a:pt x="7839" y="1790"/>
                  </a:cubicBezTo>
                  <a:lnTo>
                    <a:pt x="7839" y="1647"/>
                  </a:lnTo>
                  <a:cubicBezTo>
                    <a:pt x="7839" y="1539"/>
                    <a:pt x="7839" y="1468"/>
                    <a:pt x="7839" y="1360"/>
                  </a:cubicBezTo>
                  <a:cubicBezTo>
                    <a:pt x="7803" y="1181"/>
                    <a:pt x="7768" y="1038"/>
                    <a:pt x="7732" y="859"/>
                  </a:cubicBezTo>
                  <a:lnTo>
                    <a:pt x="7589" y="501"/>
                  </a:lnTo>
                  <a:cubicBezTo>
                    <a:pt x="7517" y="394"/>
                    <a:pt x="7481" y="287"/>
                    <a:pt x="7410" y="215"/>
                  </a:cubicBezTo>
                  <a:cubicBezTo>
                    <a:pt x="7338" y="72"/>
                    <a:pt x="7231" y="0"/>
                    <a:pt x="7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70"/>
            <p:cNvSpPr/>
            <p:nvPr/>
          </p:nvSpPr>
          <p:spPr>
            <a:xfrm>
              <a:off x="3735500" y="2232325"/>
              <a:ext cx="196900" cy="272100"/>
            </a:xfrm>
            <a:custGeom>
              <a:rect b="b" l="l" r="r" t="t"/>
              <a:pathLst>
                <a:path extrusionOk="0" h="10884" w="7876">
                  <a:moveTo>
                    <a:pt x="4654" y="1"/>
                  </a:moveTo>
                  <a:lnTo>
                    <a:pt x="4654" y="1"/>
                  </a:lnTo>
                  <a:cubicBezTo>
                    <a:pt x="4940" y="287"/>
                    <a:pt x="5262" y="574"/>
                    <a:pt x="5584" y="824"/>
                  </a:cubicBezTo>
                  <a:cubicBezTo>
                    <a:pt x="6264" y="1361"/>
                    <a:pt x="6801" y="2077"/>
                    <a:pt x="7124" y="2900"/>
                  </a:cubicBezTo>
                  <a:cubicBezTo>
                    <a:pt x="7267" y="3330"/>
                    <a:pt x="7303" y="3759"/>
                    <a:pt x="7195" y="4189"/>
                  </a:cubicBezTo>
                  <a:cubicBezTo>
                    <a:pt x="7088" y="4583"/>
                    <a:pt x="6945" y="4940"/>
                    <a:pt x="6766" y="5263"/>
                  </a:cubicBezTo>
                  <a:cubicBezTo>
                    <a:pt x="6551" y="5621"/>
                    <a:pt x="6336" y="5979"/>
                    <a:pt x="6121" y="6301"/>
                  </a:cubicBezTo>
                  <a:cubicBezTo>
                    <a:pt x="5871" y="6659"/>
                    <a:pt x="5656" y="6981"/>
                    <a:pt x="5405" y="7303"/>
                  </a:cubicBezTo>
                  <a:cubicBezTo>
                    <a:pt x="4833" y="7983"/>
                    <a:pt x="4224" y="8627"/>
                    <a:pt x="3508" y="9200"/>
                  </a:cubicBezTo>
                  <a:cubicBezTo>
                    <a:pt x="2792" y="9737"/>
                    <a:pt x="2005" y="10202"/>
                    <a:pt x="1182" y="10489"/>
                  </a:cubicBezTo>
                  <a:cubicBezTo>
                    <a:pt x="502" y="10739"/>
                    <a:pt x="0" y="10775"/>
                    <a:pt x="0" y="10847"/>
                  </a:cubicBezTo>
                  <a:cubicBezTo>
                    <a:pt x="153" y="10872"/>
                    <a:pt x="305" y="10884"/>
                    <a:pt x="455" y="10884"/>
                  </a:cubicBezTo>
                  <a:cubicBezTo>
                    <a:pt x="730" y="10884"/>
                    <a:pt x="999" y="10844"/>
                    <a:pt x="1253" y="10775"/>
                  </a:cubicBezTo>
                  <a:cubicBezTo>
                    <a:pt x="2184" y="10524"/>
                    <a:pt x="3043" y="10131"/>
                    <a:pt x="3795" y="9594"/>
                  </a:cubicBezTo>
                  <a:cubicBezTo>
                    <a:pt x="4582" y="9057"/>
                    <a:pt x="5298" y="8413"/>
                    <a:pt x="5907" y="7697"/>
                  </a:cubicBezTo>
                  <a:cubicBezTo>
                    <a:pt x="6193" y="7410"/>
                    <a:pt x="6443" y="7052"/>
                    <a:pt x="6694" y="6694"/>
                  </a:cubicBezTo>
                  <a:cubicBezTo>
                    <a:pt x="6945" y="6336"/>
                    <a:pt x="7159" y="5979"/>
                    <a:pt x="7338" y="5585"/>
                  </a:cubicBezTo>
                  <a:cubicBezTo>
                    <a:pt x="7553" y="5191"/>
                    <a:pt x="7696" y="4762"/>
                    <a:pt x="7804" y="4296"/>
                  </a:cubicBezTo>
                  <a:cubicBezTo>
                    <a:pt x="7875" y="3759"/>
                    <a:pt x="7804" y="3222"/>
                    <a:pt x="7625" y="2721"/>
                  </a:cubicBezTo>
                  <a:cubicBezTo>
                    <a:pt x="7231" y="1826"/>
                    <a:pt x="6587" y="1110"/>
                    <a:pt x="5763" y="574"/>
                  </a:cubicBezTo>
                  <a:cubicBezTo>
                    <a:pt x="5441" y="323"/>
                    <a:pt x="5047" y="144"/>
                    <a:pt x="4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70"/>
            <p:cNvSpPr/>
            <p:nvPr/>
          </p:nvSpPr>
          <p:spPr>
            <a:xfrm>
              <a:off x="3701500" y="2609950"/>
              <a:ext cx="127975" cy="197075"/>
            </a:xfrm>
            <a:custGeom>
              <a:rect b="b" l="l" r="r" t="t"/>
              <a:pathLst>
                <a:path extrusionOk="0" h="7883" w="5119">
                  <a:moveTo>
                    <a:pt x="3763" y="0"/>
                  </a:moveTo>
                  <a:cubicBezTo>
                    <a:pt x="3761" y="0"/>
                    <a:pt x="3760" y="1"/>
                    <a:pt x="3759" y="1"/>
                  </a:cubicBezTo>
                  <a:cubicBezTo>
                    <a:pt x="3687" y="37"/>
                    <a:pt x="4081" y="1469"/>
                    <a:pt x="4331" y="2901"/>
                  </a:cubicBezTo>
                  <a:cubicBezTo>
                    <a:pt x="4439" y="3545"/>
                    <a:pt x="4475" y="4225"/>
                    <a:pt x="4475" y="4869"/>
                  </a:cubicBezTo>
                  <a:cubicBezTo>
                    <a:pt x="4439" y="5084"/>
                    <a:pt x="4439" y="5299"/>
                    <a:pt x="4403" y="5514"/>
                  </a:cubicBezTo>
                  <a:cubicBezTo>
                    <a:pt x="4367" y="5657"/>
                    <a:pt x="4367" y="5728"/>
                    <a:pt x="4367" y="5728"/>
                  </a:cubicBezTo>
                  <a:lnTo>
                    <a:pt x="4367" y="5800"/>
                  </a:lnTo>
                  <a:lnTo>
                    <a:pt x="4331" y="5979"/>
                  </a:lnTo>
                  <a:cubicBezTo>
                    <a:pt x="4296" y="6158"/>
                    <a:pt x="4224" y="6337"/>
                    <a:pt x="4152" y="6516"/>
                  </a:cubicBezTo>
                  <a:cubicBezTo>
                    <a:pt x="4045" y="6766"/>
                    <a:pt x="3866" y="6945"/>
                    <a:pt x="3651" y="7089"/>
                  </a:cubicBezTo>
                  <a:cubicBezTo>
                    <a:pt x="3401" y="7267"/>
                    <a:pt x="3079" y="7339"/>
                    <a:pt x="2756" y="7339"/>
                  </a:cubicBezTo>
                  <a:cubicBezTo>
                    <a:pt x="2112" y="7339"/>
                    <a:pt x="1468" y="7232"/>
                    <a:pt x="859" y="6981"/>
                  </a:cubicBezTo>
                  <a:cubicBezTo>
                    <a:pt x="395" y="6782"/>
                    <a:pt x="115" y="6583"/>
                    <a:pt x="48" y="6583"/>
                  </a:cubicBezTo>
                  <a:cubicBezTo>
                    <a:pt x="43" y="6583"/>
                    <a:pt x="39" y="6585"/>
                    <a:pt x="36" y="6587"/>
                  </a:cubicBezTo>
                  <a:cubicBezTo>
                    <a:pt x="0" y="6623"/>
                    <a:pt x="251" y="6945"/>
                    <a:pt x="752" y="7232"/>
                  </a:cubicBezTo>
                  <a:cubicBezTo>
                    <a:pt x="1360" y="7590"/>
                    <a:pt x="2041" y="7804"/>
                    <a:pt x="2756" y="7876"/>
                  </a:cubicBezTo>
                  <a:cubicBezTo>
                    <a:pt x="2812" y="7881"/>
                    <a:pt x="2867" y="7883"/>
                    <a:pt x="2921" y="7883"/>
                  </a:cubicBezTo>
                  <a:cubicBezTo>
                    <a:pt x="3287" y="7883"/>
                    <a:pt x="3626" y="7781"/>
                    <a:pt x="3938" y="7625"/>
                  </a:cubicBezTo>
                  <a:cubicBezTo>
                    <a:pt x="4296" y="7446"/>
                    <a:pt x="4546" y="7160"/>
                    <a:pt x="4725" y="6838"/>
                  </a:cubicBezTo>
                  <a:cubicBezTo>
                    <a:pt x="4832" y="6623"/>
                    <a:pt x="4940" y="6373"/>
                    <a:pt x="5011" y="6122"/>
                  </a:cubicBezTo>
                  <a:lnTo>
                    <a:pt x="5047" y="5943"/>
                  </a:lnTo>
                  <a:lnTo>
                    <a:pt x="5047" y="5871"/>
                  </a:lnTo>
                  <a:cubicBezTo>
                    <a:pt x="5047" y="5871"/>
                    <a:pt x="5083" y="5764"/>
                    <a:pt x="5083" y="5585"/>
                  </a:cubicBezTo>
                  <a:cubicBezTo>
                    <a:pt x="5119" y="5370"/>
                    <a:pt x="5119" y="5120"/>
                    <a:pt x="5083" y="4869"/>
                  </a:cubicBezTo>
                  <a:cubicBezTo>
                    <a:pt x="5083" y="4189"/>
                    <a:pt x="4976" y="3473"/>
                    <a:pt x="4797" y="2793"/>
                  </a:cubicBezTo>
                  <a:cubicBezTo>
                    <a:pt x="4443" y="1344"/>
                    <a:pt x="3881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70"/>
            <p:cNvSpPr/>
            <p:nvPr/>
          </p:nvSpPr>
          <p:spPr>
            <a:xfrm>
              <a:off x="3811550" y="2614450"/>
              <a:ext cx="97575" cy="49900"/>
            </a:xfrm>
            <a:custGeom>
              <a:rect b="b" l="l" r="r" t="t"/>
              <a:pathLst>
                <a:path extrusionOk="0" h="1996" w="3903">
                  <a:moveTo>
                    <a:pt x="3831" y="0"/>
                  </a:moveTo>
                  <a:cubicBezTo>
                    <a:pt x="3759" y="0"/>
                    <a:pt x="3688" y="143"/>
                    <a:pt x="3616" y="358"/>
                  </a:cubicBezTo>
                  <a:cubicBezTo>
                    <a:pt x="3509" y="609"/>
                    <a:pt x="3401" y="788"/>
                    <a:pt x="3222" y="967"/>
                  </a:cubicBezTo>
                  <a:cubicBezTo>
                    <a:pt x="3044" y="1110"/>
                    <a:pt x="2829" y="1217"/>
                    <a:pt x="2614" y="1253"/>
                  </a:cubicBezTo>
                  <a:cubicBezTo>
                    <a:pt x="2542" y="1253"/>
                    <a:pt x="2435" y="1289"/>
                    <a:pt x="2328" y="1289"/>
                  </a:cubicBezTo>
                  <a:lnTo>
                    <a:pt x="2220" y="1289"/>
                  </a:lnTo>
                  <a:cubicBezTo>
                    <a:pt x="2149" y="1289"/>
                    <a:pt x="2077" y="1325"/>
                    <a:pt x="2005" y="1325"/>
                  </a:cubicBezTo>
                  <a:lnTo>
                    <a:pt x="1254" y="1325"/>
                  </a:lnTo>
                  <a:cubicBezTo>
                    <a:pt x="855" y="1275"/>
                    <a:pt x="439" y="1208"/>
                    <a:pt x="211" y="1208"/>
                  </a:cubicBezTo>
                  <a:cubicBezTo>
                    <a:pt x="111" y="1208"/>
                    <a:pt x="48" y="1220"/>
                    <a:pt x="37" y="1253"/>
                  </a:cubicBezTo>
                  <a:cubicBezTo>
                    <a:pt x="1" y="1360"/>
                    <a:pt x="538" y="1647"/>
                    <a:pt x="1146" y="1826"/>
                  </a:cubicBezTo>
                  <a:cubicBezTo>
                    <a:pt x="1433" y="1897"/>
                    <a:pt x="1719" y="1969"/>
                    <a:pt x="2005" y="1969"/>
                  </a:cubicBezTo>
                  <a:cubicBezTo>
                    <a:pt x="2059" y="1987"/>
                    <a:pt x="2104" y="1996"/>
                    <a:pt x="2149" y="1996"/>
                  </a:cubicBezTo>
                  <a:cubicBezTo>
                    <a:pt x="2193" y="1996"/>
                    <a:pt x="2238" y="1987"/>
                    <a:pt x="2292" y="1969"/>
                  </a:cubicBezTo>
                  <a:lnTo>
                    <a:pt x="2435" y="1969"/>
                  </a:lnTo>
                  <a:cubicBezTo>
                    <a:pt x="2542" y="1969"/>
                    <a:pt x="2686" y="1897"/>
                    <a:pt x="2829" y="1861"/>
                  </a:cubicBezTo>
                  <a:cubicBezTo>
                    <a:pt x="3151" y="1754"/>
                    <a:pt x="3401" y="1539"/>
                    <a:pt x="3616" y="1289"/>
                  </a:cubicBezTo>
                  <a:cubicBezTo>
                    <a:pt x="3759" y="1002"/>
                    <a:pt x="3867" y="716"/>
                    <a:pt x="3903" y="430"/>
                  </a:cubicBezTo>
                  <a:cubicBezTo>
                    <a:pt x="3903" y="179"/>
                    <a:pt x="3867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70"/>
            <p:cNvSpPr/>
            <p:nvPr/>
          </p:nvSpPr>
          <p:spPr>
            <a:xfrm>
              <a:off x="3288950" y="1687350"/>
              <a:ext cx="658650" cy="577225"/>
            </a:xfrm>
            <a:custGeom>
              <a:rect b="b" l="l" r="r" t="t"/>
              <a:pathLst>
                <a:path extrusionOk="0" h="23089" w="26346">
                  <a:moveTo>
                    <a:pt x="573" y="1"/>
                  </a:moveTo>
                  <a:cubicBezTo>
                    <a:pt x="752" y="4869"/>
                    <a:pt x="1" y="9737"/>
                    <a:pt x="538" y="14605"/>
                  </a:cubicBezTo>
                  <a:cubicBezTo>
                    <a:pt x="897" y="17869"/>
                    <a:pt x="2454" y="21218"/>
                    <a:pt x="5421" y="21218"/>
                  </a:cubicBezTo>
                  <a:cubicBezTo>
                    <a:pt x="6294" y="21218"/>
                    <a:pt x="7290" y="20928"/>
                    <a:pt x="8413" y="20261"/>
                  </a:cubicBezTo>
                  <a:cubicBezTo>
                    <a:pt x="9678" y="19505"/>
                    <a:pt x="10485" y="19098"/>
                    <a:pt x="11307" y="19098"/>
                  </a:cubicBezTo>
                  <a:cubicBezTo>
                    <a:pt x="12043" y="19098"/>
                    <a:pt x="12790" y="19424"/>
                    <a:pt x="13889" y="20117"/>
                  </a:cubicBezTo>
                  <a:cubicBezTo>
                    <a:pt x="14541" y="20532"/>
                    <a:pt x="17055" y="22858"/>
                    <a:pt x="18430" y="22858"/>
                  </a:cubicBezTo>
                  <a:cubicBezTo>
                    <a:pt x="18717" y="22858"/>
                    <a:pt x="18955" y="22757"/>
                    <a:pt x="19115" y="22516"/>
                  </a:cubicBezTo>
                  <a:cubicBezTo>
                    <a:pt x="19740" y="21563"/>
                    <a:pt x="19054" y="20141"/>
                    <a:pt x="19689" y="20141"/>
                  </a:cubicBezTo>
                  <a:cubicBezTo>
                    <a:pt x="19818" y="20141"/>
                    <a:pt x="20001" y="20199"/>
                    <a:pt x="20261" y="20332"/>
                  </a:cubicBezTo>
                  <a:cubicBezTo>
                    <a:pt x="21263" y="20833"/>
                    <a:pt x="22838" y="22373"/>
                    <a:pt x="24305" y="23088"/>
                  </a:cubicBezTo>
                  <a:cubicBezTo>
                    <a:pt x="25165" y="22623"/>
                    <a:pt x="25845" y="21836"/>
                    <a:pt x="26203" y="20905"/>
                  </a:cubicBezTo>
                  <a:cubicBezTo>
                    <a:pt x="26346" y="20332"/>
                    <a:pt x="26310" y="19724"/>
                    <a:pt x="26095" y="19223"/>
                  </a:cubicBezTo>
                  <a:cubicBezTo>
                    <a:pt x="25129" y="17433"/>
                    <a:pt x="24091" y="15751"/>
                    <a:pt x="22945" y="14104"/>
                  </a:cubicBezTo>
                  <a:cubicBezTo>
                    <a:pt x="20869" y="11061"/>
                    <a:pt x="17648" y="8806"/>
                    <a:pt x="14712" y="6587"/>
                  </a:cubicBezTo>
                  <a:cubicBezTo>
                    <a:pt x="11670" y="4296"/>
                    <a:pt x="7911" y="1540"/>
                    <a:pt x="4117" y="538"/>
                  </a:cubicBezTo>
                  <a:cubicBezTo>
                    <a:pt x="3043" y="251"/>
                    <a:pt x="1934" y="72"/>
                    <a:pt x="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70"/>
            <p:cNvSpPr/>
            <p:nvPr/>
          </p:nvSpPr>
          <p:spPr>
            <a:xfrm>
              <a:off x="2644650" y="1690050"/>
              <a:ext cx="571850" cy="563350"/>
            </a:xfrm>
            <a:custGeom>
              <a:rect b="b" l="l" r="r" t="t"/>
              <a:pathLst>
                <a:path extrusionOk="0" h="22534" w="22874">
                  <a:moveTo>
                    <a:pt x="22873" y="0"/>
                  </a:moveTo>
                  <a:lnTo>
                    <a:pt x="22873" y="0"/>
                  </a:lnTo>
                  <a:cubicBezTo>
                    <a:pt x="22014" y="108"/>
                    <a:pt x="20081" y="358"/>
                    <a:pt x="19509" y="537"/>
                  </a:cubicBezTo>
                  <a:cubicBezTo>
                    <a:pt x="18184" y="967"/>
                    <a:pt x="16931" y="1504"/>
                    <a:pt x="15714" y="2148"/>
                  </a:cubicBezTo>
                  <a:cubicBezTo>
                    <a:pt x="11849" y="4009"/>
                    <a:pt x="7589" y="7052"/>
                    <a:pt x="5048" y="10560"/>
                  </a:cubicBezTo>
                  <a:cubicBezTo>
                    <a:pt x="4690" y="11097"/>
                    <a:pt x="1" y="18613"/>
                    <a:pt x="645" y="18900"/>
                  </a:cubicBezTo>
                  <a:cubicBezTo>
                    <a:pt x="970" y="19063"/>
                    <a:pt x="1318" y="19144"/>
                    <a:pt x="1664" y="19144"/>
                  </a:cubicBezTo>
                  <a:cubicBezTo>
                    <a:pt x="2080" y="19144"/>
                    <a:pt x="2493" y="19027"/>
                    <a:pt x="2864" y="18792"/>
                  </a:cubicBezTo>
                  <a:cubicBezTo>
                    <a:pt x="4098" y="18021"/>
                    <a:pt x="5703" y="16480"/>
                    <a:pt x="6536" y="16480"/>
                  </a:cubicBezTo>
                  <a:cubicBezTo>
                    <a:pt x="6670" y="16480"/>
                    <a:pt x="6784" y="16520"/>
                    <a:pt x="6873" y="16609"/>
                  </a:cubicBezTo>
                  <a:cubicBezTo>
                    <a:pt x="7517" y="17253"/>
                    <a:pt x="7231" y="21513"/>
                    <a:pt x="10596" y="22408"/>
                  </a:cubicBezTo>
                  <a:cubicBezTo>
                    <a:pt x="10905" y="22493"/>
                    <a:pt x="11216" y="22534"/>
                    <a:pt x="11526" y="22534"/>
                  </a:cubicBezTo>
                  <a:cubicBezTo>
                    <a:pt x="14585" y="22534"/>
                    <a:pt x="17597" y="18593"/>
                    <a:pt x="19222" y="15213"/>
                  </a:cubicBezTo>
                  <a:cubicBezTo>
                    <a:pt x="20905" y="11741"/>
                    <a:pt x="21370" y="2792"/>
                    <a:pt x="2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70"/>
            <p:cNvSpPr/>
            <p:nvPr/>
          </p:nvSpPr>
          <p:spPr>
            <a:xfrm>
              <a:off x="2924750" y="1948650"/>
              <a:ext cx="68925" cy="40300"/>
            </a:xfrm>
            <a:custGeom>
              <a:rect b="b" l="l" r="r" t="t"/>
              <a:pathLst>
                <a:path extrusionOk="0" h="1612" w="2757">
                  <a:moveTo>
                    <a:pt x="1038" y="1"/>
                  </a:moveTo>
                  <a:cubicBezTo>
                    <a:pt x="931" y="37"/>
                    <a:pt x="824" y="73"/>
                    <a:pt x="752" y="144"/>
                  </a:cubicBezTo>
                  <a:cubicBezTo>
                    <a:pt x="501" y="251"/>
                    <a:pt x="322" y="430"/>
                    <a:pt x="179" y="645"/>
                  </a:cubicBezTo>
                  <a:cubicBezTo>
                    <a:pt x="72" y="824"/>
                    <a:pt x="0" y="1075"/>
                    <a:pt x="36" y="1325"/>
                  </a:cubicBezTo>
                  <a:cubicBezTo>
                    <a:pt x="72" y="1504"/>
                    <a:pt x="108" y="1612"/>
                    <a:pt x="179" y="1612"/>
                  </a:cubicBezTo>
                  <a:cubicBezTo>
                    <a:pt x="287" y="1612"/>
                    <a:pt x="358" y="1540"/>
                    <a:pt x="430" y="1433"/>
                  </a:cubicBezTo>
                  <a:cubicBezTo>
                    <a:pt x="537" y="1325"/>
                    <a:pt x="645" y="1218"/>
                    <a:pt x="752" y="1146"/>
                  </a:cubicBezTo>
                  <a:cubicBezTo>
                    <a:pt x="859" y="1111"/>
                    <a:pt x="967" y="1075"/>
                    <a:pt x="1110" y="1075"/>
                  </a:cubicBezTo>
                  <a:lnTo>
                    <a:pt x="1253" y="1075"/>
                  </a:lnTo>
                  <a:cubicBezTo>
                    <a:pt x="1289" y="1039"/>
                    <a:pt x="1360" y="1039"/>
                    <a:pt x="1396" y="1003"/>
                  </a:cubicBezTo>
                  <a:cubicBezTo>
                    <a:pt x="1539" y="967"/>
                    <a:pt x="1718" y="932"/>
                    <a:pt x="1862" y="932"/>
                  </a:cubicBezTo>
                  <a:cubicBezTo>
                    <a:pt x="1981" y="920"/>
                    <a:pt x="2100" y="920"/>
                    <a:pt x="2209" y="920"/>
                  </a:cubicBezTo>
                  <a:lnTo>
                    <a:pt x="2209" y="920"/>
                  </a:lnTo>
                  <a:cubicBezTo>
                    <a:pt x="2426" y="920"/>
                    <a:pt x="2601" y="920"/>
                    <a:pt x="2649" y="824"/>
                  </a:cubicBezTo>
                  <a:cubicBezTo>
                    <a:pt x="2756" y="717"/>
                    <a:pt x="2470" y="359"/>
                    <a:pt x="2005" y="180"/>
                  </a:cubicBezTo>
                  <a:cubicBezTo>
                    <a:pt x="1790" y="73"/>
                    <a:pt x="1575" y="37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3" name="Google Shape;4163;p70"/>
            <p:cNvSpPr/>
            <p:nvPr/>
          </p:nvSpPr>
          <p:spPr>
            <a:xfrm>
              <a:off x="3430350" y="1964525"/>
              <a:ext cx="68025" cy="40625"/>
            </a:xfrm>
            <a:custGeom>
              <a:rect b="b" l="l" r="r" t="t"/>
              <a:pathLst>
                <a:path extrusionOk="0" h="1625" w="2721">
                  <a:moveTo>
                    <a:pt x="1189" y="1"/>
                  </a:moveTo>
                  <a:cubicBezTo>
                    <a:pt x="975" y="1"/>
                    <a:pt x="750" y="65"/>
                    <a:pt x="573" y="153"/>
                  </a:cubicBezTo>
                  <a:cubicBezTo>
                    <a:pt x="358" y="225"/>
                    <a:pt x="179" y="404"/>
                    <a:pt x="72" y="619"/>
                  </a:cubicBezTo>
                  <a:cubicBezTo>
                    <a:pt x="0" y="798"/>
                    <a:pt x="0" y="905"/>
                    <a:pt x="72" y="977"/>
                  </a:cubicBezTo>
                  <a:cubicBezTo>
                    <a:pt x="93" y="987"/>
                    <a:pt x="117" y="992"/>
                    <a:pt x="144" y="992"/>
                  </a:cubicBezTo>
                  <a:cubicBezTo>
                    <a:pt x="210" y="992"/>
                    <a:pt x="293" y="966"/>
                    <a:pt x="394" y="941"/>
                  </a:cubicBezTo>
                  <a:cubicBezTo>
                    <a:pt x="501" y="869"/>
                    <a:pt x="645" y="869"/>
                    <a:pt x="788" y="869"/>
                  </a:cubicBezTo>
                  <a:cubicBezTo>
                    <a:pt x="895" y="905"/>
                    <a:pt x="1003" y="941"/>
                    <a:pt x="1110" y="977"/>
                  </a:cubicBezTo>
                  <a:lnTo>
                    <a:pt x="1253" y="1084"/>
                  </a:lnTo>
                  <a:cubicBezTo>
                    <a:pt x="1289" y="1084"/>
                    <a:pt x="1361" y="1084"/>
                    <a:pt x="1432" y="1120"/>
                  </a:cubicBezTo>
                  <a:cubicBezTo>
                    <a:pt x="1575" y="1156"/>
                    <a:pt x="1719" y="1191"/>
                    <a:pt x="1826" y="1263"/>
                  </a:cubicBezTo>
                  <a:cubicBezTo>
                    <a:pt x="2127" y="1397"/>
                    <a:pt x="2397" y="1624"/>
                    <a:pt x="2548" y="1624"/>
                  </a:cubicBezTo>
                  <a:cubicBezTo>
                    <a:pt x="2558" y="1624"/>
                    <a:pt x="2568" y="1623"/>
                    <a:pt x="2578" y="1621"/>
                  </a:cubicBezTo>
                  <a:cubicBezTo>
                    <a:pt x="2721" y="1549"/>
                    <a:pt x="2649" y="1084"/>
                    <a:pt x="2363" y="726"/>
                  </a:cubicBezTo>
                  <a:cubicBezTo>
                    <a:pt x="2220" y="547"/>
                    <a:pt x="2076" y="368"/>
                    <a:pt x="1897" y="225"/>
                  </a:cubicBezTo>
                  <a:cubicBezTo>
                    <a:pt x="1826" y="189"/>
                    <a:pt x="1790" y="153"/>
                    <a:pt x="1719" y="118"/>
                  </a:cubicBezTo>
                  <a:lnTo>
                    <a:pt x="1647" y="82"/>
                  </a:lnTo>
                  <a:cubicBezTo>
                    <a:pt x="1540" y="46"/>
                    <a:pt x="1432" y="10"/>
                    <a:pt x="1325" y="10"/>
                  </a:cubicBezTo>
                  <a:cubicBezTo>
                    <a:pt x="1280" y="4"/>
                    <a:pt x="1235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4" name="Google Shape;4164;p70"/>
            <p:cNvSpPr/>
            <p:nvPr/>
          </p:nvSpPr>
          <p:spPr>
            <a:xfrm>
              <a:off x="3575325" y="1836800"/>
              <a:ext cx="900" cy="6300"/>
            </a:xfrm>
            <a:custGeom>
              <a:rect b="b" l="l" r="r" t="t"/>
              <a:pathLst>
                <a:path extrusionOk="0" h="252" w="36">
                  <a:moveTo>
                    <a:pt x="0" y="251"/>
                  </a:moveTo>
                  <a:cubicBezTo>
                    <a:pt x="0" y="144"/>
                    <a:pt x="36" y="72"/>
                    <a:pt x="36" y="1"/>
                  </a:cubicBezTo>
                  <a:cubicBezTo>
                    <a:pt x="36" y="72"/>
                    <a:pt x="0" y="144"/>
                    <a:pt x="0" y="25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70"/>
            <p:cNvSpPr/>
            <p:nvPr/>
          </p:nvSpPr>
          <p:spPr>
            <a:xfrm>
              <a:off x="3314025" y="1922700"/>
              <a:ext cx="633575" cy="341875"/>
            </a:xfrm>
            <a:custGeom>
              <a:rect b="b" l="l" r="r" t="t"/>
              <a:pathLst>
                <a:path extrusionOk="0" h="13675" w="25343">
                  <a:moveTo>
                    <a:pt x="16215" y="1"/>
                  </a:moveTo>
                  <a:lnTo>
                    <a:pt x="16215" y="1"/>
                  </a:lnTo>
                  <a:cubicBezTo>
                    <a:pt x="17504" y="932"/>
                    <a:pt x="18578" y="3473"/>
                    <a:pt x="19437" y="4797"/>
                  </a:cubicBezTo>
                  <a:cubicBezTo>
                    <a:pt x="20224" y="6050"/>
                    <a:pt x="21584" y="8019"/>
                    <a:pt x="21083" y="9630"/>
                  </a:cubicBezTo>
                  <a:cubicBezTo>
                    <a:pt x="20964" y="9987"/>
                    <a:pt x="20752" y="10133"/>
                    <a:pt x="20485" y="10133"/>
                  </a:cubicBezTo>
                  <a:cubicBezTo>
                    <a:pt x="19310" y="10133"/>
                    <a:pt x="17075" y="7303"/>
                    <a:pt x="17074" y="7303"/>
                  </a:cubicBezTo>
                  <a:lnTo>
                    <a:pt x="17074" y="7303"/>
                  </a:lnTo>
                  <a:cubicBezTo>
                    <a:pt x="17074" y="7303"/>
                    <a:pt x="17862" y="10274"/>
                    <a:pt x="16573" y="11169"/>
                  </a:cubicBezTo>
                  <a:cubicBezTo>
                    <a:pt x="16417" y="11277"/>
                    <a:pt x="16223" y="11325"/>
                    <a:pt x="16002" y="11325"/>
                  </a:cubicBezTo>
                  <a:cubicBezTo>
                    <a:pt x="14391" y="11325"/>
                    <a:pt x="11306" y="8794"/>
                    <a:pt x="10488" y="8448"/>
                  </a:cubicBezTo>
                  <a:cubicBezTo>
                    <a:pt x="10412" y="8415"/>
                    <a:pt x="10332" y="8399"/>
                    <a:pt x="10247" y="8399"/>
                  </a:cubicBezTo>
                  <a:cubicBezTo>
                    <a:pt x="9341" y="8399"/>
                    <a:pt x="7910" y="10198"/>
                    <a:pt x="4832" y="10918"/>
                  </a:cubicBezTo>
                  <a:cubicBezTo>
                    <a:pt x="4619" y="10965"/>
                    <a:pt x="4411" y="10987"/>
                    <a:pt x="4208" y="10987"/>
                  </a:cubicBezTo>
                  <a:cubicBezTo>
                    <a:pt x="2230" y="10987"/>
                    <a:pt x="747" y="8910"/>
                    <a:pt x="0" y="7482"/>
                  </a:cubicBezTo>
                  <a:lnTo>
                    <a:pt x="0" y="7482"/>
                  </a:lnTo>
                  <a:lnTo>
                    <a:pt x="72" y="7697"/>
                  </a:lnTo>
                  <a:cubicBezTo>
                    <a:pt x="72" y="7733"/>
                    <a:pt x="72" y="7768"/>
                    <a:pt x="107" y="7840"/>
                  </a:cubicBezTo>
                  <a:cubicBezTo>
                    <a:pt x="143" y="7876"/>
                    <a:pt x="143" y="7947"/>
                    <a:pt x="179" y="8019"/>
                  </a:cubicBezTo>
                  <a:cubicBezTo>
                    <a:pt x="179" y="8055"/>
                    <a:pt x="215" y="8126"/>
                    <a:pt x="215" y="8162"/>
                  </a:cubicBezTo>
                  <a:lnTo>
                    <a:pt x="286" y="8341"/>
                  </a:lnTo>
                  <a:lnTo>
                    <a:pt x="358" y="8484"/>
                  </a:lnTo>
                  <a:lnTo>
                    <a:pt x="430" y="8663"/>
                  </a:lnTo>
                  <a:cubicBezTo>
                    <a:pt x="465" y="8735"/>
                    <a:pt x="501" y="8806"/>
                    <a:pt x="501" y="8842"/>
                  </a:cubicBezTo>
                  <a:lnTo>
                    <a:pt x="609" y="9057"/>
                  </a:lnTo>
                  <a:lnTo>
                    <a:pt x="716" y="9236"/>
                  </a:lnTo>
                  <a:lnTo>
                    <a:pt x="788" y="9379"/>
                  </a:lnTo>
                  <a:lnTo>
                    <a:pt x="895" y="9558"/>
                  </a:lnTo>
                  <a:lnTo>
                    <a:pt x="966" y="9665"/>
                  </a:lnTo>
                  <a:lnTo>
                    <a:pt x="1074" y="9844"/>
                  </a:lnTo>
                  <a:lnTo>
                    <a:pt x="1145" y="9952"/>
                  </a:lnTo>
                  <a:cubicBezTo>
                    <a:pt x="1181" y="9988"/>
                    <a:pt x="1217" y="10059"/>
                    <a:pt x="1289" y="10131"/>
                  </a:cubicBezTo>
                  <a:lnTo>
                    <a:pt x="1324" y="10202"/>
                  </a:lnTo>
                  <a:cubicBezTo>
                    <a:pt x="1396" y="10274"/>
                    <a:pt x="1468" y="10346"/>
                    <a:pt x="1539" y="10453"/>
                  </a:cubicBezTo>
                  <a:lnTo>
                    <a:pt x="1611" y="10525"/>
                  </a:lnTo>
                  <a:cubicBezTo>
                    <a:pt x="1647" y="10560"/>
                    <a:pt x="1718" y="10632"/>
                    <a:pt x="1754" y="10668"/>
                  </a:cubicBezTo>
                  <a:lnTo>
                    <a:pt x="1826" y="10739"/>
                  </a:lnTo>
                  <a:lnTo>
                    <a:pt x="2005" y="10882"/>
                  </a:lnTo>
                  <a:lnTo>
                    <a:pt x="2076" y="10954"/>
                  </a:lnTo>
                  <a:lnTo>
                    <a:pt x="2255" y="11097"/>
                  </a:lnTo>
                  <a:lnTo>
                    <a:pt x="2327" y="11133"/>
                  </a:lnTo>
                  <a:cubicBezTo>
                    <a:pt x="2398" y="11205"/>
                    <a:pt x="2470" y="11240"/>
                    <a:pt x="2577" y="11312"/>
                  </a:cubicBezTo>
                  <a:lnTo>
                    <a:pt x="2613" y="11312"/>
                  </a:lnTo>
                  <a:cubicBezTo>
                    <a:pt x="2685" y="11348"/>
                    <a:pt x="2756" y="11384"/>
                    <a:pt x="2828" y="11419"/>
                  </a:cubicBezTo>
                  <a:lnTo>
                    <a:pt x="2935" y="11455"/>
                  </a:lnTo>
                  <a:lnTo>
                    <a:pt x="3114" y="11563"/>
                  </a:lnTo>
                  <a:lnTo>
                    <a:pt x="3222" y="11598"/>
                  </a:lnTo>
                  <a:lnTo>
                    <a:pt x="3436" y="11634"/>
                  </a:lnTo>
                  <a:lnTo>
                    <a:pt x="3508" y="11670"/>
                  </a:lnTo>
                  <a:lnTo>
                    <a:pt x="3794" y="11742"/>
                  </a:lnTo>
                  <a:lnTo>
                    <a:pt x="3830" y="11742"/>
                  </a:lnTo>
                  <a:cubicBezTo>
                    <a:pt x="3902" y="11742"/>
                    <a:pt x="4009" y="11777"/>
                    <a:pt x="4116" y="11777"/>
                  </a:cubicBezTo>
                  <a:lnTo>
                    <a:pt x="4940" y="11777"/>
                  </a:lnTo>
                  <a:lnTo>
                    <a:pt x="5190" y="11742"/>
                  </a:lnTo>
                  <a:lnTo>
                    <a:pt x="5298" y="11742"/>
                  </a:lnTo>
                  <a:cubicBezTo>
                    <a:pt x="5405" y="11706"/>
                    <a:pt x="5548" y="11670"/>
                    <a:pt x="5656" y="11634"/>
                  </a:cubicBezTo>
                  <a:lnTo>
                    <a:pt x="5727" y="11634"/>
                  </a:lnTo>
                  <a:cubicBezTo>
                    <a:pt x="5835" y="11598"/>
                    <a:pt x="5942" y="11563"/>
                    <a:pt x="6049" y="11527"/>
                  </a:cubicBezTo>
                  <a:lnTo>
                    <a:pt x="6157" y="11455"/>
                  </a:lnTo>
                  <a:lnTo>
                    <a:pt x="6443" y="11348"/>
                  </a:lnTo>
                  <a:lnTo>
                    <a:pt x="6586" y="11312"/>
                  </a:lnTo>
                  <a:lnTo>
                    <a:pt x="6873" y="11169"/>
                  </a:lnTo>
                  <a:lnTo>
                    <a:pt x="7016" y="11097"/>
                  </a:lnTo>
                  <a:lnTo>
                    <a:pt x="7445" y="10882"/>
                  </a:lnTo>
                  <a:cubicBezTo>
                    <a:pt x="8725" y="10118"/>
                    <a:pt x="9536" y="9701"/>
                    <a:pt x="10374" y="9701"/>
                  </a:cubicBezTo>
                  <a:cubicBezTo>
                    <a:pt x="11105" y="9701"/>
                    <a:pt x="11856" y="10019"/>
                    <a:pt x="12958" y="10703"/>
                  </a:cubicBezTo>
                  <a:cubicBezTo>
                    <a:pt x="13580" y="11118"/>
                    <a:pt x="16088" y="13444"/>
                    <a:pt x="17463" y="13444"/>
                  </a:cubicBezTo>
                  <a:cubicBezTo>
                    <a:pt x="17750" y="13444"/>
                    <a:pt x="17987" y="13343"/>
                    <a:pt x="18148" y="13102"/>
                  </a:cubicBezTo>
                  <a:cubicBezTo>
                    <a:pt x="18806" y="12145"/>
                    <a:pt x="18090" y="10739"/>
                    <a:pt x="18733" y="10739"/>
                  </a:cubicBezTo>
                  <a:cubicBezTo>
                    <a:pt x="18860" y="10739"/>
                    <a:pt x="19040" y="10794"/>
                    <a:pt x="19293" y="10918"/>
                  </a:cubicBezTo>
                  <a:lnTo>
                    <a:pt x="19508" y="11026"/>
                  </a:lnTo>
                  <a:lnTo>
                    <a:pt x="19544" y="11026"/>
                  </a:lnTo>
                  <a:cubicBezTo>
                    <a:pt x="19580" y="11061"/>
                    <a:pt x="19651" y="11097"/>
                    <a:pt x="19723" y="11133"/>
                  </a:cubicBezTo>
                  <a:cubicBezTo>
                    <a:pt x="20689" y="11777"/>
                    <a:pt x="22050" y="13030"/>
                    <a:pt x="23302" y="13674"/>
                  </a:cubicBezTo>
                  <a:cubicBezTo>
                    <a:pt x="24162" y="13173"/>
                    <a:pt x="24842" y="12422"/>
                    <a:pt x="25200" y="11491"/>
                  </a:cubicBezTo>
                  <a:cubicBezTo>
                    <a:pt x="25343" y="10918"/>
                    <a:pt x="25307" y="10310"/>
                    <a:pt x="25092" y="9773"/>
                  </a:cubicBezTo>
                  <a:cubicBezTo>
                    <a:pt x="24126" y="8019"/>
                    <a:pt x="23088" y="6337"/>
                    <a:pt x="21942" y="4690"/>
                  </a:cubicBezTo>
                  <a:cubicBezTo>
                    <a:pt x="21047" y="3366"/>
                    <a:pt x="19974" y="2184"/>
                    <a:pt x="18757" y="1146"/>
                  </a:cubicBezTo>
                  <a:cubicBezTo>
                    <a:pt x="17862" y="860"/>
                    <a:pt x="17038" y="466"/>
                    <a:pt x="16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70"/>
            <p:cNvSpPr/>
            <p:nvPr/>
          </p:nvSpPr>
          <p:spPr>
            <a:xfrm>
              <a:off x="3366800" y="2103400"/>
              <a:ext cx="158425" cy="101225"/>
            </a:xfrm>
            <a:custGeom>
              <a:rect b="b" l="l" r="r" t="t"/>
              <a:pathLst>
                <a:path extrusionOk="0" h="4049" w="6337">
                  <a:moveTo>
                    <a:pt x="1024" y="0"/>
                  </a:moveTo>
                  <a:cubicBezTo>
                    <a:pt x="940" y="0"/>
                    <a:pt x="737" y="245"/>
                    <a:pt x="502" y="648"/>
                  </a:cubicBezTo>
                  <a:cubicBezTo>
                    <a:pt x="180" y="1185"/>
                    <a:pt x="1" y="1829"/>
                    <a:pt x="1" y="2473"/>
                  </a:cubicBezTo>
                  <a:cubicBezTo>
                    <a:pt x="37" y="2688"/>
                    <a:pt x="73" y="2903"/>
                    <a:pt x="144" y="3118"/>
                  </a:cubicBezTo>
                  <a:cubicBezTo>
                    <a:pt x="251" y="3332"/>
                    <a:pt x="395" y="3511"/>
                    <a:pt x="609" y="3654"/>
                  </a:cubicBezTo>
                  <a:cubicBezTo>
                    <a:pt x="896" y="3905"/>
                    <a:pt x="1290" y="4012"/>
                    <a:pt x="1683" y="4048"/>
                  </a:cubicBezTo>
                  <a:cubicBezTo>
                    <a:pt x="1934" y="4048"/>
                    <a:pt x="2149" y="4012"/>
                    <a:pt x="2399" y="3977"/>
                  </a:cubicBezTo>
                  <a:cubicBezTo>
                    <a:pt x="2471" y="3977"/>
                    <a:pt x="2542" y="3941"/>
                    <a:pt x="2650" y="3941"/>
                  </a:cubicBezTo>
                  <a:cubicBezTo>
                    <a:pt x="2936" y="3833"/>
                    <a:pt x="3187" y="3726"/>
                    <a:pt x="3437" y="3583"/>
                  </a:cubicBezTo>
                  <a:cubicBezTo>
                    <a:pt x="4010" y="3261"/>
                    <a:pt x="4511" y="2903"/>
                    <a:pt x="4941" y="2437"/>
                  </a:cubicBezTo>
                  <a:cubicBezTo>
                    <a:pt x="5370" y="2008"/>
                    <a:pt x="5764" y="1507"/>
                    <a:pt x="6050" y="970"/>
                  </a:cubicBezTo>
                  <a:cubicBezTo>
                    <a:pt x="6265" y="540"/>
                    <a:pt x="6337" y="182"/>
                    <a:pt x="6229" y="147"/>
                  </a:cubicBezTo>
                  <a:cubicBezTo>
                    <a:pt x="6225" y="144"/>
                    <a:pt x="6219" y="143"/>
                    <a:pt x="6214" y="143"/>
                  </a:cubicBezTo>
                  <a:cubicBezTo>
                    <a:pt x="6130" y="143"/>
                    <a:pt x="5922" y="382"/>
                    <a:pt x="5621" y="683"/>
                  </a:cubicBezTo>
                  <a:cubicBezTo>
                    <a:pt x="5227" y="1077"/>
                    <a:pt x="4797" y="1399"/>
                    <a:pt x="4332" y="1722"/>
                  </a:cubicBezTo>
                  <a:cubicBezTo>
                    <a:pt x="3903" y="2008"/>
                    <a:pt x="3437" y="2258"/>
                    <a:pt x="2936" y="2473"/>
                  </a:cubicBezTo>
                  <a:cubicBezTo>
                    <a:pt x="2721" y="2545"/>
                    <a:pt x="2507" y="2616"/>
                    <a:pt x="2292" y="2652"/>
                  </a:cubicBezTo>
                  <a:cubicBezTo>
                    <a:pt x="2220" y="2688"/>
                    <a:pt x="2149" y="2688"/>
                    <a:pt x="2113" y="2724"/>
                  </a:cubicBezTo>
                  <a:cubicBezTo>
                    <a:pt x="1970" y="2760"/>
                    <a:pt x="1826" y="2795"/>
                    <a:pt x="1647" y="2795"/>
                  </a:cubicBezTo>
                  <a:cubicBezTo>
                    <a:pt x="1606" y="2806"/>
                    <a:pt x="1564" y="2810"/>
                    <a:pt x="1522" y="2810"/>
                  </a:cubicBezTo>
                  <a:cubicBezTo>
                    <a:pt x="1420" y="2810"/>
                    <a:pt x="1319" y="2785"/>
                    <a:pt x="1218" y="2760"/>
                  </a:cubicBezTo>
                  <a:cubicBezTo>
                    <a:pt x="1075" y="2688"/>
                    <a:pt x="967" y="2545"/>
                    <a:pt x="932" y="2366"/>
                  </a:cubicBezTo>
                  <a:cubicBezTo>
                    <a:pt x="860" y="1829"/>
                    <a:pt x="860" y="1328"/>
                    <a:pt x="1003" y="827"/>
                  </a:cubicBezTo>
                  <a:cubicBezTo>
                    <a:pt x="1075" y="361"/>
                    <a:pt x="1146" y="39"/>
                    <a:pt x="1039" y="3"/>
                  </a:cubicBezTo>
                  <a:cubicBezTo>
                    <a:pt x="1034" y="1"/>
                    <a:pt x="1029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70"/>
            <p:cNvSpPr/>
            <p:nvPr/>
          </p:nvSpPr>
          <p:spPr>
            <a:xfrm>
              <a:off x="2865675" y="2109725"/>
              <a:ext cx="139625" cy="98475"/>
            </a:xfrm>
            <a:custGeom>
              <a:rect b="b" l="l" r="r" t="t"/>
              <a:pathLst>
                <a:path extrusionOk="0" h="3939" w="5585">
                  <a:moveTo>
                    <a:pt x="5406" y="1"/>
                  </a:moveTo>
                  <a:cubicBezTo>
                    <a:pt x="5334" y="1"/>
                    <a:pt x="5227" y="287"/>
                    <a:pt x="4976" y="609"/>
                  </a:cubicBezTo>
                  <a:cubicBezTo>
                    <a:pt x="4690" y="1003"/>
                    <a:pt x="4332" y="1361"/>
                    <a:pt x="3938" y="1683"/>
                  </a:cubicBezTo>
                  <a:cubicBezTo>
                    <a:pt x="3580" y="2005"/>
                    <a:pt x="3187" y="2256"/>
                    <a:pt x="2721" y="2471"/>
                  </a:cubicBezTo>
                  <a:cubicBezTo>
                    <a:pt x="2614" y="2542"/>
                    <a:pt x="2471" y="2578"/>
                    <a:pt x="2327" y="2614"/>
                  </a:cubicBezTo>
                  <a:cubicBezTo>
                    <a:pt x="2292" y="2614"/>
                    <a:pt x="2220" y="2614"/>
                    <a:pt x="2184" y="2650"/>
                  </a:cubicBezTo>
                  <a:lnTo>
                    <a:pt x="2041" y="2686"/>
                  </a:lnTo>
                  <a:lnTo>
                    <a:pt x="1647" y="2686"/>
                  </a:lnTo>
                  <a:lnTo>
                    <a:pt x="1504" y="2614"/>
                  </a:lnTo>
                  <a:cubicBezTo>
                    <a:pt x="1433" y="2614"/>
                    <a:pt x="1325" y="2578"/>
                    <a:pt x="1254" y="2542"/>
                  </a:cubicBezTo>
                  <a:cubicBezTo>
                    <a:pt x="1075" y="2435"/>
                    <a:pt x="1003" y="2363"/>
                    <a:pt x="931" y="2220"/>
                  </a:cubicBezTo>
                  <a:cubicBezTo>
                    <a:pt x="896" y="2005"/>
                    <a:pt x="931" y="1791"/>
                    <a:pt x="967" y="1576"/>
                  </a:cubicBezTo>
                  <a:cubicBezTo>
                    <a:pt x="1039" y="1325"/>
                    <a:pt x="1110" y="1075"/>
                    <a:pt x="1146" y="860"/>
                  </a:cubicBezTo>
                  <a:cubicBezTo>
                    <a:pt x="1254" y="466"/>
                    <a:pt x="1289" y="144"/>
                    <a:pt x="1218" y="108"/>
                  </a:cubicBezTo>
                  <a:cubicBezTo>
                    <a:pt x="1211" y="106"/>
                    <a:pt x="1204" y="105"/>
                    <a:pt x="1196" y="105"/>
                  </a:cubicBezTo>
                  <a:cubicBezTo>
                    <a:pt x="1087" y="105"/>
                    <a:pt x="916" y="346"/>
                    <a:pt x="681" y="681"/>
                  </a:cubicBezTo>
                  <a:cubicBezTo>
                    <a:pt x="538" y="860"/>
                    <a:pt x="395" y="1111"/>
                    <a:pt x="251" y="1325"/>
                  </a:cubicBezTo>
                  <a:cubicBezTo>
                    <a:pt x="72" y="1648"/>
                    <a:pt x="1" y="2005"/>
                    <a:pt x="1" y="2363"/>
                  </a:cubicBezTo>
                  <a:cubicBezTo>
                    <a:pt x="1" y="2471"/>
                    <a:pt x="1" y="2578"/>
                    <a:pt x="37" y="2686"/>
                  </a:cubicBezTo>
                  <a:cubicBezTo>
                    <a:pt x="72" y="2793"/>
                    <a:pt x="144" y="2900"/>
                    <a:pt x="180" y="3008"/>
                  </a:cubicBezTo>
                  <a:cubicBezTo>
                    <a:pt x="287" y="3151"/>
                    <a:pt x="430" y="3330"/>
                    <a:pt x="609" y="3437"/>
                  </a:cubicBezTo>
                  <a:cubicBezTo>
                    <a:pt x="717" y="3545"/>
                    <a:pt x="860" y="3652"/>
                    <a:pt x="1003" y="3724"/>
                  </a:cubicBezTo>
                  <a:lnTo>
                    <a:pt x="1218" y="3831"/>
                  </a:lnTo>
                  <a:lnTo>
                    <a:pt x="1468" y="3903"/>
                  </a:lnTo>
                  <a:cubicBezTo>
                    <a:pt x="1540" y="3903"/>
                    <a:pt x="1612" y="3938"/>
                    <a:pt x="1683" y="3938"/>
                  </a:cubicBezTo>
                  <a:lnTo>
                    <a:pt x="2220" y="3938"/>
                  </a:lnTo>
                  <a:lnTo>
                    <a:pt x="2471" y="3903"/>
                  </a:lnTo>
                  <a:lnTo>
                    <a:pt x="2542" y="3903"/>
                  </a:lnTo>
                  <a:lnTo>
                    <a:pt x="2721" y="3831"/>
                  </a:lnTo>
                  <a:cubicBezTo>
                    <a:pt x="2900" y="3759"/>
                    <a:pt x="3115" y="3652"/>
                    <a:pt x="3294" y="3545"/>
                  </a:cubicBezTo>
                  <a:cubicBezTo>
                    <a:pt x="3795" y="3222"/>
                    <a:pt x="4260" y="2829"/>
                    <a:pt x="4618" y="2363"/>
                  </a:cubicBezTo>
                  <a:cubicBezTo>
                    <a:pt x="5012" y="1898"/>
                    <a:pt x="5298" y="1361"/>
                    <a:pt x="5442" y="824"/>
                  </a:cubicBezTo>
                  <a:cubicBezTo>
                    <a:pt x="5585" y="359"/>
                    <a:pt x="5513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70"/>
            <p:cNvSpPr/>
            <p:nvPr/>
          </p:nvSpPr>
          <p:spPr>
            <a:xfrm>
              <a:off x="2922050" y="2233225"/>
              <a:ext cx="37625" cy="19725"/>
            </a:xfrm>
            <a:custGeom>
              <a:rect b="b" l="l" r="r" t="t"/>
              <a:pathLst>
                <a:path extrusionOk="0" h="789" w="1505">
                  <a:moveTo>
                    <a:pt x="717" y="1"/>
                  </a:moveTo>
                  <a:cubicBezTo>
                    <a:pt x="645" y="1"/>
                    <a:pt x="574" y="36"/>
                    <a:pt x="538" y="36"/>
                  </a:cubicBezTo>
                  <a:cubicBezTo>
                    <a:pt x="395" y="72"/>
                    <a:pt x="287" y="144"/>
                    <a:pt x="180" y="251"/>
                  </a:cubicBezTo>
                  <a:cubicBezTo>
                    <a:pt x="72" y="359"/>
                    <a:pt x="1" y="466"/>
                    <a:pt x="1" y="609"/>
                  </a:cubicBezTo>
                  <a:cubicBezTo>
                    <a:pt x="1" y="717"/>
                    <a:pt x="37" y="788"/>
                    <a:pt x="72" y="788"/>
                  </a:cubicBezTo>
                  <a:cubicBezTo>
                    <a:pt x="216" y="752"/>
                    <a:pt x="323" y="717"/>
                    <a:pt x="466" y="681"/>
                  </a:cubicBezTo>
                  <a:cubicBezTo>
                    <a:pt x="502" y="681"/>
                    <a:pt x="574" y="681"/>
                    <a:pt x="609" y="717"/>
                  </a:cubicBezTo>
                  <a:cubicBezTo>
                    <a:pt x="645" y="717"/>
                    <a:pt x="681" y="752"/>
                    <a:pt x="681" y="752"/>
                  </a:cubicBezTo>
                  <a:lnTo>
                    <a:pt x="788" y="681"/>
                  </a:lnTo>
                  <a:lnTo>
                    <a:pt x="1003" y="681"/>
                  </a:lnTo>
                  <a:cubicBezTo>
                    <a:pt x="1093" y="681"/>
                    <a:pt x="1191" y="690"/>
                    <a:pt x="1272" y="690"/>
                  </a:cubicBezTo>
                  <a:cubicBezTo>
                    <a:pt x="1352" y="690"/>
                    <a:pt x="1415" y="681"/>
                    <a:pt x="1433" y="645"/>
                  </a:cubicBezTo>
                  <a:cubicBezTo>
                    <a:pt x="1504" y="573"/>
                    <a:pt x="1361" y="359"/>
                    <a:pt x="1182" y="215"/>
                  </a:cubicBezTo>
                  <a:cubicBezTo>
                    <a:pt x="1075" y="144"/>
                    <a:pt x="967" y="108"/>
                    <a:pt x="896" y="36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70"/>
            <p:cNvSpPr/>
            <p:nvPr/>
          </p:nvSpPr>
          <p:spPr>
            <a:xfrm>
              <a:off x="2939950" y="2233225"/>
              <a:ext cx="484150" cy="198700"/>
            </a:xfrm>
            <a:custGeom>
              <a:rect b="b" l="l" r="r" t="t"/>
              <a:pathLst>
                <a:path extrusionOk="0" h="7948" w="19366">
                  <a:moveTo>
                    <a:pt x="18578" y="1"/>
                  </a:moveTo>
                  <a:cubicBezTo>
                    <a:pt x="18220" y="36"/>
                    <a:pt x="18077" y="251"/>
                    <a:pt x="18149" y="323"/>
                  </a:cubicBezTo>
                  <a:cubicBezTo>
                    <a:pt x="18185" y="394"/>
                    <a:pt x="18435" y="394"/>
                    <a:pt x="18543" y="502"/>
                  </a:cubicBezTo>
                  <a:cubicBezTo>
                    <a:pt x="18578" y="538"/>
                    <a:pt x="18614" y="573"/>
                    <a:pt x="18614" y="609"/>
                  </a:cubicBezTo>
                  <a:cubicBezTo>
                    <a:pt x="18543" y="645"/>
                    <a:pt x="18471" y="681"/>
                    <a:pt x="18399" y="717"/>
                  </a:cubicBezTo>
                  <a:cubicBezTo>
                    <a:pt x="17934" y="1003"/>
                    <a:pt x="17540" y="1325"/>
                    <a:pt x="17218" y="1719"/>
                  </a:cubicBezTo>
                  <a:cubicBezTo>
                    <a:pt x="16789" y="2291"/>
                    <a:pt x="16395" y="2864"/>
                    <a:pt x="16037" y="3508"/>
                  </a:cubicBezTo>
                  <a:cubicBezTo>
                    <a:pt x="15679" y="4224"/>
                    <a:pt x="15249" y="4869"/>
                    <a:pt x="14748" y="5513"/>
                  </a:cubicBezTo>
                  <a:cubicBezTo>
                    <a:pt x="14247" y="6086"/>
                    <a:pt x="13639" y="6551"/>
                    <a:pt x="12923" y="6873"/>
                  </a:cubicBezTo>
                  <a:cubicBezTo>
                    <a:pt x="12408" y="7131"/>
                    <a:pt x="11806" y="7272"/>
                    <a:pt x="11222" y="7272"/>
                  </a:cubicBezTo>
                  <a:cubicBezTo>
                    <a:pt x="11156" y="7272"/>
                    <a:pt x="11091" y="7271"/>
                    <a:pt x="11026" y="7267"/>
                  </a:cubicBezTo>
                  <a:cubicBezTo>
                    <a:pt x="10560" y="7231"/>
                    <a:pt x="10095" y="7160"/>
                    <a:pt x="9665" y="6981"/>
                  </a:cubicBezTo>
                  <a:lnTo>
                    <a:pt x="9093" y="6837"/>
                  </a:lnTo>
                  <a:cubicBezTo>
                    <a:pt x="9093" y="6837"/>
                    <a:pt x="8878" y="6802"/>
                    <a:pt x="8520" y="6730"/>
                  </a:cubicBezTo>
                  <a:cubicBezTo>
                    <a:pt x="8126" y="6623"/>
                    <a:pt x="7732" y="6587"/>
                    <a:pt x="7303" y="6551"/>
                  </a:cubicBezTo>
                  <a:cubicBezTo>
                    <a:pt x="7339" y="6479"/>
                    <a:pt x="7375" y="6372"/>
                    <a:pt x="7375" y="6265"/>
                  </a:cubicBezTo>
                  <a:cubicBezTo>
                    <a:pt x="7410" y="5978"/>
                    <a:pt x="7446" y="5692"/>
                    <a:pt x="7446" y="5692"/>
                  </a:cubicBezTo>
                  <a:cubicBezTo>
                    <a:pt x="7446" y="5692"/>
                    <a:pt x="7375" y="5441"/>
                    <a:pt x="7303" y="5155"/>
                  </a:cubicBezTo>
                  <a:cubicBezTo>
                    <a:pt x="7231" y="4904"/>
                    <a:pt x="7196" y="4618"/>
                    <a:pt x="7088" y="4582"/>
                  </a:cubicBezTo>
                  <a:cubicBezTo>
                    <a:pt x="6981" y="4582"/>
                    <a:pt x="6873" y="4869"/>
                    <a:pt x="6802" y="5155"/>
                  </a:cubicBezTo>
                  <a:cubicBezTo>
                    <a:pt x="6730" y="5477"/>
                    <a:pt x="6730" y="5764"/>
                    <a:pt x="6730" y="5764"/>
                  </a:cubicBezTo>
                  <a:cubicBezTo>
                    <a:pt x="6730" y="5764"/>
                    <a:pt x="6802" y="6014"/>
                    <a:pt x="6873" y="6300"/>
                  </a:cubicBezTo>
                  <a:cubicBezTo>
                    <a:pt x="6909" y="6408"/>
                    <a:pt x="6909" y="6479"/>
                    <a:pt x="6945" y="6551"/>
                  </a:cubicBezTo>
                  <a:lnTo>
                    <a:pt x="6480" y="6551"/>
                  </a:lnTo>
                  <a:cubicBezTo>
                    <a:pt x="6301" y="6587"/>
                    <a:pt x="6122" y="6587"/>
                    <a:pt x="5943" y="6623"/>
                  </a:cubicBezTo>
                  <a:cubicBezTo>
                    <a:pt x="5549" y="6694"/>
                    <a:pt x="5227" y="6766"/>
                    <a:pt x="4869" y="6802"/>
                  </a:cubicBezTo>
                  <a:cubicBezTo>
                    <a:pt x="4705" y="6825"/>
                    <a:pt x="4540" y="6836"/>
                    <a:pt x="4375" y="6836"/>
                  </a:cubicBezTo>
                  <a:cubicBezTo>
                    <a:pt x="3781" y="6836"/>
                    <a:pt x="3189" y="6688"/>
                    <a:pt x="2685" y="6408"/>
                  </a:cubicBezTo>
                  <a:cubicBezTo>
                    <a:pt x="2041" y="6014"/>
                    <a:pt x="1540" y="5441"/>
                    <a:pt x="1254" y="4726"/>
                  </a:cubicBezTo>
                  <a:cubicBezTo>
                    <a:pt x="967" y="4081"/>
                    <a:pt x="752" y="3437"/>
                    <a:pt x="574" y="2757"/>
                  </a:cubicBezTo>
                  <a:cubicBezTo>
                    <a:pt x="430" y="2148"/>
                    <a:pt x="323" y="1647"/>
                    <a:pt x="216" y="1325"/>
                  </a:cubicBezTo>
                  <a:cubicBezTo>
                    <a:pt x="108" y="967"/>
                    <a:pt x="37" y="788"/>
                    <a:pt x="1" y="788"/>
                  </a:cubicBezTo>
                  <a:cubicBezTo>
                    <a:pt x="1" y="967"/>
                    <a:pt x="1" y="1182"/>
                    <a:pt x="72" y="1361"/>
                  </a:cubicBezTo>
                  <a:cubicBezTo>
                    <a:pt x="108" y="1719"/>
                    <a:pt x="180" y="2220"/>
                    <a:pt x="287" y="2828"/>
                  </a:cubicBezTo>
                  <a:cubicBezTo>
                    <a:pt x="430" y="3508"/>
                    <a:pt x="609" y="4224"/>
                    <a:pt x="860" y="4869"/>
                  </a:cubicBezTo>
                  <a:cubicBezTo>
                    <a:pt x="1146" y="5692"/>
                    <a:pt x="1683" y="6408"/>
                    <a:pt x="2435" y="6873"/>
                  </a:cubicBezTo>
                  <a:cubicBezTo>
                    <a:pt x="3079" y="7241"/>
                    <a:pt x="3802" y="7425"/>
                    <a:pt x="4537" y="7425"/>
                  </a:cubicBezTo>
                  <a:cubicBezTo>
                    <a:pt x="4659" y="7425"/>
                    <a:pt x="4782" y="7420"/>
                    <a:pt x="4905" y="7410"/>
                  </a:cubicBezTo>
                  <a:cubicBezTo>
                    <a:pt x="5298" y="7374"/>
                    <a:pt x="5692" y="7303"/>
                    <a:pt x="6014" y="7267"/>
                  </a:cubicBezTo>
                  <a:cubicBezTo>
                    <a:pt x="6193" y="7231"/>
                    <a:pt x="6336" y="7231"/>
                    <a:pt x="6515" y="7195"/>
                  </a:cubicBezTo>
                  <a:lnTo>
                    <a:pt x="6945" y="7195"/>
                  </a:lnTo>
                  <a:cubicBezTo>
                    <a:pt x="7446" y="7231"/>
                    <a:pt x="7911" y="7303"/>
                    <a:pt x="8377" y="7410"/>
                  </a:cubicBezTo>
                  <a:cubicBezTo>
                    <a:pt x="8699" y="7482"/>
                    <a:pt x="8914" y="7517"/>
                    <a:pt x="8914" y="7517"/>
                  </a:cubicBezTo>
                  <a:lnTo>
                    <a:pt x="9451" y="7661"/>
                  </a:lnTo>
                  <a:cubicBezTo>
                    <a:pt x="9952" y="7840"/>
                    <a:pt x="10489" y="7911"/>
                    <a:pt x="10990" y="7947"/>
                  </a:cubicBezTo>
                  <a:cubicBezTo>
                    <a:pt x="11777" y="7947"/>
                    <a:pt x="12493" y="7768"/>
                    <a:pt x="13173" y="7410"/>
                  </a:cubicBezTo>
                  <a:cubicBezTo>
                    <a:pt x="13925" y="7016"/>
                    <a:pt x="14605" y="6479"/>
                    <a:pt x="15142" y="5799"/>
                  </a:cubicBezTo>
                  <a:cubicBezTo>
                    <a:pt x="15643" y="5155"/>
                    <a:pt x="16037" y="4439"/>
                    <a:pt x="16395" y="3687"/>
                  </a:cubicBezTo>
                  <a:cubicBezTo>
                    <a:pt x="16681" y="3079"/>
                    <a:pt x="17039" y="2470"/>
                    <a:pt x="17433" y="1898"/>
                  </a:cubicBezTo>
                  <a:cubicBezTo>
                    <a:pt x="17791" y="1432"/>
                    <a:pt x="18185" y="1039"/>
                    <a:pt x="18650" y="717"/>
                  </a:cubicBezTo>
                  <a:lnTo>
                    <a:pt x="18721" y="752"/>
                  </a:lnTo>
                  <a:cubicBezTo>
                    <a:pt x="18757" y="824"/>
                    <a:pt x="18829" y="860"/>
                    <a:pt x="18865" y="931"/>
                  </a:cubicBezTo>
                  <a:cubicBezTo>
                    <a:pt x="18972" y="1110"/>
                    <a:pt x="19008" y="1325"/>
                    <a:pt x="19115" y="1361"/>
                  </a:cubicBezTo>
                  <a:cubicBezTo>
                    <a:pt x="19223" y="1361"/>
                    <a:pt x="19366" y="1110"/>
                    <a:pt x="19366" y="860"/>
                  </a:cubicBezTo>
                  <a:cubicBezTo>
                    <a:pt x="19366" y="717"/>
                    <a:pt x="19330" y="573"/>
                    <a:pt x="19294" y="430"/>
                  </a:cubicBezTo>
                  <a:cubicBezTo>
                    <a:pt x="19258" y="394"/>
                    <a:pt x="19258" y="359"/>
                    <a:pt x="19223" y="323"/>
                  </a:cubicBezTo>
                  <a:lnTo>
                    <a:pt x="19187" y="251"/>
                  </a:lnTo>
                  <a:cubicBezTo>
                    <a:pt x="19151" y="215"/>
                    <a:pt x="19079" y="144"/>
                    <a:pt x="19044" y="108"/>
                  </a:cubicBezTo>
                  <a:cubicBezTo>
                    <a:pt x="18900" y="36"/>
                    <a:pt x="18721" y="1"/>
                    <a:pt x="1857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70"/>
            <p:cNvSpPr/>
            <p:nvPr/>
          </p:nvSpPr>
          <p:spPr>
            <a:xfrm>
              <a:off x="2969075" y="2219500"/>
              <a:ext cx="271550" cy="136350"/>
            </a:xfrm>
            <a:custGeom>
              <a:rect b="b" l="l" r="r" t="t"/>
              <a:pathLst>
                <a:path extrusionOk="0" h="5454" w="10862">
                  <a:moveTo>
                    <a:pt x="5475" y="1"/>
                  </a:moveTo>
                  <a:cubicBezTo>
                    <a:pt x="2674" y="1"/>
                    <a:pt x="0" y="1261"/>
                    <a:pt x="3024" y="3879"/>
                  </a:cubicBezTo>
                  <a:cubicBezTo>
                    <a:pt x="3811" y="4523"/>
                    <a:pt x="4706" y="5024"/>
                    <a:pt x="5673" y="5382"/>
                  </a:cubicBezTo>
                  <a:cubicBezTo>
                    <a:pt x="5816" y="5418"/>
                    <a:pt x="5923" y="5453"/>
                    <a:pt x="6066" y="5453"/>
                  </a:cubicBezTo>
                  <a:cubicBezTo>
                    <a:pt x="6675" y="5382"/>
                    <a:pt x="7462" y="4666"/>
                    <a:pt x="7892" y="4308"/>
                  </a:cubicBezTo>
                  <a:cubicBezTo>
                    <a:pt x="8321" y="3986"/>
                    <a:pt x="8715" y="3628"/>
                    <a:pt x="9073" y="3270"/>
                  </a:cubicBezTo>
                  <a:cubicBezTo>
                    <a:pt x="10861" y="1118"/>
                    <a:pt x="8112" y="1"/>
                    <a:pt x="5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70"/>
            <p:cNvSpPr/>
            <p:nvPr/>
          </p:nvSpPr>
          <p:spPr>
            <a:xfrm>
              <a:off x="3028550" y="2227075"/>
              <a:ext cx="166475" cy="55600"/>
            </a:xfrm>
            <a:custGeom>
              <a:rect b="b" l="l" r="r" t="t"/>
              <a:pathLst>
                <a:path extrusionOk="0" h="2224" w="6659">
                  <a:moveTo>
                    <a:pt x="3198" y="0"/>
                  </a:moveTo>
                  <a:cubicBezTo>
                    <a:pt x="1656" y="0"/>
                    <a:pt x="164" y="448"/>
                    <a:pt x="0" y="1356"/>
                  </a:cubicBezTo>
                  <a:cubicBezTo>
                    <a:pt x="573" y="1822"/>
                    <a:pt x="1754" y="2180"/>
                    <a:pt x="3150" y="2215"/>
                  </a:cubicBezTo>
                  <a:cubicBezTo>
                    <a:pt x="3276" y="2221"/>
                    <a:pt x="3400" y="2223"/>
                    <a:pt x="3523" y="2223"/>
                  </a:cubicBezTo>
                  <a:cubicBezTo>
                    <a:pt x="5077" y="2223"/>
                    <a:pt x="6360" y="1813"/>
                    <a:pt x="6658" y="1249"/>
                  </a:cubicBezTo>
                  <a:cubicBezTo>
                    <a:pt x="6235" y="421"/>
                    <a:pt x="4694" y="0"/>
                    <a:pt x="3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70"/>
            <p:cNvSpPr/>
            <p:nvPr/>
          </p:nvSpPr>
          <p:spPr>
            <a:xfrm>
              <a:off x="3012450" y="2257400"/>
              <a:ext cx="200475" cy="98450"/>
            </a:xfrm>
            <a:custGeom>
              <a:rect b="b" l="l" r="r" t="t"/>
              <a:pathLst>
                <a:path extrusionOk="0" h="3938" w="8019">
                  <a:moveTo>
                    <a:pt x="7803" y="0"/>
                  </a:moveTo>
                  <a:lnTo>
                    <a:pt x="7803" y="0"/>
                  </a:lnTo>
                  <a:cubicBezTo>
                    <a:pt x="7374" y="859"/>
                    <a:pt x="6443" y="2005"/>
                    <a:pt x="4188" y="2076"/>
                  </a:cubicBezTo>
                  <a:cubicBezTo>
                    <a:pt x="4137" y="2077"/>
                    <a:pt x="4086" y="2078"/>
                    <a:pt x="4034" y="2078"/>
                  </a:cubicBezTo>
                  <a:cubicBezTo>
                    <a:pt x="2551" y="2078"/>
                    <a:pt x="1142" y="1577"/>
                    <a:pt x="0" y="609"/>
                  </a:cubicBezTo>
                  <a:lnTo>
                    <a:pt x="0" y="609"/>
                  </a:lnTo>
                  <a:cubicBezTo>
                    <a:pt x="251" y="1289"/>
                    <a:pt x="716" y="1897"/>
                    <a:pt x="1289" y="2327"/>
                  </a:cubicBezTo>
                  <a:cubicBezTo>
                    <a:pt x="2076" y="3007"/>
                    <a:pt x="2971" y="3508"/>
                    <a:pt x="3938" y="3866"/>
                  </a:cubicBezTo>
                  <a:cubicBezTo>
                    <a:pt x="4081" y="3902"/>
                    <a:pt x="4188" y="3937"/>
                    <a:pt x="4331" y="3937"/>
                  </a:cubicBezTo>
                  <a:cubicBezTo>
                    <a:pt x="4940" y="3866"/>
                    <a:pt x="5727" y="3150"/>
                    <a:pt x="6157" y="2792"/>
                  </a:cubicBezTo>
                  <a:cubicBezTo>
                    <a:pt x="6586" y="2470"/>
                    <a:pt x="6980" y="2112"/>
                    <a:pt x="7302" y="1754"/>
                  </a:cubicBezTo>
                  <a:cubicBezTo>
                    <a:pt x="7875" y="1074"/>
                    <a:pt x="8018" y="465"/>
                    <a:pt x="7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70"/>
            <p:cNvSpPr/>
            <p:nvPr/>
          </p:nvSpPr>
          <p:spPr>
            <a:xfrm>
              <a:off x="3101025" y="2241275"/>
              <a:ext cx="53725" cy="26975"/>
            </a:xfrm>
            <a:custGeom>
              <a:rect b="b" l="l" r="r" t="t"/>
              <a:pathLst>
                <a:path extrusionOk="0" h="1079" w="2149">
                  <a:moveTo>
                    <a:pt x="1075" y="1"/>
                  </a:moveTo>
                  <a:cubicBezTo>
                    <a:pt x="502" y="1"/>
                    <a:pt x="1" y="216"/>
                    <a:pt x="1" y="502"/>
                  </a:cubicBezTo>
                  <a:cubicBezTo>
                    <a:pt x="1" y="788"/>
                    <a:pt x="466" y="1075"/>
                    <a:pt x="1039" y="1075"/>
                  </a:cubicBezTo>
                  <a:cubicBezTo>
                    <a:pt x="1076" y="1077"/>
                    <a:pt x="1112" y="1078"/>
                    <a:pt x="1148" y="1078"/>
                  </a:cubicBezTo>
                  <a:cubicBezTo>
                    <a:pt x="1674" y="1078"/>
                    <a:pt x="2113" y="841"/>
                    <a:pt x="2113" y="573"/>
                  </a:cubicBezTo>
                  <a:cubicBezTo>
                    <a:pt x="2149" y="287"/>
                    <a:pt x="1647" y="37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70"/>
            <p:cNvSpPr/>
            <p:nvPr/>
          </p:nvSpPr>
          <p:spPr>
            <a:xfrm>
              <a:off x="3190525" y="2346875"/>
              <a:ext cx="23300" cy="19050"/>
            </a:xfrm>
            <a:custGeom>
              <a:rect b="b" l="l" r="r" t="t"/>
              <a:pathLst>
                <a:path extrusionOk="0" h="762" w="932">
                  <a:moveTo>
                    <a:pt x="537" y="1"/>
                  </a:moveTo>
                  <a:cubicBezTo>
                    <a:pt x="179" y="1"/>
                    <a:pt x="0" y="394"/>
                    <a:pt x="251" y="645"/>
                  </a:cubicBezTo>
                  <a:cubicBezTo>
                    <a:pt x="332" y="725"/>
                    <a:pt x="431" y="762"/>
                    <a:pt x="528" y="762"/>
                  </a:cubicBezTo>
                  <a:cubicBezTo>
                    <a:pt x="733" y="762"/>
                    <a:pt x="931" y="601"/>
                    <a:pt x="931" y="358"/>
                  </a:cubicBezTo>
                  <a:cubicBezTo>
                    <a:pt x="931" y="144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70"/>
            <p:cNvSpPr/>
            <p:nvPr/>
          </p:nvSpPr>
          <p:spPr>
            <a:xfrm>
              <a:off x="3237950" y="2329875"/>
              <a:ext cx="7175" cy="7175"/>
            </a:xfrm>
            <a:custGeom>
              <a:rect b="b" l="l" r="r" t="t"/>
              <a:pathLst>
                <a:path extrusionOk="0" h="287" w="287">
                  <a:moveTo>
                    <a:pt x="144" y="0"/>
                  </a:moveTo>
                  <a:cubicBezTo>
                    <a:pt x="72" y="0"/>
                    <a:pt x="0" y="36"/>
                    <a:pt x="0" y="144"/>
                  </a:cubicBezTo>
                  <a:cubicBezTo>
                    <a:pt x="0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70"/>
            <p:cNvSpPr/>
            <p:nvPr/>
          </p:nvSpPr>
          <p:spPr>
            <a:xfrm>
              <a:off x="3242625" y="2368300"/>
              <a:ext cx="9675" cy="9975"/>
            </a:xfrm>
            <a:custGeom>
              <a:rect b="b" l="l" r="r" t="t"/>
              <a:pathLst>
                <a:path extrusionOk="0" h="399" w="387">
                  <a:moveTo>
                    <a:pt x="184" y="1"/>
                  </a:moveTo>
                  <a:cubicBezTo>
                    <a:pt x="0" y="1"/>
                    <a:pt x="0" y="398"/>
                    <a:pt x="184" y="398"/>
                  </a:cubicBezTo>
                  <a:cubicBezTo>
                    <a:pt x="192" y="398"/>
                    <a:pt x="199" y="398"/>
                    <a:pt x="207" y="396"/>
                  </a:cubicBezTo>
                  <a:cubicBezTo>
                    <a:pt x="315" y="396"/>
                    <a:pt x="386" y="289"/>
                    <a:pt x="386" y="182"/>
                  </a:cubicBezTo>
                  <a:cubicBezTo>
                    <a:pt x="386" y="74"/>
                    <a:pt x="315" y="3"/>
                    <a:pt x="207" y="3"/>
                  </a:cubicBezTo>
                  <a:cubicBezTo>
                    <a:pt x="199" y="1"/>
                    <a:pt x="192" y="1"/>
                    <a:pt x="18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70"/>
            <p:cNvSpPr/>
            <p:nvPr/>
          </p:nvSpPr>
          <p:spPr>
            <a:xfrm>
              <a:off x="2997300" y="2358500"/>
              <a:ext cx="16050" cy="11000"/>
            </a:xfrm>
            <a:custGeom>
              <a:rect b="b" l="l" r="r" t="t"/>
              <a:pathLst>
                <a:path extrusionOk="0" h="440" w="642">
                  <a:moveTo>
                    <a:pt x="356" y="1"/>
                  </a:moveTo>
                  <a:cubicBezTo>
                    <a:pt x="0" y="1"/>
                    <a:pt x="355" y="439"/>
                    <a:pt x="542" y="439"/>
                  </a:cubicBezTo>
                  <a:cubicBezTo>
                    <a:pt x="600" y="439"/>
                    <a:pt x="642" y="397"/>
                    <a:pt x="642" y="287"/>
                  </a:cubicBezTo>
                  <a:cubicBezTo>
                    <a:pt x="642" y="144"/>
                    <a:pt x="535" y="1"/>
                    <a:pt x="35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70"/>
            <p:cNvSpPr/>
            <p:nvPr/>
          </p:nvSpPr>
          <p:spPr>
            <a:xfrm>
              <a:off x="3021400" y="2339575"/>
              <a:ext cx="16125" cy="10750"/>
            </a:xfrm>
            <a:custGeom>
              <a:rect b="b" l="l" r="r" t="t"/>
              <a:pathLst>
                <a:path extrusionOk="0" h="430" w="645">
                  <a:moveTo>
                    <a:pt x="403" y="1"/>
                  </a:moveTo>
                  <a:cubicBezTo>
                    <a:pt x="388" y="1"/>
                    <a:pt x="373" y="2"/>
                    <a:pt x="358" y="6"/>
                  </a:cubicBezTo>
                  <a:cubicBezTo>
                    <a:pt x="0" y="6"/>
                    <a:pt x="362" y="430"/>
                    <a:pt x="549" y="430"/>
                  </a:cubicBezTo>
                  <a:cubicBezTo>
                    <a:pt x="604" y="430"/>
                    <a:pt x="644" y="392"/>
                    <a:pt x="644" y="293"/>
                  </a:cubicBezTo>
                  <a:cubicBezTo>
                    <a:pt x="644" y="132"/>
                    <a:pt x="530" y="1"/>
                    <a:pt x="40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70"/>
            <p:cNvSpPr/>
            <p:nvPr/>
          </p:nvSpPr>
          <p:spPr>
            <a:xfrm>
              <a:off x="3049125" y="2378200"/>
              <a:ext cx="7200" cy="7175"/>
            </a:xfrm>
            <a:custGeom>
              <a:rect b="b" l="l" r="r" t="t"/>
              <a:pathLst>
                <a:path extrusionOk="0" h="287" w="288">
                  <a:moveTo>
                    <a:pt x="144" y="0"/>
                  </a:moveTo>
                  <a:cubicBezTo>
                    <a:pt x="72" y="0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51" y="287"/>
                    <a:pt x="287" y="215"/>
                    <a:pt x="287" y="144"/>
                  </a:cubicBezTo>
                  <a:cubicBezTo>
                    <a:pt x="287" y="36"/>
                    <a:pt x="251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70"/>
            <p:cNvSpPr/>
            <p:nvPr/>
          </p:nvSpPr>
          <p:spPr>
            <a:xfrm>
              <a:off x="3027650" y="2405850"/>
              <a:ext cx="178100" cy="100575"/>
            </a:xfrm>
            <a:custGeom>
              <a:rect b="b" l="l" r="r" t="t"/>
              <a:pathLst>
                <a:path extrusionOk="0" h="4023" w="7124">
                  <a:moveTo>
                    <a:pt x="45" y="1"/>
                  </a:moveTo>
                  <a:cubicBezTo>
                    <a:pt x="41" y="1"/>
                    <a:pt x="39" y="2"/>
                    <a:pt x="36" y="4"/>
                  </a:cubicBezTo>
                  <a:cubicBezTo>
                    <a:pt x="1" y="4"/>
                    <a:pt x="36" y="290"/>
                    <a:pt x="180" y="684"/>
                  </a:cubicBezTo>
                  <a:cubicBezTo>
                    <a:pt x="359" y="1185"/>
                    <a:pt x="609" y="1651"/>
                    <a:pt x="931" y="2080"/>
                  </a:cubicBezTo>
                  <a:cubicBezTo>
                    <a:pt x="1218" y="2510"/>
                    <a:pt x="1611" y="2903"/>
                    <a:pt x="2041" y="3226"/>
                  </a:cubicBezTo>
                  <a:cubicBezTo>
                    <a:pt x="2184" y="3333"/>
                    <a:pt x="2327" y="3440"/>
                    <a:pt x="2471" y="3512"/>
                  </a:cubicBezTo>
                  <a:lnTo>
                    <a:pt x="2650" y="3619"/>
                  </a:lnTo>
                  <a:lnTo>
                    <a:pt x="2828" y="3691"/>
                  </a:lnTo>
                  <a:cubicBezTo>
                    <a:pt x="3007" y="3762"/>
                    <a:pt x="3186" y="3834"/>
                    <a:pt x="3365" y="3870"/>
                  </a:cubicBezTo>
                  <a:cubicBezTo>
                    <a:pt x="3778" y="3958"/>
                    <a:pt x="4214" y="4022"/>
                    <a:pt x="4655" y="4022"/>
                  </a:cubicBezTo>
                  <a:cubicBezTo>
                    <a:pt x="4750" y="4022"/>
                    <a:pt x="4845" y="4019"/>
                    <a:pt x="4940" y="4013"/>
                  </a:cubicBezTo>
                  <a:cubicBezTo>
                    <a:pt x="5477" y="3977"/>
                    <a:pt x="5978" y="3870"/>
                    <a:pt x="6480" y="3727"/>
                  </a:cubicBezTo>
                  <a:cubicBezTo>
                    <a:pt x="6873" y="3583"/>
                    <a:pt x="7124" y="3440"/>
                    <a:pt x="7124" y="3404"/>
                  </a:cubicBezTo>
                  <a:cubicBezTo>
                    <a:pt x="7113" y="3394"/>
                    <a:pt x="7084" y="3390"/>
                    <a:pt x="7038" y="3390"/>
                  </a:cubicBezTo>
                  <a:cubicBezTo>
                    <a:pt x="6926" y="3390"/>
                    <a:pt x="6712" y="3415"/>
                    <a:pt x="6408" y="3440"/>
                  </a:cubicBezTo>
                  <a:cubicBezTo>
                    <a:pt x="5943" y="3512"/>
                    <a:pt x="5442" y="3512"/>
                    <a:pt x="4940" y="3512"/>
                  </a:cubicBezTo>
                  <a:cubicBezTo>
                    <a:pt x="4475" y="3476"/>
                    <a:pt x="4010" y="3404"/>
                    <a:pt x="3544" y="3226"/>
                  </a:cubicBezTo>
                  <a:cubicBezTo>
                    <a:pt x="3401" y="3190"/>
                    <a:pt x="3258" y="3118"/>
                    <a:pt x="3079" y="3047"/>
                  </a:cubicBezTo>
                  <a:lnTo>
                    <a:pt x="2936" y="2975"/>
                  </a:lnTo>
                  <a:lnTo>
                    <a:pt x="2793" y="2903"/>
                  </a:lnTo>
                  <a:cubicBezTo>
                    <a:pt x="2650" y="2832"/>
                    <a:pt x="2506" y="2760"/>
                    <a:pt x="2363" y="2689"/>
                  </a:cubicBezTo>
                  <a:cubicBezTo>
                    <a:pt x="1969" y="2438"/>
                    <a:pt x="1611" y="2116"/>
                    <a:pt x="1289" y="1758"/>
                  </a:cubicBezTo>
                  <a:cubicBezTo>
                    <a:pt x="967" y="1400"/>
                    <a:pt x="681" y="970"/>
                    <a:pt x="394" y="577"/>
                  </a:cubicBezTo>
                  <a:cubicBezTo>
                    <a:pt x="227" y="242"/>
                    <a:pt x="91" y="1"/>
                    <a:pt x="45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70"/>
            <p:cNvSpPr/>
            <p:nvPr/>
          </p:nvSpPr>
          <p:spPr>
            <a:xfrm>
              <a:off x="3399925" y="1703475"/>
              <a:ext cx="401825" cy="357725"/>
            </a:xfrm>
            <a:custGeom>
              <a:rect b="b" l="l" r="r" t="t"/>
              <a:pathLst>
                <a:path extrusionOk="0" h="14309" w="16073">
                  <a:moveTo>
                    <a:pt x="2578" y="8877"/>
                  </a:moveTo>
                  <a:cubicBezTo>
                    <a:pt x="2774" y="9400"/>
                    <a:pt x="2969" y="9892"/>
                    <a:pt x="3193" y="10383"/>
                  </a:cubicBezTo>
                  <a:lnTo>
                    <a:pt x="3193" y="10383"/>
                  </a:lnTo>
                  <a:cubicBezTo>
                    <a:pt x="2931" y="9905"/>
                    <a:pt x="2720" y="9391"/>
                    <a:pt x="2578" y="887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03" y="788"/>
                    <a:pt x="1933" y="1718"/>
                    <a:pt x="2112" y="2792"/>
                  </a:cubicBezTo>
                  <a:lnTo>
                    <a:pt x="2184" y="2828"/>
                  </a:lnTo>
                  <a:cubicBezTo>
                    <a:pt x="2184" y="2900"/>
                    <a:pt x="2184" y="2935"/>
                    <a:pt x="2148" y="3007"/>
                  </a:cubicBezTo>
                  <a:cubicBezTo>
                    <a:pt x="2184" y="3329"/>
                    <a:pt x="2148" y="3651"/>
                    <a:pt x="2076" y="3938"/>
                  </a:cubicBezTo>
                  <a:cubicBezTo>
                    <a:pt x="2041" y="4009"/>
                    <a:pt x="2005" y="4081"/>
                    <a:pt x="1969" y="4117"/>
                  </a:cubicBezTo>
                  <a:cubicBezTo>
                    <a:pt x="1933" y="4618"/>
                    <a:pt x="1862" y="5155"/>
                    <a:pt x="1790" y="5656"/>
                  </a:cubicBezTo>
                  <a:cubicBezTo>
                    <a:pt x="1683" y="6765"/>
                    <a:pt x="1754" y="7875"/>
                    <a:pt x="1969" y="8985"/>
                  </a:cubicBezTo>
                  <a:cubicBezTo>
                    <a:pt x="2184" y="9951"/>
                    <a:pt x="2578" y="10882"/>
                    <a:pt x="3186" y="11669"/>
                  </a:cubicBezTo>
                  <a:cubicBezTo>
                    <a:pt x="3651" y="12206"/>
                    <a:pt x="4153" y="12671"/>
                    <a:pt x="4761" y="13065"/>
                  </a:cubicBezTo>
                  <a:cubicBezTo>
                    <a:pt x="4976" y="13208"/>
                    <a:pt x="5155" y="13280"/>
                    <a:pt x="5262" y="13352"/>
                  </a:cubicBezTo>
                  <a:lnTo>
                    <a:pt x="5441" y="13459"/>
                  </a:lnTo>
                  <a:cubicBezTo>
                    <a:pt x="5513" y="13495"/>
                    <a:pt x="5584" y="13531"/>
                    <a:pt x="5656" y="13531"/>
                  </a:cubicBezTo>
                  <a:lnTo>
                    <a:pt x="6085" y="13745"/>
                  </a:lnTo>
                  <a:cubicBezTo>
                    <a:pt x="6443" y="13924"/>
                    <a:pt x="6837" y="14067"/>
                    <a:pt x="7231" y="14175"/>
                  </a:cubicBezTo>
                  <a:cubicBezTo>
                    <a:pt x="7481" y="14211"/>
                    <a:pt x="7768" y="14246"/>
                    <a:pt x="8054" y="14246"/>
                  </a:cubicBezTo>
                  <a:lnTo>
                    <a:pt x="8197" y="14282"/>
                  </a:lnTo>
                  <a:cubicBezTo>
                    <a:pt x="8425" y="14299"/>
                    <a:pt x="8656" y="14308"/>
                    <a:pt x="8886" y="14308"/>
                  </a:cubicBezTo>
                  <a:cubicBezTo>
                    <a:pt x="9633" y="14308"/>
                    <a:pt x="10386" y="14215"/>
                    <a:pt x="11097" y="13996"/>
                  </a:cubicBezTo>
                  <a:cubicBezTo>
                    <a:pt x="12171" y="13638"/>
                    <a:pt x="13173" y="13137"/>
                    <a:pt x="14068" y="12457"/>
                  </a:cubicBezTo>
                  <a:cubicBezTo>
                    <a:pt x="14784" y="11920"/>
                    <a:pt x="15464" y="11311"/>
                    <a:pt x="16072" y="10631"/>
                  </a:cubicBezTo>
                  <a:cubicBezTo>
                    <a:pt x="14211" y="8949"/>
                    <a:pt x="12278" y="7410"/>
                    <a:pt x="10238" y="5978"/>
                  </a:cubicBezTo>
                  <a:cubicBezTo>
                    <a:pt x="7267" y="3759"/>
                    <a:pt x="3687" y="107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70"/>
            <p:cNvSpPr/>
            <p:nvPr/>
          </p:nvSpPr>
          <p:spPr>
            <a:xfrm>
              <a:off x="3384700" y="1558325"/>
              <a:ext cx="569500" cy="479450"/>
            </a:xfrm>
            <a:custGeom>
              <a:rect b="b" l="l" r="r" t="t"/>
              <a:pathLst>
                <a:path extrusionOk="0" h="19178" w="22780">
                  <a:moveTo>
                    <a:pt x="8982" y="1"/>
                  </a:moveTo>
                  <a:cubicBezTo>
                    <a:pt x="8393" y="1"/>
                    <a:pt x="7934" y="53"/>
                    <a:pt x="7661" y="151"/>
                  </a:cubicBezTo>
                  <a:cubicBezTo>
                    <a:pt x="5585" y="902"/>
                    <a:pt x="1" y="5162"/>
                    <a:pt x="323" y="5699"/>
                  </a:cubicBezTo>
                  <a:cubicBezTo>
                    <a:pt x="645" y="6236"/>
                    <a:pt x="4081" y="7739"/>
                    <a:pt x="4081" y="7739"/>
                  </a:cubicBezTo>
                  <a:cubicBezTo>
                    <a:pt x="3545" y="10352"/>
                    <a:pt x="3902" y="13073"/>
                    <a:pt x="5119" y="15435"/>
                  </a:cubicBezTo>
                  <a:cubicBezTo>
                    <a:pt x="6265" y="17654"/>
                    <a:pt x="7554" y="18800"/>
                    <a:pt x="9057" y="19086"/>
                  </a:cubicBezTo>
                  <a:cubicBezTo>
                    <a:pt x="9361" y="19148"/>
                    <a:pt x="9671" y="19178"/>
                    <a:pt x="9988" y="19178"/>
                  </a:cubicBezTo>
                  <a:cubicBezTo>
                    <a:pt x="11501" y="19178"/>
                    <a:pt x="13170" y="18499"/>
                    <a:pt x="15035" y="17404"/>
                  </a:cubicBezTo>
                  <a:cubicBezTo>
                    <a:pt x="17970" y="15793"/>
                    <a:pt x="20118" y="13073"/>
                    <a:pt x="20941" y="9851"/>
                  </a:cubicBezTo>
                  <a:cubicBezTo>
                    <a:pt x="22780" y="2402"/>
                    <a:pt x="12949" y="1"/>
                    <a:pt x="8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70"/>
            <p:cNvSpPr/>
            <p:nvPr/>
          </p:nvSpPr>
          <p:spPr>
            <a:xfrm>
              <a:off x="3383825" y="1559400"/>
              <a:ext cx="212100" cy="196900"/>
            </a:xfrm>
            <a:custGeom>
              <a:rect b="b" l="l" r="r" t="t"/>
              <a:pathLst>
                <a:path extrusionOk="0" h="7876" w="8484">
                  <a:moveTo>
                    <a:pt x="8483" y="0"/>
                  </a:moveTo>
                  <a:cubicBezTo>
                    <a:pt x="8197" y="0"/>
                    <a:pt x="7946" y="36"/>
                    <a:pt x="7696" y="108"/>
                  </a:cubicBezTo>
                  <a:cubicBezTo>
                    <a:pt x="5584" y="895"/>
                    <a:pt x="0" y="5119"/>
                    <a:pt x="322" y="5656"/>
                  </a:cubicBezTo>
                  <a:cubicBezTo>
                    <a:pt x="644" y="6193"/>
                    <a:pt x="4116" y="7660"/>
                    <a:pt x="4081" y="7732"/>
                  </a:cubicBezTo>
                  <a:cubicBezTo>
                    <a:pt x="4045" y="7768"/>
                    <a:pt x="4045" y="7803"/>
                    <a:pt x="4045" y="7875"/>
                  </a:cubicBezTo>
                  <a:cubicBezTo>
                    <a:pt x="5119" y="4403"/>
                    <a:pt x="7302" y="1611"/>
                    <a:pt x="8483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70"/>
            <p:cNvSpPr/>
            <p:nvPr/>
          </p:nvSpPr>
          <p:spPr>
            <a:xfrm>
              <a:off x="3383825" y="1558275"/>
              <a:ext cx="481450" cy="479500"/>
            </a:xfrm>
            <a:custGeom>
              <a:rect b="b" l="l" r="r" t="t"/>
              <a:pathLst>
                <a:path extrusionOk="0" h="19180" w="19258">
                  <a:moveTo>
                    <a:pt x="8953" y="0"/>
                  </a:moveTo>
                  <a:cubicBezTo>
                    <a:pt x="8521" y="0"/>
                    <a:pt x="8108" y="64"/>
                    <a:pt x="7696" y="153"/>
                  </a:cubicBezTo>
                  <a:cubicBezTo>
                    <a:pt x="5584" y="940"/>
                    <a:pt x="0" y="5164"/>
                    <a:pt x="322" y="5701"/>
                  </a:cubicBezTo>
                  <a:cubicBezTo>
                    <a:pt x="644" y="6238"/>
                    <a:pt x="4081" y="7777"/>
                    <a:pt x="4081" y="7777"/>
                  </a:cubicBezTo>
                  <a:cubicBezTo>
                    <a:pt x="3544" y="10354"/>
                    <a:pt x="3937" y="13075"/>
                    <a:pt x="5119" y="15473"/>
                  </a:cubicBezTo>
                  <a:cubicBezTo>
                    <a:pt x="6300" y="17656"/>
                    <a:pt x="7589" y="18802"/>
                    <a:pt x="9092" y="19088"/>
                  </a:cubicBezTo>
                  <a:cubicBezTo>
                    <a:pt x="9396" y="19150"/>
                    <a:pt x="9706" y="19180"/>
                    <a:pt x="10023" y="19180"/>
                  </a:cubicBezTo>
                  <a:cubicBezTo>
                    <a:pt x="11536" y="19180"/>
                    <a:pt x="13205" y="18501"/>
                    <a:pt x="15070" y="17406"/>
                  </a:cubicBezTo>
                  <a:cubicBezTo>
                    <a:pt x="16752" y="16475"/>
                    <a:pt x="18184" y="15186"/>
                    <a:pt x="19258" y="13611"/>
                  </a:cubicBezTo>
                  <a:lnTo>
                    <a:pt x="19258" y="13611"/>
                  </a:lnTo>
                  <a:cubicBezTo>
                    <a:pt x="17609" y="14835"/>
                    <a:pt x="15386" y="16078"/>
                    <a:pt x="13178" y="16078"/>
                  </a:cubicBezTo>
                  <a:cubicBezTo>
                    <a:pt x="12415" y="16078"/>
                    <a:pt x="11653" y="15930"/>
                    <a:pt x="10917" y="15580"/>
                  </a:cubicBezTo>
                  <a:cubicBezTo>
                    <a:pt x="6407" y="13361"/>
                    <a:pt x="8662" y="2336"/>
                    <a:pt x="9235" y="9"/>
                  </a:cubicBezTo>
                  <a:cubicBezTo>
                    <a:pt x="9140" y="3"/>
                    <a:pt x="9046" y="0"/>
                    <a:pt x="8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70"/>
            <p:cNvSpPr/>
            <p:nvPr/>
          </p:nvSpPr>
          <p:spPr>
            <a:xfrm>
              <a:off x="3472400" y="1612200"/>
              <a:ext cx="443000" cy="427000"/>
            </a:xfrm>
            <a:custGeom>
              <a:rect b="b" l="l" r="r" t="t"/>
              <a:pathLst>
                <a:path extrusionOk="0" h="17080" w="17720">
                  <a:moveTo>
                    <a:pt x="2757" y="0"/>
                  </a:moveTo>
                  <a:cubicBezTo>
                    <a:pt x="2614" y="215"/>
                    <a:pt x="2471" y="430"/>
                    <a:pt x="2399" y="680"/>
                  </a:cubicBezTo>
                  <a:cubicBezTo>
                    <a:pt x="2184" y="1110"/>
                    <a:pt x="1898" y="1754"/>
                    <a:pt x="1611" y="2506"/>
                  </a:cubicBezTo>
                  <a:cubicBezTo>
                    <a:pt x="824" y="4403"/>
                    <a:pt x="323" y="6407"/>
                    <a:pt x="108" y="8448"/>
                  </a:cubicBezTo>
                  <a:cubicBezTo>
                    <a:pt x="1" y="9557"/>
                    <a:pt x="37" y="10667"/>
                    <a:pt x="287" y="11741"/>
                  </a:cubicBezTo>
                  <a:cubicBezTo>
                    <a:pt x="466" y="12743"/>
                    <a:pt x="896" y="13638"/>
                    <a:pt x="1504" y="14425"/>
                  </a:cubicBezTo>
                  <a:cubicBezTo>
                    <a:pt x="1934" y="14998"/>
                    <a:pt x="2471" y="15463"/>
                    <a:pt x="3079" y="15857"/>
                  </a:cubicBezTo>
                  <a:cubicBezTo>
                    <a:pt x="3294" y="16000"/>
                    <a:pt x="3473" y="16072"/>
                    <a:pt x="3580" y="16144"/>
                  </a:cubicBezTo>
                  <a:lnTo>
                    <a:pt x="3759" y="16251"/>
                  </a:lnTo>
                  <a:cubicBezTo>
                    <a:pt x="3831" y="16287"/>
                    <a:pt x="3902" y="16287"/>
                    <a:pt x="3938" y="16322"/>
                  </a:cubicBezTo>
                  <a:cubicBezTo>
                    <a:pt x="4081" y="16394"/>
                    <a:pt x="4260" y="16466"/>
                    <a:pt x="4475" y="16573"/>
                  </a:cubicBezTo>
                  <a:cubicBezTo>
                    <a:pt x="5155" y="16824"/>
                    <a:pt x="5835" y="16967"/>
                    <a:pt x="6515" y="17038"/>
                  </a:cubicBezTo>
                  <a:cubicBezTo>
                    <a:pt x="6762" y="17066"/>
                    <a:pt x="7011" y="17079"/>
                    <a:pt x="7261" y="17079"/>
                  </a:cubicBezTo>
                  <a:cubicBezTo>
                    <a:pt x="7989" y="17079"/>
                    <a:pt x="8722" y="16965"/>
                    <a:pt x="9415" y="16752"/>
                  </a:cubicBezTo>
                  <a:cubicBezTo>
                    <a:pt x="10489" y="16430"/>
                    <a:pt x="11491" y="15929"/>
                    <a:pt x="12386" y="15249"/>
                  </a:cubicBezTo>
                  <a:cubicBezTo>
                    <a:pt x="13996" y="13996"/>
                    <a:pt x="15392" y="12457"/>
                    <a:pt x="16466" y="10703"/>
                  </a:cubicBezTo>
                  <a:cubicBezTo>
                    <a:pt x="16824" y="10130"/>
                    <a:pt x="17146" y="9557"/>
                    <a:pt x="17433" y="8949"/>
                  </a:cubicBezTo>
                  <a:cubicBezTo>
                    <a:pt x="17540" y="8734"/>
                    <a:pt x="17648" y="8519"/>
                    <a:pt x="17719" y="8269"/>
                  </a:cubicBezTo>
                  <a:cubicBezTo>
                    <a:pt x="17718" y="8268"/>
                    <a:pt x="17716" y="8268"/>
                    <a:pt x="17715" y="8268"/>
                  </a:cubicBezTo>
                  <a:cubicBezTo>
                    <a:pt x="17629" y="8268"/>
                    <a:pt x="17130" y="9224"/>
                    <a:pt x="16216" y="10560"/>
                  </a:cubicBezTo>
                  <a:cubicBezTo>
                    <a:pt x="15070" y="12206"/>
                    <a:pt x="13674" y="13638"/>
                    <a:pt x="12064" y="14819"/>
                  </a:cubicBezTo>
                  <a:cubicBezTo>
                    <a:pt x="11205" y="15428"/>
                    <a:pt x="10274" y="15857"/>
                    <a:pt x="9272" y="16144"/>
                  </a:cubicBezTo>
                  <a:cubicBezTo>
                    <a:pt x="8645" y="16319"/>
                    <a:pt x="8019" y="16407"/>
                    <a:pt x="7392" y="16407"/>
                  </a:cubicBezTo>
                  <a:cubicBezTo>
                    <a:pt x="7124" y="16407"/>
                    <a:pt x="6855" y="16391"/>
                    <a:pt x="6587" y="16358"/>
                  </a:cubicBezTo>
                  <a:cubicBezTo>
                    <a:pt x="5943" y="16251"/>
                    <a:pt x="5334" y="16108"/>
                    <a:pt x="4726" y="15857"/>
                  </a:cubicBezTo>
                  <a:cubicBezTo>
                    <a:pt x="4547" y="15786"/>
                    <a:pt x="4368" y="15678"/>
                    <a:pt x="4260" y="15642"/>
                  </a:cubicBezTo>
                  <a:cubicBezTo>
                    <a:pt x="4189" y="15607"/>
                    <a:pt x="4153" y="15607"/>
                    <a:pt x="4081" y="15571"/>
                  </a:cubicBezTo>
                  <a:lnTo>
                    <a:pt x="3902" y="15463"/>
                  </a:lnTo>
                  <a:cubicBezTo>
                    <a:pt x="3759" y="15392"/>
                    <a:pt x="3616" y="15320"/>
                    <a:pt x="3473" y="15213"/>
                  </a:cubicBezTo>
                  <a:cubicBezTo>
                    <a:pt x="2936" y="14891"/>
                    <a:pt x="2471" y="14497"/>
                    <a:pt x="2041" y="13996"/>
                  </a:cubicBezTo>
                  <a:cubicBezTo>
                    <a:pt x="1504" y="13280"/>
                    <a:pt x="1110" y="12492"/>
                    <a:pt x="896" y="11598"/>
                  </a:cubicBezTo>
                  <a:cubicBezTo>
                    <a:pt x="645" y="10595"/>
                    <a:pt x="573" y="9522"/>
                    <a:pt x="645" y="8483"/>
                  </a:cubicBezTo>
                  <a:cubicBezTo>
                    <a:pt x="824" y="6479"/>
                    <a:pt x="1218" y="4510"/>
                    <a:pt x="1862" y="2613"/>
                  </a:cubicBezTo>
                  <a:cubicBezTo>
                    <a:pt x="2399" y="1038"/>
                    <a:pt x="2829" y="36"/>
                    <a:pt x="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70"/>
            <p:cNvSpPr/>
            <p:nvPr/>
          </p:nvSpPr>
          <p:spPr>
            <a:xfrm>
              <a:off x="3639750" y="1606175"/>
              <a:ext cx="276525" cy="171600"/>
            </a:xfrm>
            <a:custGeom>
              <a:rect b="b" l="l" r="r" t="t"/>
              <a:pathLst>
                <a:path extrusionOk="0" h="6864" w="11061">
                  <a:moveTo>
                    <a:pt x="5715" y="0"/>
                  </a:moveTo>
                  <a:cubicBezTo>
                    <a:pt x="5027" y="0"/>
                    <a:pt x="4329" y="87"/>
                    <a:pt x="3651" y="277"/>
                  </a:cubicBezTo>
                  <a:cubicBezTo>
                    <a:pt x="2864" y="563"/>
                    <a:pt x="2005" y="706"/>
                    <a:pt x="1146" y="742"/>
                  </a:cubicBezTo>
                  <a:cubicBezTo>
                    <a:pt x="895" y="706"/>
                    <a:pt x="609" y="635"/>
                    <a:pt x="358" y="527"/>
                  </a:cubicBezTo>
                  <a:cubicBezTo>
                    <a:pt x="182" y="439"/>
                    <a:pt x="78" y="375"/>
                    <a:pt x="26" y="375"/>
                  </a:cubicBezTo>
                  <a:cubicBezTo>
                    <a:pt x="15" y="375"/>
                    <a:pt x="7" y="378"/>
                    <a:pt x="0" y="384"/>
                  </a:cubicBezTo>
                  <a:cubicBezTo>
                    <a:pt x="0" y="384"/>
                    <a:pt x="72" y="492"/>
                    <a:pt x="215" y="635"/>
                  </a:cubicBezTo>
                  <a:cubicBezTo>
                    <a:pt x="466" y="850"/>
                    <a:pt x="752" y="957"/>
                    <a:pt x="1074" y="1029"/>
                  </a:cubicBezTo>
                  <a:cubicBezTo>
                    <a:pt x="1274" y="1076"/>
                    <a:pt x="1492" y="1096"/>
                    <a:pt x="1721" y="1096"/>
                  </a:cubicBezTo>
                  <a:cubicBezTo>
                    <a:pt x="2354" y="1096"/>
                    <a:pt x="3076" y="945"/>
                    <a:pt x="3759" y="814"/>
                  </a:cubicBezTo>
                  <a:cubicBezTo>
                    <a:pt x="4273" y="702"/>
                    <a:pt x="4788" y="646"/>
                    <a:pt x="5311" y="646"/>
                  </a:cubicBezTo>
                  <a:cubicBezTo>
                    <a:pt x="5625" y="646"/>
                    <a:pt x="5942" y="666"/>
                    <a:pt x="6264" y="706"/>
                  </a:cubicBezTo>
                  <a:cubicBezTo>
                    <a:pt x="6515" y="742"/>
                    <a:pt x="6766" y="814"/>
                    <a:pt x="7016" y="921"/>
                  </a:cubicBezTo>
                  <a:lnTo>
                    <a:pt x="7302" y="1029"/>
                  </a:lnTo>
                  <a:lnTo>
                    <a:pt x="7589" y="1136"/>
                  </a:lnTo>
                  <a:cubicBezTo>
                    <a:pt x="7696" y="1172"/>
                    <a:pt x="7804" y="1243"/>
                    <a:pt x="7911" y="1279"/>
                  </a:cubicBezTo>
                  <a:cubicBezTo>
                    <a:pt x="8054" y="1351"/>
                    <a:pt x="8162" y="1458"/>
                    <a:pt x="8305" y="1530"/>
                  </a:cubicBezTo>
                  <a:cubicBezTo>
                    <a:pt x="8985" y="1995"/>
                    <a:pt x="9558" y="2604"/>
                    <a:pt x="9987" y="3319"/>
                  </a:cubicBezTo>
                  <a:cubicBezTo>
                    <a:pt x="10417" y="4035"/>
                    <a:pt x="10703" y="4859"/>
                    <a:pt x="10739" y="5682"/>
                  </a:cubicBezTo>
                  <a:cubicBezTo>
                    <a:pt x="10739" y="6076"/>
                    <a:pt x="10775" y="6469"/>
                    <a:pt x="10810" y="6863"/>
                  </a:cubicBezTo>
                  <a:cubicBezTo>
                    <a:pt x="10989" y="6505"/>
                    <a:pt x="11061" y="6076"/>
                    <a:pt x="11061" y="5682"/>
                  </a:cubicBezTo>
                  <a:cubicBezTo>
                    <a:pt x="11061" y="4751"/>
                    <a:pt x="10882" y="3856"/>
                    <a:pt x="10452" y="3033"/>
                  </a:cubicBezTo>
                  <a:cubicBezTo>
                    <a:pt x="10023" y="2210"/>
                    <a:pt x="9414" y="1494"/>
                    <a:pt x="8663" y="957"/>
                  </a:cubicBezTo>
                  <a:cubicBezTo>
                    <a:pt x="8520" y="850"/>
                    <a:pt x="8376" y="742"/>
                    <a:pt x="8233" y="671"/>
                  </a:cubicBezTo>
                  <a:cubicBezTo>
                    <a:pt x="8126" y="599"/>
                    <a:pt x="8018" y="527"/>
                    <a:pt x="7875" y="456"/>
                  </a:cubicBezTo>
                  <a:lnTo>
                    <a:pt x="7625" y="313"/>
                  </a:lnTo>
                  <a:lnTo>
                    <a:pt x="7267" y="205"/>
                  </a:lnTo>
                  <a:cubicBezTo>
                    <a:pt x="6980" y="134"/>
                    <a:pt x="6694" y="62"/>
                    <a:pt x="6372" y="26"/>
                  </a:cubicBezTo>
                  <a:cubicBezTo>
                    <a:pt x="6155" y="9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70"/>
            <p:cNvSpPr/>
            <p:nvPr/>
          </p:nvSpPr>
          <p:spPr>
            <a:xfrm>
              <a:off x="3439300" y="1550450"/>
              <a:ext cx="375875" cy="102025"/>
            </a:xfrm>
            <a:custGeom>
              <a:rect b="b" l="l" r="r" t="t"/>
              <a:pathLst>
                <a:path extrusionOk="0" h="4081" w="15035">
                  <a:moveTo>
                    <a:pt x="6873" y="0"/>
                  </a:moveTo>
                  <a:cubicBezTo>
                    <a:pt x="6730" y="36"/>
                    <a:pt x="6587" y="36"/>
                    <a:pt x="6443" y="72"/>
                  </a:cubicBezTo>
                  <a:cubicBezTo>
                    <a:pt x="6264" y="108"/>
                    <a:pt x="6050" y="143"/>
                    <a:pt x="5871" y="179"/>
                  </a:cubicBezTo>
                  <a:cubicBezTo>
                    <a:pt x="4940" y="430"/>
                    <a:pt x="4009" y="859"/>
                    <a:pt x="3186" y="1396"/>
                  </a:cubicBezTo>
                  <a:cubicBezTo>
                    <a:pt x="2399" y="1933"/>
                    <a:pt x="1611" y="2506"/>
                    <a:pt x="895" y="3150"/>
                  </a:cubicBezTo>
                  <a:cubicBezTo>
                    <a:pt x="573" y="3437"/>
                    <a:pt x="251" y="3723"/>
                    <a:pt x="0" y="4081"/>
                  </a:cubicBezTo>
                  <a:cubicBezTo>
                    <a:pt x="394" y="3902"/>
                    <a:pt x="788" y="3687"/>
                    <a:pt x="1110" y="3401"/>
                  </a:cubicBezTo>
                  <a:cubicBezTo>
                    <a:pt x="1897" y="2828"/>
                    <a:pt x="2685" y="2327"/>
                    <a:pt x="3508" y="1862"/>
                  </a:cubicBezTo>
                  <a:cubicBezTo>
                    <a:pt x="4296" y="1396"/>
                    <a:pt x="5155" y="1074"/>
                    <a:pt x="6085" y="859"/>
                  </a:cubicBezTo>
                  <a:cubicBezTo>
                    <a:pt x="6229" y="824"/>
                    <a:pt x="6408" y="788"/>
                    <a:pt x="6587" y="788"/>
                  </a:cubicBezTo>
                  <a:cubicBezTo>
                    <a:pt x="6694" y="752"/>
                    <a:pt x="6837" y="752"/>
                    <a:pt x="6945" y="752"/>
                  </a:cubicBezTo>
                  <a:lnTo>
                    <a:pt x="7625" y="752"/>
                  </a:lnTo>
                  <a:cubicBezTo>
                    <a:pt x="7839" y="752"/>
                    <a:pt x="8162" y="788"/>
                    <a:pt x="8519" y="824"/>
                  </a:cubicBezTo>
                  <a:cubicBezTo>
                    <a:pt x="9271" y="895"/>
                    <a:pt x="10309" y="1003"/>
                    <a:pt x="11311" y="1182"/>
                  </a:cubicBezTo>
                  <a:cubicBezTo>
                    <a:pt x="12242" y="1325"/>
                    <a:pt x="13137" y="1611"/>
                    <a:pt x="13996" y="1969"/>
                  </a:cubicBezTo>
                  <a:cubicBezTo>
                    <a:pt x="14175" y="2076"/>
                    <a:pt x="14318" y="2148"/>
                    <a:pt x="14461" y="2255"/>
                  </a:cubicBezTo>
                  <a:lnTo>
                    <a:pt x="14748" y="2470"/>
                  </a:lnTo>
                  <a:cubicBezTo>
                    <a:pt x="14891" y="2649"/>
                    <a:pt x="14998" y="2756"/>
                    <a:pt x="14998" y="2756"/>
                  </a:cubicBezTo>
                  <a:cubicBezTo>
                    <a:pt x="15034" y="2721"/>
                    <a:pt x="14998" y="2613"/>
                    <a:pt x="14855" y="2399"/>
                  </a:cubicBezTo>
                  <a:cubicBezTo>
                    <a:pt x="14819" y="2291"/>
                    <a:pt x="14712" y="2184"/>
                    <a:pt x="14605" y="2076"/>
                  </a:cubicBezTo>
                  <a:cubicBezTo>
                    <a:pt x="14461" y="1933"/>
                    <a:pt x="14318" y="1826"/>
                    <a:pt x="14139" y="1718"/>
                  </a:cubicBezTo>
                  <a:cubicBezTo>
                    <a:pt x="13316" y="1217"/>
                    <a:pt x="12385" y="859"/>
                    <a:pt x="11455" y="680"/>
                  </a:cubicBezTo>
                  <a:cubicBezTo>
                    <a:pt x="10417" y="394"/>
                    <a:pt x="9379" y="251"/>
                    <a:pt x="8591" y="143"/>
                  </a:cubicBezTo>
                  <a:cubicBezTo>
                    <a:pt x="8197" y="72"/>
                    <a:pt x="7911" y="36"/>
                    <a:pt x="7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70"/>
            <p:cNvSpPr/>
            <p:nvPr/>
          </p:nvSpPr>
          <p:spPr>
            <a:xfrm>
              <a:off x="2618700" y="2317350"/>
              <a:ext cx="272950" cy="243950"/>
            </a:xfrm>
            <a:custGeom>
              <a:rect b="b" l="l" r="r" t="t"/>
              <a:pathLst>
                <a:path extrusionOk="0" h="9758" w="10918">
                  <a:moveTo>
                    <a:pt x="1898" y="0"/>
                  </a:moveTo>
                  <a:cubicBezTo>
                    <a:pt x="1575" y="287"/>
                    <a:pt x="1253" y="609"/>
                    <a:pt x="1003" y="967"/>
                  </a:cubicBezTo>
                  <a:cubicBezTo>
                    <a:pt x="716" y="1325"/>
                    <a:pt x="466" y="1754"/>
                    <a:pt x="287" y="2148"/>
                  </a:cubicBezTo>
                  <a:cubicBezTo>
                    <a:pt x="36" y="2685"/>
                    <a:pt x="0" y="3258"/>
                    <a:pt x="144" y="3830"/>
                  </a:cubicBezTo>
                  <a:cubicBezTo>
                    <a:pt x="287" y="4367"/>
                    <a:pt x="537" y="4868"/>
                    <a:pt x="895" y="5298"/>
                  </a:cubicBezTo>
                  <a:cubicBezTo>
                    <a:pt x="1182" y="5656"/>
                    <a:pt x="1504" y="6014"/>
                    <a:pt x="1826" y="6336"/>
                  </a:cubicBezTo>
                  <a:cubicBezTo>
                    <a:pt x="2112" y="6587"/>
                    <a:pt x="2399" y="6837"/>
                    <a:pt x="2578" y="6980"/>
                  </a:cubicBezTo>
                  <a:lnTo>
                    <a:pt x="2828" y="7195"/>
                  </a:lnTo>
                  <a:lnTo>
                    <a:pt x="3150" y="7446"/>
                  </a:lnTo>
                  <a:lnTo>
                    <a:pt x="3473" y="7696"/>
                  </a:lnTo>
                  <a:lnTo>
                    <a:pt x="3938" y="7983"/>
                  </a:lnTo>
                  <a:cubicBezTo>
                    <a:pt x="4797" y="8519"/>
                    <a:pt x="5728" y="8913"/>
                    <a:pt x="6658" y="9200"/>
                  </a:cubicBezTo>
                  <a:lnTo>
                    <a:pt x="7446" y="9414"/>
                  </a:lnTo>
                  <a:cubicBezTo>
                    <a:pt x="7696" y="9486"/>
                    <a:pt x="7983" y="9522"/>
                    <a:pt x="8197" y="9557"/>
                  </a:cubicBezTo>
                  <a:cubicBezTo>
                    <a:pt x="8663" y="9665"/>
                    <a:pt x="9128" y="9701"/>
                    <a:pt x="9593" y="9736"/>
                  </a:cubicBezTo>
                  <a:cubicBezTo>
                    <a:pt x="9751" y="9750"/>
                    <a:pt x="9913" y="9758"/>
                    <a:pt x="10076" y="9758"/>
                  </a:cubicBezTo>
                  <a:cubicBezTo>
                    <a:pt x="10359" y="9758"/>
                    <a:pt x="10646" y="9733"/>
                    <a:pt x="10918" y="9665"/>
                  </a:cubicBezTo>
                  <a:cubicBezTo>
                    <a:pt x="10488" y="9557"/>
                    <a:pt x="10059" y="9486"/>
                    <a:pt x="9593" y="9450"/>
                  </a:cubicBezTo>
                  <a:cubicBezTo>
                    <a:pt x="9236" y="9343"/>
                    <a:pt x="8734" y="9307"/>
                    <a:pt x="8305" y="9164"/>
                  </a:cubicBezTo>
                  <a:cubicBezTo>
                    <a:pt x="8054" y="9092"/>
                    <a:pt x="7804" y="9056"/>
                    <a:pt x="7553" y="8949"/>
                  </a:cubicBezTo>
                  <a:lnTo>
                    <a:pt x="6837" y="8698"/>
                  </a:lnTo>
                  <a:cubicBezTo>
                    <a:pt x="5942" y="8376"/>
                    <a:pt x="5083" y="7947"/>
                    <a:pt x="4332" y="7410"/>
                  </a:cubicBezTo>
                  <a:lnTo>
                    <a:pt x="3866" y="7123"/>
                  </a:lnTo>
                  <a:lnTo>
                    <a:pt x="3544" y="6837"/>
                  </a:lnTo>
                  <a:lnTo>
                    <a:pt x="3294" y="6622"/>
                  </a:lnTo>
                  <a:lnTo>
                    <a:pt x="3007" y="6408"/>
                  </a:lnTo>
                  <a:cubicBezTo>
                    <a:pt x="2828" y="6264"/>
                    <a:pt x="2578" y="6050"/>
                    <a:pt x="2256" y="5799"/>
                  </a:cubicBezTo>
                  <a:cubicBezTo>
                    <a:pt x="1933" y="5548"/>
                    <a:pt x="1611" y="5226"/>
                    <a:pt x="1325" y="4904"/>
                  </a:cubicBezTo>
                  <a:cubicBezTo>
                    <a:pt x="1003" y="4546"/>
                    <a:pt x="752" y="4152"/>
                    <a:pt x="609" y="3687"/>
                  </a:cubicBezTo>
                  <a:cubicBezTo>
                    <a:pt x="466" y="3222"/>
                    <a:pt x="466" y="2757"/>
                    <a:pt x="645" y="2327"/>
                  </a:cubicBezTo>
                  <a:cubicBezTo>
                    <a:pt x="788" y="1897"/>
                    <a:pt x="1003" y="1504"/>
                    <a:pt x="1217" y="1146"/>
                  </a:cubicBezTo>
                  <a:cubicBezTo>
                    <a:pt x="1468" y="788"/>
                    <a:pt x="1719" y="394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9" name="Google Shape;4189;p70"/>
          <p:cNvSpPr txBox="1"/>
          <p:nvPr/>
        </p:nvSpPr>
        <p:spPr>
          <a:xfrm>
            <a:off x="4561575" y="1578450"/>
            <a:ext cx="351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-O projeto precisa ser entregue no final do semestre.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-O aplicativo deve se restringir às tecnologias básicas da Web no Frontend não necessitando Backend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-A equipe não pode terceirizar o desenvolvimento do trabalho.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3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71"/>
          <p:cNvSpPr txBox="1"/>
          <p:nvPr>
            <p:ph type="title"/>
          </p:nvPr>
        </p:nvSpPr>
        <p:spPr>
          <a:xfrm>
            <a:off x="714150" y="215900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DE INTERFACE</a:t>
            </a:r>
            <a:endParaRPr/>
          </a:p>
        </p:txBody>
      </p:sp>
      <p:pic>
        <p:nvPicPr>
          <p:cNvPr id="4195" name="Google Shape;419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75" y="751100"/>
            <a:ext cx="3002750" cy="42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6" name="Google Shape;419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125" y="741199"/>
            <a:ext cx="3002750" cy="429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0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p72"/>
          <p:cNvSpPr txBox="1"/>
          <p:nvPr>
            <p:ph type="title"/>
          </p:nvPr>
        </p:nvSpPr>
        <p:spPr>
          <a:xfrm>
            <a:off x="714150" y="227575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DE INTERFACE</a:t>
            </a:r>
            <a:endParaRPr/>
          </a:p>
        </p:txBody>
      </p:sp>
      <p:pic>
        <p:nvPicPr>
          <p:cNvPr id="4202" name="Google Shape;420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125" y="844425"/>
            <a:ext cx="2896692" cy="41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3" name="Google Shape;420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525" y="1657750"/>
            <a:ext cx="31813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7" name="Shape 4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" name="Google Shape;4208;p73"/>
          <p:cNvSpPr txBox="1"/>
          <p:nvPr>
            <p:ph type="title"/>
          </p:nvPr>
        </p:nvSpPr>
        <p:spPr>
          <a:xfrm>
            <a:off x="714150" y="204250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DE INTERFACE</a:t>
            </a:r>
            <a:endParaRPr/>
          </a:p>
        </p:txBody>
      </p:sp>
      <p:pic>
        <p:nvPicPr>
          <p:cNvPr id="4209" name="Google Shape;4209;p73"/>
          <p:cNvPicPr preferRelativeResize="0"/>
          <p:nvPr/>
        </p:nvPicPr>
        <p:blipFill rotWithShape="1">
          <a:blip r:embed="rId3">
            <a:alphaModFix/>
          </a:blip>
          <a:srcRect b="0" l="1039" r="0" t="0"/>
          <a:stretch/>
        </p:blipFill>
        <p:spPr>
          <a:xfrm>
            <a:off x="1182915" y="739450"/>
            <a:ext cx="2983935" cy="42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0" name="Google Shape;4210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175" y="739450"/>
            <a:ext cx="3080964" cy="42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4" name="Shape 4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Google Shape;4215;p74"/>
          <p:cNvSpPr txBox="1"/>
          <p:nvPr>
            <p:ph idx="2" type="title"/>
          </p:nvPr>
        </p:nvSpPr>
        <p:spPr>
          <a:xfrm>
            <a:off x="718850" y="3692623"/>
            <a:ext cx="3841200" cy="9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16" name="Google Shape;4216;p74"/>
          <p:cNvSpPr txBox="1"/>
          <p:nvPr>
            <p:ph type="title"/>
          </p:nvPr>
        </p:nvSpPr>
        <p:spPr>
          <a:xfrm>
            <a:off x="4572000" y="1077725"/>
            <a:ext cx="34314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Alguma pergunta?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7" name="Google Shape;4217;p74"/>
          <p:cNvSpPr txBox="1"/>
          <p:nvPr>
            <p:ph idx="1" type="subTitle"/>
          </p:nvPr>
        </p:nvSpPr>
        <p:spPr>
          <a:xfrm>
            <a:off x="4572000" y="1710433"/>
            <a:ext cx="34314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MEMBROS</a:t>
            </a:r>
            <a:endParaRPr/>
          </a:p>
        </p:txBody>
      </p:sp>
      <p:grpSp>
        <p:nvGrpSpPr>
          <p:cNvPr id="4218" name="Google Shape;4218;p74"/>
          <p:cNvGrpSpPr/>
          <p:nvPr/>
        </p:nvGrpSpPr>
        <p:grpSpPr>
          <a:xfrm>
            <a:off x="718861" y="76121"/>
            <a:ext cx="3768443" cy="3673604"/>
            <a:chOff x="2674688" y="62573"/>
            <a:chExt cx="3794626" cy="3699128"/>
          </a:xfrm>
        </p:grpSpPr>
        <p:sp>
          <p:nvSpPr>
            <p:cNvPr id="4219" name="Google Shape;4219;p74"/>
            <p:cNvSpPr/>
            <p:nvPr/>
          </p:nvSpPr>
          <p:spPr>
            <a:xfrm rot="-818683">
              <a:off x="2988276" y="393311"/>
              <a:ext cx="3167450" cy="3037652"/>
            </a:xfrm>
            <a:custGeom>
              <a:rect b="b" l="l" r="r" t="t"/>
              <a:pathLst>
                <a:path extrusionOk="0" h="3138" w="3268">
                  <a:moveTo>
                    <a:pt x="759" y="0"/>
                  </a:moveTo>
                  <a:cubicBezTo>
                    <a:pt x="594" y="0"/>
                    <a:pt x="431" y="75"/>
                    <a:pt x="310" y="235"/>
                  </a:cubicBezTo>
                  <a:cubicBezTo>
                    <a:pt x="175" y="448"/>
                    <a:pt x="88" y="680"/>
                    <a:pt x="78" y="931"/>
                  </a:cubicBezTo>
                  <a:cubicBezTo>
                    <a:pt x="1" y="1714"/>
                    <a:pt x="397" y="2487"/>
                    <a:pt x="948" y="3047"/>
                  </a:cubicBezTo>
                  <a:cubicBezTo>
                    <a:pt x="987" y="3086"/>
                    <a:pt x="1035" y="3115"/>
                    <a:pt x="1083" y="3134"/>
                  </a:cubicBezTo>
                  <a:cubicBezTo>
                    <a:pt x="1098" y="3137"/>
                    <a:pt x="1112" y="3138"/>
                    <a:pt x="1127" y="3138"/>
                  </a:cubicBezTo>
                  <a:cubicBezTo>
                    <a:pt x="1170" y="3138"/>
                    <a:pt x="1211" y="3127"/>
                    <a:pt x="1248" y="3105"/>
                  </a:cubicBezTo>
                  <a:cubicBezTo>
                    <a:pt x="2030" y="2796"/>
                    <a:pt x="2832" y="2332"/>
                    <a:pt x="3122" y="1549"/>
                  </a:cubicBezTo>
                  <a:cubicBezTo>
                    <a:pt x="3229" y="1259"/>
                    <a:pt x="3267" y="593"/>
                    <a:pt x="2871" y="496"/>
                  </a:cubicBezTo>
                  <a:cubicBezTo>
                    <a:pt x="2835" y="488"/>
                    <a:pt x="2798" y="485"/>
                    <a:pt x="2760" y="485"/>
                  </a:cubicBezTo>
                  <a:cubicBezTo>
                    <a:pt x="2328" y="485"/>
                    <a:pt x="1827" y="966"/>
                    <a:pt x="1605" y="1259"/>
                  </a:cubicBezTo>
                  <a:cubicBezTo>
                    <a:pt x="1576" y="912"/>
                    <a:pt x="1460" y="583"/>
                    <a:pt x="1277" y="283"/>
                  </a:cubicBezTo>
                  <a:cubicBezTo>
                    <a:pt x="1147" y="101"/>
                    <a:pt x="952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20" name="Google Shape;4220;p74"/>
            <p:cNvGrpSpPr/>
            <p:nvPr/>
          </p:nvGrpSpPr>
          <p:grpSpPr>
            <a:xfrm flipH="1">
              <a:off x="3668086" y="1320537"/>
              <a:ext cx="1608669" cy="2151649"/>
              <a:chOff x="1820625" y="237775"/>
              <a:chExt cx="3853100" cy="5153650"/>
            </a:xfrm>
          </p:grpSpPr>
          <p:sp>
            <p:nvSpPr>
              <p:cNvPr id="4221" name="Google Shape;4221;p74"/>
              <p:cNvSpPr/>
              <p:nvPr/>
            </p:nvSpPr>
            <p:spPr>
              <a:xfrm>
                <a:off x="2410750" y="3822350"/>
                <a:ext cx="813450" cy="1309425"/>
              </a:xfrm>
              <a:custGeom>
                <a:rect b="b" l="l" r="r" t="t"/>
                <a:pathLst>
                  <a:path extrusionOk="0" h="52377" w="32538">
                    <a:moveTo>
                      <a:pt x="17733" y="1"/>
                    </a:moveTo>
                    <a:cubicBezTo>
                      <a:pt x="8729" y="1"/>
                      <a:pt x="1" y="31056"/>
                      <a:pt x="1" y="31056"/>
                    </a:cubicBezTo>
                    <a:cubicBezTo>
                      <a:pt x="1" y="31056"/>
                      <a:pt x="2695" y="52376"/>
                      <a:pt x="13590" y="52376"/>
                    </a:cubicBezTo>
                    <a:cubicBezTo>
                      <a:pt x="14460" y="52376"/>
                      <a:pt x="15383" y="52240"/>
                      <a:pt x="16362" y="51946"/>
                    </a:cubicBezTo>
                    <a:cubicBezTo>
                      <a:pt x="24311" y="49450"/>
                      <a:pt x="32538" y="17283"/>
                      <a:pt x="22277" y="2956"/>
                    </a:cubicBezTo>
                    <a:cubicBezTo>
                      <a:pt x="20782" y="886"/>
                      <a:pt x="19254" y="1"/>
                      <a:pt x="177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2" name="Google Shape;4222;p74"/>
              <p:cNvSpPr/>
              <p:nvPr/>
            </p:nvSpPr>
            <p:spPr>
              <a:xfrm>
                <a:off x="2084925" y="4133225"/>
                <a:ext cx="864275" cy="990475"/>
              </a:xfrm>
              <a:custGeom>
                <a:rect b="b" l="l" r="r" t="t"/>
                <a:pathLst>
                  <a:path extrusionOk="0" h="39619" w="34571">
                    <a:moveTo>
                      <a:pt x="4511" y="0"/>
                    </a:moveTo>
                    <a:cubicBezTo>
                      <a:pt x="4269" y="0"/>
                      <a:pt x="4059" y="43"/>
                      <a:pt x="3883" y="134"/>
                    </a:cubicBezTo>
                    <a:cubicBezTo>
                      <a:pt x="0" y="1982"/>
                      <a:pt x="6009" y="17974"/>
                      <a:pt x="6009" y="17974"/>
                    </a:cubicBezTo>
                    <a:cubicBezTo>
                      <a:pt x="8821" y="25413"/>
                      <a:pt x="16976" y="39619"/>
                      <a:pt x="24006" y="39619"/>
                    </a:cubicBezTo>
                    <a:cubicBezTo>
                      <a:pt x="24139" y="39619"/>
                      <a:pt x="24271" y="39614"/>
                      <a:pt x="24403" y="39603"/>
                    </a:cubicBezTo>
                    <a:cubicBezTo>
                      <a:pt x="31428" y="38956"/>
                      <a:pt x="34571" y="35629"/>
                      <a:pt x="30966" y="26755"/>
                    </a:cubicBezTo>
                    <a:cubicBezTo>
                      <a:pt x="27441" y="18294"/>
                      <a:pt x="9460" y="0"/>
                      <a:pt x="45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74"/>
              <p:cNvSpPr/>
              <p:nvPr/>
            </p:nvSpPr>
            <p:spPr>
              <a:xfrm>
                <a:off x="2066425" y="4109975"/>
                <a:ext cx="901275" cy="1034800"/>
              </a:xfrm>
              <a:custGeom>
                <a:rect b="b" l="l" r="r" t="t"/>
                <a:pathLst>
                  <a:path extrusionOk="0" h="41392" w="36051">
                    <a:moveTo>
                      <a:pt x="4807" y="1"/>
                    </a:moveTo>
                    <a:cubicBezTo>
                      <a:pt x="4530" y="1"/>
                      <a:pt x="4253" y="47"/>
                      <a:pt x="3976" y="139"/>
                    </a:cubicBezTo>
                    <a:cubicBezTo>
                      <a:pt x="1" y="2173"/>
                      <a:pt x="6194" y="18811"/>
                      <a:pt x="6102" y="18811"/>
                    </a:cubicBezTo>
                    <a:cubicBezTo>
                      <a:pt x="9081" y="26575"/>
                      <a:pt x="17437" y="41391"/>
                      <a:pt x="24801" y="41391"/>
                    </a:cubicBezTo>
                    <a:cubicBezTo>
                      <a:pt x="24977" y="41391"/>
                      <a:pt x="25153" y="41383"/>
                      <a:pt x="25328" y="41365"/>
                    </a:cubicBezTo>
                    <a:cubicBezTo>
                      <a:pt x="32815" y="40718"/>
                      <a:pt x="36050" y="37298"/>
                      <a:pt x="32261" y="28055"/>
                    </a:cubicBezTo>
                    <a:cubicBezTo>
                      <a:pt x="31891" y="27038"/>
                      <a:pt x="31429" y="26114"/>
                      <a:pt x="30874" y="25189"/>
                    </a:cubicBezTo>
                    <a:cubicBezTo>
                      <a:pt x="30227" y="25374"/>
                      <a:pt x="29580" y="25559"/>
                      <a:pt x="28933" y="25651"/>
                    </a:cubicBezTo>
                    <a:cubicBezTo>
                      <a:pt x="28619" y="25706"/>
                      <a:pt x="28300" y="25733"/>
                      <a:pt x="27977" y="25733"/>
                    </a:cubicBezTo>
                    <a:cubicBezTo>
                      <a:pt x="20686" y="25733"/>
                      <a:pt x="11213" y="12200"/>
                      <a:pt x="7673" y="4854"/>
                    </a:cubicBezTo>
                    <a:cubicBezTo>
                      <a:pt x="7673" y="4854"/>
                      <a:pt x="6749" y="2820"/>
                      <a:pt x="5639" y="139"/>
                    </a:cubicBezTo>
                    <a:cubicBezTo>
                      <a:pt x="5362" y="47"/>
                      <a:pt x="5085" y="1"/>
                      <a:pt x="4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4" name="Google Shape;4224;p74"/>
              <p:cNvSpPr/>
              <p:nvPr/>
            </p:nvSpPr>
            <p:spPr>
              <a:xfrm>
                <a:off x="1820625" y="4094650"/>
                <a:ext cx="512950" cy="657775"/>
              </a:xfrm>
              <a:custGeom>
                <a:rect b="b" l="l" r="r" t="t"/>
                <a:pathLst>
                  <a:path extrusionOk="0" h="26311" w="20518">
                    <a:moveTo>
                      <a:pt x="14897" y="1"/>
                    </a:moveTo>
                    <a:cubicBezTo>
                      <a:pt x="8112" y="1"/>
                      <a:pt x="1" y="18414"/>
                      <a:pt x="10295" y="25155"/>
                    </a:cubicBezTo>
                    <a:cubicBezTo>
                      <a:pt x="11515" y="25961"/>
                      <a:pt x="12734" y="26310"/>
                      <a:pt x="13879" y="26310"/>
                    </a:cubicBezTo>
                    <a:cubicBezTo>
                      <a:pt x="17593" y="26310"/>
                      <a:pt x="20517" y="22636"/>
                      <a:pt x="20093" y="18962"/>
                    </a:cubicBezTo>
                    <a:cubicBezTo>
                      <a:pt x="19539" y="14063"/>
                      <a:pt x="18799" y="290"/>
                      <a:pt x="15194" y="13"/>
                    </a:cubicBezTo>
                    <a:cubicBezTo>
                      <a:pt x="15095" y="5"/>
                      <a:pt x="14996" y="1"/>
                      <a:pt x="148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5" name="Google Shape;4225;p74"/>
              <p:cNvSpPr/>
              <p:nvPr/>
            </p:nvSpPr>
            <p:spPr>
              <a:xfrm>
                <a:off x="1983250" y="4476250"/>
                <a:ext cx="76275" cy="244975"/>
              </a:xfrm>
              <a:custGeom>
                <a:rect b="b" l="l" r="r" t="t"/>
                <a:pathLst>
                  <a:path extrusionOk="0" h="9799" w="3051">
                    <a:moveTo>
                      <a:pt x="3051" y="1"/>
                    </a:moveTo>
                    <a:lnTo>
                      <a:pt x="3051" y="1"/>
                    </a:lnTo>
                    <a:cubicBezTo>
                      <a:pt x="2219" y="555"/>
                      <a:pt x="1479" y="1202"/>
                      <a:pt x="1017" y="2034"/>
                    </a:cubicBezTo>
                    <a:cubicBezTo>
                      <a:pt x="462" y="2959"/>
                      <a:pt x="93" y="3883"/>
                      <a:pt x="93" y="4992"/>
                    </a:cubicBezTo>
                    <a:cubicBezTo>
                      <a:pt x="0" y="6009"/>
                      <a:pt x="278" y="7026"/>
                      <a:pt x="832" y="7858"/>
                    </a:cubicBezTo>
                    <a:cubicBezTo>
                      <a:pt x="1387" y="8690"/>
                      <a:pt x="2126" y="9337"/>
                      <a:pt x="3051" y="9799"/>
                    </a:cubicBezTo>
                    <a:cubicBezTo>
                      <a:pt x="2311" y="9152"/>
                      <a:pt x="1756" y="8412"/>
                      <a:pt x="1294" y="7580"/>
                    </a:cubicBezTo>
                    <a:cubicBezTo>
                      <a:pt x="832" y="6748"/>
                      <a:pt x="647" y="5824"/>
                      <a:pt x="647" y="4992"/>
                    </a:cubicBezTo>
                    <a:cubicBezTo>
                      <a:pt x="832" y="3051"/>
                      <a:pt x="1664" y="1295"/>
                      <a:pt x="3051" y="1"/>
                    </a:cubicBezTo>
                    <a:close/>
                  </a:path>
                </a:pathLst>
              </a:custGeom>
              <a:solidFill>
                <a:srgbClr val="FF99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6" name="Google Shape;4226;p74"/>
              <p:cNvSpPr/>
              <p:nvPr/>
            </p:nvSpPr>
            <p:spPr>
              <a:xfrm>
                <a:off x="2082600" y="4487800"/>
                <a:ext cx="97100" cy="247300"/>
              </a:xfrm>
              <a:custGeom>
                <a:rect b="b" l="l" r="r" t="t"/>
                <a:pathLst>
                  <a:path extrusionOk="0" h="9892" w="3884">
                    <a:moveTo>
                      <a:pt x="3606" y="1"/>
                    </a:moveTo>
                    <a:lnTo>
                      <a:pt x="3606" y="1"/>
                    </a:lnTo>
                    <a:cubicBezTo>
                      <a:pt x="2682" y="555"/>
                      <a:pt x="1850" y="1203"/>
                      <a:pt x="1110" y="2034"/>
                    </a:cubicBezTo>
                    <a:cubicBezTo>
                      <a:pt x="463" y="2866"/>
                      <a:pt x="1" y="3976"/>
                      <a:pt x="1" y="5085"/>
                    </a:cubicBezTo>
                    <a:cubicBezTo>
                      <a:pt x="1" y="6194"/>
                      <a:pt x="463" y="7303"/>
                      <a:pt x="1203" y="8135"/>
                    </a:cubicBezTo>
                    <a:cubicBezTo>
                      <a:pt x="1942" y="8875"/>
                      <a:pt x="2866" y="9522"/>
                      <a:pt x="3883" y="9891"/>
                    </a:cubicBezTo>
                    <a:cubicBezTo>
                      <a:pt x="3051" y="9244"/>
                      <a:pt x="2312" y="8597"/>
                      <a:pt x="1665" y="7765"/>
                    </a:cubicBezTo>
                    <a:cubicBezTo>
                      <a:pt x="1018" y="7026"/>
                      <a:pt x="740" y="6009"/>
                      <a:pt x="740" y="5085"/>
                    </a:cubicBezTo>
                    <a:cubicBezTo>
                      <a:pt x="740" y="4068"/>
                      <a:pt x="1018" y="3144"/>
                      <a:pt x="1572" y="2312"/>
                    </a:cubicBezTo>
                    <a:cubicBezTo>
                      <a:pt x="2127" y="1480"/>
                      <a:pt x="2866" y="740"/>
                      <a:pt x="3606" y="1"/>
                    </a:cubicBezTo>
                    <a:close/>
                  </a:path>
                </a:pathLst>
              </a:custGeom>
              <a:solidFill>
                <a:srgbClr val="FF99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74"/>
              <p:cNvSpPr/>
              <p:nvPr/>
            </p:nvSpPr>
            <p:spPr>
              <a:xfrm>
                <a:off x="2186600" y="4432350"/>
                <a:ext cx="94775" cy="247275"/>
              </a:xfrm>
              <a:custGeom>
                <a:rect b="b" l="l" r="r" t="t"/>
                <a:pathLst>
                  <a:path extrusionOk="0" h="9891" w="3791">
                    <a:moveTo>
                      <a:pt x="3790" y="0"/>
                    </a:moveTo>
                    <a:lnTo>
                      <a:pt x="3790" y="0"/>
                    </a:lnTo>
                    <a:cubicBezTo>
                      <a:pt x="2866" y="463"/>
                      <a:pt x="1942" y="1110"/>
                      <a:pt x="1295" y="1942"/>
                    </a:cubicBezTo>
                    <a:cubicBezTo>
                      <a:pt x="555" y="2773"/>
                      <a:pt x="93" y="3790"/>
                      <a:pt x="0" y="4899"/>
                    </a:cubicBezTo>
                    <a:cubicBezTo>
                      <a:pt x="0" y="6101"/>
                      <a:pt x="370" y="7118"/>
                      <a:pt x="1202" y="8042"/>
                    </a:cubicBezTo>
                    <a:cubicBezTo>
                      <a:pt x="1849" y="8782"/>
                      <a:pt x="2774" y="9429"/>
                      <a:pt x="3790" y="9891"/>
                    </a:cubicBezTo>
                    <a:cubicBezTo>
                      <a:pt x="2958" y="9244"/>
                      <a:pt x="2219" y="8504"/>
                      <a:pt x="1664" y="7673"/>
                    </a:cubicBezTo>
                    <a:cubicBezTo>
                      <a:pt x="1110" y="6933"/>
                      <a:pt x="740" y="5916"/>
                      <a:pt x="740" y="4992"/>
                    </a:cubicBezTo>
                    <a:cubicBezTo>
                      <a:pt x="832" y="3975"/>
                      <a:pt x="1202" y="3051"/>
                      <a:pt x="1757" y="2311"/>
                    </a:cubicBezTo>
                    <a:cubicBezTo>
                      <a:pt x="2311" y="1479"/>
                      <a:pt x="3051" y="647"/>
                      <a:pt x="3790" y="0"/>
                    </a:cubicBezTo>
                    <a:close/>
                  </a:path>
                </a:pathLst>
              </a:custGeom>
              <a:solidFill>
                <a:srgbClr val="FF99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8" name="Google Shape;4228;p74"/>
              <p:cNvSpPr/>
              <p:nvPr/>
            </p:nvSpPr>
            <p:spPr>
              <a:xfrm>
                <a:off x="1934725" y="237775"/>
                <a:ext cx="3736700" cy="5153650"/>
              </a:xfrm>
              <a:custGeom>
                <a:rect b="b" l="l" r="r" t="t"/>
                <a:pathLst>
                  <a:path extrusionOk="0" h="206146" w="149468">
                    <a:moveTo>
                      <a:pt x="122430" y="1"/>
                    </a:moveTo>
                    <a:cubicBezTo>
                      <a:pt x="111286" y="1"/>
                      <a:pt x="91880" y="47710"/>
                      <a:pt x="91880" y="47710"/>
                    </a:cubicBezTo>
                    <a:cubicBezTo>
                      <a:pt x="86995" y="45446"/>
                      <a:pt x="81804" y="44710"/>
                      <a:pt x="77120" y="44710"/>
                    </a:cubicBezTo>
                    <a:cubicBezTo>
                      <a:pt x="68421" y="44710"/>
                      <a:pt x="61469" y="47248"/>
                      <a:pt x="61469" y="47248"/>
                    </a:cubicBezTo>
                    <a:cubicBezTo>
                      <a:pt x="53648" y="32111"/>
                      <a:pt x="34810" y="4427"/>
                      <a:pt x="22078" y="4427"/>
                    </a:cubicBezTo>
                    <a:cubicBezTo>
                      <a:pt x="20816" y="4427"/>
                      <a:pt x="19613" y="4699"/>
                      <a:pt x="18487" y="5283"/>
                    </a:cubicBezTo>
                    <a:cubicBezTo>
                      <a:pt x="0" y="14804"/>
                      <a:pt x="28008" y="71466"/>
                      <a:pt x="26344" y="72760"/>
                    </a:cubicBezTo>
                    <a:cubicBezTo>
                      <a:pt x="18395" y="78676"/>
                      <a:pt x="9706" y="103356"/>
                      <a:pt x="9059" y="108070"/>
                    </a:cubicBezTo>
                    <a:cubicBezTo>
                      <a:pt x="8816" y="109812"/>
                      <a:pt x="9815" y="110329"/>
                      <a:pt x="11171" y="110329"/>
                    </a:cubicBezTo>
                    <a:cubicBezTo>
                      <a:pt x="12908" y="110329"/>
                      <a:pt x="15230" y="109480"/>
                      <a:pt x="16269" y="109272"/>
                    </a:cubicBezTo>
                    <a:lnTo>
                      <a:pt x="16269" y="109272"/>
                    </a:lnTo>
                    <a:cubicBezTo>
                      <a:pt x="10260" y="114356"/>
                      <a:pt x="8689" y="117129"/>
                      <a:pt x="13773" y="124062"/>
                    </a:cubicBezTo>
                    <a:cubicBezTo>
                      <a:pt x="21075" y="134045"/>
                      <a:pt x="33739" y="134692"/>
                      <a:pt x="33739" y="134692"/>
                    </a:cubicBezTo>
                    <a:cubicBezTo>
                      <a:pt x="33739" y="134692"/>
                      <a:pt x="25050" y="144028"/>
                      <a:pt x="27084" y="148649"/>
                    </a:cubicBezTo>
                    <a:cubicBezTo>
                      <a:pt x="27630" y="149978"/>
                      <a:pt x="28346" y="150455"/>
                      <a:pt x="29092" y="150455"/>
                    </a:cubicBezTo>
                    <a:cubicBezTo>
                      <a:pt x="30994" y="150455"/>
                      <a:pt x="33092" y="147356"/>
                      <a:pt x="33092" y="147355"/>
                    </a:cubicBezTo>
                    <a:lnTo>
                      <a:pt x="33092" y="147355"/>
                    </a:lnTo>
                    <a:cubicBezTo>
                      <a:pt x="33092" y="147356"/>
                      <a:pt x="30411" y="160666"/>
                      <a:pt x="33092" y="169262"/>
                    </a:cubicBezTo>
                    <a:cubicBezTo>
                      <a:pt x="34478" y="174254"/>
                      <a:pt x="38638" y="178136"/>
                      <a:pt x="43722" y="179245"/>
                    </a:cubicBezTo>
                    <a:cubicBezTo>
                      <a:pt x="51762" y="197913"/>
                      <a:pt x="62129" y="200187"/>
                      <a:pt x="66703" y="200187"/>
                    </a:cubicBezTo>
                    <a:cubicBezTo>
                      <a:pt x="68177" y="200187"/>
                      <a:pt x="69049" y="199951"/>
                      <a:pt x="69049" y="199951"/>
                    </a:cubicBezTo>
                    <a:cubicBezTo>
                      <a:pt x="70755" y="204230"/>
                      <a:pt x="73575" y="206146"/>
                      <a:pt x="77198" y="206146"/>
                    </a:cubicBezTo>
                    <a:cubicBezTo>
                      <a:pt x="84767" y="206146"/>
                      <a:pt x="95843" y="197788"/>
                      <a:pt x="107594" y="185161"/>
                    </a:cubicBezTo>
                    <a:cubicBezTo>
                      <a:pt x="124879" y="166582"/>
                      <a:pt x="124233" y="157893"/>
                      <a:pt x="124233" y="157893"/>
                    </a:cubicBezTo>
                    <a:lnTo>
                      <a:pt x="124233" y="157893"/>
                    </a:lnTo>
                    <a:cubicBezTo>
                      <a:pt x="124233" y="157893"/>
                      <a:pt x="125602" y="159884"/>
                      <a:pt x="128646" y="159884"/>
                    </a:cubicBezTo>
                    <a:cubicBezTo>
                      <a:pt x="129312" y="159884"/>
                      <a:pt x="130058" y="159789"/>
                      <a:pt x="130888" y="159557"/>
                    </a:cubicBezTo>
                    <a:cubicBezTo>
                      <a:pt x="135510" y="158263"/>
                      <a:pt x="130888" y="143935"/>
                      <a:pt x="130888" y="143935"/>
                    </a:cubicBezTo>
                    <a:lnTo>
                      <a:pt x="130888" y="143935"/>
                    </a:lnTo>
                    <a:cubicBezTo>
                      <a:pt x="130888" y="143935"/>
                      <a:pt x="132090" y="144033"/>
                      <a:pt x="133755" y="144033"/>
                    </a:cubicBezTo>
                    <a:cubicBezTo>
                      <a:pt x="136372" y="144033"/>
                      <a:pt x="140131" y="143791"/>
                      <a:pt x="142165" y="142549"/>
                    </a:cubicBezTo>
                    <a:cubicBezTo>
                      <a:pt x="145493" y="140608"/>
                      <a:pt x="131535" y="127297"/>
                      <a:pt x="131535" y="127297"/>
                    </a:cubicBezTo>
                    <a:lnTo>
                      <a:pt x="138837" y="121289"/>
                    </a:lnTo>
                    <a:cubicBezTo>
                      <a:pt x="149467" y="109919"/>
                      <a:pt x="140871" y="104650"/>
                      <a:pt x="140871" y="104650"/>
                    </a:cubicBezTo>
                    <a:cubicBezTo>
                      <a:pt x="140871" y="104650"/>
                      <a:pt x="146232" y="104003"/>
                      <a:pt x="147526" y="100029"/>
                    </a:cubicBezTo>
                    <a:cubicBezTo>
                      <a:pt x="148820" y="96054"/>
                      <a:pt x="132182" y="73407"/>
                      <a:pt x="132182" y="73407"/>
                    </a:cubicBezTo>
                    <a:cubicBezTo>
                      <a:pt x="134863" y="58710"/>
                      <a:pt x="139854" y="7131"/>
                      <a:pt x="123863" y="291"/>
                    </a:cubicBezTo>
                    <a:cubicBezTo>
                      <a:pt x="123403" y="95"/>
                      <a:pt x="122925" y="1"/>
                      <a:pt x="122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74"/>
              <p:cNvSpPr/>
              <p:nvPr/>
            </p:nvSpPr>
            <p:spPr>
              <a:xfrm>
                <a:off x="2586375" y="2072950"/>
                <a:ext cx="3087350" cy="3318475"/>
              </a:xfrm>
              <a:custGeom>
                <a:rect b="b" l="l" r="r" t="t"/>
                <a:pathLst>
                  <a:path extrusionOk="0" h="132739" w="123494">
                    <a:moveTo>
                      <a:pt x="106116" y="0"/>
                    </a:moveTo>
                    <a:cubicBezTo>
                      <a:pt x="106117" y="2"/>
                      <a:pt x="116099" y="16362"/>
                      <a:pt x="115729" y="21168"/>
                    </a:cubicBezTo>
                    <a:cubicBezTo>
                      <a:pt x="115634" y="22812"/>
                      <a:pt x="114025" y="23353"/>
                      <a:pt x="111948" y="23353"/>
                    </a:cubicBezTo>
                    <a:cubicBezTo>
                      <a:pt x="107955" y="23353"/>
                      <a:pt x="102234" y="21353"/>
                      <a:pt x="102234" y="21353"/>
                    </a:cubicBezTo>
                    <a:lnTo>
                      <a:pt x="102234" y="21353"/>
                    </a:lnTo>
                    <a:cubicBezTo>
                      <a:pt x="102234" y="21353"/>
                      <a:pt x="109721" y="28840"/>
                      <a:pt x="108612" y="31613"/>
                    </a:cubicBezTo>
                    <a:cubicBezTo>
                      <a:pt x="108056" y="32939"/>
                      <a:pt x="105976" y="33295"/>
                      <a:pt x="103902" y="33295"/>
                    </a:cubicBezTo>
                    <a:cubicBezTo>
                      <a:pt x="101493" y="33295"/>
                      <a:pt x="99091" y="32815"/>
                      <a:pt x="99091" y="32815"/>
                    </a:cubicBezTo>
                    <a:lnTo>
                      <a:pt x="99091" y="32815"/>
                    </a:lnTo>
                    <a:cubicBezTo>
                      <a:pt x="100570" y="34941"/>
                      <a:pt x="100847" y="37714"/>
                      <a:pt x="99923" y="40117"/>
                    </a:cubicBezTo>
                    <a:cubicBezTo>
                      <a:pt x="98259" y="44092"/>
                      <a:pt x="89478" y="44092"/>
                      <a:pt x="89478" y="44092"/>
                    </a:cubicBezTo>
                    <a:cubicBezTo>
                      <a:pt x="89478" y="44092"/>
                      <a:pt x="91789" y="47974"/>
                      <a:pt x="89293" y="49823"/>
                    </a:cubicBezTo>
                    <a:cubicBezTo>
                      <a:pt x="88783" y="50182"/>
                      <a:pt x="88142" y="50324"/>
                      <a:pt x="87445" y="50324"/>
                    </a:cubicBezTo>
                    <a:cubicBezTo>
                      <a:pt x="84729" y="50324"/>
                      <a:pt x="81159" y="48159"/>
                      <a:pt x="81159" y="48159"/>
                    </a:cubicBezTo>
                    <a:lnTo>
                      <a:pt x="81159" y="48159"/>
                    </a:lnTo>
                    <a:lnTo>
                      <a:pt x="82360" y="54260"/>
                    </a:lnTo>
                    <a:cubicBezTo>
                      <a:pt x="82360" y="54260"/>
                      <a:pt x="73302" y="64150"/>
                      <a:pt x="66831" y="65075"/>
                    </a:cubicBezTo>
                    <a:cubicBezTo>
                      <a:pt x="65735" y="65224"/>
                      <a:pt x="64640" y="65300"/>
                      <a:pt x="63549" y="65300"/>
                    </a:cubicBezTo>
                    <a:cubicBezTo>
                      <a:pt x="60593" y="65300"/>
                      <a:pt x="57676" y="64744"/>
                      <a:pt x="54907" y="63596"/>
                    </a:cubicBezTo>
                    <a:lnTo>
                      <a:pt x="54722" y="65629"/>
                    </a:lnTo>
                    <a:cubicBezTo>
                      <a:pt x="58534" y="68264"/>
                      <a:pt x="62849" y="68911"/>
                      <a:pt x="66166" y="68911"/>
                    </a:cubicBezTo>
                    <a:cubicBezTo>
                      <a:pt x="69365" y="68911"/>
                      <a:pt x="71638" y="68310"/>
                      <a:pt x="71638" y="68310"/>
                    </a:cubicBezTo>
                    <a:lnTo>
                      <a:pt x="71638" y="68310"/>
                    </a:lnTo>
                    <a:cubicBezTo>
                      <a:pt x="71638" y="68310"/>
                      <a:pt x="71176" y="75058"/>
                      <a:pt x="65722" y="85040"/>
                    </a:cubicBezTo>
                    <a:cubicBezTo>
                      <a:pt x="60614" y="94319"/>
                      <a:pt x="49391" y="103363"/>
                      <a:pt x="42162" y="103363"/>
                    </a:cubicBezTo>
                    <a:cubicBezTo>
                      <a:pt x="41541" y="103363"/>
                      <a:pt x="40950" y="103297"/>
                      <a:pt x="40395" y="103158"/>
                    </a:cubicBezTo>
                    <a:cubicBezTo>
                      <a:pt x="33462" y="101494"/>
                      <a:pt x="34941" y="91419"/>
                      <a:pt x="34941" y="91418"/>
                    </a:cubicBezTo>
                    <a:lnTo>
                      <a:pt x="34941" y="91418"/>
                    </a:lnTo>
                    <a:cubicBezTo>
                      <a:pt x="33522" y="92790"/>
                      <a:pt x="32371" y="93297"/>
                      <a:pt x="31447" y="93297"/>
                    </a:cubicBezTo>
                    <a:cubicBezTo>
                      <a:pt x="28818" y="93297"/>
                      <a:pt x="28009" y="89201"/>
                      <a:pt x="28009" y="89200"/>
                    </a:cubicBezTo>
                    <a:lnTo>
                      <a:pt x="28009" y="89200"/>
                    </a:lnTo>
                    <a:cubicBezTo>
                      <a:pt x="27518" y="96184"/>
                      <a:pt x="30074" y="97362"/>
                      <a:pt x="31853" y="97362"/>
                    </a:cubicBezTo>
                    <a:cubicBezTo>
                      <a:pt x="32758" y="97362"/>
                      <a:pt x="33462" y="97057"/>
                      <a:pt x="33462" y="97057"/>
                    </a:cubicBezTo>
                    <a:lnTo>
                      <a:pt x="33462" y="97057"/>
                    </a:lnTo>
                    <a:cubicBezTo>
                      <a:pt x="33462" y="97057"/>
                      <a:pt x="38853" y="113903"/>
                      <a:pt x="33260" y="113903"/>
                    </a:cubicBezTo>
                    <a:cubicBezTo>
                      <a:pt x="32639" y="113903"/>
                      <a:pt x="31882" y="113695"/>
                      <a:pt x="30966" y="113233"/>
                    </a:cubicBezTo>
                    <a:cubicBezTo>
                      <a:pt x="21815" y="108611"/>
                      <a:pt x="17286" y="88276"/>
                      <a:pt x="17286" y="88276"/>
                    </a:cubicBezTo>
                    <a:cubicBezTo>
                      <a:pt x="17286" y="88276"/>
                      <a:pt x="14935" y="93845"/>
                      <a:pt x="12358" y="93845"/>
                    </a:cubicBezTo>
                    <a:cubicBezTo>
                      <a:pt x="11786" y="93845"/>
                      <a:pt x="11202" y="93570"/>
                      <a:pt x="10631" y="92897"/>
                    </a:cubicBezTo>
                    <a:cubicBezTo>
                      <a:pt x="7488" y="89200"/>
                      <a:pt x="9984" y="66739"/>
                      <a:pt x="9984" y="66738"/>
                    </a:cubicBezTo>
                    <a:lnTo>
                      <a:pt x="9984" y="66738"/>
                    </a:lnTo>
                    <a:cubicBezTo>
                      <a:pt x="9983" y="66739"/>
                      <a:pt x="7479" y="69744"/>
                      <a:pt x="5493" y="69744"/>
                    </a:cubicBezTo>
                    <a:cubicBezTo>
                      <a:pt x="4782" y="69744"/>
                      <a:pt x="4137" y="69358"/>
                      <a:pt x="3698" y="68310"/>
                    </a:cubicBezTo>
                    <a:cubicBezTo>
                      <a:pt x="3421" y="67570"/>
                      <a:pt x="3513" y="66831"/>
                      <a:pt x="3791" y="66184"/>
                    </a:cubicBezTo>
                    <a:lnTo>
                      <a:pt x="3791" y="66184"/>
                    </a:lnTo>
                    <a:cubicBezTo>
                      <a:pt x="1757" y="69142"/>
                      <a:pt x="1" y="72839"/>
                      <a:pt x="1018" y="75242"/>
                    </a:cubicBezTo>
                    <a:cubicBezTo>
                      <a:pt x="1564" y="76571"/>
                      <a:pt x="2280" y="77048"/>
                      <a:pt x="3026" y="77048"/>
                    </a:cubicBezTo>
                    <a:cubicBezTo>
                      <a:pt x="4928" y="77048"/>
                      <a:pt x="7026" y="73949"/>
                      <a:pt x="7026" y="73948"/>
                    </a:cubicBezTo>
                    <a:lnTo>
                      <a:pt x="7026" y="73948"/>
                    </a:lnTo>
                    <a:cubicBezTo>
                      <a:pt x="7026" y="73949"/>
                      <a:pt x="4345" y="87259"/>
                      <a:pt x="7026" y="95855"/>
                    </a:cubicBezTo>
                    <a:cubicBezTo>
                      <a:pt x="8412" y="100847"/>
                      <a:pt x="12572" y="104729"/>
                      <a:pt x="17656" y="105838"/>
                    </a:cubicBezTo>
                    <a:cubicBezTo>
                      <a:pt x="25696" y="124506"/>
                      <a:pt x="36063" y="126780"/>
                      <a:pt x="40637" y="126780"/>
                    </a:cubicBezTo>
                    <a:cubicBezTo>
                      <a:pt x="42111" y="126780"/>
                      <a:pt x="42983" y="126544"/>
                      <a:pt x="42983" y="126544"/>
                    </a:cubicBezTo>
                    <a:cubicBezTo>
                      <a:pt x="44689" y="130823"/>
                      <a:pt x="47518" y="132739"/>
                      <a:pt x="51152" y="132739"/>
                    </a:cubicBezTo>
                    <a:cubicBezTo>
                      <a:pt x="58742" y="132739"/>
                      <a:pt x="69839" y="124381"/>
                      <a:pt x="81528" y="111754"/>
                    </a:cubicBezTo>
                    <a:cubicBezTo>
                      <a:pt x="98905" y="93175"/>
                      <a:pt x="98167" y="84487"/>
                      <a:pt x="98167" y="84486"/>
                    </a:cubicBezTo>
                    <a:lnTo>
                      <a:pt x="98167" y="84486"/>
                    </a:lnTo>
                    <a:cubicBezTo>
                      <a:pt x="98167" y="84486"/>
                      <a:pt x="99536" y="86477"/>
                      <a:pt x="102580" y="86477"/>
                    </a:cubicBezTo>
                    <a:cubicBezTo>
                      <a:pt x="103246" y="86477"/>
                      <a:pt x="103992" y="86382"/>
                      <a:pt x="104822" y="86150"/>
                    </a:cubicBezTo>
                    <a:cubicBezTo>
                      <a:pt x="109444" y="84856"/>
                      <a:pt x="104822" y="70528"/>
                      <a:pt x="104822" y="70528"/>
                    </a:cubicBezTo>
                    <a:lnTo>
                      <a:pt x="104822" y="70528"/>
                    </a:lnTo>
                    <a:cubicBezTo>
                      <a:pt x="104822" y="70528"/>
                      <a:pt x="106038" y="70626"/>
                      <a:pt x="107720" y="70626"/>
                    </a:cubicBezTo>
                    <a:cubicBezTo>
                      <a:pt x="110364" y="70626"/>
                      <a:pt x="114158" y="70384"/>
                      <a:pt x="116191" y="69142"/>
                    </a:cubicBezTo>
                    <a:cubicBezTo>
                      <a:pt x="119519" y="67201"/>
                      <a:pt x="105561" y="53890"/>
                      <a:pt x="105561" y="53890"/>
                    </a:cubicBezTo>
                    <a:lnTo>
                      <a:pt x="112864" y="47882"/>
                    </a:lnTo>
                    <a:cubicBezTo>
                      <a:pt x="123494" y="36512"/>
                      <a:pt x="114805" y="31243"/>
                      <a:pt x="114805" y="31243"/>
                    </a:cubicBezTo>
                    <a:cubicBezTo>
                      <a:pt x="114805" y="31243"/>
                      <a:pt x="120259" y="30596"/>
                      <a:pt x="121553" y="26622"/>
                    </a:cubicBezTo>
                    <a:cubicBezTo>
                      <a:pt x="122754" y="22647"/>
                      <a:pt x="106118" y="3"/>
                      <a:pt x="106116" y="0"/>
                    </a:cubicBezTo>
                    <a:close/>
                  </a:path>
                </a:pathLst>
              </a:custGeom>
              <a:solidFill>
                <a:schemeClr val="accent3">
                  <a:alpha val="55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0" name="Google Shape;4230;p74"/>
              <p:cNvSpPr/>
              <p:nvPr/>
            </p:nvSpPr>
            <p:spPr>
              <a:xfrm>
                <a:off x="2149625" y="2775450"/>
                <a:ext cx="1042225" cy="845950"/>
              </a:xfrm>
              <a:custGeom>
                <a:rect b="b" l="l" r="r" t="t"/>
                <a:pathLst>
                  <a:path extrusionOk="0" h="33838" w="41689">
                    <a:moveTo>
                      <a:pt x="2219" y="1"/>
                    </a:moveTo>
                    <a:cubicBezTo>
                      <a:pt x="1479" y="2127"/>
                      <a:pt x="832" y="4253"/>
                      <a:pt x="463" y="6471"/>
                    </a:cubicBezTo>
                    <a:cubicBezTo>
                      <a:pt x="176" y="8233"/>
                      <a:pt x="1197" y="8760"/>
                      <a:pt x="2576" y="8760"/>
                    </a:cubicBezTo>
                    <a:cubicBezTo>
                      <a:pt x="4308" y="8760"/>
                      <a:pt x="6603" y="7930"/>
                      <a:pt x="7580" y="7673"/>
                    </a:cubicBezTo>
                    <a:lnTo>
                      <a:pt x="7580" y="7673"/>
                    </a:lnTo>
                    <a:cubicBezTo>
                      <a:pt x="1572" y="12757"/>
                      <a:pt x="1" y="15530"/>
                      <a:pt x="5084" y="22462"/>
                    </a:cubicBezTo>
                    <a:cubicBezTo>
                      <a:pt x="11647" y="31336"/>
                      <a:pt x="27454" y="33554"/>
                      <a:pt x="29765" y="33739"/>
                    </a:cubicBezTo>
                    <a:cubicBezTo>
                      <a:pt x="30302" y="33807"/>
                      <a:pt x="30841" y="33837"/>
                      <a:pt x="31376" y="33837"/>
                    </a:cubicBezTo>
                    <a:cubicBezTo>
                      <a:pt x="36723" y="33837"/>
                      <a:pt x="41689" y="30781"/>
                      <a:pt x="41689" y="30781"/>
                    </a:cubicBezTo>
                    <a:cubicBezTo>
                      <a:pt x="41689" y="30781"/>
                      <a:pt x="21723" y="28840"/>
                      <a:pt x="13219" y="20151"/>
                    </a:cubicBezTo>
                    <a:cubicBezTo>
                      <a:pt x="6656" y="13404"/>
                      <a:pt x="16916" y="11185"/>
                      <a:pt x="16916" y="11185"/>
                    </a:cubicBezTo>
                    <a:lnTo>
                      <a:pt x="16916" y="11185"/>
                    </a:lnTo>
                    <a:cubicBezTo>
                      <a:pt x="16916" y="11185"/>
                      <a:pt x="12370" y="11529"/>
                      <a:pt x="9050" y="11529"/>
                    </a:cubicBezTo>
                    <a:cubicBezTo>
                      <a:pt x="7205" y="11529"/>
                      <a:pt x="5738" y="11423"/>
                      <a:pt x="5639" y="11093"/>
                    </a:cubicBezTo>
                    <a:cubicBezTo>
                      <a:pt x="5362" y="10168"/>
                      <a:pt x="9891" y="7580"/>
                      <a:pt x="12757" y="6656"/>
                    </a:cubicBezTo>
                    <a:cubicBezTo>
                      <a:pt x="15530" y="5732"/>
                      <a:pt x="18395" y="1849"/>
                      <a:pt x="18395" y="1849"/>
                    </a:cubicBezTo>
                    <a:lnTo>
                      <a:pt x="18395" y="1849"/>
                    </a:lnTo>
                    <a:cubicBezTo>
                      <a:pt x="15644" y="2318"/>
                      <a:pt x="12819" y="2563"/>
                      <a:pt x="9990" y="2563"/>
                    </a:cubicBezTo>
                    <a:cubicBezTo>
                      <a:pt x="8351" y="2563"/>
                      <a:pt x="6712" y="2481"/>
                      <a:pt x="5084" y="2311"/>
                    </a:cubicBezTo>
                    <a:cubicBezTo>
                      <a:pt x="3790" y="2219"/>
                      <a:pt x="2681" y="1295"/>
                      <a:pt x="2219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1" name="Google Shape;4231;p74"/>
              <p:cNvSpPr/>
              <p:nvPr/>
            </p:nvSpPr>
            <p:spPr>
              <a:xfrm>
                <a:off x="2692675" y="3741400"/>
                <a:ext cx="305075" cy="961775"/>
              </a:xfrm>
              <a:custGeom>
                <a:rect b="b" l="l" r="r" t="t"/>
                <a:pathLst>
                  <a:path extrusionOk="0" h="38471" w="12203">
                    <a:moveTo>
                      <a:pt x="5639" y="0"/>
                    </a:moveTo>
                    <a:cubicBezTo>
                      <a:pt x="4807" y="832"/>
                      <a:pt x="4160" y="1849"/>
                      <a:pt x="3698" y="2958"/>
                    </a:cubicBezTo>
                    <a:cubicBezTo>
                      <a:pt x="2681" y="5269"/>
                      <a:pt x="1849" y="7765"/>
                      <a:pt x="1295" y="10261"/>
                    </a:cubicBezTo>
                    <a:cubicBezTo>
                      <a:pt x="648" y="12756"/>
                      <a:pt x="278" y="15345"/>
                      <a:pt x="93" y="17933"/>
                    </a:cubicBezTo>
                    <a:cubicBezTo>
                      <a:pt x="1" y="20059"/>
                      <a:pt x="1" y="21445"/>
                      <a:pt x="1" y="21445"/>
                    </a:cubicBezTo>
                    <a:cubicBezTo>
                      <a:pt x="1" y="21445"/>
                      <a:pt x="93" y="22832"/>
                      <a:pt x="370" y="24958"/>
                    </a:cubicBezTo>
                    <a:cubicBezTo>
                      <a:pt x="740" y="27638"/>
                      <a:pt x="1572" y="30134"/>
                      <a:pt x="2866" y="32445"/>
                    </a:cubicBezTo>
                    <a:cubicBezTo>
                      <a:pt x="4160" y="34848"/>
                      <a:pt x="6194" y="36697"/>
                      <a:pt x="8690" y="37714"/>
                    </a:cubicBezTo>
                    <a:cubicBezTo>
                      <a:pt x="9577" y="38198"/>
                      <a:pt x="10606" y="38471"/>
                      <a:pt x="11652" y="38471"/>
                    </a:cubicBezTo>
                    <a:cubicBezTo>
                      <a:pt x="11804" y="38471"/>
                      <a:pt x="11957" y="38465"/>
                      <a:pt x="12110" y="38453"/>
                    </a:cubicBezTo>
                    <a:cubicBezTo>
                      <a:pt x="12202" y="38268"/>
                      <a:pt x="10816" y="38084"/>
                      <a:pt x="8967" y="37067"/>
                    </a:cubicBezTo>
                    <a:cubicBezTo>
                      <a:pt x="6841" y="35958"/>
                      <a:pt x="5085" y="34109"/>
                      <a:pt x="4068" y="31798"/>
                    </a:cubicBezTo>
                    <a:cubicBezTo>
                      <a:pt x="3051" y="29580"/>
                      <a:pt x="2404" y="27176"/>
                      <a:pt x="2127" y="24773"/>
                    </a:cubicBezTo>
                    <a:cubicBezTo>
                      <a:pt x="1942" y="22739"/>
                      <a:pt x="1942" y="21353"/>
                      <a:pt x="1942" y="21353"/>
                    </a:cubicBezTo>
                    <a:cubicBezTo>
                      <a:pt x="1942" y="21353"/>
                      <a:pt x="1849" y="20059"/>
                      <a:pt x="1849" y="17933"/>
                    </a:cubicBezTo>
                    <a:cubicBezTo>
                      <a:pt x="1942" y="15437"/>
                      <a:pt x="2219" y="13034"/>
                      <a:pt x="2589" y="10538"/>
                    </a:cubicBezTo>
                    <a:cubicBezTo>
                      <a:pt x="3051" y="8042"/>
                      <a:pt x="3606" y="5639"/>
                      <a:pt x="4438" y="3236"/>
                    </a:cubicBezTo>
                    <a:cubicBezTo>
                      <a:pt x="5085" y="1294"/>
                      <a:pt x="5732" y="93"/>
                      <a:pt x="56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2" name="Google Shape;4232;p74"/>
              <p:cNvSpPr/>
              <p:nvPr/>
            </p:nvSpPr>
            <p:spPr>
              <a:xfrm>
                <a:off x="2972300" y="4483175"/>
                <a:ext cx="947475" cy="769550"/>
              </a:xfrm>
              <a:custGeom>
                <a:rect b="b" l="l" r="r" t="t"/>
                <a:pathLst>
                  <a:path extrusionOk="0" h="30782" w="37899">
                    <a:moveTo>
                      <a:pt x="370" y="1"/>
                    </a:moveTo>
                    <a:cubicBezTo>
                      <a:pt x="0" y="1480"/>
                      <a:pt x="0" y="2959"/>
                      <a:pt x="278" y="4438"/>
                    </a:cubicBezTo>
                    <a:cubicBezTo>
                      <a:pt x="832" y="7581"/>
                      <a:pt x="1849" y="10723"/>
                      <a:pt x="3420" y="13589"/>
                    </a:cubicBezTo>
                    <a:cubicBezTo>
                      <a:pt x="4992" y="16454"/>
                      <a:pt x="6841" y="19135"/>
                      <a:pt x="8967" y="21631"/>
                    </a:cubicBezTo>
                    <a:cubicBezTo>
                      <a:pt x="10630" y="23572"/>
                      <a:pt x="11924" y="24866"/>
                      <a:pt x="11924" y="24866"/>
                    </a:cubicBezTo>
                    <a:lnTo>
                      <a:pt x="12849" y="25698"/>
                    </a:lnTo>
                    <a:cubicBezTo>
                      <a:pt x="13219" y="25883"/>
                      <a:pt x="13588" y="26253"/>
                      <a:pt x="14050" y="26530"/>
                    </a:cubicBezTo>
                    <a:cubicBezTo>
                      <a:pt x="14420" y="26900"/>
                      <a:pt x="14882" y="27269"/>
                      <a:pt x="15529" y="27639"/>
                    </a:cubicBezTo>
                    <a:cubicBezTo>
                      <a:pt x="16084" y="28101"/>
                      <a:pt x="16731" y="28471"/>
                      <a:pt x="17378" y="28841"/>
                    </a:cubicBezTo>
                    <a:lnTo>
                      <a:pt x="18395" y="29395"/>
                    </a:lnTo>
                    <a:lnTo>
                      <a:pt x="19597" y="29857"/>
                    </a:lnTo>
                    <a:cubicBezTo>
                      <a:pt x="21260" y="30505"/>
                      <a:pt x="23017" y="30782"/>
                      <a:pt x="24865" y="30782"/>
                    </a:cubicBezTo>
                    <a:cubicBezTo>
                      <a:pt x="25790" y="30782"/>
                      <a:pt x="26622" y="30782"/>
                      <a:pt x="27546" y="30597"/>
                    </a:cubicBezTo>
                    <a:cubicBezTo>
                      <a:pt x="28378" y="30412"/>
                      <a:pt x="29302" y="30227"/>
                      <a:pt x="30042" y="29950"/>
                    </a:cubicBezTo>
                    <a:cubicBezTo>
                      <a:pt x="30781" y="29673"/>
                      <a:pt x="31613" y="29395"/>
                      <a:pt x="32353" y="29118"/>
                    </a:cubicBezTo>
                    <a:cubicBezTo>
                      <a:pt x="33000" y="28841"/>
                      <a:pt x="33647" y="28471"/>
                      <a:pt x="34201" y="28194"/>
                    </a:cubicBezTo>
                    <a:lnTo>
                      <a:pt x="35773" y="27269"/>
                    </a:lnTo>
                    <a:lnTo>
                      <a:pt x="36974" y="26530"/>
                    </a:lnTo>
                    <a:cubicBezTo>
                      <a:pt x="37621" y="26068"/>
                      <a:pt x="37899" y="25790"/>
                      <a:pt x="37899" y="25790"/>
                    </a:cubicBezTo>
                    <a:cubicBezTo>
                      <a:pt x="37899" y="25774"/>
                      <a:pt x="37887" y="25766"/>
                      <a:pt x="37863" y="25766"/>
                    </a:cubicBezTo>
                    <a:cubicBezTo>
                      <a:pt x="37753" y="25766"/>
                      <a:pt x="37382" y="25932"/>
                      <a:pt x="36697" y="26160"/>
                    </a:cubicBezTo>
                    <a:lnTo>
                      <a:pt x="35495" y="26807"/>
                    </a:lnTo>
                    <a:lnTo>
                      <a:pt x="33832" y="27454"/>
                    </a:lnTo>
                    <a:cubicBezTo>
                      <a:pt x="33277" y="27731"/>
                      <a:pt x="32630" y="28009"/>
                      <a:pt x="31890" y="28286"/>
                    </a:cubicBezTo>
                    <a:cubicBezTo>
                      <a:pt x="31243" y="28563"/>
                      <a:pt x="30504" y="28748"/>
                      <a:pt x="29764" y="28933"/>
                    </a:cubicBezTo>
                    <a:cubicBezTo>
                      <a:pt x="28932" y="29210"/>
                      <a:pt x="28101" y="29210"/>
                      <a:pt x="27361" y="29395"/>
                    </a:cubicBezTo>
                    <a:cubicBezTo>
                      <a:pt x="26529" y="29488"/>
                      <a:pt x="25697" y="29488"/>
                      <a:pt x="24865" y="29488"/>
                    </a:cubicBezTo>
                    <a:cubicBezTo>
                      <a:pt x="21815" y="29210"/>
                      <a:pt x="18857" y="28101"/>
                      <a:pt x="16454" y="26253"/>
                    </a:cubicBezTo>
                    <a:cubicBezTo>
                      <a:pt x="15992" y="25883"/>
                      <a:pt x="15529" y="25513"/>
                      <a:pt x="15067" y="25143"/>
                    </a:cubicBezTo>
                    <a:cubicBezTo>
                      <a:pt x="14698" y="24866"/>
                      <a:pt x="14328" y="24496"/>
                      <a:pt x="14050" y="24311"/>
                    </a:cubicBezTo>
                    <a:cubicBezTo>
                      <a:pt x="13496" y="23757"/>
                      <a:pt x="13219" y="23479"/>
                      <a:pt x="13219" y="23479"/>
                    </a:cubicBezTo>
                    <a:cubicBezTo>
                      <a:pt x="13219" y="23479"/>
                      <a:pt x="11924" y="22370"/>
                      <a:pt x="10261" y="20429"/>
                    </a:cubicBezTo>
                    <a:cubicBezTo>
                      <a:pt x="8042" y="18118"/>
                      <a:pt x="6193" y="15622"/>
                      <a:pt x="4622" y="12942"/>
                    </a:cubicBezTo>
                    <a:cubicBezTo>
                      <a:pt x="2958" y="10261"/>
                      <a:pt x="1757" y="7303"/>
                      <a:pt x="1017" y="4253"/>
                    </a:cubicBezTo>
                    <a:cubicBezTo>
                      <a:pt x="370" y="1757"/>
                      <a:pt x="555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3" name="Google Shape;4233;p74"/>
              <p:cNvSpPr/>
              <p:nvPr/>
            </p:nvSpPr>
            <p:spPr>
              <a:xfrm>
                <a:off x="3270475" y="4069500"/>
                <a:ext cx="476000" cy="587025"/>
              </a:xfrm>
              <a:custGeom>
                <a:rect b="b" l="l" r="r" t="t"/>
                <a:pathLst>
                  <a:path extrusionOk="0" h="23481" w="19040">
                    <a:moveTo>
                      <a:pt x="2577" y="1"/>
                    </a:moveTo>
                    <a:cubicBezTo>
                      <a:pt x="2263" y="1"/>
                      <a:pt x="0" y="4583"/>
                      <a:pt x="275" y="9800"/>
                    </a:cubicBezTo>
                    <a:cubicBezTo>
                      <a:pt x="275" y="10447"/>
                      <a:pt x="367" y="11094"/>
                      <a:pt x="552" y="11741"/>
                    </a:cubicBezTo>
                    <a:cubicBezTo>
                      <a:pt x="829" y="12481"/>
                      <a:pt x="1199" y="13128"/>
                      <a:pt x="1754" y="13590"/>
                    </a:cubicBezTo>
                    <a:cubicBezTo>
                      <a:pt x="2308" y="14145"/>
                      <a:pt x="3048" y="14330"/>
                      <a:pt x="3880" y="14330"/>
                    </a:cubicBezTo>
                    <a:cubicBezTo>
                      <a:pt x="4434" y="14330"/>
                      <a:pt x="4989" y="14145"/>
                      <a:pt x="5544" y="13867"/>
                    </a:cubicBezTo>
                    <a:cubicBezTo>
                      <a:pt x="6006" y="13683"/>
                      <a:pt x="6468" y="13498"/>
                      <a:pt x="6838" y="13313"/>
                    </a:cubicBezTo>
                    <a:lnTo>
                      <a:pt x="6930" y="13220"/>
                    </a:lnTo>
                    <a:lnTo>
                      <a:pt x="7023" y="13220"/>
                    </a:lnTo>
                    <a:lnTo>
                      <a:pt x="7023" y="13313"/>
                    </a:lnTo>
                    <a:cubicBezTo>
                      <a:pt x="7023" y="13775"/>
                      <a:pt x="7115" y="14237"/>
                      <a:pt x="7207" y="14699"/>
                    </a:cubicBezTo>
                    <a:cubicBezTo>
                      <a:pt x="7300" y="15809"/>
                      <a:pt x="7577" y="16825"/>
                      <a:pt x="7947" y="17935"/>
                    </a:cubicBezTo>
                    <a:cubicBezTo>
                      <a:pt x="8317" y="19136"/>
                      <a:pt x="8964" y="20245"/>
                      <a:pt x="9796" y="21262"/>
                    </a:cubicBezTo>
                    <a:cubicBezTo>
                      <a:pt x="10627" y="22279"/>
                      <a:pt x="11829" y="22926"/>
                      <a:pt x="13123" y="23296"/>
                    </a:cubicBezTo>
                    <a:cubicBezTo>
                      <a:pt x="13678" y="23388"/>
                      <a:pt x="14232" y="23481"/>
                      <a:pt x="14879" y="23481"/>
                    </a:cubicBezTo>
                    <a:cubicBezTo>
                      <a:pt x="15342" y="23388"/>
                      <a:pt x="15896" y="23296"/>
                      <a:pt x="16358" y="23203"/>
                    </a:cubicBezTo>
                    <a:lnTo>
                      <a:pt x="17560" y="22741"/>
                    </a:lnTo>
                    <a:cubicBezTo>
                      <a:pt x="17837" y="22649"/>
                      <a:pt x="18115" y="22464"/>
                      <a:pt x="18392" y="22279"/>
                    </a:cubicBezTo>
                    <a:cubicBezTo>
                      <a:pt x="18854" y="22094"/>
                      <a:pt x="19039" y="21909"/>
                      <a:pt x="19039" y="21817"/>
                    </a:cubicBezTo>
                    <a:cubicBezTo>
                      <a:pt x="19039" y="21790"/>
                      <a:pt x="19007" y="21778"/>
                      <a:pt x="18953" y="21778"/>
                    </a:cubicBezTo>
                    <a:cubicBezTo>
                      <a:pt x="18822" y="21778"/>
                      <a:pt x="18561" y="21844"/>
                      <a:pt x="18300" y="21909"/>
                    </a:cubicBezTo>
                    <a:cubicBezTo>
                      <a:pt x="17930" y="22002"/>
                      <a:pt x="17653" y="22094"/>
                      <a:pt x="17375" y="22187"/>
                    </a:cubicBezTo>
                    <a:lnTo>
                      <a:pt x="16266" y="22371"/>
                    </a:lnTo>
                    <a:cubicBezTo>
                      <a:pt x="16035" y="22418"/>
                      <a:pt x="15804" y="22441"/>
                      <a:pt x="15573" y="22441"/>
                    </a:cubicBezTo>
                    <a:cubicBezTo>
                      <a:pt x="15342" y="22441"/>
                      <a:pt x="15111" y="22418"/>
                      <a:pt x="14879" y="22371"/>
                    </a:cubicBezTo>
                    <a:cubicBezTo>
                      <a:pt x="14325" y="22371"/>
                      <a:pt x="13863" y="22279"/>
                      <a:pt x="13401" y="22094"/>
                    </a:cubicBezTo>
                    <a:cubicBezTo>
                      <a:pt x="12384" y="21817"/>
                      <a:pt x="11552" y="21170"/>
                      <a:pt x="10905" y="20245"/>
                    </a:cubicBezTo>
                    <a:cubicBezTo>
                      <a:pt x="10258" y="19413"/>
                      <a:pt x="9703" y="18397"/>
                      <a:pt x="9426" y="17287"/>
                    </a:cubicBezTo>
                    <a:cubicBezTo>
                      <a:pt x="9149" y="16363"/>
                      <a:pt x="8964" y="15346"/>
                      <a:pt x="8964" y="14422"/>
                    </a:cubicBezTo>
                    <a:cubicBezTo>
                      <a:pt x="8871" y="13960"/>
                      <a:pt x="8871" y="13590"/>
                      <a:pt x="8964" y="13220"/>
                    </a:cubicBezTo>
                    <a:lnTo>
                      <a:pt x="8964" y="12296"/>
                    </a:lnTo>
                    <a:lnTo>
                      <a:pt x="8964" y="11279"/>
                    </a:lnTo>
                    <a:cubicBezTo>
                      <a:pt x="9056" y="10078"/>
                      <a:pt x="9149" y="9338"/>
                      <a:pt x="9149" y="9153"/>
                    </a:cubicBezTo>
                    <a:lnTo>
                      <a:pt x="9149" y="9153"/>
                    </a:lnTo>
                    <a:lnTo>
                      <a:pt x="8686" y="9523"/>
                    </a:lnTo>
                    <a:lnTo>
                      <a:pt x="7300" y="10725"/>
                    </a:lnTo>
                    <a:lnTo>
                      <a:pt x="6560" y="11187"/>
                    </a:lnTo>
                    <a:lnTo>
                      <a:pt x="6191" y="11556"/>
                    </a:lnTo>
                    <a:lnTo>
                      <a:pt x="6006" y="11649"/>
                    </a:lnTo>
                    <a:lnTo>
                      <a:pt x="5821" y="11741"/>
                    </a:lnTo>
                    <a:cubicBezTo>
                      <a:pt x="5544" y="11926"/>
                      <a:pt x="5174" y="12111"/>
                      <a:pt x="4897" y="12296"/>
                    </a:cubicBezTo>
                    <a:cubicBezTo>
                      <a:pt x="4555" y="12540"/>
                      <a:pt x="4162" y="12655"/>
                      <a:pt x="3758" y="12655"/>
                    </a:cubicBezTo>
                    <a:cubicBezTo>
                      <a:pt x="3397" y="12655"/>
                      <a:pt x="3027" y="12563"/>
                      <a:pt x="2678" y="12388"/>
                    </a:cubicBezTo>
                    <a:cubicBezTo>
                      <a:pt x="2031" y="11649"/>
                      <a:pt x="1569" y="10725"/>
                      <a:pt x="1569" y="9708"/>
                    </a:cubicBezTo>
                    <a:cubicBezTo>
                      <a:pt x="1292" y="7489"/>
                      <a:pt x="1476" y="5271"/>
                      <a:pt x="1939" y="3052"/>
                    </a:cubicBezTo>
                    <a:cubicBezTo>
                      <a:pt x="2216" y="2036"/>
                      <a:pt x="2401" y="1019"/>
                      <a:pt x="2586" y="2"/>
                    </a:cubicBezTo>
                    <a:cubicBezTo>
                      <a:pt x="2583" y="1"/>
                      <a:pt x="2580" y="1"/>
                      <a:pt x="2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4" name="Google Shape;4234;p74"/>
              <p:cNvSpPr/>
              <p:nvPr/>
            </p:nvSpPr>
            <p:spPr>
              <a:xfrm>
                <a:off x="3993700" y="3546950"/>
                <a:ext cx="573125" cy="183825"/>
              </a:xfrm>
              <a:custGeom>
                <a:rect b="b" l="l" r="r" t="t"/>
                <a:pathLst>
                  <a:path extrusionOk="0" h="7353" w="22925">
                    <a:moveTo>
                      <a:pt x="22788" y="0"/>
                    </a:moveTo>
                    <a:cubicBezTo>
                      <a:pt x="22401" y="0"/>
                      <a:pt x="20015" y="1649"/>
                      <a:pt x="17378" y="2879"/>
                    </a:cubicBezTo>
                    <a:cubicBezTo>
                      <a:pt x="16084" y="3434"/>
                      <a:pt x="14790" y="3896"/>
                      <a:pt x="13496" y="4358"/>
                    </a:cubicBezTo>
                    <a:cubicBezTo>
                      <a:pt x="13034" y="4543"/>
                      <a:pt x="12572" y="4636"/>
                      <a:pt x="12202" y="4728"/>
                    </a:cubicBezTo>
                    <a:lnTo>
                      <a:pt x="11740" y="4913"/>
                    </a:lnTo>
                    <a:lnTo>
                      <a:pt x="11278" y="5005"/>
                    </a:lnTo>
                    <a:cubicBezTo>
                      <a:pt x="10908" y="5098"/>
                      <a:pt x="10538" y="5283"/>
                      <a:pt x="9984" y="5375"/>
                    </a:cubicBezTo>
                    <a:cubicBezTo>
                      <a:pt x="8689" y="5745"/>
                      <a:pt x="7303" y="5930"/>
                      <a:pt x="6009" y="6022"/>
                    </a:cubicBezTo>
                    <a:cubicBezTo>
                      <a:pt x="5763" y="6038"/>
                      <a:pt x="5518" y="6046"/>
                      <a:pt x="5273" y="6046"/>
                    </a:cubicBezTo>
                    <a:cubicBezTo>
                      <a:pt x="4134" y="6046"/>
                      <a:pt x="3007" y="5881"/>
                      <a:pt x="1942" y="5652"/>
                    </a:cubicBezTo>
                    <a:cubicBezTo>
                      <a:pt x="1029" y="5424"/>
                      <a:pt x="367" y="5259"/>
                      <a:pt x="161" y="5259"/>
                    </a:cubicBezTo>
                    <a:cubicBezTo>
                      <a:pt x="116" y="5259"/>
                      <a:pt x="93" y="5266"/>
                      <a:pt x="93" y="5283"/>
                    </a:cubicBezTo>
                    <a:cubicBezTo>
                      <a:pt x="1" y="5375"/>
                      <a:pt x="648" y="5837"/>
                      <a:pt x="1757" y="6299"/>
                    </a:cubicBezTo>
                    <a:cubicBezTo>
                      <a:pt x="3051" y="6946"/>
                      <a:pt x="4530" y="7224"/>
                      <a:pt x="6009" y="7316"/>
                    </a:cubicBezTo>
                    <a:cubicBezTo>
                      <a:pt x="6380" y="7341"/>
                      <a:pt x="6759" y="7352"/>
                      <a:pt x="7142" y="7352"/>
                    </a:cubicBezTo>
                    <a:cubicBezTo>
                      <a:pt x="8188" y="7352"/>
                      <a:pt x="9271" y="7267"/>
                      <a:pt x="10353" y="7131"/>
                    </a:cubicBezTo>
                    <a:cubicBezTo>
                      <a:pt x="11555" y="6854"/>
                      <a:pt x="12294" y="6669"/>
                      <a:pt x="12294" y="6669"/>
                    </a:cubicBezTo>
                    <a:lnTo>
                      <a:pt x="12757" y="6484"/>
                    </a:lnTo>
                    <a:cubicBezTo>
                      <a:pt x="13126" y="6392"/>
                      <a:pt x="13589" y="6207"/>
                      <a:pt x="14143" y="5930"/>
                    </a:cubicBezTo>
                    <a:cubicBezTo>
                      <a:pt x="15437" y="5375"/>
                      <a:pt x="16731" y="4728"/>
                      <a:pt x="18025" y="3989"/>
                    </a:cubicBezTo>
                    <a:cubicBezTo>
                      <a:pt x="20706" y="2325"/>
                      <a:pt x="22924" y="199"/>
                      <a:pt x="22832" y="14"/>
                    </a:cubicBezTo>
                    <a:cubicBezTo>
                      <a:pt x="22823" y="5"/>
                      <a:pt x="22808" y="0"/>
                      <a:pt x="227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5" name="Google Shape;4235;p74"/>
              <p:cNvSpPr/>
              <p:nvPr/>
            </p:nvSpPr>
            <p:spPr>
              <a:xfrm>
                <a:off x="2149625" y="2567300"/>
                <a:ext cx="385950" cy="448500"/>
              </a:xfrm>
              <a:custGeom>
                <a:rect b="b" l="l" r="r" t="t"/>
                <a:pathLst>
                  <a:path extrusionOk="0" h="17940" w="15438">
                    <a:moveTo>
                      <a:pt x="5159" y="0"/>
                    </a:moveTo>
                    <a:cubicBezTo>
                      <a:pt x="5028" y="0"/>
                      <a:pt x="4497" y="817"/>
                      <a:pt x="3883" y="2133"/>
                    </a:cubicBezTo>
                    <a:cubicBezTo>
                      <a:pt x="2958" y="3797"/>
                      <a:pt x="2219" y="5554"/>
                      <a:pt x="1572" y="7310"/>
                    </a:cubicBezTo>
                    <a:cubicBezTo>
                      <a:pt x="1202" y="8234"/>
                      <a:pt x="925" y="9251"/>
                      <a:pt x="648" y="10175"/>
                    </a:cubicBezTo>
                    <a:cubicBezTo>
                      <a:pt x="370" y="11007"/>
                      <a:pt x="278" y="11932"/>
                      <a:pt x="93" y="12856"/>
                    </a:cubicBezTo>
                    <a:cubicBezTo>
                      <a:pt x="93" y="13688"/>
                      <a:pt x="1" y="14242"/>
                      <a:pt x="1" y="14705"/>
                    </a:cubicBezTo>
                    <a:cubicBezTo>
                      <a:pt x="1" y="14889"/>
                      <a:pt x="1" y="15074"/>
                      <a:pt x="1" y="15259"/>
                    </a:cubicBezTo>
                    <a:lnTo>
                      <a:pt x="1" y="15444"/>
                    </a:lnTo>
                    <a:cubicBezTo>
                      <a:pt x="1" y="15536"/>
                      <a:pt x="1" y="15629"/>
                      <a:pt x="1" y="15721"/>
                    </a:cubicBezTo>
                    <a:cubicBezTo>
                      <a:pt x="1" y="15906"/>
                      <a:pt x="93" y="16091"/>
                      <a:pt x="93" y="16368"/>
                    </a:cubicBezTo>
                    <a:cubicBezTo>
                      <a:pt x="278" y="16831"/>
                      <a:pt x="463" y="17200"/>
                      <a:pt x="832" y="17478"/>
                    </a:cubicBezTo>
                    <a:cubicBezTo>
                      <a:pt x="1295" y="17847"/>
                      <a:pt x="1849" y="17940"/>
                      <a:pt x="2404" y="17940"/>
                    </a:cubicBezTo>
                    <a:cubicBezTo>
                      <a:pt x="3328" y="17847"/>
                      <a:pt x="4160" y="17755"/>
                      <a:pt x="5084" y="17570"/>
                    </a:cubicBezTo>
                    <a:cubicBezTo>
                      <a:pt x="6009" y="17385"/>
                      <a:pt x="7118" y="17200"/>
                      <a:pt x="8042" y="16923"/>
                    </a:cubicBezTo>
                    <a:cubicBezTo>
                      <a:pt x="9059" y="16553"/>
                      <a:pt x="10076" y="16276"/>
                      <a:pt x="11000" y="15906"/>
                    </a:cubicBezTo>
                    <a:cubicBezTo>
                      <a:pt x="11832" y="15536"/>
                      <a:pt x="12664" y="15167"/>
                      <a:pt x="13311" y="14797"/>
                    </a:cubicBezTo>
                    <a:cubicBezTo>
                      <a:pt x="14605" y="13965"/>
                      <a:pt x="15437" y="13318"/>
                      <a:pt x="15437" y="13226"/>
                    </a:cubicBezTo>
                    <a:cubicBezTo>
                      <a:pt x="15425" y="13208"/>
                      <a:pt x="15400" y="13200"/>
                      <a:pt x="15362" y="13200"/>
                    </a:cubicBezTo>
                    <a:cubicBezTo>
                      <a:pt x="14796" y="13200"/>
                      <a:pt x="11408" y="15023"/>
                      <a:pt x="7858" y="15629"/>
                    </a:cubicBezTo>
                    <a:cubicBezTo>
                      <a:pt x="6841" y="15814"/>
                      <a:pt x="5916" y="15906"/>
                      <a:pt x="4992" y="15999"/>
                    </a:cubicBezTo>
                    <a:cubicBezTo>
                      <a:pt x="4068" y="16184"/>
                      <a:pt x="3236" y="16184"/>
                      <a:pt x="2404" y="16276"/>
                    </a:cubicBezTo>
                    <a:cubicBezTo>
                      <a:pt x="2034" y="16276"/>
                      <a:pt x="1849" y="16184"/>
                      <a:pt x="1942" y="16184"/>
                    </a:cubicBezTo>
                    <a:cubicBezTo>
                      <a:pt x="1942" y="16184"/>
                      <a:pt x="1849" y="16091"/>
                      <a:pt x="1849" y="15999"/>
                    </a:cubicBezTo>
                    <a:cubicBezTo>
                      <a:pt x="1849" y="15814"/>
                      <a:pt x="1849" y="15721"/>
                      <a:pt x="1849" y="15629"/>
                    </a:cubicBezTo>
                    <a:cubicBezTo>
                      <a:pt x="1849" y="15536"/>
                      <a:pt x="1849" y="15536"/>
                      <a:pt x="1849" y="15444"/>
                    </a:cubicBezTo>
                    <a:lnTo>
                      <a:pt x="1849" y="15259"/>
                    </a:lnTo>
                    <a:cubicBezTo>
                      <a:pt x="1849" y="15074"/>
                      <a:pt x="1849" y="14889"/>
                      <a:pt x="1849" y="14797"/>
                    </a:cubicBezTo>
                    <a:lnTo>
                      <a:pt x="1849" y="13041"/>
                    </a:lnTo>
                    <a:cubicBezTo>
                      <a:pt x="1849" y="12209"/>
                      <a:pt x="1942" y="11377"/>
                      <a:pt x="2127" y="10545"/>
                    </a:cubicBezTo>
                    <a:cubicBezTo>
                      <a:pt x="2311" y="9621"/>
                      <a:pt x="2496" y="8696"/>
                      <a:pt x="2774" y="7680"/>
                    </a:cubicBezTo>
                    <a:cubicBezTo>
                      <a:pt x="3883" y="3890"/>
                      <a:pt x="5269" y="7"/>
                      <a:pt x="5177" y="7"/>
                    </a:cubicBezTo>
                    <a:cubicBezTo>
                      <a:pt x="5172" y="3"/>
                      <a:pt x="5166" y="0"/>
                      <a:pt x="51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6" name="Google Shape;4236;p74"/>
              <p:cNvSpPr/>
              <p:nvPr/>
            </p:nvSpPr>
            <p:spPr>
              <a:xfrm>
                <a:off x="2267475" y="2982525"/>
                <a:ext cx="286575" cy="334300"/>
              </a:xfrm>
              <a:custGeom>
                <a:rect b="b" l="l" r="r" t="t"/>
                <a:pathLst>
                  <a:path extrusionOk="0" h="13372" w="11463">
                    <a:moveTo>
                      <a:pt x="2217" y="0"/>
                    </a:moveTo>
                    <a:cubicBezTo>
                      <a:pt x="2113" y="0"/>
                      <a:pt x="1960" y="86"/>
                      <a:pt x="1757" y="222"/>
                    </a:cubicBezTo>
                    <a:lnTo>
                      <a:pt x="1295" y="591"/>
                    </a:lnTo>
                    <a:cubicBezTo>
                      <a:pt x="1110" y="684"/>
                      <a:pt x="925" y="869"/>
                      <a:pt x="740" y="1053"/>
                    </a:cubicBezTo>
                    <a:cubicBezTo>
                      <a:pt x="555" y="1331"/>
                      <a:pt x="370" y="1608"/>
                      <a:pt x="186" y="1885"/>
                    </a:cubicBezTo>
                    <a:cubicBezTo>
                      <a:pt x="1" y="2255"/>
                      <a:pt x="1" y="2625"/>
                      <a:pt x="1" y="2995"/>
                    </a:cubicBezTo>
                    <a:cubicBezTo>
                      <a:pt x="1" y="3919"/>
                      <a:pt x="463" y="4751"/>
                      <a:pt x="1295" y="5213"/>
                    </a:cubicBezTo>
                    <a:cubicBezTo>
                      <a:pt x="1942" y="5675"/>
                      <a:pt x="2681" y="5953"/>
                      <a:pt x="3421" y="6230"/>
                    </a:cubicBezTo>
                    <a:cubicBezTo>
                      <a:pt x="3791" y="6322"/>
                      <a:pt x="4160" y="6322"/>
                      <a:pt x="4530" y="6415"/>
                    </a:cubicBezTo>
                    <a:lnTo>
                      <a:pt x="4992" y="6415"/>
                    </a:lnTo>
                    <a:cubicBezTo>
                      <a:pt x="5177" y="6507"/>
                      <a:pt x="4992" y="6507"/>
                      <a:pt x="4992" y="6507"/>
                    </a:cubicBezTo>
                    <a:lnTo>
                      <a:pt x="4992" y="6600"/>
                    </a:lnTo>
                    <a:cubicBezTo>
                      <a:pt x="4530" y="7247"/>
                      <a:pt x="4253" y="8079"/>
                      <a:pt x="4345" y="8910"/>
                    </a:cubicBezTo>
                    <a:cubicBezTo>
                      <a:pt x="4438" y="9835"/>
                      <a:pt x="4807" y="10667"/>
                      <a:pt x="5454" y="11314"/>
                    </a:cubicBezTo>
                    <a:cubicBezTo>
                      <a:pt x="6471" y="12515"/>
                      <a:pt x="7858" y="13255"/>
                      <a:pt x="9429" y="13347"/>
                    </a:cubicBezTo>
                    <a:cubicBezTo>
                      <a:pt x="9667" y="13364"/>
                      <a:pt x="9885" y="13372"/>
                      <a:pt x="10084" y="13372"/>
                    </a:cubicBezTo>
                    <a:cubicBezTo>
                      <a:pt x="10970" y="13372"/>
                      <a:pt x="11463" y="13221"/>
                      <a:pt x="11463" y="13070"/>
                    </a:cubicBezTo>
                    <a:cubicBezTo>
                      <a:pt x="11463" y="12978"/>
                      <a:pt x="10631" y="12978"/>
                      <a:pt x="9614" y="12700"/>
                    </a:cubicBezTo>
                    <a:cubicBezTo>
                      <a:pt x="8320" y="12331"/>
                      <a:pt x="7303" y="11591"/>
                      <a:pt x="6471" y="10482"/>
                    </a:cubicBezTo>
                    <a:cubicBezTo>
                      <a:pt x="6101" y="10020"/>
                      <a:pt x="5917" y="9465"/>
                      <a:pt x="5917" y="8818"/>
                    </a:cubicBezTo>
                    <a:cubicBezTo>
                      <a:pt x="5917" y="8356"/>
                      <a:pt x="6101" y="7894"/>
                      <a:pt x="6471" y="7432"/>
                    </a:cubicBezTo>
                    <a:lnTo>
                      <a:pt x="6656" y="7247"/>
                    </a:lnTo>
                    <a:lnTo>
                      <a:pt x="6933" y="6877"/>
                    </a:lnTo>
                    <a:cubicBezTo>
                      <a:pt x="7211" y="6692"/>
                      <a:pt x="7488" y="6507"/>
                      <a:pt x="7765" y="6322"/>
                    </a:cubicBezTo>
                    <a:lnTo>
                      <a:pt x="9152" y="5305"/>
                    </a:lnTo>
                    <a:lnTo>
                      <a:pt x="10261" y="4474"/>
                    </a:lnTo>
                    <a:cubicBezTo>
                      <a:pt x="10261" y="4474"/>
                      <a:pt x="10353" y="4474"/>
                      <a:pt x="11000" y="4011"/>
                    </a:cubicBezTo>
                    <a:lnTo>
                      <a:pt x="11000" y="4011"/>
                    </a:lnTo>
                    <a:lnTo>
                      <a:pt x="9337" y="4196"/>
                    </a:lnTo>
                    <a:lnTo>
                      <a:pt x="7765" y="4474"/>
                    </a:lnTo>
                    <a:cubicBezTo>
                      <a:pt x="7211" y="4566"/>
                      <a:pt x="6564" y="4566"/>
                      <a:pt x="6009" y="4658"/>
                    </a:cubicBezTo>
                    <a:lnTo>
                      <a:pt x="5177" y="4751"/>
                    </a:lnTo>
                    <a:lnTo>
                      <a:pt x="4715" y="4751"/>
                    </a:lnTo>
                    <a:cubicBezTo>
                      <a:pt x="4345" y="4751"/>
                      <a:pt x="4068" y="4751"/>
                      <a:pt x="3791" y="4658"/>
                    </a:cubicBezTo>
                    <a:cubicBezTo>
                      <a:pt x="3144" y="4566"/>
                      <a:pt x="2496" y="4381"/>
                      <a:pt x="1942" y="4104"/>
                    </a:cubicBezTo>
                    <a:cubicBezTo>
                      <a:pt x="1480" y="3919"/>
                      <a:pt x="1110" y="3457"/>
                      <a:pt x="925" y="2902"/>
                    </a:cubicBezTo>
                    <a:cubicBezTo>
                      <a:pt x="925" y="2717"/>
                      <a:pt x="925" y="2440"/>
                      <a:pt x="1017" y="2163"/>
                    </a:cubicBezTo>
                    <a:cubicBezTo>
                      <a:pt x="1110" y="1978"/>
                      <a:pt x="1202" y="1701"/>
                      <a:pt x="1295" y="1516"/>
                    </a:cubicBezTo>
                    <a:lnTo>
                      <a:pt x="1665" y="961"/>
                    </a:lnTo>
                    <a:cubicBezTo>
                      <a:pt x="1849" y="776"/>
                      <a:pt x="1849" y="684"/>
                      <a:pt x="2034" y="499"/>
                    </a:cubicBezTo>
                    <a:cubicBezTo>
                      <a:pt x="2312" y="222"/>
                      <a:pt x="2312" y="37"/>
                      <a:pt x="2312" y="37"/>
                    </a:cubicBezTo>
                    <a:cubicBezTo>
                      <a:pt x="2287" y="12"/>
                      <a:pt x="2255" y="0"/>
                      <a:pt x="22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7" name="Google Shape;4237;p74"/>
              <p:cNvSpPr/>
              <p:nvPr/>
            </p:nvSpPr>
            <p:spPr>
              <a:xfrm>
                <a:off x="4613025" y="2941825"/>
                <a:ext cx="506100" cy="386250"/>
              </a:xfrm>
              <a:custGeom>
                <a:rect b="b" l="l" r="r" t="t"/>
                <a:pathLst>
                  <a:path extrusionOk="0" h="15450" w="20244">
                    <a:moveTo>
                      <a:pt x="18764" y="1"/>
                    </a:moveTo>
                    <a:cubicBezTo>
                      <a:pt x="18672" y="1"/>
                      <a:pt x="18764" y="278"/>
                      <a:pt x="18857" y="648"/>
                    </a:cubicBezTo>
                    <a:cubicBezTo>
                      <a:pt x="18949" y="833"/>
                      <a:pt x="19042" y="1110"/>
                      <a:pt x="19134" y="1387"/>
                    </a:cubicBezTo>
                    <a:lnTo>
                      <a:pt x="19319" y="2312"/>
                    </a:lnTo>
                    <a:cubicBezTo>
                      <a:pt x="19596" y="3976"/>
                      <a:pt x="18857" y="5639"/>
                      <a:pt x="17470" y="6471"/>
                    </a:cubicBezTo>
                    <a:cubicBezTo>
                      <a:pt x="15991" y="7396"/>
                      <a:pt x="14328" y="8043"/>
                      <a:pt x="12664" y="8228"/>
                    </a:cubicBezTo>
                    <a:cubicBezTo>
                      <a:pt x="11924" y="8412"/>
                      <a:pt x="11370" y="8505"/>
                      <a:pt x="10907" y="8505"/>
                    </a:cubicBezTo>
                    <a:lnTo>
                      <a:pt x="9983" y="8597"/>
                    </a:lnTo>
                    <a:lnTo>
                      <a:pt x="7580" y="8967"/>
                    </a:lnTo>
                    <a:cubicBezTo>
                      <a:pt x="7765" y="9152"/>
                      <a:pt x="8042" y="9522"/>
                      <a:pt x="8319" y="9984"/>
                    </a:cubicBezTo>
                    <a:cubicBezTo>
                      <a:pt x="8504" y="10169"/>
                      <a:pt x="8689" y="10354"/>
                      <a:pt x="8874" y="10631"/>
                    </a:cubicBezTo>
                    <a:lnTo>
                      <a:pt x="9059" y="10908"/>
                    </a:lnTo>
                    <a:cubicBezTo>
                      <a:pt x="9059" y="11001"/>
                      <a:pt x="9151" y="11093"/>
                      <a:pt x="9151" y="11186"/>
                    </a:cubicBezTo>
                    <a:cubicBezTo>
                      <a:pt x="9336" y="11555"/>
                      <a:pt x="9336" y="11925"/>
                      <a:pt x="9151" y="12295"/>
                    </a:cubicBezTo>
                    <a:cubicBezTo>
                      <a:pt x="8781" y="12849"/>
                      <a:pt x="8319" y="13312"/>
                      <a:pt x="7672" y="13589"/>
                    </a:cubicBezTo>
                    <a:cubicBezTo>
                      <a:pt x="7025" y="13866"/>
                      <a:pt x="6286" y="14143"/>
                      <a:pt x="5546" y="14236"/>
                    </a:cubicBezTo>
                    <a:cubicBezTo>
                      <a:pt x="5210" y="14281"/>
                      <a:pt x="4868" y="14304"/>
                      <a:pt x="4526" y="14304"/>
                    </a:cubicBezTo>
                    <a:cubicBezTo>
                      <a:pt x="3458" y="14304"/>
                      <a:pt x="2389" y="14079"/>
                      <a:pt x="1479" y="13589"/>
                    </a:cubicBezTo>
                    <a:cubicBezTo>
                      <a:pt x="555" y="13034"/>
                      <a:pt x="185" y="12387"/>
                      <a:pt x="93" y="12387"/>
                    </a:cubicBezTo>
                    <a:cubicBezTo>
                      <a:pt x="0" y="12387"/>
                      <a:pt x="93" y="13312"/>
                      <a:pt x="1109" y="14143"/>
                    </a:cubicBezTo>
                    <a:cubicBezTo>
                      <a:pt x="2295" y="14990"/>
                      <a:pt x="3713" y="15449"/>
                      <a:pt x="5222" y="15449"/>
                    </a:cubicBezTo>
                    <a:cubicBezTo>
                      <a:pt x="5360" y="15449"/>
                      <a:pt x="5499" y="15445"/>
                      <a:pt x="5639" y="15438"/>
                    </a:cubicBezTo>
                    <a:cubicBezTo>
                      <a:pt x="6471" y="15438"/>
                      <a:pt x="7395" y="15253"/>
                      <a:pt x="8319" y="14883"/>
                    </a:cubicBezTo>
                    <a:cubicBezTo>
                      <a:pt x="9151" y="14606"/>
                      <a:pt x="9983" y="13959"/>
                      <a:pt x="10538" y="13219"/>
                    </a:cubicBezTo>
                    <a:cubicBezTo>
                      <a:pt x="11000" y="12480"/>
                      <a:pt x="11092" y="11463"/>
                      <a:pt x="10815" y="10631"/>
                    </a:cubicBezTo>
                    <a:lnTo>
                      <a:pt x="10815" y="10446"/>
                    </a:lnTo>
                    <a:lnTo>
                      <a:pt x="11277" y="10446"/>
                    </a:lnTo>
                    <a:cubicBezTo>
                      <a:pt x="11739" y="10354"/>
                      <a:pt x="12386" y="10261"/>
                      <a:pt x="13126" y="9984"/>
                    </a:cubicBezTo>
                    <a:cubicBezTo>
                      <a:pt x="13958" y="9799"/>
                      <a:pt x="14790" y="9522"/>
                      <a:pt x="15622" y="9152"/>
                    </a:cubicBezTo>
                    <a:cubicBezTo>
                      <a:pt x="16546" y="8782"/>
                      <a:pt x="17470" y="8320"/>
                      <a:pt x="18302" y="7581"/>
                    </a:cubicBezTo>
                    <a:cubicBezTo>
                      <a:pt x="19227" y="6933"/>
                      <a:pt x="19781" y="6009"/>
                      <a:pt x="20151" y="4992"/>
                    </a:cubicBezTo>
                    <a:cubicBezTo>
                      <a:pt x="20151" y="4900"/>
                      <a:pt x="20243" y="4715"/>
                      <a:pt x="20243" y="4623"/>
                    </a:cubicBezTo>
                    <a:lnTo>
                      <a:pt x="20243" y="4253"/>
                    </a:lnTo>
                    <a:cubicBezTo>
                      <a:pt x="20243" y="3976"/>
                      <a:pt x="20243" y="3698"/>
                      <a:pt x="20243" y="3513"/>
                    </a:cubicBezTo>
                    <a:cubicBezTo>
                      <a:pt x="20151" y="3051"/>
                      <a:pt x="20151" y="2681"/>
                      <a:pt x="19966" y="2219"/>
                    </a:cubicBezTo>
                    <a:lnTo>
                      <a:pt x="19596" y="1203"/>
                    </a:lnTo>
                    <a:cubicBezTo>
                      <a:pt x="19504" y="925"/>
                      <a:pt x="19319" y="740"/>
                      <a:pt x="19227" y="555"/>
                    </a:cubicBezTo>
                    <a:cubicBezTo>
                      <a:pt x="18949" y="186"/>
                      <a:pt x="18764" y="1"/>
                      <a:pt x="187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8" name="Google Shape;4238;p74"/>
              <p:cNvSpPr/>
              <p:nvPr/>
            </p:nvSpPr>
            <p:spPr>
              <a:xfrm>
                <a:off x="5049775" y="2766200"/>
                <a:ext cx="508400" cy="702625"/>
              </a:xfrm>
              <a:custGeom>
                <a:rect b="b" l="l" r="r" t="t"/>
                <a:pathLst>
                  <a:path extrusionOk="0" h="28105" w="20336">
                    <a:moveTo>
                      <a:pt x="12017" y="1"/>
                    </a:moveTo>
                    <a:lnTo>
                      <a:pt x="12017" y="1"/>
                    </a:lnTo>
                    <a:cubicBezTo>
                      <a:pt x="12756" y="740"/>
                      <a:pt x="13588" y="1387"/>
                      <a:pt x="14513" y="2034"/>
                    </a:cubicBezTo>
                    <a:cubicBezTo>
                      <a:pt x="16269" y="3421"/>
                      <a:pt x="17655" y="5270"/>
                      <a:pt x="18487" y="7396"/>
                    </a:cubicBezTo>
                    <a:cubicBezTo>
                      <a:pt x="18857" y="8505"/>
                      <a:pt x="18857" y="9706"/>
                      <a:pt x="18672" y="10816"/>
                    </a:cubicBezTo>
                    <a:cubicBezTo>
                      <a:pt x="18395" y="11740"/>
                      <a:pt x="18025" y="12757"/>
                      <a:pt x="17471" y="13589"/>
                    </a:cubicBezTo>
                    <a:cubicBezTo>
                      <a:pt x="17008" y="14513"/>
                      <a:pt x="16454" y="15345"/>
                      <a:pt x="15807" y="16269"/>
                    </a:cubicBezTo>
                    <a:cubicBezTo>
                      <a:pt x="15252" y="17101"/>
                      <a:pt x="14605" y="17933"/>
                      <a:pt x="13958" y="18765"/>
                    </a:cubicBezTo>
                    <a:cubicBezTo>
                      <a:pt x="12571" y="20614"/>
                      <a:pt x="10908" y="22185"/>
                      <a:pt x="9151" y="23664"/>
                    </a:cubicBezTo>
                    <a:cubicBezTo>
                      <a:pt x="7303" y="25143"/>
                      <a:pt x="5269" y="26252"/>
                      <a:pt x="3051" y="27084"/>
                    </a:cubicBezTo>
                    <a:cubicBezTo>
                      <a:pt x="1294" y="27731"/>
                      <a:pt x="0" y="27824"/>
                      <a:pt x="0" y="28009"/>
                    </a:cubicBezTo>
                    <a:cubicBezTo>
                      <a:pt x="393" y="28074"/>
                      <a:pt x="786" y="28105"/>
                      <a:pt x="1175" y="28105"/>
                    </a:cubicBezTo>
                    <a:cubicBezTo>
                      <a:pt x="1884" y="28105"/>
                      <a:pt x="2579" y="28003"/>
                      <a:pt x="3236" y="27824"/>
                    </a:cubicBezTo>
                    <a:cubicBezTo>
                      <a:pt x="5639" y="27177"/>
                      <a:pt x="7857" y="26160"/>
                      <a:pt x="9798" y="24773"/>
                    </a:cubicBezTo>
                    <a:cubicBezTo>
                      <a:pt x="11832" y="23387"/>
                      <a:pt x="13681" y="21723"/>
                      <a:pt x="15252" y="19967"/>
                    </a:cubicBezTo>
                    <a:cubicBezTo>
                      <a:pt x="15992" y="19042"/>
                      <a:pt x="16639" y="18211"/>
                      <a:pt x="17286" y="17286"/>
                    </a:cubicBezTo>
                    <a:cubicBezTo>
                      <a:pt x="17933" y="16362"/>
                      <a:pt x="18487" y="15437"/>
                      <a:pt x="18949" y="14421"/>
                    </a:cubicBezTo>
                    <a:cubicBezTo>
                      <a:pt x="19504" y="13404"/>
                      <a:pt x="19874" y="12295"/>
                      <a:pt x="20151" y="11093"/>
                    </a:cubicBezTo>
                    <a:cubicBezTo>
                      <a:pt x="20336" y="9706"/>
                      <a:pt x="20151" y="8320"/>
                      <a:pt x="19689" y="7026"/>
                    </a:cubicBezTo>
                    <a:cubicBezTo>
                      <a:pt x="18672" y="4715"/>
                      <a:pt x="17008" y="2866"/>
                      <a:pt x="14882" y="1480"/>
                    </a:cubicBezTo>
                    <a:cubicBezTo>
                      <a:pt x="14050" y="833"/>
                      <a:pt x="13034" y="278"/>
                      <a:pt x="120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74"/>
              <p:cNvSpPr/>
              <p:nvPr/>
            </p:nvSpPr>
            <p:spPr>
              <a:xfrm>
                <a:off x="2165800" y="2985750"/>
                <a:ext cx="707150" cy="629950"/>
              </a:xfrm>
              <a:custGeom>
                <a:rect b="b" l="l" r="r" t="t"/>
                <a:pathLst>
                  <a:path extrusionOk="0" h="25198" w="28286">
                    <a:moveTo>
                      <a:pt x="4992" y="0"/>
                    </a:moveTo>
                    <a:lnTo>
                      <a:pt x="4992" y="0"/>
                    </a:lnTo>
                    <a:cubicBezTo>
                      <a:pt x="4068" y="740"/>
                      <a:pt x="3328" y="1572"/>
                      <a:pt x="2681" y="2588"/>
                    </a:cubicBezTo>
                    <a:cubicBezTo>
                      <a:pt x="1942" y="3513"/>
                      <a:pt x="1295" y="4529"/>
                      <a:pt x="740" y="5639"/>
                    </a:cubicBezTo>
                    <a:cubicBezTo>
                      <a:pt x="185" y="6933"/>
                      <a:pt x="1" y="8504"/>
                      <a:pt x="370" y="9891"/>
                    </a:cubicBezTo>
                    <a:cubicBezTo>
                      <a:pt x="740" y="11277"/>
                      <a:pt x="1480" y="12571"/>
                      <a:pt x="2311" y="13681"/>
                    </a:cubicBezTo>
                    <a:cubicBezTo>
                      <a:pt x="3051" y="14697"/>
                      <a:pt x="3883" y="15529"/>
                      <a:pt x="4807" y="16361"/>
                    </a:cubicBezTo>
                    <a:cubicBezTo>
                      <a:pt x="5547" y="17101"/>
                      <a:pt x="6286" y="17655"/>
                      <a:pt x="6656" y="18025"/>
                    </a:cubicBezTo>
                    <a:lnTo>
                      <a:pt x="7395" y="18672"/>
                    </a:lnTo>
                    <a:lnTo>
                      <a:pt x="8135" y="19227"/>
                    </a:lnTo>
                    <a:lnTo>
                      <a:pt x="9059" y="19874"/>
                    </a:lnTo>
                    <a:lnTo>
                      <a:pt x="10261" y="20706"/>
                    </a:lnTo>
                    <a:cubicBezTo>
                      <a:pt x="12479" y="22000"/>
                      <a:pt x="14790" y="23016"/>
                      <a:pt x="17286" y="23756"/>
                    </a:cubicBezTo>
                    <a:lnTo>
                      <a:pt x="19319" y="24311"/>
                    </a:lnTo>
                    <a:cubicBezTo>
                      <a:pt x="19967" y="24495"/>
                      <a:pt x="20614" y="24588"/>
                      <a:pt x="21261" y="24680"/>
                    </a:cubicBezTo>
                    <a:cubicBezTo>
                      <a:pt x="22370" y="24958"/>
                      <a:pt x="23571" y="25050"/>
                      <a:pt x="24773" y="25142"/>
                    </a:cubicBezTo>
                    <a:cubicBezTo>
                      <a:pt x="25213" y="25176"/>
                      <a:pt x="25640" y="25198"/>
                      <a:pt x="26065" y="25198"/>
                    </a:cubicBezTo>
                    <a:cubicBezTo>
                      <a:pt x="26799" y="25198"/>
                      <a:pt x="27524" y="25133"/>
                      <a:pt x="28286" y="24958"/>
                    </a:cubicBezTo>
                    <a:cubicBezTo>
                      <a:pt x="27176" y="24680"/>
                      <a:pt x="26067" y="24403"/>
                      <a:pt x="24866" y="24311"/>
                    </a:cubicBezTo>
                    <a:cubicBezTo>
                      <a:pt x="23941" y="24126"/>
                      <a:pt x="22740" y="24033"/>
                      <a:pt x="21538" y="23663"/>
                    </a:cubicBezTo>
                    <a:cubicBezTo>
                      <a:pt x="20891" y="23479"/>
                      <a:pt x="20244" y="23386"/>
                      <a:pt x="19597" y="23109"/>
                    </a:cubicBezTo>
                    <a:lnTo>
                      <a:pt x="17748" y="22462"/>
                    </a:lnTo>
                    <a:cubicBezTo>
                      <a:pt x="15437" y="21630"/>
                      <a:pt x="13219" y="20521"/>
                      <a:pt x="11278" y="19134"/>
                    </a:cubicBezTo>
                    <a:lnTo>
                      <a:pt x="10076" y="18395"/>
                    </a:lnTo>
                    <a:lnTo>
                      <a:pt x="9244" y="17748"/>
                    </a:lnTo>
                    <a:lnTo>
                      <a:pt x="8597" y="17101"/>
                    </a:lnTo>
                    <a:lnTo>
                      <a:pt x="7858" y="16546"/>
                    </a:lnTo>
                    <a:cubicBezTo>
                      <a:pt x="7303" y="16176"/>
                      <a:pt x="6656" y="15714"/>
                      <a:pt x="5916" y="15067"/>
                    </a:cubicBezTo>
                    <a:cubicBezTo>
                      <a:pt x="5084" y="14328"/>
                      <a:pt x="4253" y="13588"/>
                      <a:pt x="3513" y="12756"/>
                    </a:cubicBezTo>
                    <a:cubicBezTo>
                      <a:pt x="2681" y="11832"/>
                      <a:pt x="2034" y="10723"/>
                      <a:pt x="1664" y="9521"/>
                    </a:cubicBezTo>
                    <a:cubicBezTo>
                      <a:pt x="1202" y="8412"/>
                      <a:pt x="1295" y="7118"/>
                      <a:pt x="1664" y="6008"/>
                    </a:cubicBezTo>
                    <a:cubicBezTo>
                      <a:pt x="2127" y="4899"/>
                      <a:pt x="2589" y="3882"/>
                      <a:pt x="3236" y="2958"/>
                    </a:cubicBezTo>
                    <a:cubicBezTo>
                      <a:pt x="3883" y="2034"/>
                      <a:pt x="4530" y="1109"/>
                      <a:pt x="4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74"/>
              <p:cNvSpPr/>
              <p:nvPr/>
            </p:nvSpPr>
            <p:spPr>
              <a:xfrm>
                <a:off x="4964275" y="3741350"/>
                <a:ext cx="328150" cy="508900"/>
              </a:xfrm>
              <a:custGeom>
                <a:rect b="b" l="l" r="r" t="t"/>
                <a:pathLst>
                  <a:path extrusionOk="0" h="20356" w="13126">
                    <a:moveTo>
                      <a:pt x="9714" y="1"/>
                    </a:moveTo>
                    <a:cubicBezTo>
                      <a:pt x="9711" y="1"/>
                      <a:pt x="9708" y="1"/>
                      <a:pt x="9706" y="2"/>
                    </a:cubicBezTo>
                    <a:cubicBezTo>
                      <a:pt x="9429" y="95"/>
                      <a:pt x="10445" y="3792"/>
                      <a:pt x="11092" y="7490"/>
                    </a:cubicBezTo>
                    <a:cubicBezTo>
                      <a:pt x="11370" y="9153"/>
                      <a:pt x="11462" y="10910"/>
                      <a:pt x="11462" y="12574"/>
                    </a:cubicBezTo>
                    <a:cubicBezTo>
                      <a:pt x="11462" y="13128"/>
                      <a:pt x="11370" y="13683"/>
                      <a:pt x="11277" y="14237"/>
                    </a:cubicBezTo>
                    <a:cubicBezTo>
                      <a:pt x="11185" y="14607"/>
                      <a:pt x="11185" y="14792"/>
                      <a:pt x="11185" y="14792"/>
                    </a:cubicBezTo>
                    <a:lnTo>
                      <a:pt x="11185" y="14977"/>
                    </a:lnTo>
                    <a:lnTo>
                      <a:pt x="11092" y="15439"/>
                    </a:lnTo>
                    <a:cubicBezTo>
                      <a:pt x="11000" y="15901"/>
                      <a:pt x="10815" y="16363"/>
                      <a:pt x="10630" y="16826"/>
                    </a:cubicBezTo>
                    <a:cubicBezTo>
                      <a:pt x="10353" y="17473"/>
                      <a:pt x="9891" y="17935"/>
                      <a:pt x="9429" y="18397"/>
                    </a:cubicBezTo>
                    <a:cubicBezTo>
                      <a:pt x="8689" y="18767"/>
                      <a:pt x="7857" y="18952"/>
                      <a:pt x="7118" y="19044"/>
                    </a:cubicBezTo>
                    <a:cubicBezTo>
                      <a:pt x="5361" y="19044"/>
                      <a:pt x="3698" y="18674"/>
                      <a:pt x="2219" y="18027"/>
                    </a:cubicBezTo>
                    <a:cubicBezTo>
                      <a:pt x="1021" y="17514"/>
                      <a:pt x="219" y="17000"/>
                      <a:pt x="33" y="17000"/>
                    </a:cubicBezTo>
                    <a:cubicBezTo>
                      <a:pt x="18" y="17000"/>
                      <a:pt x="7" y="17004"/>
                      <a:pt x="0" y="17010"/>
                    </a:cubicBezTo>
                    <a:cubicBezTo>
                      <a:pt x="0" y="17103"/>
                      <a:pt x="555" y="17935"/>
                      <a:pt x="1849" y="18674"/>
                    </a:cubicBezTo>
                    <a:cubicBezTo>
                      <a:pt x="3420" y="19599"/>
                      <a:pt x="5269" y="20153"/>
                      <a:pt x="7118" y="20338"/>
                    </a:cubicBezTo>
                    <a:cubicBezTo>
                      <a:pt x="7249" y="20350"/>
                      <a:pt x="7382" y="20356"/>
                      <a:pt x="7516" y="20356"/>
                    </a:cubicBezTo>
                    <a:cubicBezTo>
                      <a:pt x="8418" y="20356"/>
                      <a:pt x="9363" y="20093"/>
                      <a:pt x="10168" y="19691"/>
                    </a:cubicBezTo>
                    <a:cubicBezTo>
                      <a:pt x="11000" y="19229"/>
                      <a:pt x="11647" y="18489"/>
                      <a:pt x="12202" y="17657"/>
                    </a:cubicBezTo>
                    <a:cubicBezTo>
                      <a:pt x="12479" y="17103"/>
                      <a:pt x="12664" y="16456"/>
                      <a:pt x="12849" y="15901"/>
                    </a:cubicBezTo>
                    <a:lnTo>
                      <a:pt x="13034" y="15347"/>
                    </a:lnTo>
                    <a:lnTo>
                      <a:pt x="13034" y="15162"/>
                    </a:lnTo>
                    <a:cubicBezTo>
                      <a:pt x="13034" y="15162"/>
                      <a:pt x="13126" y="14884"/>
                      <a:pt x="13126" y="14422"/>
                    </a:cubicBezTo>
                    <a:cubicBezTo>
                      <a:pt x="13126" y="13868"/>
                      <a:pt x="13126" y="13221"/>
                      <a:pt x="13126" y="12574"/>
                    </a:cubicBezTo>
                    <a:cubicBezTo>
                      <a:pt x="13034" y="10817"/>
                      <a:pt x="12756" y="8969"/>
                      <a:pt x="12294" y="7212"/>
                    </a:cubicBezTo>
                    <a:cubicBezTo>
                      <a:pt x="11473" y="3471"/>
                      <a:pt x="9931" y="1"/>
                      <a:pt x="9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74"/>
              <p:cNvSpPr/>
              <p:nvPr/>
            </p:nvSpPr>
            <p:spPr>
              <a:xfrm>
                <a:off x="5248500" y="3752950"/>
                <a:ext cx="249600" cy="127125"/>
              </a:xfrm>
              <a:custGeom>
                <a:rect b="b" l="l" r="r" t="t"/>
                <a:pathLst>
                  <a:path extrusionOk="0" h="5085" w="9984">
                    <a:moveTo>
                      <a:pt x="9799" y="1"/>
                    </a:moveTo>
                    <a:cubicBezTo>
                      <a:pt x="9706" y="1"/>
                      <a:pt x="9522" y="370"/>
                      <a:pt x="9337" y="925"/>
                    </a:cubicBezTo>
                    <a:cubicBezTo>
                      <a:pt x="9059" y="1480"/>
                      <a:pt x="8690" y="2034"/>
                      <a:pt x="8227" y="2496"/>
                    </a:cubicBezTo>
                    <a:cubicBezTo>
                      <a:pt x="7765" y="2866"/>
                      <a:pt x="7303" y="3143"/>
                      <a:pt x="6748" y="3236"/>
                    </a:cubicBezTo>
                    <a:cubicBezTo>
                      <a:pt x="6471" y="3236"/>
                      <a:pt x="6194" y="3328"/>
                      <a:pt x="5917" y="3328"/>
                    </a:cubicBezTo>
                    <a:lnTo>
                      <a:pt x="5732" y="3328"/>
                    </a:lnTo>
                    <a:cubicBezTo>
                      <a:pt x="5547" y="3328"/>
                      <a:pt x="5270" y="3421"/>
                      <a:pt x="5085" y="3421"/>
                    </a:cubicBezTo>
                    <a:lnTo>
                      <a:pt x="3144" y="3421"/>
                    </a:lnTo>
                    <a:cubicBezTo>
                      <a:pt x="2114" y="3292"/>
                      <a:pt x="1084" y="3118"/>
                      <a:pt x="523" y="3118"/>
                    </a:cubicBezTo>
                    <a:cubicBezTo>
                      <a:pt x="277" y="3118"/>
                      <a:pt x="121" y="3152"/>
                      <a:pt x="93" y="3236"/>
                    </a:cubicBezTo>
                    <a:cubicBezTo>
                      <a:pt x="1" y="3513"/>
                      <a:pt x="1387" y="4253"/>
                      <a:pt x="2866" y="4715"/>
                    </a:cubicBezTo>
                    <a:cubicBezTo>
                      <a:pt x="3606" y="4900"/>
                      <a:pt x="4345" y="5084"/>
                      <a:pt x="5085" y="5084"/>
                    </a:cubicBezTo>
                    <a:lnTo>
                      <a:pt x="6194" y="5084"/>
                    </a:lnTo>
                    <a:cubicBezTo>
                      <a:pt x="6564" y="4992"/>
                      <a:pt x="6933" y="4900"/>
                      <a:pt x="7303" y="4807"/>
                    </a:cubicBezTo>
                    <a:cubicBezTo>
                      <a:pt x="8043" y="4530"/>
                      <a:pt x="8782" y="3975"/>
                      <a:pt x="9244" y="3236"/>
                    </a:cubicBezTo>
                    <a:cubicBezTo>
                      <a:pt x="9706" y="2589"/>
                      <a:pt x="9984" y="1849"/>
                      <a:pt x="9984" y="1017"/>
                    </a:cubicBezTo>
                    <a:cubicBezTo>
                      <a:pt x="9984" y="463"/>
                      <a:pt x="9891" y="1"/>
                      <a:pt x="9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2" name="Google Shape;4242;p74"/>
              <p:cNvSpPr/>
              <p:nvPr/>
            </p:nvSpPr>
            <p:spPr>
              <a:xfrm>
                <a:off x="3898950" y="237775"/>
                <a:ext cx="1756300" cy="2613950"/>
              </a:xfrm>
              <a:custGeom>
                <a:rect b="b" l="l" r="r" t="t"/>
                <a:pathLst>
                  <a:path extrusionOk="0" h="104558" w="70252">
                    <a:moveTo>
                      <a:pt x="43861" y="1"/>
                    </a:moveTo>
                    <a:cubicBezTo>
                      <a:pt x="32717" y="1"/>
                      <a:pt x="13311" y="47710"/>
                      <a:pt x="13311" y="47710"/>
                    </a:cubicBezTo>
                    <a:cubicBezTo>
                      <a:pt x="9614" y="46047"/>
                      <a:pt x="5547" y="45030"/>
                      <a:pt x="1480" y="44845"/>
                    </a:cubicBezTo>
                    <a:lnTo>
                      <a:pt x="1480" y="44845"/>
                    </a:lnTo>
                    <a:cubicBezTo>
                      <a:pt x="1849" y="57416"/>
                      <a:pt x="1" y="69987"/>
                      <a:pt x="1295" y="82558"/>
                    </a:cubicBezTo>
                    <a:cubicBezTo>
                      <a:pt x="2224" y="91068"/>
                      <a:pt x="6252" y="99689"/>
                      <a:pt x="13934" y="99689"/>
                    </a:cubicBezTo>
                    <a:cubicBezTo>
                      <a:pt x="16182" y="99689"/>
                      <a:pt x="18743" y="98950"/>
                      <a:pt x="21631" y="97256"/>
                    </a:cubicBezTo>
                    <a:cubicBezTo>
                      <a:pt x="24986" y="95282"/>
                      <a:pt x="27076" y="94204"/>
                      <a:pt x="29225" y="94204"/>
                    </a:cubicBezTo>
                    <a:cubicBezTo>
                      <a:pt x="31101" y="94204"/>
                      <a:pt x="33021" y="95026"/>
                      <a:pt x="35865" y="96793"/>
                    </a:cubicBezTo>
                    <a:cubicBezTo>
                      <a:pt x="37548" y="97864"/>
                      <a:pt x="43976" y="103870"/>
                      <a:pt x="47507" y="103870"/>
                    </a:cubicBezTo>
                    <a:cubicBezTo>
                      <a:pt x="48243" y="103870"/>
                      <a:pt x="48854" y="103609"/>
                      <a:pt x="49269" y="102987"/>
                    </a:cubicBezTo>
                    <a:cubicBezTo>
                      <a:pt x="50959" y="100527"/>
                      <a:pt x="49200" y="96854"/>
                      <a:pt x="50843" y="96854"/>
                    </a:cubicBezTo>
                    <a:cubicBezTo>
                      <a:pt x="51176" y="96854"/>
                      <a:pt x="51649" y="97005"/>
                      <a:pt x="52319" y="97348"/>
                    </a:cubicBezTo>
                    <a:cubicBezTo>
                      <a:pt x="54907" y="98642"/>
                      <a:pt x="59067" y="102802"/>
                      <a:pt x="62856" y="104558"/>
                    </a:cubicBezTo>
                    <a:cubicBezTo>
                      <a:pt x="64243" y="104281"/>
                      <a:pt x="67848" y="103264"/>
                      <a:pt x="68957" y="100029"/>
                    </a:cubicBezTo>
                    <a:cubicBezTo>
                      <a:pt x="70251" y="96054"/>
                      <a:pt x="53613" y="73407"/>
                      <a:pt x="53613" y="73407"/>
                    </a:cubicBezTo>
                    <a:cubicBezTo>
                      <a:pt x="56294" y="58710"/>
                      <a:pt x="61285" y="7131"/>
                      <a:pt x="45294" y="291"/>
                    </a:cubicBezTo>
                    <a:cubicBezTo>
                      <a:pt x="44834" y="95"/>
                      <a:pt x="44356" y="1"/>
                      <a:pt x="438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74"/>
              <p:cNvSpPr/>
              <p:nvPr/>
            </p:nvSpPr>
            <p:spPr>
              <a:xfrm>
                <a:off x="1934725" y="348425"/>
                <a:ext cx="1774775" cy="2473900"/>
              </a:xfrm>
              <a:custGeom>
                <a:rect b="b" l="l" r="r" t="t"/>
                <a:pathLst>
                  <a:path extrusionOk="0" h="98956" w="70991">
                    <a:moveTo>
                      <a:pt x="22078" y="1"/>
                    </a:moveTo>
                    <a:cubicBezTo>
                      <a:pt x="20816" y="1"/>
                      <a:pt x="19613" y="273"/>
                      <a:pt x="18487" y="857"/>
                    </a:cubicBezTo>
                    <a:cubicBezTo>
                      <a:pt x="0" y="10378"/>
                      <a:pt x="28008" y="67040"/>
                      <a:pt x="26344" y="68334"/>
                    </a:cubicBezTo>
                    <a:cubicBezTo>
                      <a:pt x="21815" y="71754"/>
                      <a:pt x="17008" y="81183"/>
                      <a:pt x="13588" y="89502"/>
                    </a:cubicBezTo>
                    <a:cubicBezTo>
                      <a:pt x="14428" y="89922"/>
                      <a:pt x="15326" y="90132"/>
                      <a:pt x="16220" y="90132"/>
                    </a:cubicBezTo>
                    <a:cubicBezTo>
                      <a:pt x="17293" y="90132"/>
                      <a:pt x="18361" y="89830"/>
                      <a:pt x="19319" y="89225"/>
                    </a:cubicBezTo>
                    <a:cubicBezTo>
                      <a:pt x="22504" y="87234"/>
                      <a:pt x="26651" y="83253"/>
                      <a:pt x="28802" y="83253"/>
                    </a:cubicBezTo>
                    <a:cubicBezTo>
                      <a:pt x="29147" y="83253"/>
                      <a:pt x="29441" y="83356"/>
                      <a:pt x="29672" y="83586"/>
                    </a:cubicBezTo>
                    <a:cubicBezTo>
                      <a:pt x="31336" y="85250"/>
                      <a:pt x="30688" y="96342"/>
                      <a:pt x="39285" y="98653"/>
                    </a:cubicBezTo>
                    <a:cubicBezTo>
                      <a:pt x="40058" y="98858"/>
                      <a:pt x="40832" y="98956"/>
                      <a:pt x="41606" y="98956"/>
                    </a:cubicBezTo>
                    <a:cubicBezTo>
                      <a:pt x="49535" y="98956"/>
                      <a:pt x="57359" y="88740"/>
                      <a:pt x="61654" y="79981"/>
                    </a:cubicBezTo>
                    <a:cubicBezTo>
                      <a:pt x="65999" y="70922"/>
                      <a:pt x="67108" y="47906"/>
                      <a:pt x="70990" y="40696"/>
                    </a:cubicBezTo>
                    <a:lnTo>
                      <a:pt x="70990" y="40696"/>
                    </a:lnTo>
                    <a:cubicBezTo>
                      <a:pt x="67755" y="41066"/>
                      <a:pt x="64520" y="41713"/>
                      <a:pt x="61469" y="42822"/>
                    </a:cubicBezTo>
                    <a:cubicBezTo>
                      <a:pt x="53648" y="27685"/>
                      <a:pt x="34810" y="1"/>
                      <a:pt x="220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4" name="Google Shape;4244;p74"/>
              <p:cNvSpPr/>
              <p:nvPr/>
            </p:nvSpPr>
            <p:spPr>
              <a:xfrm>
                <a:off x="2958425" y="2033650"/>
                <a:ext cx="177975" cy="104025"/>
              </a:xfrm>
              <a:custGeom>
                <a:rect b="b" l="l" r="r" t="t"/>
                <a:pathLst>
                  <a:path extrusionOk="0" h="4161" w="7119">
                    <a:moveTo>
                      <a:pt x="2681" y="1"/>
                    </a:moveTo>
                    <a:cubicBezTo>
                      <a:pt x="2404" y="93"/>
                      <a:pt x="2127" y="186"/>
                      <a:pt x="1942" y="371"/>
                    </a:cubicBezTo>
                    <a:cubicBezTo>
                      <a:pt x="1295" y="648"/>
                      <a:pt x="833" y="1110"/>
                      <a:pt x="463" y="1665"/>
                    </a:cubicBezTo>
                    <a:cubicBezTo>
                      <a:pt x="186" y="2127"/>
                      <a:pt x="1" y="2774"/>
                      <a:pt x="93" y="3421"/>
                    </a:cubicBezTo>
                    <a:cubicBezTo>
                      <a:pt x="186" y="3883"/>
                      <a:pt x="278" y="4161"/>
                      <a:pt x="463" y="4161"/>
                    </a:cubicBezTo>
                    <a:cubicBezTo>
                      <a:pt x="648" y="4161"/>
                      <a:pt x="925" y="3883"/>
                      <a:pt x="1110" y="3606"/>
                    </a:cubicBezTo>
                    <a:cubicBezTo>
                      <a:pt x="1387" y="3329"/>
                      <a:pt x="1665" y="3144"/>
                      <a:pt x="1942" y="2959"/>
                    </a:cubicBezTo>
                    <a:cubicBezTo>
                      <a:pt x="2219" y="2866"/>
                      <a:pt x="2496" y="2774"/>
                      <a:pt x="2774" y="2774"/>
                    </a:cubicBezTo>
                    <a:lnTo>
                      <a:pt x="3236" y="2774"/>
                    </a:lnTo>
                    <a:cubicBezTo>
                      <a:pt x="3328" y="2682"/>
                      <a:pt x="3513" y="2682"/>
                      <a:pt x="3606" y="2589"/>
                    </a:cubicBezTo>
                    <a:cubicBezTo>
                      <a:pt x="3975" y="2497"/>
                      <a:pt x="4438" y="2404"/>
                      <a:pt x="4807" y="2404"/>
                    </a:cubicBezTo>
                    <a:cubicBezTo>
                      <a:pt x="5115" y="2373"/>
                      <a:pt x="5424" y="2373"/>
                      <a:pt x="5704" y="2373"/>
                    </a:cubicBezTo>
                    <a:cubicBezTo>
                      <a:pt x="6266" y="2373"/>
                      <a:pt x="6718" y="2373"/>
                      <a:pt x="6841" y="2127"/>
                    </a:cubicBezTo>
                    <a:cubicBezTo>
                      <a:pt x="7118" y="1850"/>
                      <a:pt x="6286" y="1018"/>
                      <a:pt x="5177" y="463"/>
                    </a:cubicBezTo>
                    <a:cubicBezTo>
                      <a:pt x="4622" y="186"/>
                      <a:pt x="4068" y="93"/>
                      <a:pt x="3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74"/>
              <p:cNvSpPr/>
              <p:nvPr/>
            </p:nvSpPr>
            <p:spPr>
              <a:xfrm>
                <a:off x="4264075" y="2074650"/>
                <a:ext cx="175650" cy="103125"/>
              </a:xfrm>
              <a:custGeom>
                <a:rect b="b" l="l" r="r" t="t"/>
                <a:pathLst>
                  <a:path extrusionOk="0" h="4125" w="7026">
                    <a:moveTo>
                      <a:pt x="2985" y="1"/>
                    </a:moveTo>
                    <a:cubicBezTo>
                      <a:pt x="2455" y="1"/>
                      <a:pt x="1936" y="166"/>
                      <a:pt x="1479" y="395"/>
                    </a:cubicBezTo>
                    <a:cubicBezTo>
                      <a:pt x="925" y="579"/>
                      <a:pt x="463" y="1042"/>
                      <a:pt x="185" y="1596"/>
                    </a:cubicBezTo>
                    <a:cubicBezTo>
                      <a:pt x="0" y="2058"/>
                      <a:pt x="0" y="2336"/>
                      <a:pt x="185" y="2521"/>
                    </a:cubicBezTo>
                    <a:cubicBezTo>
                      <a:pt x="239" y="2548"/>
                      <a:pt x="302" y="2559"/>
                      <a:pt x="369" y="2559"/>
                    </a:cubicBezTo>
                    <a:cubicBezTo>
                      <a:pt x="533" y="2559"/>
                      <a:pt x="729" y="2493"/>
                      <a:pt x="925" y="2428"/>
                    </a:cubicBezTo>
                    <a:cubicBezTo>
                      <a:pt x="1295" y="2243"/>
                      <a:pt x="1664" y="2243"/>
                      <a:pt x="2034" y="2243"/>
                    </a:cubicBezTo>
                    <a:cubicBezTo>
                      <a:pt x="2311" y="2336"/>
                      <a:pt x="2589" y="2428"/>
                      <a:pt x="2866" y="2521"/>
                    </a:cubicBezTo>
                    <a:lnTo>
                      <a:pt x="3236" y="2798"/>
                    </a:lnTo>
                    <a:cubicBezTo>
                      <a:pt x="3328" y="2798"/>
                      <a:pt x="3513" y="2798"/>
                      <a:pt x="3605" y="2890"/>
                    </a:cubicBezTo>
                    <a:cubicBezTo>
                      <a:pt x="3975" y="2983"/>
                      <a:pt x="4345" y="3075"/>
                      <a:pt x="4715" y="3260"/>
                    </a:cubicBezTo>
                    <a:cubicBezTo>
                      <a:pt x="5365" y="3585"/>
                      <a:pt x="6086" y="4124"/>
                      <a:pt x="6502" y="4124"/>
                    </a:cubicBezTo>
                    <a:cubicBezTo>
                      <a:pt x="6560" y="4124"/>
                      <a:pt x="6611" y="4114"/>
                      <a:pt x="6656" y="4092"/>
                    </a:cubicBezTo>
                    <a:cubicBezTo>
                      <a:pt x="7026" y="3999"/>
                      <a:pt x="6748" y="2798"/>
                      <a:pt x="6009" y="1781"/>
                    </a:cubicBezTo>
                    <a:cubicBezTo>
                      <a:pt x="5731" y="1319"/>
                      <a:pt x="5269" y="949"/>
                      <a:pt x="4900" y="579"/>
                    </a:cubicBezTo>
                    <a:cubicBezTo>
                      <a:pt x="4715" y="487"/>
                      <a:pt x="4530" y="395"/>
                      <a:pt x="4437" y="302"/>
                    </a:cubicBezTo>
                    <a:lnTo>
                      <a:pt x="4160" y="210"/>
                    </a:lnTo>
                    <a:cubicBezTo>
                      <a:pt x="3883" y="117"/>
                      <a:pt x="3605" y="25"/>
                      <a:pt x="3328" y="25"/>
                    </a:cubicBezTo>
                    <a:cubicBezTo>
                      <a:pt x="3214" y="8"/>
                      <a:pt x="3099" y="1"/>
                      <a:pt x="29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74"/>
              <p:cNvSpPr/>
              <p:nvPr/>
            </p:nvSpPr>
            <p:spPr>
              <a:xfrm>
                <a:off x="2098775" y="519875"/>
                <a:ext cx="1160100" cy="1449100"/>
              </a:xfrm>
              <a:custGeom>
                <a:rect b="b" l="l" r="r" t="t"/>
                <a:pathLst>
                  <a:path extrusionOk="0" h="57964" w="46404">
                    <a:moveTo>
                      <a:pt x="12331" y="0"/>
                    </a:moveTo>
                    <a:cubicBezTo>
                      <a:pt x="11477" y="0"/>
                      <a:pt x="10689" y="237"/>
                      <a:pt x="9984" y="747"/>
                    </a:cubicBezTo>
                    <a:cubicBezTo>
                      <a:pt x="1" y="8049"/>
                      <a:pt x="21169" y="57964"/>
                      <a:pt x="21169" y="57964"/>
                    </a:cubicBezTo>
                    <a:cubicBezTo>
                      <a:pt x="21446" y="56485"/>
                      <a:pt x="27916" y="53989"/>
                      <a:pt x="27916" y="53989"/>
                    </a:cubicBezTo>
                    <a:cubicBezTo>
                      <a:pt x="26622" y="51863"/>
                      <a:pt x="25698" y="49552"/>
                      <a:pt x="24958" y="47241"/>
                    </a:cubicBezTo>
                    <a:cubicBezTo>
                      <a:pt x="24670" y="46245"/>
                      <a:pt x="25088" y="45888"/>
                      <a:pt x="25835" y="45888"/>
                    </a:cubicBezTo>
                    <a:cubicBezTo>
                      <a:pt x="27721" y="45888"/>
                      <a:pt x="31706" y="48166"/>
                      <a:pt x="31706" y="48166"/>
                    </a:cubicBezTo>
                    <a:cubicBezTo>
                      <a:pt x="31706" y="48166"/>
                      <a:pt x="28378" y="43636"/>
                      <a:pt x="28101" y="39939"/>
                    </a:cubicBezTo>
                    <a:cubicBezTo>
                      <a:pt x="28031" y="38633"/>
                      <a:pt x="28444" y="38145"/>
                      <a:pt x="29099" y="38145"/>
                    </a:cubicBezTo>
                    <a:cubicBezTo>
                      <a:pt x="31043" y="38145"/>
                      <a:pt x="35126" y="42435"/>
                      <a:pt x="35126" y="42435"/>
                    </a:cubicBezTo>
                    <a:cubicBezTo>
                      <a:pt x="33925" y="40309"/>
                      <a:pt x="33278" y="37813"/>
                      <a:pt x="33278" y="35317"/>
                    </a:cubicBezTo>
                    <a:cubicBezTo>
                      <a:pt x="33226" y="34443"/>
                      <a:pt x="33645" y="34087"/>
                      <a:pt x="34362" y="34087"/>
                    </a:cubicBezTo>
                    <a:cubicBezTo>
                      <a:pt x="37511" y="34087"/>
                      <a:pt x="46403" y="40956"/>
                      <a:pt x="46403" y="40956"/>
                    </a:cubicBezTo>
                    <a:cubicBezTo>
                      <a:pt x="46403" y="40956"/>
                      <a:pt x="23571" y="0"/>
                      <a:pt x="123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74"/>
              <p:cNvSpPr/>
              <p:nvPr/>
            </p:nvSpPr>
            <p:spPr>
              <a:xfrm>
                <a:off x="2098775" y="519775"/>
                <a:ext cx="697925" cy="1449200"/>
              </a:xfrm>
              <a:custGeom>
                <a:rect b="b" l="l" r="r" t="t"/>
                <a:pathLst>
                  <a:path extrusionOk="0" h="57968" w="27917">
                    <a:moveTo>
                      <a:pt x="12316" y="0"/>
                    </a:moveTo>
                    <a:cubicBezTo>
                      <a:pt x="11467" y="0"/>
                      <a:pt x="10686" y="237"/>
                      <a:pt x="9984" y="751"/>
                    </a:cubicBezTo>
                    <a:cubicBezTo>
                      <a:pt x="1" y="8053"/>
                      <a:pt x="21169" y="57968"/>
                      <a:pt x="21169" y="57968"/>
                    </a:cubicBezTo>
                    <a:cubicBezTo>
                      <a:pt x="21446" y="56396"/>
                      <a:pt x="27916" y="53901"/>
                      <a:pt x="27916" y="53901"/>
                    </a:cubicBezTo>
                    <a:cubicBezTo>
                      <a:pt x="26622" y="51867"/>
                      <a:pt x="25698" y="49556"/>
                      <a:pt x="24958" y="47153"/>
                    </a:cubicBezTo>
                    <a:cubicBezTo>
                      <a:pt x="24667" y="46205"/>
                      <a:pt x="25123" y="45890"/>
                      <a:pt x="25873" y="45890"/>
                    </a:cubicBezTo>
                    <a:cubicBezTo>
                      <a:pt x="26074" y="45890"/>
                      <a:pt x="26296" y="45912"/>
                      <a:pt x="26530" y="45951"/>
                    </a:cubicBezTo>
                    <a:cubicBezTo>
                      <a:pt x="21446" y="31624"/>
                      <a:pt x="14975" y="10364"/>
                      <a:pt x="19505" y="3616"/>
                    </a:cubicBezTo>
                    <a:cubicBezTo>
                      <a:pt x="16822" y="1391"/>
                      <a:pt x="14371" y="0"/>
                      <a:pt x="123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74"/>
              <p:cNvSpPr/>
              <p:nvPr/>
            </p:nvSpPr>
            <p:spPr>
              <a:xfrm>
                <a:off x="4393475" y="490425"/>
                <a:ext cx="979850" cy="1464700"/>
              </a:xfrm>
              <a:custGeom>
                <a:rect b="b" l="l" r="r" t="t"/>
                <a:pathLst>
                  <a:path extrusionOk="0" h="58588" w="39194">
                    <a:moveTo>
                      <a:pt x="26306" y="1"/>
                    </a:moveTo>
                    <a:cubicBezTo>
                      <a:pt x="15197" y="1"/>
                      <a:pt x="1" y="46848"/>
                      <a:pt x="1" y="46848"/>
                    </a:cubicBezTo>
                    <a:cubicBezTo>
                      <a:pt x="1" y="46848"/>
                      <a:pt x="8323" y="37328"/>
                      <a:pt x="11237" y="37328"/>
                    </a:cubicBezTo>
                    <a:cubicBezTo>
                      <a:pt x="11757" y="37328"/>
                      <a:pt x="12104" y="37630"/>
                      <a:pt x="12202" y="38344"/>
                    </a:cubicBezTo>
                    <a:cubicBezTo>
                      <a:pt x="12664" y="40932"/>
                      <a:pt x="12295" y="43705"/>
                      <a:pt x="11278" y="46108"/>
                    </a:cubicBezTo>
                    <a:cubicBezTo>
                      <a:pt x="11278" y="46108"/>
                      <a:pt x="15095" y="40328"/>
                      <a:pt x="16992" y="40328"/>
                    </a:cubicBezTo>
                    <a:cubicBezTo>
                      <a:pt x="17564" y="40328"/>
                      <a:pt x="17961" y="40854"/>
                      <a:pt x="18026" y="42226"/>
                    </a:cubicBezTo>
                    <a:cubicBezTo>
                      <a:pt x="18210" y="46016"/>
                      <a:pt x="15807" y="51100"/>
                      <a:pt x="15807" y="51100"/>
                    </a:cubicBezTo>
                    <a:cubicBezTo>
                      <a:pt x="15807" y="51100"/>
                      <a:pt x="19771" y="47625"/>
                      <a:pt x="21498" y="47625"/>
                    </a:cubicBezTo>
                    <a:cubicBezTo>
                      <a:pt x="22024" y="47625"/>
                      <a:pt x="22342" y="47947"/>
                      <a:pt x="22278" y="48789"/>
                    </a:cubicBezTo>
                    <a:cubicBezTo>
                      <a:pt x="22000" y="51285"/>
                      <a:pt x="21446" y="53688"/>
                      <a:pt x="20614" y="55999"/>
                    </a:cubicBezTo>
                    <a:cubicBezTo>
                      <a:pt x="20614" y="55999"/>
                      <a:pt x="27454" y="57201"/>
                      <a:pt x="28009" y="58587"/>
                    </a:cubicBezTo>
                    <a:cubicBezTo>
                      <a:pt x="28009" y="58587"/>
                      <a:pt x="39193" y="5437"/>
                      <a:pt x="27916" y="353"/>
                    </a:cubicBezTo>
                    <a:cubicBezTo>
                      <a:pt x="27391" y="114"/>
                      <a:pt x="26853" y="1"/>
                      <a:pt x="26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74"/>
              <p:cNvSpPr/>
              <p:nvPr/>
            </p:nvSpPr>
            <p:spPr>
              <a:xfrm>
                <a:off x="4950400" y="492450"/>
                <a:ext cx="429850" cy="1464975"/>
              </a:xfrm>
              <a:custGeom>
                <a:rect b="b" l="l" r="r" t="t"/>
                <a:pathLst>
                  <a:path extrusionOk="0" h="58599" w="17194">
                    <a:moveTo>
                      <a:pt x="4395" y="0"/>
                    </a:moveTo>
                    <a:cubicBezTo>
                      <a:pt x="3096" y="0"/>
                      <a:pt x="1733" y="648"/>
                      <a:pt x="370" y="1751"/>
                    </a:cubicBezTo>
                    <a:cubicBezTo>
                      <a:pt x="8320" y="8591"/>
                      <a:pt x="2034" y="45288"/>
                      <a:pt x="1" y="56288"/>
                    </a:cubicBezTo>
                    <a:cubicBezTo>
                      <a:pt x="1942" y="56657"/>
                      <a:pt x="5732" y="57582"/>
                      <a:pt x="6101" y="58599"/>
                    </a:cubicBezTo>
                    <a:cubicBezTo>
                      <a:pt x="6194" y="58599"/>
                      <a:pt x="17194" y="5541"/>
                      <a:pt x="6009" y="365"/>
                    </a:cubicBezTo>
                    <a:cubicBezTo>
                      <a:pt x="5486" y="117"/>
                      <a:pt x="4946" y="0"/>
                      <a:pt x="4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74"/>
              <p:cNvSpPr/>
              <p:nvPr/>
            </p:nvSpPr>
            <p:spPr>
              <a:xfrm>
                <a:off x="4388850" y="1410300"/>
                <a:ext cx="339725" cy="350700"/>
              </a:xfrm>
              <a:custGeom>
                <a:rect b="b" l="l" r="r" t="t"/>
                <a:pathLst>
                  <a:path extrusionOk="0" h="14028" w="13589">
                    <a:moveTo>
                      <a:pt x="11105" y="1"/>
                    </a:moveTo>
                    <a:cubicBezTo>
                      <a:pt x="11001" y="1"/>
                      <a:pt x="10908" y="24"/>
                      <a:pt x="10816" y="70"/>
                    </a:cubicBezTo>
                    <a:lnTo>
                      <a:pt x="10539" y="70"/>
                    </a:lnTo>
                    <a:cubicBezTo>
                      <a:pt x="10354" y="70"/>
                      <a:pt x="10076" y="162"/>
                      <a:pt x="9891" y="255"/>
                    </a:cubicBezTo>
                    <a:cubicBezTo>
                      <a:pt x="9337" y="532"/>
                      <a:pt x="8782" y="809"/>
                      <a:pt x="8320" y="1272"/>
                    </a:cubicBezTo>
                    <a:cubicBezTo>
                      <a:pt x="6934" y="2288"/>
                      <a:pt x="5639" y="3582"/>
                      <a:pt x="4530" y="4877"/>
                    </a:cubicBezTo>
                    <a:cubicBezTo>
                      <a:pt x="1942" y="7742"/>
                      <a:pt x="1" y="11162"/>
                      <a:pt x="93" y="11162"/>
                    </a:cubicBezTo>
                    <a:cubicBezTo>
                      <a:pt x="93" y="11162"/>
                      <a:pt x="648" y="10423"/>
                      <a:pt x="1572" y="9313"/>
                    </a:cubicBezTo>
                    <a:cubicBezTo>
                      <a:pt x="2497" y="8204"/>
                      <a:pt x="3698" y="6725"/>
                      <a:pt x="4992" y="5339"/>
                    </a:cubicBezTo>
                    <a:cubicBezTo>
                      <a:pt x="6194" y="4045"/>
                      <a:pt x="7488" y="2935"/>
                      <a:pt x="8875" y="1919"/>
                    </a:cubicBezTo>
                    <a:cubicBezTo>
                      <a:pt x="9244" y="1549"/>
                      <a:pt x="9707" y="1272"/>
                      <a:pt x="10261" y="1087"/>
                    </a:cubicBezTo>
                    <a:cubicBezTo>
                      <a:pt x="10446" y="994"/>
                      <a:pt x="10631" y="994"/>
                      <a:pt x="10816" y="902"/>
                    </a:cubicBezTo>
                    <a:lnTo>
                      <a:pt x="11278" y="902"/>
                    </a:lnTo>
                    <a:cubicBezTo>
                      <a:pt x="11648" y="994"/>
                      <a:pt x="12017" y="1364"/>
                      <a:pt x="12202" y="1734"/>
                    </a:cubicBezTo>
                    <a:cubicBezTo>
                      <a:pt x="12665" y="2843"/>
                      <a:pt x="12480" y="4877"/>
                      <a:pt x="12110" y="6633"/>
                    </a:cubicBezTo>
                    <a:cubicBezTo>
                      <a:pt x="11648" y="8389"/>
                      <a:pt x="11186" y="10053"/>
                      <a:pt x="10631" y="11717"/>
                    </a:cubicBezTo>
                    <a:cubicBezTo>
                      <a:pt x="10354" y="12456"/>
                      <a:pt x="10076" y="13196"/>
                      <a:pt x="9891" y="14028"/>
                    </a:cubicBezTo>
                    <a:cubicBezTo>
                      <a:pt x="10354" y="13288"/>
                      <a:pt x="10631" y="12549"/>
                      <a:pt x="10908" y="11809"/>
                    </a:cubicBezTo>
                    <a:cubicBezTo>
                      <a:pt x="11648" y="10238"/>
                      <a:pt x="12202" y="8574"/>
                      <a:pt x="12665" y="6818"/>
                    </a:cubicBezTo>
                    <a:cubicBezTo>
                      <a:pt x="13127" y="4969"/>
                      <a:pt x="13589" y="3028"/>
                      <a:pt x="12942" y="1456"/>
                    </a:cubicBezTo>
                    <a:cubicBezTo>
                      <a:pt x="12849" y="1087"/>
                      <a:pt x="12572" y="717"/>
                      <a:pt x="12295" y="440"/>
                    </a:cubicBezTo>
                    <a:cubicBezTo>
                      <a:pt x="12017" y="255"/>
                      <a:pt x="11740" y="162"/>
                      <a:pt x="11463" y="70"/>
                    </a:cubicBezTo>
                    <a:cubicBezTo>
                      <a:pt x="11324" y="24"/>
                      <a:pt x="11209" y="1"/>
                      <a:pt x="11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74"/>
              <p:cNvSpPr/>
              <p:nvPr/>
            </p:nvSpPr>
            <p:spPr>
              <a:xfrm>
                <a:off x="4673100" y="1494650"/>
                <a:ext cx="189525" cy="335675"/>
              </a:xfrm>
              <a:custGeom>
                <a:rect b="b" l="l" r="r" t="t"/>
                <a:pathLst>
                  <a:path extrusionOk="0" h="13427" w="7581">
                    <a:moveTo>
                      <a:pt x="6147" y="0"/>
                    </a:moveTo>
                    <a:cubicBezTo>
                      <a:pt x="6070" y="0"/>
                      <a:pt x="5993" y="8"/>
                      <a:pt x="5916" y="24"/>
                    </a:cubicBezTo>
                    <a:cubicBezTo>
                      <a:pt x="5547" y="116"/>
                      <a:pt x="5177" y="208"/>
                      <a:pt x="4899" y="486"/>
                    </a:cubicBezTo>
                    <a:cubicBezTo>
                      <a:pt x="4252" y="856"/>
                      <a:pt x="3698" y="1318"/>
                      <a:pt x="3236" y="1872"/>
                    </a:cubicBezTo>
                    <a:cubicBezTo>
                      <a:pt x="1942" y="3351"/>
                      <a:pt x="832" y="4923"/>
                      <a:pt x="0" y="6586"/>
                    </a:cubicBezTo>
                    <a:cubicBezTo>
                      <a:pt x="4" y="6588"/>
                      <a:pt x="8" y="6589"/>
                      <a:pt x="13" y="6589"/>
                    </a:cubicBezTo>
                    <a:cubicBezTo>
                      <a:pt x="247" y="6589"/>
                      <a:pt x="1794" y="4329"/>
                      <a:pt x="3698" y="2334"/>
                    </a:cubicBezTo>
                    <a:cubicBezTo>
                      <a:pt x="4160" y="1872"/>
                      <a:pt x="4715" y="1503"/>
                      <a:pt x="5269" y="1133"/>
                    </a:cubicBezTo>
                    <a:cubicBezTo>
                      <a:pt x="5454" y="948"/>
                      <a:pt x="5731" y="856"/>
                      <a:pt x="6009" y="856"/>
                    </a:cubicBezTo>
                    <a:cubicBezTo>
                      <a:pt x="6101" y="856"/>
                      <a:pt x="6286" y="948"/>
                      <a:pt x="6378" y="1040"/>
                    </a:cubicBezTo>
                    <a:cubicBezTo>
                      <a:pt x="6471" y="1318"/>
                      <a:pt x="6563" y="1687"/>
                      <a:pt x="6563" y="2057"/>
                    </a:cubicBezTo>
                    <a:lnTo>
                      <a:pt x="6563" y="2519"/>
                    </a:lnTo>
                    <a:lnTo>
                      <a:pt x="6563" y="2982"/>
                    </a:lnTo>
                    <a:cubicBezTo>
                      <a:pt x="6563" y="3351"/>
                      <a:pt x="6563" y="3813"/>
                      <a:pt x="6563" y="4183"/>
                    </a:cubicBezTo>
                    <a:cubicBezTo>
                      <a:pt x="6378" y="5477"/>
                      <a:pt x="6101" y="6771"/>
                      <a:pt x="5731" y="7973"/>
                    </a:cubicBezTo>
                    <a:cubicBezTo>
                      <a:pt x="5362" y="9360"/>
                      <a:pt x="4899" y="10654"/>
                      <a:pt x="4622" y="11670"/>
                    </a:cubicBezTo>
                    <a:cubicBezTo>
                      <a:pt x="4437" y="12225"/>
                      <a:pt x="4252" y="12872"/>
                      <a:pt x="4160" y="13427"/>
                    </a:cubicBezTo>
                    <a:cubicBezTo>
                      <a:pt x="4530" y="12965"/>
                      <a:pt x="4807" y="12410"/>
                      <a:pt x="4992" y="11855"/>
                    </a:cubicBezTo>
                    <a:cubicBezTo>
                      <a:pt x="5454" y="10838"/>
                      <a:pt x="5916" y="9544"/>
                      <a:pt x="6471" y="8158"/>
                    </a:cubicBezTo>
                    <a:cubicBezTo>
                      <a:pt x="6933" y="6956"/>
                      <a:pt x="7210" y="5662"/>
                      <a:pt x="7395" y="4368"/>
                    </a:cubicBezTo>
                    <a:cubicBezTo>
                      <a:pt x="7488" y="3906"/>
                      <a:pt x="7488" y="3444"/>
                      <a:pt x="7580" y="2982"/>
                    </a:cubicBezTo>
                    <a:lnTo>
                      <a:pt x="7580" y="2519"/>
                    </a:lnTo>
                    <a:lnTo>
                      <a:pt x="7580" y="1965"/>
                    </a:lnTo>
                    <a:cubicBezTo>
                      <a:pt x="7488" y="1503"/>
                      <a:pt x="7395" y="948"/>
                      <a:pt x="7118" y="578"/>
                    </a:cubicBezTo>
                    <a:cubicBezTo>
                      <a:pt x="6887" y="193"/>
                      <a:pt x="6527" y="0"/>
                      <a:pt x="61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74"/>
              <p:cNvSpPr/>
              <p:nvPr/>
            </p:nvSpPr>
            <p:spPr>
              <a:xfrm>
                <a:off x="4797875" y="1669125"/>
                <a:ext cx="316625" cy="362250"/>
              </a:xfrm>
              <a:custGeom>
                <a:rect b="b" l="l" r="r" t="t"/>
                <a:pathLst>
                  <a:path extrusionOk="0" h="14490" w="12665">
                    <a:moveTo>
                      <a:pt x="5120" y="1"/>
                    </a:moveTo>
                    <a:cubicBezTo>
                      <a:pt x="4890" y="1"/>
                      <a:pt x="4657" y="53"/>
                      <a:pt x="4438" y="162"/>
                    </a:cubicBezTo>
                    <a:cubicBezTo>
                      <a:pt x="4068" y="347"/>
                      <a:pt x="3606" y="532"/>
                      <a:pt x="3236" y="809"/>
                    </a:cubicBezTo>
                    <a:cubicBezTo>
                      <a:pt x="2589" y="1271"/>
                      <a:pt x="1942" y="1826"/>
                      <a:pt x="1387" y="2381"/>
                    </a:cubicBezTo>
                    <a:cubicBezTo>
                      <a:pt x="740" y="2935"/>
                      <a:pt x="278" y="3582"/>
                      <a:pt x="1" y="4414"/>
                    </a:cubicBezTo>
                    <a:cubicBezTo>
                      <a:pt x="93" y="4414"/>
                      <a:pt x="648" y="3582"/>
                      <a:pt x="1665" y="2658"/>
                    </a:cubicBezTo>
                    <a:cubicBezTo>
                      <a:pt x="2219" y="2196"/>
                      <a:pt x="2866" y="1641"/>
                      <a:pt x="3513" y="1271"/>
                    </a:cubicBezTo>
                    <a:cubicBezTo>
                      <a:pt x="3883" y="1086"/>
                      <a:pt x="4253" y="902"/>
                      <a:pt x="4715" y="717"/>
                    </a:cubicBezTo>
                    <a:cubicBezTo>
                      <a:pt x="4830" y="678"/>
                      <a:pt x="4961" y="656"/>
                      <a:pt x="5094" y="656"/>
                    </a:cubicBezTo>
                    <a:cubicBezTo>
                      <a:pt x="5283" y="656"/>
                      <a:pt x="5477" y="701"/>
                      <a:pt x="5639" y="809"/>
                    </a:cubicBezTo>
                    <a:cubicBezTo>
                      <a:pt x="6009" y="1364"/>
                      <a:pt x="6102" y="2011"/>
                      <a:pt x="6009" y="2658"/>
                    </a:cubicBezTo>
                    <a:cubicBezTo>
                      <a:pt x="5917" y="3305"/>
                      <a:pt x="5824" y="3952"/>
                      <a:pt x="5639" y="4599"/>
                    </a:cubicBezTo>
                    <a:cubicBezTo>
                      <a:pt x="5362" y="5708"/>
                      <a:pt x="5085" y="6355"/>
                      <a:pt x="5085" y="6355"/>
                    </a:cubicBezTo>
                    <a:lnTo>
                      <a:pt x="4808" y="7187"/>
                    </a:lnTo>
                    <a:lnTo>
                      <a:pt x="4438" y="8112"/>
                    </a:lnTo>
                    <a:lnTo>
                      <a:pt x="4345" y="8481"/>
                    </a:lnTo>
                    <a:cubicBezTo>
                      <a:pt x="4345" y="8574"/>
                      <a:pt x="4253" y="8666"/>
                      <a:pt x="4253" y="8759"/>
                    </a:cubicBezTo>
                    <a:lnTo>
                      <a:pt x="3698" y="9960"/>
                    </a:lnTo>
                    <a:lnTo>
                      <a:pt x="5917" y="9960"/>
                    </a:lnTo>
                    <a:cubicBezTo>
                      <a:pt x="6471" y="9960"/>
                      <a:pt x="6934" y="10053"/>
                      <a:pt x="7488" y="10238"/>
                    </a:cubicBezTo>
                    <a:cubicBezTo>
                      <a:pt x="8597" y="10422"/>
                      <a:pt x="9614" y="10885"/>
                      <a:pt x="10539" y="11532"/>
                    </a:cubicBezTo>
                    <a:cubicBezTo>
                      <a:pt x="11278" y="11994"/>
                      <a:pt x="11833" y="12733"/>
                      <a:pt x="12202" y="13473"/>
                    </a:cubicBezTo>
                    <a:cubicBezTo>
                      <a:pt x="12572" y="14027"/>
                      <a:pt x="12572" y="14490"/>
                      <a:pt x="12665" y="14490"/>
                    </a:cubicBezTo>
                    <a:cubicBezTo>
                      <a:pt x="12665" y="14490"/>
                      <a:pt x="12665" y="14397"/>
                      <a:pt x="12665" y="14212"/>
                    </a:cubicBezTo>
                    <a:cubicBezTo>
                      <a:pt x="12665" y="13935"/>
                      <a:pt x="12572" y="13750"/>
                      <a:pt x="12480" y="13473"/>
                    </a:cubicBezTo>
                    <a:cubicBezTo>
                      <a:pt x="12110" y="12548"/>
                      <a:pt x="11555" y="11809"/>
                      <a:pt x="10816" y="11254"/>
                    </a:cubicBezTo>
                    <a:cubicBezTo>
                      <a:pt x="9891" y="10515"/>
                      <a:pt x="8782" y="9960"/>
                      <a:pt x="7673" y="9590"/>
                    </a:cubicBezTo>
                    <a:cubicBezTo>
                      <a:pt x="7118" y="9498"/>
                      <a:pt x="6564" y="9313"/>
                      <a:pt x="5917" y="9221"/>
                    </a:cubicBezTo>
                    <a:cubicBezTo>
                      <a:pt x="5639" y="9128"/>
                      <a:pt x="5270" y="9128"/>
                      <a:pt x="5085" y="9128"/>
                    </a:cubicBezTo>
                    <a:lnTo>
                      <a:pt x="4992" y="9128"/>
                    </a:lnTo>
                    <a:cubicBezTo>
                      <a:pt x="4992" y="9128"/>
                      <a:pt x="4992" y="9128"/>
                      <a:pt x="5085" y="9036"/>
                    </a:cubicBezTo>
                    <a:cubicBezTo>
                      <a:pt x="5085" y="8851"/>
                      <a:pt x="5177" y="8666"/>
                      <a:pt x="5270" y="8481"/>
                    </a:cubicBezTo>
                    <a:cubicBezTo>
                      <a:pt x="5362" y="8112"/>
                      <a:pt x="5547" y="7834"/>
                      <a:pt x="5639" y="7557"/>
                    </a:cubicBezTo>
                    <a:cubicBezTo>
                      <a:pt x="5824" y="7002"/>
                      <a:pt x="5917" y="6725"/>
                      <a:pt x="5917" y="6725"/>
                    </a:cubicBezTo>
                    <a:cubicBezTo>
                      <a:pt x="5917" y="6725"/>
                      <a:pt x="6194" y="5986"/>
                      <a:pt x="6471" y="4876"/>
                    </a:cubicBezTo>
                    <a:cubicBezTo>
                      <a:pt x="6564" y="4137"/>
                      <a:pt x="6749" y="3490"/>
                      <a:pt x="6749" y="2843"/>
                    </a:cubicBezTo>
                    <a:cubicBezTo>
                      <a:pt x="6841" y="2381"/>
                      <a:pt x="6841" y="2011"/>
                      <a:pt x="6749" y="1549"/>
                    </a:cubicBezTo>
                    <a:cubicBezTo>
                      <a:pt x="6749" y="1086"/>
                      <a:pt x="6471" y="624"/>
                      <a:pt x="6102" y="347"/>
                    </a:cubicBezTo>
                    <a:cubicBezTo>
                      <a:pt x="5822" y="123"/>
                      <a:pt x="5474" y="1"/>
                      <a:pt x="5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74"/>
              <p:cNvSpPr/>
              <p:nvPr/>
            </p:nvSpPr>
            <p:spPr>
              <a:xfrm>
                <a:off x="2914525" y="1358875"/>
                <a:ext cx="365150" cy="342050"/>
              </a:xfrm>
              <a:custGeom>
                <a:rect b="b" l="l" r="r" t="t"/>
                <a:pathLst>
                  <a:path extrusionOk="0" h="13682" w="14606">
                    <a:moveTo>
                      <a:pt x="2311" y="1"/>
                    </a:moveTo>
                    <a:cubicBezTo>
                      <a:pt x="2034" y="1"/>
                      <a:pt x="1849" y="93"/>
                      <a:pt x="1664" y="93"/>
                    </a:cubicBezTo>
                    <a:cubicBezTo>
                      <a:pt x="1387" y="278"/>
                      <a:pt x="1110" y="463"/>
                      <a:pt x="925" y="648"/>
                    </a:cubicBezTo>
                    <a:cubicBezTo>
                      <a:pt x="648" y="1018"/>
                      <a:pt x="463" y="1295"/>
                      <a:pt x="370" y="1757"/>
                    </a:cubicBezTo>
                    <a:cubicBezTo>
                      <a:pt x="0" y="3421"/>
                      <a:pt x="648" y="5270"/>
                      <a:pt x="1387" y="7026"/>
                    </a:cubicBezTo>
                    <a:cubicBezTo>
                      <a:pt x="2126" y="8597"/>
                      <a:pt x="2958" y="10169"/>
                      <a:pt x="3883" y="11648"/>
                    </a:cubicBezTo>
                    <a:cubicBezTo>
                      <a:pt x="4252" y="12387"/>
                      <a:pt x="4715" y="13034"/>
                      <a:pt x="5269" y="13681"/>
                    </a:cubicBezTo>
                    <a:cubicBezTo>
                      <a:pt x="4900" y="12942"/>
                      <a:pt x="4622" y="12202"/>
                      <a:pt x="4160" y="11555"/>
                    </a:cubicBezTo>
                    <a:cubicBezTo>
                      <a:pt x="3421" y="9984"/>
                      <a:pt x="2681" y="8413"/>
                      <a:pt x="2034" y="6841"/>
                    </a:cubicBezTo>
                    <a:cubicBezTo>
                      <a:pt x="1387" y="5085"/>
                      <a:pt x="832" y="3144"/>
                      <a:pt x="1110" y="1942"/>
                    </a:cubicBezTo>
                    <a:cubicBezTo>
                      <a:pt x="1202" y="1480"/>
                      <a:pt x="1572" y="1110"/>
                      <a:pt x="1942" y="1018"/>
                    </a:cubicBezTo>
                    <a:cubicBezTo>
                      <a:pt x="2034" y="972"/>
                      <a:pt x="2126" y="948"/>
                      <a:pt x="2207" y="948"/>
                    </a:cubicBezTo>
                    <a:cubicBezTo>
                      <a:pt x="2288" y="948"/>
                      <a:pt x="2358" y="972"/>
                      <a:pt x="2404" y="1018"/>
                    </a:cubicBezTo>
                    <a:cubicBezTo>
                      <a:pt x="2589" y="1018"/>
                      <a:pt x="2774" y="1018"/>
                      <a:pt x="2958" y="1110"/>
                    </a:cubicBezTo>
                    <a:cubicBezTo>
                      <a:pt x="3513" y="1203"/>
                      <a:pt x="3975" y="1387"/>
                      <a:pt x="4530" y="1665"/>
                    </a:cubicBezTo>
                    <a:cubicBezTo>
                      <a:pt x="6009" y="2497"/>
                      <a:pt x="7488" y="3421"/>
                      <a:pt x="8782" y="4438"/>
                    </a:cubicBezTo>
                    <a:cubicBezTo>
                      <a:pt x="10261" y="5639"/>
                      <a:pt x="11740" y="6841"/>
                      <a:pt x="12756" y="7858"/>
                    </a:cubicBezTo>
                    <a:cubicBezTo>
                      <a:pt x="13866" y="8782"/>
                      <a:pt x="14513" y="9522"/>
                      <a:pt x="14513" y="9522"/>
                    </a:cubicBezTo>
                    <a:cubicBezTo>
                      <a:pt x="14605" y="9522"/>
                      <a:pt x="12202" y="6471"/>
                      <a:pt x="9244" y="3976"/>
                    </a:cubicBezTo>
                    <a:cubicBezTo>
                      <a:pt x="7857" y="2866"/>
                      <a:pt x="6471" y="1757"/>
                      <a:pt x="4900" y="925"/>
                    </a:cubicBezTo>
                    <a:cubicBezTo>
                      <a:pt x="4345" y="556"/>
                      <a:pt x="3790" y="371"/>
                      <a:pt x="3236" y="186"/>
                    </a:cubicBezTo>
                    <a:cubicBezTo>
                      <a:pt x="2958" y="93"/>
                      <a:pt x="2774" y="1"/>
                      <a:pt x="2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74"/>
              <p:cNvSpPr/>
              <p:nvPr/>
            </p:nvSpPr>
            <p:spPr>
              <a:xfrm>
                <a:off x="2789725" y="1469800"/>
                <a:ext cx="203400" cy="321250"/>
              </a:xfrm>
              <a:custGeom>
                <a:rect b="b" l="l" r="r" t="t"/>
                <a:pathLst>
                  <a:path extrusionOk="0" h="12850" w="8136">
                    <a:moveTo>
                      <a:pt x="1295" y="1"/>
                    </a:moveTo>
                    <a:cubicBezTo>
                      <a:pt x="833" y="1"/>
                      <a:pt x="463" y="278"/>
                      <a:pt x="278" y="648"/>
                    </a:cubicBezTo>
                    <a:cubicBezTo>
                      <a:pt x="93" y="1110"/>
                      <a:pt x="1" y="1665"/>
                      <a:pt x="1" y="2127"/>
                    </a:cubicBezTo>
                    <a:lnTo>
                      <a:pt x="1" y="2681"/>
                    </a:lnTo>
                    <a:cubicBezTo>
                      <a:pt x="1" y="2681"/>
                      <a:pt x="1" y="2866"/>
                      <a:pt x="93" y="3144"/>
                    </a:cubicBezTo>
                    <a:cubicBezTo>
                      <a:pt x="186" y="3606"/>
                      <a:pt x="278" y="3976"/>
                      <a:pt x="463" y="4438"/>
                    </a:cubicBezTo>
                    <a:cubicBezTo>
                      <a:pt x="833" y="5732"/>
                      <a:pt x="1388" y="6933"/>
                      <a:pt x="2035" y="8135"/>
                    </a:cubicBezTo>
                    <a:cubicBezTo>
                      <a:pt x="2682" y="9429"/>
                      <a:pt x="3421" y="10631"/>
                      <a:pt x="3976" y="11555"/>
                    </a:cubicBezTo>
                    <a:cubicBezTo>
                      <a:pt x="4253" y="12017"/>
                      <a:pt x="4623" y="12480"/>
                      <a:pt x="5085" y="12849"/>
                    </a:cubicBezTo>
                    <a:cubicBezTo>
                      <a:pt x="4900" y="12295"/>
                      <a:pt x="4715" y="11740"/>
                      <a:pt x="4345" y="11278"/>
                    </a:cubicBezTo>
                    <a:cubicBezTo>
                      <a:pt x="3883" y="10261"/>
                      <a:pt x="3236" y="8967"/>
                      <a:pt x="2682" y="7765"/>
                    </a:cubicBezTo>
                    <a:cubicBezTo>
                      <a:pt x="2127" y="6564"/>
                      <a:pt x="1665" y="5362"/>
                      <a:pt x="1388" y="4160"/>
                    </a:cubicBezTo>
                    <a:cubicBezTo>
                      <a:pt x="1295" y="3791"/>
                      <a:pt x="1203" y="3328"/>
                      <a:pt x="1110" y="2959"/>
                    </a:cubicBezTo>
                    <a:cubicBezTo>
                      <a:pt x="1110" y="2681"/>
                      <a:pt x="1018" y="2497"/>
                      <a:pt x="1018" y="2497"/>
                    </a:cubicBezTo>
                    <a:cubicBezTo>
                      <a:pt x="1018" y="2312"/>
                      <a:pt x="1018" y="2219"/>
                      <a:pt x="1018" y="2034"/>
                    </a:cubicBezTo>
                    <a:cubicBezTo>
                      <a:pt x="925" y="1665"/>
                      <a:pt x="1018" y="1295"/>
                      <a:pt x="1110" y="1018"/>
                    </a:cubicBezTo>
                    <a:cubicBezTo>
                      <a:pt x="1110" y="833"/>
                      <a:pt x="1295" y="740"/>
                      <a:pt x="1388" y="740"/>
                    </a:cubicBezTo>
                    <a:cubicBezTo>
                      <a:pt x="1665" y="740"/>
                      <a:pt x="1942" y="740"/>
                      <a:pt x="2127" y="925"/>
                    </a:cubicBezTo>
                    <a:cubicBezTo>
                      <a:pt x="2774" y="1202"/>
                      <a:pt x="3329" y="1480"/>
                      <a:pt x="3883" y="1942"/>
                    </a:cubicBezTo>
                    <a:cubicBezTo>
                      <a:pt x="6143" y="3569"/>
                      <a:pt x="7961" y="5550"/>
                      <a:pt x="8127" y="5550"/>
                    </a:cubicBezTo>
                    <a:cubicBezTo>
                      <a:pt x="8130" y="5550"/>
                      <a:pt x="8133" y="5549"/>
                      <a:pt x="8135" y="5547"/>
                    </a:cubicBezTo>
                    <a:cubicBezTo>
                      <a:pt x="7026" y="3976"/>
                      <a:pt x="5732" y="2589"/>
                      <a:pt x="4253" y="1387"/>
                    </a:cubicBezTo>
                    <a:cubicBezTo>
                      <a:pt x="3698" y="925"/>
                      <a:pt x="3144" y="555"/>
                      <a:pt x="2404" y="278"/>
                    </a:cubicBezTo>
                    <a:cubicBezTo>
                      <a:pt x="2127" y="93"/>
                      <a:pt x="1665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74"/>
              <p:cNvSpPr/>
              <p:nvPr/>
            </p:nvSpPr>
            <p:spPr>
              <a:xfrm>
                <a:off x="2609500" y="1653875"/>
                <a:ext cx="277325" cy="386750"/>
              </a:xfrm>
              <a:custGeom>
                <a:rect b="b" l="l" r="r" t="t"/>
                <a:pathLst>
                  <a:path extrusionOk="0" h="15470" w="11093">
                    <a:moveTo>
                      <a:pt x="5635" y="0"/>
                    </a:moveTo>
                    <a:cubicBezTo>
                      <a:pt x="5209" y="0"/>
                      <a:pt x="4795" y="136"/>
                      <a:pt x="4437" y="495"/>
                    </a:cubicBezTo>
                    <a:cubicBezTo>
                      <a:pt x="4160" y="865"/>
                      <a:pt x="3975" y="1327"/>
                      <a:pt x="3975" y="1789"/>
                    </a:cubicBezTo>
                    <a:cubicBezTo>
                      <a:pt x="3975" y="2251"/>
                      <a:pt x="4067" y="2621"/>
                      <a:pt x="4160" y="2991"/>
                    </a:cubicBezTo>
                    <a:cubicBezTo>
                      <a:pt x="4252" y="3638"/>
                      <a:pt x="4437" y="4285"/>
                      <a:pt x="4714" y="4932"/>
                    </a:cubicBezTo>
                    <a:cubicBezTo>
                      <a:pt x="5176" y="6133"/>
                      <a:pt x="5546" y="6688"/>
                      <a:pt x="5546" y="6688"/>
                    </a:cubicBezTo>
                    <a:cubicBezTo>
                      <a:pt x="5546" y="6688"/>
                      <a:pt x="5639" y="7058"/>
                      <a:pt x="5916" y="7520"/>
                    </a:cubicBezTo>
                    <a:cubicBezTo>
                      <a:pt x="6101" y="7797"/>
                      <a:pt x="6286" y="8074"/>
                      <a:pt x="6471" y="8444"/>
                    </a:cubicBezTo>
                    <a:lnTo>
                      <a:pt x="6748" y="8906"/>
                    </a:lnTo>
                    <a:lnTo>
                      <a:pt x="6840" y="8999"/>
                    </a:lnTo>
                    <a:lnTo>
                      <a:pt x="6748" y="8999"/>
                    </a:lnTo>
                    <a:cubicBezTo>
                      <a:pt x="6563" y="8999"/>
                      <a:pt x="6193" y="9184"/>
                      <a:pt x="5916" y="9276"/>
                    </a:cubicBezTo>
                    <a:cubicBezTo>
                      <a:pt x="5361" y="9369"/>
                      <a:pt x="4807" y="9646"/>
                      <a:pt x="4252" y="9831"/>
                    </a:cubicBezTo>
                    <a:cubicBezTo>
                      <a:pt x="3143" y="10293"/>
                      <a:pt x="2219" y="11032"/>
                      <a:pt x="1387" y="11864"/>
                    </a:cubicBezTo>
                    <a:cubicBezTo>
                      <a:pt x="740" y="12604"/>
                      <a:pt x="277" y="13436"/>
                      <a:pt x="93" y="14360"/>
                    </a:cubicBezTo>
                    <a:cubicBezTo>
                      <a:pt x="0" y="14637"/>
                      <a:pt x="0" y="14915"/>
                      <a:pt x="0" y="15192"/>
                    </a:cubicBezTo>
                    <a:cubicBezTo>
                      <a:pt x="93" y="15377"/>
                      <a:pt x="93" y="15469"/>
                      <a:pt x="93" y="15469"/>
                    </a:cubicBezTo>
                    <a:cubicBezTo>
                      <a:pt x="185" y="15469"/>
                      <a:pt x="185" y="15007"/>
                      <a:pt x="462" y="14360"/>
                    </a:cubicBezTo>
                    <a:cubicBezTo>
                      <a:pt x="647" y="13528"/>
                      <a:pt x="1202" y="12789"/>
                      <a:pt x="1756" y="12234"/>
                    </a:cubicBezTo>
                    <a:cubicBezTo>
                      <a:pt x="2588" y="11495"/>
                      <a:pt x="3513" y="10848"/>
                      <a:pt x="4622" y="10478"/>
                    </a:cubicBezTo>
                    <a:cubicBezTo>
                      <a:pt x="5084" y="10293"/>
                      <a:pt x="5639" y="10108"/>
                      <a:pt x="6193" y="9923"/>
                    </a:cubicBezTo>
                    <a:cubicBezTo>
                      <a:pt x="6471" y="9831"/>
                      <a:pt x="6748" y="9831"/>
                      <a:pt x="6933" y="9831"/>
                    </a:cubicBezTo>
                    <a:lnTo>
                      <a:pt x="8319" y="9553"/>
                    </a:lnTo>
                    <a:lnTo>
                      <a:pt x="7672" y="8537"/>
                    </a:lnTo>
                    <a:cubicBezTo>
                      <a:pt x="7580" y="8444"/>
                      <a:pt x="7487" y="8259"/>
                      <a:pt x="7487" y="8167"/>
                    </a:cubicBezTo>
                    <a:lnTo>
                      <a:pt x="7395" y="7890"/>
                    </a:lnTo>
                    <a:cubicBezTo>
                      <a:pt x="7210" y="7612"/>
                      <a:pt x="7025" y="7243"/>
                      <a:pt x="6840" y="7058"/>
                    </a:cubicBezTo>
                    <a:lnTo>
                      <a:pt x="6471" y="6226"/>
                    </a:lnTo>
                    <a:cubicBezTo>
                      <a:pt x="6471" y="6226"/>
                      <a:pt x="6101" y="5579"/>
                      <a:pt x="5731" y="4562"/>
                    </a:cubicBezTo>
                    <a:cubicBezTo>
                      <a:pt x="5454" y="4007"/>
                      <a:pt x="5176" y="3360"/>
                      <a:pt x="5084" y="2713"/>
                    </a:cubicBezTo>
                    <a:cubicBezTo>
                      <a:pt x="4807" y="2159"/>
                      <a:pt x="4807" y="1419"/>
                      <a:pt x="5084" y="865"/>
                    </a:cubicBezTo>
                    <a:cubicBezTo>
                      <a:pt x="5203" y="685"/>
                      <a:pt x="5400" y="583"/>
                      <a:pt x="5624" y="583"/>
                    </a:cubicBezTo>
                    <a:cubicBezTo>
                      <a:pt x="5746" y="583"/>
                      <a:pt x="5877" y="614"/>
                      <a:pt x="6008" y="680"/>
                    </a:cubicBezTo>
                    <a:cubicBezTo>
                      <a:pt x="6378" y="680"/>
                      <a:pt x="6748" y="865"/>
                      <a:pt x="7118" y="957"/>
                    </a:cubicBezTo>
                    <a:cubicBezTo>
                      <a:pt x="7857" y="1327"/>
                      <a:pt x="8504" y="1696"/>
                      <a:pt x="9151" y="2159"/>
                    </a:cubicBezTo>
                    <a:cubicBezTo>
                      <a:pt x="9798" y="2621"/>
                      <a:pt x="10445" y="3083"/>
                      <a:pt x="11092" y="3638"/>
                    </a:cubicBezTo>
                    <a:cubicBezTo>
                      <a:pt x="10630" y="2898"/>
                      <a:pt x="10075" y="2251"/>
                      <a:pt x="9428" y="1881"/>
                    </a:cubicBezTo>
                    <a:cubicBezTo>
                      <a:pt x="8781" y="1327"/>
                      <a:pt x="8042" y="865"/>
                      <a:pt x="7395" y="495"/>
                    </a:cubicBezTo>
                    <a:cubicBezTo>
                      <a:pt x="6933" y="310"/>
                      <a:pt x="6471" y="125"/>
                      <a:pt x="6008" y="33"/>
                    </a:cubicBezTo>
                    <a:cubicBezTo>
                      <a:pt x="5884" y="12"/>
                      <a:pt x="5759" y="0"/>
                      <a:pt x="5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74"/>
              <p:cNvSpPr/>
              <p:nvPr/>
            </p:nvSpPr>
            <p:spPr>
              <a:xfrm>
                <a:off x="4636125" y="1742500"/>
                <a:ext cx="6950" cy="18500"/>
              </a:xfrm>
              <a:custGeom>
                <a:rect b="b" l="l" r="r" t="t"/>
                <a:pathLst>
                  <a:path extrusionOk="0" h="740" w="278">
                    <a:moveTo>
                      <a:pt x="278" y="0"/>
                    </a:moveTo>
                    <a:lnTo>
                      <a:pt x="278" y="0"/>
                    </a:lnTo>
                    <a:cubicBezTo>
                      <a:pt x="93" y="277"/>
                      <a:pt x="93" y="462"/>
                      <a:pt x="0" y="740"/>
                    </a:cubicBezTo>
                    <a:cubicBezTo>
                      <a:pt x="93" y="462"/>
                      <a:pt x="185" y="277"/>
                      <a:pt x="278" y="0"/>
                    </a:cubicBezTo>
                    <a:close/>
                  </a:path>
                </a:pathLst>
              </a:custGeom>
              <a:solidFill>
                <a:srgbClr val="EBB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74"/>
              <p:cNvSpPr/>
              <p:nvPr/>
            </p:nvSpPr>
            <p:spPr>
              <a:xfrm>
                <a:off x="3018525" y="2308650"/>
                <a:ext cx="201050" cy="305075"/>
              </a:xfrm>
              <a:custGeom>
                <a:rect b="b" l="l" r="r" t="t"/>
                <a:pathLst>
                  <a:path extrusionOk="0" h="12203" w="8042">
                    <a:moveTo>
                      <a:pt x="3975" y="1"/>
                    </a:moveTo>
                    <a:cubicBezTo>
                      <a:pt x="1756" y="1"/>
                      <a:pt x="0" y="3143"/>
                      <a:pt x="0" y="6933"/>
                    </a:cubicBezTo>
                    <a:cubicBezTo>
                      <a:pt x="0" y="7765"/>
                      <a:pt x="0" y="8505"/>
                      <a:pt x="185" y="9244"/>
                    </a:cubicBezTo>
                    <a:cubicBezTo>
                      <a:pt x="2681" y="9244"/>
                      <a:pt x="4992" y="10353"/>
                      <a:pt x="6563" y="12202"/>
                    </a:cubicBezTo>
                    <a:cubicBezTo>
                      <a:pt x="7487" y="10631"/>
                      <a:pt x="8042" y="8782"/>
                      <a:pt x="7949" y="6933"/>
                    </a:cubicBezTo>
                    <a:cubicBezTo>
                      <a:pt x="7949" y="3051"/>
                      <a:pt x="6193" y="1"/>
                      <a:pt x="3975" y="1"/>
                    </a:cubicBezTo>
                    <a:close/>
                  </a:path>
                </a:pathLst>
              </a:custGeom>
              <a:solidFill>
                <a:srgbClr val="783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74"/>
              <p:cNvSpPr/>
              <p:nvPr/>
            </p:nvSpPr>
            <p:spPr>
              <a:xfrm>
                <a:off x="3122500" y="2401100"/>
                <a:ext cx="64725" cy="129425"/>
              </a:xfrm>
              <a:custGeom>
                <a:rect b="b" l="l" r="r" t="t"/>
                <a:pathLst>
                  <a:path extrusionOk="0" h="5177" w="2589">
                    <a:moveTo>
                      <a:pt x="1295" y="0"/>
                    </a:moveTo>
                    <a:cubicBezTo>
                      <a:pt x="555" y="0"/>
                      <a:pt x="1" y="1202"/>
                      <a:pt x="1" y="2588"/>
                    </a:cubicBezTo>
                    <a:cubicBezTo>
                      <a:pt x="1" y="3975"/>
                      <a:pt x="555" y="5176"/>
                      <a:pt x="1295" y="5176"/>
                    </a:cubicBezTo>
                    <a:cubicBezTo>
                      <a:pt x="2034" y="5176"/>
                      <a:pt x="2589" y="3975"/>
                      <a:pt x="2589" y="2588"/>
                    </a:cubicBezTo>
                    <a:cubicBezTo>
                      <a:pt x="2589" y="1202"/>
                      <a:pt x="2034" y="0"/>
                      <a:pt x="1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74"/>
              <p:cNvSpPr/>
              <p:nvPr/>
            </p:nvSpPr>
            <p:spPr>
              <a:xfrm>
                <a:off x="4185500" y="2308650"/>
                <a:ext cx="201075" cy="298125"/>
              </a:xfrm>
              <a:custGeom>
                <a:rect b="b" l="l" r="r" t="t"/>
                <a:pathLst>
                  <a:path extrusionOk="0" h="11925" w="8043">
                    <a:moveTo>
                      <a:pt x="4068" y="1"/>
                    </a:moveTo>
                    <a:cubicBezTo>
                      <a:pt x="1849" y="1"/>
                      <a:pt x="93" y="3143"/>
                      <a:pt x="93" y="6933"/>
                    </a:cubicBezTo>
                    <a:cubicBezTo>
                      <a:pt x="1" y="8690"/>
                      <a:pt x="370" y="10353"/>
                      <a:pt x="1202" y="11925"/>
                    </a:cubicBezTo>
                    <a:cubicBezTo>
                      <a:pt x="1295" y="11740"/>
                      <a:pt x="1480" y="11648"/>
                      <a:pt x="1572" y="11555"/>
                    </a:cubicBezTo>
                    <a:cubicBezTo>
                      <a:pt x="3236" y="9891"/>
                      <a:pt x="5547" y="8967"/>
                      <a:pt x="7858" y="8967"/>
                    </a:cubicBezTo>
                    <a:cubicBezTo>
                      <a:pt x="7950" y="8320"/>
                      <a:pt x="8043" y="7580"/>
                      <a:pt x="8043" y="6933"/>
                    </a:cubicBezTo>
                    <a:cubicBezTo>
                      <a:pt x="8043" y="3051"/>
                      <a:pt x="6286" y="1"/>
                      <a:pt x="4068" y="1"/>
                    </a:cubicBezTo>
                    <a:close/>
                  </a:path>
                </a:pathLst>
              </a:custGeom>
              <a:solidFill>
                <a:srgbClr val="783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74"/>
              <p:cNvSpPr/>
              <p:nvPr/>
            </p:nvSpPr>
            <p:spPr>
              <a:xfrm>
                <a:off x="4291800" y="2377975"/>
                <a:ext cx="64725" cy="129450"/>
              </a:xfrm>
              <a:custGeom>
                <a:rect b="b" l="l" r="r" t="t"/>
                <a:pathLst>
                  <a:path extrusionOk="0" h="5178" w="2589">
                    <a:moveTo>
                      <a:pt x="1295" y="1"/>
                    </a:moveTo>
                    <a:cubicBezTo>
                      <a:pt x="555" y="1"/>
                      <a:pt x="1" y="1202"/>
                      <a:pt x="1" y="2589"/>
                    </a:cubicBezTo>
                    <a:cubicBezTo>
                      <a:pt x="1" y="3975"/>
                      <a:pt x="555" y="5177"/>
                      <a:pt x="1295" y="5177"/>
                    </a:cubicBezTo>
                    <a:cubicBezTo>
                      <a:pt x="2034" y="5177"/>
                      <a:pt x="2589" y="3975"/>
                      <a:pt x="2589" y="2589"/>
                    </a:cubicBezTo>
                    <a:cubicBezTo>
                      <a:pt x="2589" y="1202"/>
                      <a:pt x="2034" y="1"/>
                      <a:pt x="1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74"/>
              <p:cNvSpPr/>
              <p:nvPr/>
            </p:nvSpPr>
            <p:spPr>
              <a:xfrm>
                <a:off x="3046250" y="2891000"/>
                <a:ext cx="97075" cy="50850"/>
              </a:xfrm>
              <a:custGeom>
                <a:rect b="b" l="l" r="r" t="t"/>
                <a:pathLst>
                  <a:path extrusionOk="0" h="2034" w="3883">
                    <a:moveTo>
                      <a:pt x="1757" y="0"/>
                    </a:moveTo>
                    <a:cubicBezTo>
                      <a:pt x="1664" y="0"/>
                      <a:pt x="1479" y="0"/>
                      <a:pt x="1294" y="93"/>
                    </a:cubicBezTo>
                    <a:cubicBezTo>
                      <a:pt x="1017" y="185"/>
                      <a:pt x="647" y="370"/>
                      <a:pt x="462" y="647"/>
                    </a:cubicBezTo>
                    <a:cubicBezTo>
                      <a:pt x="185" y="925"/>
                      <a:pt x="0" y="1202"/>
                      <a:pt x="0" y="1572"/>
                    </a:cubicBezTo>
                    <a:cubicBezTo>
                      <a:pt x="0" y="1849"/>
                      <a:pt x="93" y="2034"/>
                      <a:pt x="278" y="2034"/>
                    </a:cubicBezTo>
                    <a:cubicBezTo>
                      <a:pt x="555" y="1941"/>
                      <a:pt x="925" y="1849"/>
                      <a:pt x="1202" y="1757"/>
                    </a:cubicBezTo>
                    <a:lnTo>
                      <a:pt x="1664" y="1757"/>
                    </a:lnTo>
                    <a:cubicBezTo>
                      <a:pt x="1664" y="1757"/>
                      <a:pt x="1757" y="1757"/>
                      <a:pt x="1849" y="1849"/>
                    </a:cubicBezTo>
                    <a:lnTo>
                      <a:pt x="2034" y="1757"/>
                    </a:lnTo>
                    <a:lnTo>
                      <a:pt x="2681" y="1757"/>
                    </a:lnTo>
                    <a:cubicBezTo>
                      <a:pt x="3143" y="1757"/>
                      <a:pt x="3698" y="1757"/>
                      <a:pt x="3790" y="1572"/>
                    </a:cubicBezTo>
                    <a:cubicBezTo>
                      <a:pt x="3883" y="1294"/>
                      <a:pt x="3605" y="832"/>
                      <a:pt x="3051" y="462"/>
                    </a:cubicBezTo>
                    <a:cubicBezTo>
                      <a:pt x="2773" y="278"/>
                      <a:pt x="2496" y="185"/>
                      <a:pt x="2219" y="93"/>
                    </a:cubicBezTo>
                    <a:lnTo>
                      <a:pt x="1757" y="0"/>
                    </a:lnTo>
                    <a:close/>
                  </a:path>
                </a:pathLst>
              </a:custGeom>
              <a:solidFill>
                <a:srgbClr val="9554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2" name="Google Shape;4262;p74"/>
              <p:cNvSpPr/>
              <p:nvPr/>
            </p:nvSpPr>
            <p:spPr>
              <a:xfrm>
                <a:off x="3090150" y="2847100"/>
                <a:ext cx="1271000" cy="531525"/>
              </a:xfrm>
              <a:custGeom>
                <a:rect b="b" l="l" r="r" t="t"/>
                <a:pathLst>
                  <a:path extrusionOk="0" h="21261" w="50840">
                    <a:moveTo>
                      <a:pt x="48806" y="0"/>
                    </a:moveTo>
                    <a:cubicBezTo>
                      <a:pt x="47882" y="185"/>
                      <a:pt x="47420" y="740"/>
                      <a:pt x="47605" y="924"/>
                    </a:cubicBezTo>
                    <a:cubicBezTo>
                      <a:pt x="47789" y="1109"/>
                      <a:pt x="48436" y="1109"/>
                      <a:pt x="48714" y="1387"/>
                    </a:cubicBezTo>
                    <a:cubicBezTo>
                      <a:pt x="48806" y="1387"/>
                      <a:pt x="48899" y="1479"/>
                      <a:pt x="48899" y="1664"/>
                    </a:cubicBezTo>
                    <a:cubicBezTo>
                      <a:pt x="48714" y="1756"/>
                      <a:pt x="48529" y="1849"/>
                      <a:pt x="48344" y="1941"/>
                    </a:cubicBezTo>
                    <a:cubicBezTo>
                      <a:pt x="47235" y="2681"/>
                      <a:pt x="46218" y="3605"/>
                      <a:pt x="45386" y="4622"/>
                    </a:cubicBezTo>
                    <a:cubicBezTo>
                      <a:pt x="44277" y="6101"/>
                      <a:pt x="43260" y="7672"/>
                      <a:pt x="42428" y="9336"/>
                    </a:cubicBezTo>
                    <a:cubicBezTo>
                      <a:pt x="41504" y="11185"/>
                      <a:pt x="40487" y="12941"/>
                      <a:pt x="39193" y="14605"/>
                    </a:cubicBezTo>
                    <a:cubicBezTo>
                      <a:pt x="37991" y="16084"/>
                      <a:pt x="36420" y="17378"/>
                      <a:pt x="34571" y="18302"/>
                    </a:cubicBezTo>
                    <a:cubicBezTo>
                      <a:pt x="33092" y="19042"/>
                      <a:pt x="31336" y="19504"/>
                      <a:pt x="29672" y="19504"/>
                    </a:cubicBezTo>
                    <a:cubicBezTo>
                      <a:pt x="28378" y="19411"/>
                      <a:pt x="27176" y="19227"/>
                      <a:pt x="26067" y="18857"/>
                    </a:cubicBezTo>
                    <a:lnTo>
                      <a:pt x="24588" y="18487"/>
                    </a:lnTo>
                    <a:cubicBezTo>
                      <a:pt x="24588" y="18487"/>
                      <a:pt x="24034" y="18395"/>
                      <a:pt x="23017" y="18210"/>
                    </a:cubicBezTo>
                    <a:cubicBezTo>
                      <a:pt x="22000" y="18025"/>
                      <a:pt x="20891" y="17932"/>
                      <a:pt x="19874" y="17932"/>
                    </a:cubicBezTo>
                    <a:cubicBezTo>
                      <a:pt x="19874" y="17748"/>
                      <a:pt x="19966" y="17470"/>
                      <a:pt x="19966" y="17193"/>
                    </a:cubicBezTo>
                    <a:cubicBezTo>
                      <a:pt x="20059" y="16453"/>
                      <a:pt x="20151" y="15714"/>
                      <a:pt x="20151" y="15714"/>
                    </a:cubicBezTo>
                    <a:cubicBezTo>
                      <a:pt x="20151" y="15714"/>
                      <a:pt x="19966" y="15067"/>
                      <a:pt x="19689" y="14327"/>
                    </a:cubicBezTo>
                    <a:cubicBezTo>
                      <a:pt x="19504" y="13588"/>
                      <a:pt x="19319" y="12941"/>
                      <a:pt x="19042" y="12941"/>
                    </a:cubicBezTo>
                    <a:cubicBezTo>
                      <a:pt x="19026" y="12936"/>
                      <a:pt x="19011" y="12933"/>
                      <a:pt x="18996" y="12933"/>
                    </a:cubicBezTo>
                    <a:cubicBezTo>
                      <a:pt x="18744" y="12933"/>
                      <a:pt x="18569" y="13635"/>
                      <a:pt x="18395" y="14420"/>
                    </a:cubicBezTo>
                    <a:cubicBezTo>
                      <a:pt x="18210" y="15159"/>
                      <a:pt x="18210" y="15899"/>
                      <a:pt x="18210" y="15899"/>
                    </a:cubicBezTo>
                    <a:cubicBezTo>
                      <a:pt x="18210" y="15899"/>
                      <a:pt x="18395" y="16638"/>
                      <a:pt x="18672" y="17285"/>
                    </a:cubicBezTo>
                    <a:cubicBezTo>
                      <a:pt x="18765" y="17563"/>
                      <a:pt x="18765" y="17748"/>
                      <a:pt x="18857" y="17932"/>
                    </a:cubicBezTo>
                    <a:cubicBezTo>
                      <a:pt x="18488" y="18025"/>
                      <a:pt x="18025" y="18025"/>
                      <a:pt x="17656" y="18025"/>
                    </a:cubicBezTo>
                    <a:cubicBezTo>
                      <a:pt x="17193" y="18117"/>
                      <a:pt x="16731" y="18210"/>
                      <a:pt x="16269" y="18302"/>
                    </a:cubicBezTo>
                    <a:cubicBezTo>
                      <a:pt x="15252" y="18487"/>
                      <a:pt x="14420" y="18672"/>
                      <a:pt x="13404" y="18857"/>
                    </a:cubicBezTo>
                    <a:cubicBezTo>
                      <a:pt x="12918" y="18926"/>
                      <a:pt x="12427" y="18961"/>
                      <a:pt x="11936" y="18961"/>
                    </a:cubicBezTo>
                    <a:cubicBezTo>
                      <a:pt x="10463" y="18961"/>
                      <a:pt x="8990" y="18649"/>
                      <a:pt x="7673" y="18025"/>
                    </a:cubicBezTo>
                    <a:cubicBezTo>
                      <a:pt x="5916" y="17101"/>
                      <a:pt x="4530" y="15622"/>
                      <a:pt x="3698" y="13773"/>
                    </a:cubicBezTo>
                    <a:cubicBezTo>
                      <a:pt x="2958" y="12201"/>
                      <a:pt x="2311" y="10538"/>
                      <a:pt x="1757" y="8874"/>
                    </a:cubicBezTo>
                    <a:cubicBezTo>
                      <a:pt x="1295" y="7395"/>
                      <a:pt x="925" y="6101"/>
                      <a:pt x="648" y="5176"/>
                    </a:cubicBezTo>
                    <a:cubicBezTo>
                      <a:pt x="463" y="4714"/>
                      <a:pt x="278" y="4252"/>
                      <a:pt x="1" y="3790"/>
                    </a:cubicBezTo>
                    <a:lnTo>
                      <a:pt x="1" y="3790"/>
                    </a:lnTo>
                    <a:cubicBezTo>
                      <a:pt x="1" y="4344"/>
                      <a:pt x="93" y="4807"/>
                      <a:pt x="278" y="5269"/>
                    </a:cubicBezTo>
                    <a:cubicBezTo>
                      <a:pt x="463" y="6193"/>
                      <a:pt x="740" y="7487"/>
                      <a:pt x="1017" y="9059"/>
                    </a:cubicBezTo>
                    <a:cubicBezTo>
                      <a:pt x="1387" y="10907"/>
                      <a:pt x="1942" y="12664"/>
                      <a:pt x="2681" y="14327"/>
                    </a:cubicBezTo>
                    <a:cubicBezTo>
                      <a:pt x="3513" y="16453"/>
                      <a:pt x="4992" y="18210"/>
                      <a:pt x="6933" y="19319"/>
                    </a:cubicBezTo>
                    <a:cubicBezTo>
                      <a:pt x="8531" y="20118"/>
                      <a:pt x="10300" y="20517"/>
                      <a:pt x="12106" y="20517"/>
                    </a:cubicBezTo>
                    <a:cubicBezTo>
                      <a:pt x="12598" y="20517"/>
                      <a:pt x="13093" y="20488"/>
                      <a:pt x="13588" y="20428"/>
                    </a:cubicBezTo>
                    <a:cubicBezTo>
                      <a:pt x="14605" y="20336"/>
                      <a:pt x="15622" y="20058"/>
                      <a:pt x="16454" y="19966"/>
                    </a:cubicBezTo>
                    <a:cubicBezTo>
                      <a:pt x="16916" y="19874"/>
                      <a:pt x="17286" y="19781"/>
                      <a:pt x="17748" y="19781"/>
                    </a:cubicBezTo>
                    <a:lnTo>
                      <a:pt x="18950" y="19781"/>
                    </a:lnTo>
                    <a:cubicBezTo>
                      <a:pt x="20151" y="19781"/>
                      <a:pt x="21353" y="19874"/>
                      <a:pt x="22647" y="20151"/>
                    </a:cubicBezTo>
                    <a:cubicBezTo>
                      <a:pt x="23479" y="20336"/>
                      <a:pt x="24034" y="20428"/>
                      <a:pt x="24034" y="20428"/>
                    </a:cubicBezTo>
                    <a:lnTo>
                      <a:pt x="25513" y="20798"/>
                    </a:lnTo>
                    <a:cubicBezTo>
                      <a:pt x="26807" y="21075"/>
                      <a:pt x="28193" y="21260"/>
                      <a:pt x="29580" y="21260"/>
                    </a:cubicBezTo>
                    <a:cubicBezTo>
                      <a:pt x="31521" y="21260"/>
                      <a:pt x="33462" y="20705"/>
                      <a:pt x="35218" y="19781"/>
                    </a:cubicBezTo>
                    <a:cubicBezTo>
                      <a:pt x="37159" y="18672"/>
                      <a:pt x="38916" y="17193"/>
                      <a:pt x="40210" y="15437"/>
                    </a:cubicBezTo>
                    <a:cubicBezTo>
                      <a:pt x="41411" y="13680"/>
                      <a:pt x="42521" y="11832"/>
                      <a:pt x="43353" y="9891"/>
                    </a:cubicBezTo>
                    <a:cubicBezTo>
                      <a:pt x="44000" y="8134"/>
                      <a:pt x="44924" y="6563"/>
                      <a:pt x="45941" y="5084"/>
                    </a:cubicBezTo>
                    <a:cubicBezTo>
                      <a:pt x="46773" y="3790"/>
                      <a:pt x="47789" y="2773"/>
                      <a:pt x="48991" y="1849"/>
                    </a:cubicBezTo>
                    <a:cubicBezTo>
                      <a:pt x="48991" y="1941"/>
                      <a:pt x="49083" y="1941"/>
                      <a:pt x="49083" y="1941"/>
                    </a:cubicBezTo>
                    <a:cubicBezTo>
                      <a:pt x="49268" y="2126"/>
                      <a:pt x="49361" y="2311"/>
                      <a:pt x="49546" y="2496"/>
                    </a:cubicBezTo>
                    <a:cubicBezTo>
                      <a:pt x="49823" y="2866"/>
                      <a:pt x="50008" y="3420"/>
                      <a:pt x="50285" y="3420"/>
                    </a:cubicBezTo>
                    <a:cubicBezTo>
                      <a:pt x="50297" y="3426"/>
                      <a:pt x="50310" y="3429"/>
                      <a:pt x="50323" y="3429"/>
                    </a:cubicBezTo>
                    <a:cubicBezTo>
                      <a:pt x="50516" y="3429"/>
                      <a:pt x="50840" y="2818"/>
                      <a:pt x="50840" y="2126"/>
                    </a:cubicBezTo>
                    <a:cubicBezTo>
                      <a:pt x="50840" y="1849"/>
                      <a:pt x="50747" y="1479"/>
                      <a:pt x="50655" y="1109"/>
                    </a:cubicBezTo>
                    <a:cubicBezTo>
                      <a:pt x="50655" y="1017"/>
                      <a:pt x="50562" y="924"/>
                      <a:pt x="50562" y="832"/>
                    </a:cubicBezTo>
                    <a:lnTo>
                      <a:pt x="50470" y="647"/>
                    </a:lnTo>
                    <a:cubicBezTo>
                      <a:pt x="50285" y="555"/>
                      <a:pt x="50193" y="370"/>
                      <a:pt x="50008" y="277"/>
                    </a:cubicBezTo>
                    <a:cubicBezTo>
                      <a:pt x="49638" y="92"/>
                      <a:pt x="49176" y="0"/>
                      <a:pt x="488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3" name="Google Shape;4263;p74"/>
              <p:cNvSpPr/>
              <p:nvPr/>
            </p:nvSpPr>
            <p:spPr>
              <a:xfrm>
                <a:off x="3163700" y="2840025"/>
                <a:ext cx="713750" cy="350050"/>
              </a:xfrm>
              <a:custGeom>
                <a:rect b="b" l="l" r="r" t="t"/>
                <a:pathLst>
                  <a:path extrusionOk="0" h="14002" w="28550">
                    <a:moveTo>
                      <a:pt x="15288" y="0"/>
                    </a:moveTo>
                    <a:cubicBezTo>
                      <a:pt x="7681" y="0"/>
                      <a:pt x="0" y="3471"/>
                      <a:pt x="8428" y="10174"/>
                    </a:cubicBezTo>
                    <a:cubicBezTo>
                      <a:pt x="10646" y="11837"/>
                      <a:pt x="12957" y="13039"/>
                      <a:pt x="15546" y="13871"/>
                    </a:cubicBezTo>
                    <a:cubicBezTo>
                      <a:pt x="15742" y="13936"/>
                      <a:pt x="15984" y="14002"/>
                      <a:pt x="16240" y="14002"/>
                    </a:cubicBezTo>
                    <a:cubicBezTo>
                      <a:pt x="16346" y="14002"/>
                      <a:pt x="16454" y="13990"/>
                      <a:pt x="16562" y="13963"/>
                    </a:cubicBezTo>
                    <a:cubicBezTo>
                      <a:pt x="18226" y="13871"/>
                      <a:pt x="20167" y="11930"/>
                      <a:pt x="21276" y="10913"/>
                    </a:cubicBezTo>
                    <a:cubicBezTo>
                      <a:pt x="22293" y="10081"/>
                      <a:pt x="23310" y="9157"/>
                      <a:pt x="24234" y="8140"/>
                    </a:cubicBezTo>
                    <a:cubicBezTo>
                      <a:pt x="28549" y="2660"/>
                      <a:pt x="21947" y="0"/>
                      <a:pt x="1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74"/>
              <p:cNvSpPr/>
              <p:nvPr/>
            </p:nvSpPr>
            <p:spPr>
              <a:xfrm>
                <a:off x="3328175" y="2859000"/>
                <a:ext cx="434475" cy="142950"/>
              </a:xfrm>
              <a:custGeom>
                <a:rect b="b" l="l" r="r" t="t"/>
                <a:pathLst>
                  <a:path extrusionOk="0" h="5718" w="17379">
                    <a:moveTo>
                      <a:pt x="8970" y="0"/>
                    </a:moveTo>
                    <a:cubicBezTo>
                      <a:pt x="4679" y="0"/>
                      <a:pt x="349" y="1283"/>
                      <a:pt x="0" y="3776"/>
                    </a:cubicBezTo>
                    <a:cubicBezTo>
                      <a:pt x="1479" y="4978"/>
                      <a:pt x="4622" y="5717"/>
                      <a:pt x="8227" y="5717"/>
                    </a:cubicBezTo>
                    <a:cubicBezTo>
                      <a:pt x="12849" y="5717"/>
                      <a:pt x="16639" y="4516"/>
                      <a:pt x="17378" y="2852"/>
                    </a:cubicBezTo>
                    <a:cubicBezTo>
                      <a:pt x="16271" y="936"/>
                      <a:pt x="12634" y="0"/>
                      <a:pt x="89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74"/>
              <p:cNvSpPr/>
              <p:nvPr/>
            </p:nvSpPr>
            <p:spPr>
              <a:xfrm>
                <a:off x="3286575" y="2930275"/>
                <a:ext cx="524600" cy="259800"/>
              </a:xfrm>
              <a:custGeom>
                <a:rect b="b" l="l" r="r" t="t"/>
                <a:pathLst>
                  <a:path extrusionOk="0" h="10392" w="20984">
                    <a:moveTo>
                      <a:pt x="20336" y="1"/>
                    </a:moveTo>
                    <a:lnTo>
                      <a:pt x="20336" y="1"/>
                    </a:lnTo>
                    <a:cubicBezTo>
                      <a:pt x="19412" y="2312"/>
                      <a:pt x="17009" y="5269"/>
                      <a:pt x="11093" y="5547"/>
                    </a:cubicBezTo>
                    <a:cubicBezTo>
                      <a:pt x="10620" y="5591"/>
                      <a:pt x="10148" y="5613"/>
                      <a:pt x="9676" y="5613"/>
                    </a:cubicBezTo>
                    <a:cubicBezTo>
                      <a:pt x="6185" y="5613"/>
                      <a:pt x="2770" y="4418"/>
                      <a:pt x="1" y="2219"/>
                    </a:cubicBezTo>
                    <a:lnTo>
                      <a:pt x="1" y="2219"/>
                    </a:lnTo>
                    <a:cubicBezTo>
                      <a:pt x="740" y="3975"/>
                      <a:pt x="1942" y="5547"/>
                      <a:pt x="3605" y="6564"/>
                    </a:cubicBezTo>
                    <a:cubicBezTo>
                      <a:pt x="5731" y="8227"/>
                      <a:pt x="8135" y="9429"/>
                      <a:pt x="10631" y="10261"/>
                    </a:cubicBezTo>
                    <a:cubicBezTo>
                      <a:pt x="10892" y="10326"/>
                      <a:pt x="11153" y="10392"/>
                      <a:pt x="11415" y="10392"/>
                    </a:cubicBezTo>
                    <a:cubicBezTo>
                      <a:pt x="11523" y="10392"/>
                      <a:pt x="11631" y="10380"/>
                      <a:pt x="11740" y="10353"/>
                    </a:cubicBezTo>
                    <a:cubicBezTo>
                      <a:pt x="13311" y="10261"/>
                      <a:pt x="15252" y="8320"/>
                      <a:pt x="16361" y="7303"/>
                    </a:cubicBezTo>
                    <a:cubicBezTo>
                      <a:pt x="17471" y="6471"/>
                      <a:pt x="18395" y="5547"/>
                      <a:pt x="19319" y="4530"/>
                    </a:cubicBezTo>
                    <a:cubicBezTo>
                      <a:pt x="20706" y="2681"/>
                      <a:pt x="20983" y="1202"/>
                      <a:pt x="20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6" name="Google Shape;4266;p74"/>
              <p:cNvSpPr/>
              <p:nvPr/>
            </p:nvSpPr>
            <p:spPr>
              <a:xfrm>
                <a:off x="3515350" y="2895625"/>
                <a:ext cx="141000" cy="69350"/>
              </a:xfrm>
              <a:custGeom>
                <a:rect b="b" l="l" r="r" t="t"/>
                <a:pathLst>
                  <a:path extrusionOk="0" h="2774" w="5640">
                    <a:moveTo>
                      <a:pt x="2866" y="0"/>
                    </a:moveTo>
                    <a:cubicBezTo>
                      <a:pt x="1295" y="0"/>
                      <a:pt x="1" y="555"/>
                      <a:pt x="1" y="1387"/>
                    </a:cubicBezTo>
                    <a:cubicBezTo>
                      <a:pt x="1" y="2126"/>
                      <a:pt x="1295" y="2773"/>
                      <a:pt x="2866" y="2773"/>
                    </a:cubicBezTo>
                    <a:cubicBezTo>
                      <a:pt x="4345" y="2773"/>
                      <a:pt x="5639" y="2126"/>
                      <a:pt x="5639" y="1387"/>
                    </a:cubicBezTo>
                    <a:cubicBezTo>
                      <a:pt x="5639" y="555"/>
                      <a:pt x="4345" y="0"/>
                      <a:pt x="2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7" name="Google Shape;4267;p74"/>
              <p:cNvSpPr/>
              <p:nvPr/>
            </p:nvSpPr>
            <p:spPr>
              <a:xfrm>
                <a:off x="3767225" y="3154425"/>
                <a:ext cx="60125" cy="51025"/>
              </a:xfrm>
              <a:custGeom>
                <a:rect b="b" l="l" r="r" t="t"/>
                <a:pathLst>
                  <a:path extrusionOk="0" h="2041" w="2405">
                    <a:moveTo>
                      <a:pt x="1387" y="1"/>
                    </a:moveTo>
                    <a:cubicBezTo>
                      <a:pt x="463" y="1"/>
                      <a:pt x="1" y="1110"/>
                      <a:pt x="648" y="1757"/>
                    </a:cubicBezTo>
                    <a:cubicBezTo>
                      <a:pt x="845" y="1955"/>
                      <a:pt x="1086" y="2040"/>
                      <a:pt x="1324" y="2040"/>
                    </a:cubicBezTo>
                    <a:cubicBezTo>
                      <a:pt x="1869" y="2040"/>
                      <a:pt x="2404" y="1596"/>
                      <a:pt x="2404" y="1018"/>
                    </a:cubicBezTo>
                    <a:cubicBezTo>
                      <a:pt x="2404" y="463"/>
                      <a:pt x="1942" y="1"/>
                      <a:pt x="1387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74"/>
              <p:cNvSpPr/>
              <p:nvPr/>
            </p:nvSpPr>
            <p:spPr>
              <a:xfrm>
                <a:off x="3889725" y="3111100"/>
                <a:ext cx="20800" cy="17350"/>
              </a:xfrm>
              <a:custGeom>
                <a:rect b="b" l="l" r="r" t="t"/>
                <a:pathLst>
                  <a:path extrusionOk="0" h="694" w="832">
                    <a:moveTo>
                      <a:pt x="416" y="1"/>
                    </a:moveTo>
                    <a:cubicBezTo>
                      <a:pt x="231" y="1"/>
                      <a:pt x="46" y="116"/>
                      <a:pt x="0" y="347"/>
                    </a:cubicBezTo>
                    <a:cubicBezTo>
                      <a:pt x="0" y="578"/>
                      <a:pt x="208" y="694"/>
                      <a:pt x="416" y="694"/>
                    </a:cubicBezTo>
                    <a:cubicBezTo>
                      <a:pt x="624" y="694"/>
                      <a:pt x="832" y="578"/>
                      <a:pt x="832" y="347"/>
                    </a:cubicBezTo>
                    <a:cubicBezTo>
                      <a:pt x="786" y="116"/>
                      <a:pt x="601" y="1"/>
                      <a:pt x="416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74"/>
              <p:cNvSpPr/>
              <p:nvPr/>
            </p:nvSpPr>
            <p:spPr>
              <a:xfrm>
                <a:off x="3903575" y="3209900"/>
                <a:ext cx="25450" cy="25450"/>
              </a:xfrm>
              <a:custGeom>
                <a:rect b="b" l="l" r="r" t="t"/>
                <a:pathLst>
                  <a:path extrusionOk="0" h="1018" w="1018">
                    <a:moveTo>
                      <a:pt x="463" y="0"/>
                    </a:moveTo>
                    <a:cubicBezTo>
                      <a:pt x="185" y="0"/>
                      <a:pt x="1" y="278"/>
                      <a:pt x="1" y="555"/>
                    </a:cubicBezTo>
                    <a:cubicBezTo>
                      <a:pt x="1" y="832"/>
                      <a:pt x="185" y="1017"/>
                      <a:pt x="463" y="1017"/>
                    </a:cubicBezTo>
                    <a:cubicBezTo>
                      <a:pt x="740" y="1017"/>
                      <a:pt x="1017" y="832"/>
                      <a:pt x="1017" y="555"/>
                    </a:cubicBezTo>
                    <a:cubicBezTo>
                      <a:pt x="1017" y="278"/>
                      <a:pt x="740" y="0"/>
                      <a:pt x="463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0" name="Google Shape;4270;p74"/>
              <p:cNvSpPr/>
              <p:nvPr/>
            </p:nvSpPr>
            <p:spPr>
              <a:xfrm>
                <a:off x="3256525" y="3184475"/>
                <a:ext cx="43950" cy="39850"/>
              </a:xfrm>
              <a:custGeom>
                <a:rect b="b" l="l" r="r" t="t"/>
                <a:pathLst>
                  <a:path extrusionOk="0" h="1594" w="1758">
                    <a:moveTo>
                      <a:pt x="1018" y="1"/>
                    </a:moveTo>
                    <a:cubicBezTo>
                      <a:pt x="278" y="1"/>
                      <a:pt x="1" y="832"/>
                      <a:pt x="463" y="1387"/>
                    </a:cubicBezTo>
                    <a:cubicBezTo>
                      <a:pt x="606" y="1530"/>
                      <a:pt x="785" y="1594"/>
                      <a:pt x="963" y="1594"/>
                    </a:cubicBezTo>
                    <a:cubicBezTo>
                      <a:pt x="1361" y="1594"/>
                      <a:pt x="1757" y="1279"/>
                      <a:pt x="1757" y="832"/>
                    </a:cubicBezTo>
                    <a:cubicBezTo>
                      <a:pt x="1757" y="370"/>
                      <a:pt x="1387" y="1"/>
                      <a:pt x="1018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74"/>
              <p:cNvSpPr/>
              <p:nvPr/>
            </p:nvSpPr>
            <p:spPr>
              <a:xfrm>
                <a:off x="3325850" y="313595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40" y="0"/>
                    </a:moveTo>
                    <a:cubicBezTo>
                      <a:pt x="371" y="0"/>
                      <a:pt x="1" y="278"/>
                      <a:pt x="1" y="740"/>
                    </a:cubicBezTo>
                    <a:cubicBezTo>
                      <a:pt x="1" y="1110"/>
                      <a:pt x="371" y="1479"/>
                      <a:pt x="740" y="1479"/>
                    </a:cubicBezTo>
                    <a:cubicBezTo>
                      <a:pt x="1203" y="1479"/>
                      <a:pt x="1480" y="1110"/>
                      <a:pt x="1480" y="740"/>
                    </a:cubicBezTo>
                    <a:cubicBezTo>
                      <a:pt x="1480" y="278"/>
                      <a:pt x="1203" y="0"/>
                      <a:pt x="740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2" name="Google Shape;4272;p74"/>
              <p:cNvSpPr/>
              <p:nvPr/>
            </p:nvSpPr>
            <p:spPr>
              <a:xfrm>
                <a:off x="3395600" y="3235150"/>
                <a:ext cx="20400" cy="18850"/>
              </a:xfrm>
              <a:custGeom>
                <a:rect b="b" l="l" r="r" t="t"/>
                <a:pathLst>
                  <a:path extrusionOk="0" h="754" w="816">
                    <a:moveTo>
                      <a:pt x="303" y="1"/>
                    </a:moveTo>
                    <a:cubicBezTo>
                      <a:pt x="1" y="1"/>
                      <a:pt x="1" y="753"/>
                      <a:pt x="303" y="753"/>
                    </a:cubicBezTo>
                    <a:cubicBezTo>
                      <a:pt x="319" y="753"/>
                      <a:pt x="336" y="751"/>
                      <a:pt x="354" y="747"/>
                    </a:cubicBezTo>
                    <a:cubicBezTo>
                      <a:pt x="631" y="747"/>
                      <a:pt x="816" y="562"/>
                      <a:pt x="816" y="377"/>
                    </a:cubicBezTo>
                    <a:cubicBezTo>
                      <a:pt x="723" y="192"/>
                      <a:pt x="631" y="7"/>
                      <a:pt x="354" y="7"/>
                    </a:cubicBezTo>
                    <a:cubicBezTo>
                      <a:pt x="336" y="3"/>
                      <a:pt x="319" y="1"/>
                      <a:pt x="303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74"/>
              <p:cNvSpPr/>
              <p:nvPr/>
            </p:nvSpPr>
            <p:spPr>
              <a:xfrm>
                <a:off x="3277325" y="3420175"/>
                <a:ext cx="506100" cy="245150"/>
              </a:xfrm>
              <a:custGeom>
                <a:rect b="b" l="l" r="r" t="t"/>
                <a:pathLst>
                  <a:path extrusionOk="0" h="9806" w="20244">
                    <a:moveTo>
                      <a:pt x="371" y="1"/>
                    </a:moveTo>
                    <a:cubicBezTo>
                      <a:pt x="1" y="1295"/>
                      <a:pt x="278" y="2682"/>
                      <a:pt x="925" y="3791"/>
                    </a:cubicBezTo>
                    <a:cubicBezTo>
                      <a:pt x="1665" y="4992"/>
                      <a:pt x="2589" y="6102"/>
                      <a:pt x="3698" y="7026"/>
                    </a:cubicBezTo>
                    <a:cubicBezTo>
                      <a:pt x="5816" y="8879"/>
                      <a:pt x="8523" y="9805"/>
                      <a:pt x="11257" y="9805"/>
                    </a:cubicBezTo>
                    <a:cubicBezTo>
                      <a:pt x="11387" y="9805"/>
                      <a:pt x="11517" y="9803"/>
                      <a:pt x="11648" y="9799"/>
                    </a:cubicBezTo>
                    <a:cubicBezTo>
                      <a:pt x="13866" y="9707"/>
                      <a:pt x="15992" y="9244"/>
                      <a:pt x="18026" y="8412"/>
                    </a:cubicBezTo>
                    <a:cubicBezTo>
                      <a:pt x="18580" y="8135"/>
                      <a:pt x="19135" y="7858"/>
                      <a:pt x="19689" y="7581"/>
                    </a:cubicBezTo>
                    <a:lnTo>
                      <a:pt x="20244" y="7211"/>
                    </a:lnTo>
                    <a:lnTo>
                      <a:pt x="20244" y="7211"/>
                    </a:lnTo>
                    <a:cubicBezTo>
                      <a:pt x="17858" y="7934"/>
                      <a:pt x="15415" y="8318"/>
                      <a:pt x="12915" y="8318"/>
                    </a:cubicBezTo>
                    <a:cubicBezTo>
                      <a:pt x="12220" y="8318"/>
                      <a:pt x="11520" y="8288"/>
                      <a:pt x="10816" y="8228"/>
                    </a:cubicBezTo>
                    <a:cubicBezTo>
                      <a:pt x="8320" y="8043"/>
                      <a:pt x="6009" y="7026"/>
                      <a:pt x="4160" y="5455"/>
                    </a:cubicBezTo>
                    <a:cubicBezTo>
                      <a:pt x="2774" y="4438"/>
                      <a:pt x="1665" y="3144"/>
                      <a:pt x="833" y="1757"/>
                    </a:cubicBezTo>
                    <a:cubicBezTo>
                      <a:pt x="648" y="1295"/>
                      <a:pt x="463" y="925"/>
                      <a:pt x="463" y="463"/>
                    </a:cubicBezTo>
                    <a:cubicBezTo>
                      <a:pt x="371" y="186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4" name="Google Shape;4274;p74"/>
              <p:cNvSpPr/>
              <p:nvPr/>
            </p:nvSpPr>
            <p:spPr>
              <a:xfrm>
                <a:off x="4490550" y="3850825"/>
                <a:ext cx="811125" cy="1308675"/>
              </a:xfrm>
              <a:custGeom>
                <a:rect b="b" l="l" r="r" t="t"/>
                <a:pathLst>
                  <a:path extrusionOk="0" h="52347" w="32445">
                    <a:moveTo>
                      <a:pt x="17691" y="0"/>
                    </a:moveTo>
                    <a:cubicBezTo>
                      <a:pt x="8739" y="0"/>
                      <a:pt x="0" y="31026"/>
                      <a:pt x="0" y="31026"/>
                    </a:cubicBezTo>
                    <a:cubicBezTo>
                      <a:pt x="0" y="31026"/>
                      <a:pt x="2616" y="52347"/>
                      <a:pt x="13498" y="52347"/>
                    </a:cubicBezTo>
                    <a:cubicBezTo>
                      <a:pt x="14368" y="52347"/>
                      <a:pt x="15290" y="52210"/>
                      <a:pt x="16269" y="51916"/>
                    </a:cubicBezTo>
                    <a:cubicBezTo>
                      <a:pt x="24310" y="49513"/>
                      <a:pt x="32445" y="17253"/>
                      <a:pt x="22184" y="2926"/>
                    </a:cubicBezTo>
                    <a:cubicBezTo>
                      <a:pt x="20708" y="877"/>
                      <a:pt x="19197" y="0"/>
                      <a:pt x="176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74"/>
              <p:cNvSpPr/>
              <p:nvPr/>
            </p:nvSpPr>
            <p:spPr>
              <a:xfrm>
                <a:off x="4164700" y="4161250"/>
                <a:ext cx="861975" cy="990325"/>
              </a:xfrm>
              <a:custGeom>
                <a:rect b="b" l="l" r="r" t="t"/>
                <a:pathLst>
                  <a:path extrusionOk="0" h="39613" w="34479">
                    <a:moveTo>
                      <a:pt x="4397" y="0"/>
                    </a:moveTo>
                    <a:cubicBezTo>
                      <a:pt x="4166" y="0"/>
                      <a:pt x="3963" y="40"/>
                      <a:pt x="3791" y="122"/>
                    </a:cubicBezTo>
                    <a:cubicBezTo>
                      <a:pt x="1" y="2063"/>
                      <a:pt x="5917" y="17962"/>
                      <a:pt x="5917" y="17962"/>
                    </a:cubicBezTo>
                    <a:cubicBezTo>
                      <a:pt x="8720" y="25469"/>
                      <a:pt x="16834" y="39612"/>
                      <a:pt x="23849" y="39612"/>
                    </a:cubicBezTo>
                    <a:cubicBezTo>
                      <a:pt x="24004" y="39612"/>
                      <a:pt x="24158" y="39606"/>
                      <a:pt x="24311" y="39592"/>
                    </a:cubicBezTo>
                    <a:cubicBezTo>
                      <a:pt x="31429" y="39037"/>
                      <a:pt x="34479" y="35617"/>
                      <a:pt x="30874" y="26836"/>
                    </a:cubicBezTo>
                    <a:cubicBezTo>
                      <a:pt x="27341" y="18356"/>
                      <a:pt x="9374" y="0"/>
                      <a:pt x="43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6" name="Google Shape;4276;p74"/>
              <p:cNvSpPr/>
              <p:nvPr/>
            </p:nvSpPr>
            <p:spPr>
              <a:xfrm>
                <a:off x="4143900" y="4138300"/>
                <a:ext cx="903575" cy="1036350"/>
              </a:xfrm>
              <a:custGeom>
                <a:rect b="b" l="l" r="r" t="t"/>
                <a:pathLst>
                  <a:path extrusionOk="0" h="41454" w="36143">
                    <a:moveTo>
                      <a:pt x="4842" y="0"/>
                    </a:moveTo>
                    <a:cubicBezTo>
                      <a:pt x="4553" y="0"/>
                      <a:pt x="4253" y="69"/>
                      <a:pt x="3976" y="208"/>
                    </a:cubicBezTo>
                    <a:cubicBezTo>
                      <a:pt x="1" y="2149"/>
                      <a:pt x="6194" y="18787"/>
                      <a:pt x="6194" y="18787"/>
                    </a:cubicBezTo>
                    <a:cubicBezTo>
                      <a:pt x="9182" y="26574"/>
                      <a:pt x="17579" y="41454"/>
                      <a:pt x="24958" y="41454"/>
                    </a:cubicBezTo>
                    <a:cubicBezTo>
                      <a:pt x="25112" y="41454"/>
                      <a:pt x="25267" y="41447"/>
                      <a:pt x="25420" y="41434"/>
                    </a:cubicBezTo>
                    <a:cubicBezTo>
                      <a:pt x="32815" y="40787"/>
                      <a:pt x="36143" y="37274"/>
                      <a:pt x="32353" y="28031"/>
                    </a:cubicBezTo>
                    <a:cubicBezTo>
                      <a:pt x="31891" y="27107"/>
                      <a:pt x="31429" y="26182"/>
                      <a:pt x="30874" y="25258"/>
                    </a:cubicBezTo>
                    <a:cubicBezTo>
                      <a:pt x="30227" y="25443"/>
                      <a:pt x="29672" y="25535"/>
                      <a:pt x="28933" y="25720"/>
                    </a:cubicBezTo>
                    <a:cubicBezTo>
                      <a:pt x="28638" y="25768"/>
                      <a:pt x="28340" y="25791"/>
                      <a:pt x="28037" y="25791"/>
                    </a:cubicBezTo>
                    <a:cubicBezTo>
                      <a:pt x="20739" y="25791"/>
                      <a:pt x="11223" y="12289"/>
                      <a:pt x="7673" y="4922"/>
                    </a:cubicBezTo>
                    <a:cubicBezTo>
                      <a:pt x="7673" y="4922"/>
                      <a:pt x="6749" y="2889"/>
                      <a:pt x="5639" y="208"/>
                    </a:cubicBezTo>
                    <a:cubicBezTo>
                      <a:pt x="5408" y="69"/>
                      <a:pt x="5131" y="0"/>
                      <a:pt x="48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74"/>
              <p:cNvSpPr/>
              <p:nvPr/>
            </p:nvSpPr>
            <p:spPr>
              <a:xfrm>
                <a:off x="3897975" y="4122400"/>
                <a:ext cx="513625" cy="688350"/>
              </a:xfrm>
              <a:custGeom>
                <a:rect b="b" l="l" r="r" t="t"/>
                <a:pathLst>
                  <a:path extrusionOk="0" h="27534" w="20545">
                    <a:moveTo>
                      <a:pt x="15004" y="1"/>
                    </a:moveTo>
                    <a:cubicBezTo>
                      <a:pt x="8128" y="1"/>
                      <a:pt x="0" y="19337"/>
                      <a:pt x="10392" y="26356"/>
                    </a:cubicBezTo>
                    <a:cubicBezTo>
                      <a:pt x="11603" y="27178"/>
                      <a:pt x="12809" y="27534"/>
                      <a:pt x="13939" y="27534"/>
                    </a:cubicBezTo>
                    <a:cubicBezTo>
                      <a:pt x="17643" y="27534"/>
                      <a:pt x="20545" y="23710"/>
                      <a:pt x="20191" y="19886"/>
                    </a:cubicBezTo>
                    <a:cubicBezTo>
                      <a:pt x="19636" y="14802"/>
                      <a:pt x="18804" y="382"/>
                      <a:pt x="15292" y="12"/>
                    </a:cubicBezTo>
                    <a:cubicBezTo>
                      <a:pt x="15196" y="4"/>
                      <a:pt x="15100" y="1"/>
                      <a:pt x="150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8" name="Google Shape;4278;p74"/>
              <p:cNvSpPr/>
              <p:nvPr/>
            </p:nvSpPr>
            <p:spPr>
              <a:xfrm>
                <a:off x="4074575" y="4538650"/>
                <a:ext cx="76300" cy="244975"/>
              </a:xfrm>
              <a:custGeom>
                <a:rect b="b" l="l" r="r" t="t"/>
                <a:pathLst>
                  <a:path extrusionOk="0" h="9799" w="3052">
                    <a:moveTo>
                      <a:pt x="3051" y="0"/>
                    </a:moveTo>
                    <a:cubicBezTo>
                      <a:pt x="2219" y="463"/>
                      <a:pt x="1480" y="1202"/>
                      <a:pt x="925" y="2034"/>
                    </a:cubicBezTo>
                    <a:cubicBezTo>
                      <a:pt x="371" y="2866"/>
                      <a:pt x="93" y="3883"/>
                      <a:pt x="1" y="4899"/>
                    </a:cubicBezTo>
                    <a:cubicBezTo>
                      <a:pt x="1" y="5916"/>
                      <a:pt x="278" y="6933"/>
                      <a:pt x="833" y="7857"/>
                    </a:cubicBezTo>
                    <a:cubicBezTo>
                      <a:pt x="1387" y="8689"/>
                      <a:pt x="2127" y="9336"/>
                      <a:pt x="3051" y="9799"/>
                    </a:cubicBezTo>
                    <a:cubicBezTo>
                      <a:pt x="2312" y="9151"/>
                      <a:pt x="1757" y="8412"/>
                      <a:pt x="1295" y="7580"/>
                    </a:cubicBezTo>
                    <a:cubicBezTo>
                      <a:pt x="833" y="6748"/>
                      <a:pt x="648" y="5824"/>
                      <a:pt x="648" y="4899"/>
                    </a:cubicBezTo>
                    <a:cubicBezTo>
                      <a:pt x="833" y="3051"/>
                      <a:pt x="1665" y="1295"/>
                      <a:pt x="3051" y="0"/>
                    </a:cubicBezTo>
                    <a:close/>
                  </a:path>
                </a:pathLst>
              </a:custGeom>
              <a:solidFill>
                <a:srgbClr val="FF99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9" name="Google Shape;4279;p74"/>
              <p:cNvSpPr/>
              <p:nvPr/>
            </p:nvSpPr>
            <p:spPr>
              <a:xfrm>
                <a:off x="4173950" y="4550200"/>
                <a:ext cx="97075" cy="244975"/>
              </a:xfrm>
              <a:custGeom>
                <a:rect b="b" l="l" r="r" t="t"/>
                <a:pathLst>
                  <a:path extrusionOk="0" h="9799" w="3883">
                    <a:moveTo>
                      <a:pt x="3605" y="1"/>
                    </a:moveTo>
                    <a:cubicBezTo>
                      <a:pt x="2681" y="463"/>
                      <a:pt x="1757" y="1202"/>
                      <a:pt x="1110" y="2034"/>
                    </a:cubicBezTo>
                    <a:cubicBezTo>
                      <a:pt x="370" y="2866"/>
                      <a:pt x="1" y="3883"/>
                      <a:pt x="1" y="5085"/>
                    </a:cubicBezTo>
                    <a:cubicBezTo>
                      <a:pt x="1" y="6194"/>
                      <a:pt x="370" y="7211"/>
                      <a:pt x="1202" y="8042"/>
                    </a:cubicBezTo>
                    <a:cubicBezTo>
                      <a:pt x="1942" y="8874"/>
                      <a:pt x="2866" y="9429"/>
                      <a:pt x="3883" y="9799"/>
                    </a:cubicBezTo>
                    <a:cubicBezTo>
                      <a:pt x="2958" y="9244"/>
                      <a:pt x="2219" y="8505"/>
                      <a:pt x="1664" y="7765"/>
                    </a:cubicBezTo>
                    <a:cubicBezTo>
                      <a:pt x="1017" y="6933"/>
                      <a:pt x="648" y="6009"/>
                      <a:pt x="648" y="5085"/>
                    </a:cubicBezTo>
                    <a:cubicBezTo>
                      <a:pt x="740" y="4068"/>
                      <a:pt x="1017" y="3143"/>
                      <a:pt x="1572" y="2311"/>
                    </a:cubicBezTo>
                    <a:cubicBezTo>
                      <a:pt x="2127" y="1480"/>
                      <a:pt x="2866" y="740"/>
                      <a:pt x="3605" y="1"/>
                    </a:cubicBezTo>
                    <a:close/>
                  </a:path>
                </a:pathLst>
              </a:custGeom>
              <a:solidFill>
                <a:srgbClr val="FF99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74"/>
              <p:cNvSpPr/>
              <p:nvPr/>
            </p:nvSpPr>
            <p:spPr>
              <a:xfrm>
                <a:off x="4277950" y="4494750"/>
                <a:ext cx="94750" cy="244975"/>
              </a:xfrm>
              <a:custGeom>
                <a:rect b="b" l="l" r="r" t="t"/>
                <a:pathLst>
                  <a:path extrusionOk="0" h="9799" w="3790">
                    <a:moveTo>
                      <a:pt x="3790" y="0"/>
                    </a:moveTo>
                    <a:lnTo>
                      <a:pt x="3790" y="0"/>
                    </a:lnTo>
                    <a:cubicBezTo>
                      <a:pt x="2866" y="462"/>
                      <a:pt x="2034" y="1109"/>
                      <a:pt x="1294" y="1941"/>
                    </a:cubicBezTo>
                    <a:cubicBezTo>
                      <a:pt x="555" y="2773"/>
                      <a:pt x="93" y="3790"/>
                      <a:pt x="93" y="4992"/>
                    </a:cubicBezTo>
                    <a:cubicBezTo>
                      <a:pt x="0" y="6101"/>
                      <a:pt x="462" y="7210"/>
                      <a:pt x="1202" y="8042"/>
                    </a:cubicBezTo>
                    <a:cubicBezTo>
                      <a:pt x="1941" y="8781"/>
                      <a:pt x="2773" y="9429"/>
                      <a:pt x="3790" y="9798"/>
                    </a:cubicBezTo>
                    <a:cubicBezTo>
                      <a:pt x="2958" y="9244"/>
                      <a:pt x="2219" y="8504"/>
                      <a:pt x="1664" y="7672"/>
                    </a:cubicBezTo>
                    <a:cubicBezTo>
                      <a:pt x="1109" y="6933"/>
                      <a:pt x="740" y="5916"/>
                      <a:pt x="740" y="4992"/>
                    </a:cubicBezTo>
                    <a:cubicBezTo>
                      <a:pt x="832" y="3975"/>
                      <a:pt x="1202" y="3051"/>
                      <a:pt x="1756" y="2311"/>
                    </a:cubicBezTo>
                    <a:cubicBezTo>
                      <a:pt x="2311" y="1387"/>
                      <a:pt x="3050" y="647"/>
                      <a:pt x="3790" y="0"/>
                    </a:cubicBezTo>
                    <a:close/>
                  </a:path>
                </a:pathLst>
              </a:custGeom>
              <a:solidFill>
                <a:srgbClr val="FF99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81" name="Google Shape;4281;p74"/>
            <p:cNvSpPr/>
            <p:nvPr/>
          </p:nvSpPr>
          <p:spPr>
            <a:xfrm rot="-1585725">
              <a:off x="3265691" y="1884581"/>
              <a:ext cx="259709" cy="291547"/>
            </a:xfrm>
            <a:custGeom>
              <a:rect b="b" l="l" r="r" t="t"/>
              <a:pathLst>
                <a:path extrusionOk="0" h="15254" w="16252">
                  <a:moveTo>
                    <a:pt x="3149" y="1"/>
                  </a:moveTo>
                  <a:cubicBezTo>
                    <a:pt x="2070" y="1"/>
                    <a:pt x="1038" y="587"/>
                    <a:pt x="531" y="1797"/>
                  </a:cubicBezTo>
                  <a:cubicBezTo>
                    <a:pt x="97" y="2955"/>
                    <a:pt x="0" y="4257"/>
                    <a:pt x="242" y="5511"/>
                  </a:cubicBezTo>
                  <a:cubicBezTo>
                    <a:pt x="820" y="9514"/>
                    <a:pt x="3666" y="12890"/>
                    <a:pt x="7090" y="14964"/>
                  </a:cubicBezTo>
                  <a:cubicBezTo>
                    <a:pt x="7331" y="15157"/>
                    <a:pt x="7572" y="15205"/>
                    <a:pt x="7862" y="15253"/>
                  </a:cubicBezTo>
                  <a:cubicBezTo>
                    <a:pt x="8151" y="15205"/>
                    <a:pt x="8440" y="15108"/>
                    <a:pt x="8633" y="14915"/>
                  </a:cubicBezTo>
                  <a:cubicBezTo>
                    <a:pt x="12154" y="12456"/>
                    <a:pt x="15578" y="9128"/>
                    <a:pt x="16060" y="4932"/>
                  </a:cubicBezTo>
                  <a:cubicBezTo>
                    <a:pt x="16252" y="3352"/>
                    <a:pt x="15635" y="13"/>
                    <a:pt x="13596" y="13"/>
                  </a:cubicBezTo>
                  <a:cubicBezTo>
                    <a:pt x="13582" y="13"/>
                    <a:pt x="13567" y="13"/>
                    <a:pt x="13552" y="13"/>
                  </a:cubicBezTo>
                  <a:cubicBezTo>
                    <a:pt x="11237" y="61"/>
                    <a:pt x="9067" y="3437"/>
                    <a:pt x="8199" y="5318"/>
                  </a:cubicBezTo>
                  <a:cubicBezTo>
                    <a:pt x="7620" y="3630"/>
                    <a:pt x="6656" y="2087"/>
                    <a:pt x="5354" y="881"/>
                  </a:cubicBezTo>
                  <a:cubicBezTo>
                    <a:pt x="4711" y="299"/>
                    <a:pt x="3918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74"/>
            <p:cNvSpPr/>
            <p:nvPr/>
          </p:nvSpPr>
          <p:spPr>
            <a:xfrm rot="584538">
              <a:off x="5371961" y="1138781"/>
              <a:ext cx="293890" cy="358919"/>
            </a:xfrm>
            <a:custGeom>
              <a:rect b="b" l="l" r="r" t="t"/>
              <a:pathLst>
                <a:path extrusionOk="0" h="15254" w="16252">
                  <a:moveTo>
                    <a:pt x="3149" y="1"/>
                  </a:moveTo>
                  <a:cubicBezTo>
                    <a:pt x="2070" y="1"/>
                    <a:pt x="1038" y="587"/>
                    <a:pt x="531" y="1797"/>
                  </a:cubicBezTo>
                  <a:cubicBezTo>
                    <a:pt x="97" y="2955"/>
                    <a:pt x="0" y="4257"/>
                    <a:pt x="242" y="5511"/>
                  </a:cubicBezTo>
                  <a:cubicBezTo>
                    <a:pt x="820" y="9514"/>
                    <a:pt x="3666" y="12890"/>
                    <a:pt x="7090" y="14964"/>
                  </a:cubicBezTo>
                  <a:cubicBezTo>
                    <a:pt x="7331" y="15157"/>
                    <a:pt x="7572" y="15205"/>
                    <a:pt x="7862" y="15253"/>
                  </a:cubicBezTo>
                  <a:cubicBezTo>
                    <a:pt x="8151" y="15205"/>
                    <a:pt x="8440" y="15108"/>
                    <a:pt x="8633" y="14915"/>
                  </a:cubicBezTo>
                  <a:cubicBezTo>
                    <a:pt x="12154" y="12456"/>
                    <a:pt x="15578" y="9128"/>
                    <a:pt x="16060" y="4932"/>
                  </a:cubicBezTo>
                  <a:cubicBezTo>
                    <a:pt x="16252" y="3352"/>
                    <a:pt x="15635" y="13"/>
                    <a:pt x="13596" y="13"/>
                  </a:cubicBezTo>
                  <a:cubicBezTo>
                    <a:pt x="13582" y="13"/>
                    <a:pt x="13567" y="13"/>
                    <a:pt x="13552" y="13"/>
                  </a:cubicBezTo>
                  <a:cubicBezTo>
                    <a:pt x="11237" y="61"/>
                    <a:pt x="9067" y="3437"/>
                    <a:pt x="8199" y="5318"/>
                  </a:cubicBezTo>
                  <a:cubicBezTo>
                    <a:pt x="7620" y="3630"/>
                    <a:pt x="6656" y="2087"/>
                    <a:pt x="5354" y="881"/>
                  </a:cubicBezTo>
                  <a:cubicBezTo>
                    <a:pt x="4711" y="299"/>
                    <a:pt x="3918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3" name="Google Shape;4283;p74"/>
          <p:cNvSpPr txBox="1"/>
          <p:nvPr/>
        </p:nvSpPr>
        <p:spPr>
          <a:xfrm>
            <a:off x="4827300" y="3703475"/>
            <a:ext cx="2920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Please keep this slide for attribution</a:t>
            </a:r>
            <a:endParaRPr b="1"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284" name="Google Shape;428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125" y="4106000"/>
            <a:ext cx="396409" cy="3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5" name="Google Shape;428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496" y="4106000"/>
            <a:ext cx="396409" cy="3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6" name="Google Shape;4286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3866" y="4106000"/>
            <a:ext cx="396409" cy="3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59"/>
          <p:cNvSpPr txBox="1"/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DO PROBLEMA</a:t>
            </a:r>
            <a:endParaRPr/>
          </a:p>
        </p:txBody>
      </p:sp>
      <p:sp>
        <p:nvSpPr>
          <p:cNvPr id="3432" name="Google Shape;3432;p59"/>
          <p:cNvSpPr txBox="1"/>
          <p:nvPr>
            <p:ph idx="1" type="body"/>
          </p:nvPr>
        </p:nvSpPr>
        <p:spPr>
          <a:xfrm>
            <a:off x="894200" y="1608400"/>
            <a:ext cx="4519200" cy="24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Agravado pela pandemia do Covid-19, a superlotação dos abrigos exige que voluntários utilizem seu tempo para manter os cuidados, sendo assim ficam sem tempo para realizar os processos de adoção como entrevistas com interessados, o que dificulta ainda mais a saída dos animais desses locais.</a:t>
            </a:r>
            <a:endParaRPr sz="1600"/>
          </a:p>
        </p:txBody>
      </p:sp>
      <p:sp>
        <p:nvSpPr>
          <p:cNvPr id="3433" name="Google Shape;3433;p59"/>
          <p:cNvSpPr/>
          <p:nvPr/>
        </p:nvSpPr>
        <p:spPr>
          <a:xfrm rot="-2346629">
            <a:off x="5809363" y="1663726"/>
            <a:ext cx="695091" cy="666593"/>
          </a:xfrm>
          <a:custGeom>
            <a:rect b="b" l="l" r="r" t="t"/>
            <a:pathLst>
              <a:path extrusionOk="0" h="3138" w="3268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4" name="Google Shape;3434;p59"/>
          <p:cNvSpPr/>
          <p:nvPr/>
        </p:nvSpPr>
        <p:spPr>
          <a:xfrm rot="612819">
            <a:off x="7818786" y="3792426"/>
            <a:ext cx="695089" cy="666594"/>
          </a:xfrm>
          <a:custGeom>
            <a:rect b="b" l="l" r="r" t="t"/>
            <a:pathLst>
              <a:path extrusionOk="0" h="3138" w="3268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5" name="Google Shape;3435;p59"/>
          <p:cNvSpPr/>
          <p:nvPr/>
        </p:nvSpPr>
        <p:spPr>
          <a:xfrm rot="-2959004">
            <a:off x="5882136" y="3273870"/>
            <a:ext cx="218050" cy="209121"/>
          </a:xfrm>
          <a:custGeom>
            <a:rect b="b" l="l" r="r" t="t"/>
            <a:pathLst>
              <a:path extrusionOk="0" h="3138" w="3268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6" name="Google Shape;3436;p59"/>
          <p:cNvSpPr/>
          <p:nvPr/>
        </p:nvSpPr>
        <p:spPr>
          <a:xfrm rot="866761">
            <a:off x="7826562" y="2394118"/>
            <a:ext cx="218048" cy="209121"/>
          </a:xfrm>
          <a:custGeom>
            <a:rect b="b" l="l" r="r" t="t"/>
            <a:pathLst>
              <a:path extrusionOk="0" h="3138" w="3268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7" name="Google Shape;3437;p59"/>
          <p:cNvGrpSpPr/>
          <p:nvPr/>
        </p:nvGrpSpPr>
        <p:grpSpPr>
          <a:xfrm>
            <a:off x="6294824" y="2339415"/>
            <a:ext cx="1540546" cy="1419807"/>
            <a:chOff x="5571528" y="1537773"/>
            <a:chExt cx="386887" cy="356565"/>
          </a:xfrm>
        </p:grpSpPr>
        <p:sp>
          <p:nvSpPr>
            <p:cNvPr id="3438" name="Google Shape;3438;p59"/>
            <p:cNvSpPr/>
            <p:nvPr/>
          </p:nvSpPr>
          <p:spPr>
            <a:xfrm>
              <a:off x="5571528" y="1537773"/>
              <a:ext cx="164757" cy="155739"/>
            </a:xfrm>
            <a:custGeom>
              <a:rect b="b" l="l" r="r" t="t"/>
              <a:pathLst>
                <a:path extrusionOk="0" h="4525" w="4787">
                  <a:moveTo>
                    <a:pt x="1048" y="0"/>
                  </a:moveTo>
                  <a:cubicBezTo>
                    <a:pt x="0" y="1048"/>
                    <a:pt x="0" y="2715"/>
                    <a:pt x="1048" y="3739"/>
                  </a:cubicBezTo>
                  <a:cubicBezTo>
                    <a:pt x="1572" y="4263"/>
                    <a:pt x="2251" y="4525"/>
                    <a:pt x="2926" y="4525"/>
                  </a:cubicBezTo>
                  <a:cubicBezTo>
                    <a:pt x="3602" y="4525"/>
                    <a:pt x="4275" y="4263"/>
                    <a:pt x="4787" y="3739"/>
                  </a:cubicBezTo>
                  <a:lnTo>
                    <a:pt x="2905" y="259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59"/>
            <p:cNvSpPr/>
            <p:nvPr/>
          </p:nvSpPr>
          <p:spPr>
            <a:xfrm>
              <a:off x="5607563" y="1537773"/>
              <a:ext cx="105765" cy="119670"/>
            </a:xfrm>
            <a:custGeom>
              <a:rect b="b" l="l" r="r" t="t"/>
              <a:pathLst>
                <a:path extrusionOk="0" h="3477" w="3073">
                  <a:moveTo>
                    <a:pt x="1" y="0"/>
                  </a:moveTo>
                  <a:lnTo>
                    <a:pt x="1430" y="3191"/>
                  </a:lnTo>
                  <a:lnTo>
                    <a:pt x="3073" y="3477"/>
                  </a:lnTo>
                  <a:lnTo>
                    <a:pt x="3073" y="3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59"/>
            <p:cNvSpPr/>
            <p:nvPr/>
          </p:nvSpPr>
          <p:spPr>
            <a:xfrm>
              <a:off x="5792798" y="1537773"/>
              <a:ext cx="165617" cy="155739"/>
            </a:xfrm>
            <a:custGeom>
              <a:rect b="b" l="l" r="r" t="t"/>
              <a:pathLst>
                <a:path extrusionOk="0" h="4525" w="4812">
                  <a:moveTo>
                    <a:pt x="3764" y="0"/>
                  </a:moveTo>
                  <a:lnTo>
                    <a:pt x="2359" y="1953"/>
                  </a:lnTo>
                  <a:lnTo>
                    <a:pt x="1" y="3739"/>
                  </a:lnTo>
                  <a:cubicBezTo>
                    <a:pt x="525" y="4263"/>
                    <a:pt x="1204" y="4525"/>
                    <a:pt x="1882" y="4525"/>
                  </a:cubicBezTo>
                  <a:cubicBezTo>
                    <a:pt x="2561" y="4525"/>
                    <a:pt x="3240" y="4263"/>
                    <a:pt x="3764" y="3739"/>
                  </a:cubicBezTo>
                  <a:cubicBezTo>
                    <a:pt x="4811" y="2715"/>
                    <a:pt x="4811" y="1048"/>
                    <a:pt x="3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59"/>
            <p:cNvSpPr/>
            <p:nvPr/>
          </p:nvSpPr>
          <p:spPr>
            <a:xfrm>
              <a:off x="5816581" y="1537773"/>
              <a:ext cx="105765" cy="126243"/>
            </a:xfrm>
            <a:custGeom>
              <a:rect b="b" l="l" r="r" t="t"/>
              <a:pathLst>
                <a:path extrusionOk="0" h="3668" w="3073">
                  <a:moveTo>
                    <a:pt x="3073" y="0"/>
                  </a:moveTo>
                  <a:lnTo>
                    <a:pt x="1" y="3072"/>
                  </a:lnTo>
                  <a:lnTo>
                    <a:pt x="1" y="3477"/>
                  </a:lnTo>
                  <a:lnTo>
                    <a:pt x="1429" y="3667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59"/>
            <p:cNvSpPr/>
            <p:nvPr/>
          </p:nvSpPr>
          <p:spPr>
            <a:xfrm>
              <a:off x="5644459" y="1632834"/>
              <a:ext cx="241817" cy="222165"/>
            </a:xfrm>
            <a:custGeom>
              <a:rect b="b" l="l" r="r" t="t"/>
              <a:pathLst>
                <a:path extrusionOk="0" h="6455" w="7026">
                  <a:moveTo>
                    <a:pt x="3358" y="0"/>
                  </a:moveTo>
                  <a:cubicBezTo>
                    <a:pt x="2239" y="0"/>
                    <a:pt x="1263" y="620"/>
                    <a:pt x="739" y="1548"/>
                  </a:cubicBezTo>
                  <a:cubicBezTo>
                    <a:pt x="501" y="1977"/>
                    <a:pt x="1" y="2477"/>
                    <a:pt x="1" y="3001"/>
                  </a:cubicBezTo>
                  <a:lnTo>
                    <a:pt x="358" y="5144"/>
                  </a:lnTo>
                  <a:cubicBezTo>
                    <a:pt x="358" y="5859"/>
                    <a:pt x="953" y="6454"/>
                    <a:pt x="1668" y="6454"/>
                  </a:cubicBezTo>
                  <a:lnTo>
                    <a:pt x="5311" y="6454"/>
                  </a:lnTo>
                  <a:cubicBezTo>
                    <a:pt x="6026" y="6454"/>
                    <a:pt x="6621" y="5859"/>
                    <a:pt x="6621" y="5144"/>
                  </a:cubicBezTo>
                  <a:lnTo>
                    <a:pt x="7026" y="3001"/>
                  </a:lnTo>
                  <a:cubicBezTo>
                    <a:pt x="7026" y="2477"/>
                    <a:pt x="6502" y="2001"/>
                    <a:pt x="6240" y="1572"/>
                  </a:cubicBezTo>
                  <a:cubicBezTo>
                    <a:pt x="5740" y="620"/>
                    <a:pt x="4740" y="0"/>
                    <a:pt x="3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59"/>
            <p:cNvSpPr/>
            <p:nvPr/>
          </p:nvSpPr>
          <p:spPr>
            <a:xfrm>
              <a:off x="5638711" y="1632008"/>
              <a:ext cx="157426" cy="222991"/>
            </a:xfrm>
            <a:custGeom>
              <a:rect b="b" l="l" r="r" t="t"/>
              <a:pathLst>
                <a:path extrusionOk="0" h="6479" w="4574">
                  <a:moveTo>
                    <a:pt x="3573" y="1"/>
                  </a:moveTo>
                  <a:cubicBezTo>
                    <a:pt x="2335" y="1"/>
                    <a:pt x="1311" y="739"/>
                    <a:pt x="834" y="1763"/>
                  </a:cubicBezTo>
                  <a:cubicBezTo>
                    <a:pt x="644" y="2144"/>
                    <a:pt x="1" y="2596"/>
                    <a:pt x="1" y="3025"/>
                  </a:cubicBezTo>
                  <a:lnTo>
                    <a:pt x="525" y="5168"/>
                  </a:lnTo>
                  <a:cubicBezTo>
                    <a:pt x="525" y="5883"/>
                    <a:pt x="1120" y="6478"/>
                    <a:pt x="1835" y="6478"/>
                  </a:cubicBezTo>
                  <a:lnTo>
                    <a:pt x="3597" y="6478"/>
                  </a:lnTo>
                  <a:cubicBezTo>
                    <a:pt x="2882" y="6478"/>
                    <a:pt x="2287" y="5883"/>
                    <a:pt x="2311" y="5145"/>
                  </a:cubicBezTo>
                  <a:lnTo>
                    <a:pt x="2311" y="3001"/>
                  </a:lnTo>
                  <a:cubicBezTo>
                    <a:pt x="2311" y="1596"/>
                    <a:pt x="3263" y="406"/>
                    <a:pt x="4573" y="96"/>
                  </a:cubicBezTo>
                  <a:cubicBezTo>
                    <a:pt x="4335" y="24"/>
                    <a:pt x="4073" y="1"/>
                    <a:pt x="3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59"/>
            <p:cNvSpPr/>
            <p:nvPr/>
          </p:nvSpPr>
          <p:spPr>
            <a:xfrm>
              <a:off x="5718216" y="1801686"/>
              <a:ext cx="92652" cy="92652"/>
            </a:xfrm>
            <a:custGeom>
              <a:rect b="b" l="l" r="r" t="t"/>
              <a:pathLst>
                <a:path extrusionOk="0" h="2692" w="2692">
                  <a:moveTo>
                    <a:pt x="1334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96"/>
                    <a:pt x="596" y="2691"/>
                    <a:pt x="1334" y="2691"/>
                  </a:cubicBezTo>
                  <a:cubicBezTo>
                    <a:pt x="2073" y="2691"/>
                    <a:pt x="2692" y="2096"/>
                    <a:pt x="2692" y="1334"/>
                  </a:cubicBezTo>
                  <a:cubicBezTo>
                    <a:pt x="2692" y="596"/>
                    <a:pt x="2073" y="0"/>
                    <a:pt x="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59"/>
            <p:cNvSpPr/>
            <p:nvPr/>
          </p:nvSpPr>
          <p:spPr>
            <a:xfrm>
              <a:off x="5702659" y="1760695"/>
              <a:ext cx="124626" cy="120530"/>
            </a:xfrm>
            <a:custGeom>
              <a:rect b="b" l="l" r="r" t="t"/>
              <a:pathLst>
                <a:path extrusionOk="0" h="3502" w="3621">
                  <a:moveTo>
                    <a:pt x="1786" y="1"/>
                  </a:moveTo>
                  <a:cubicBezTo>
                    <a:pt x="810" y="1"/>
                    <a:pt x="0" y="810"/>
                    <a:pt x="0" y="1834"/>
                  </a:cubicBezTo>
                  <a:lnTo>
                    <a:pt x="0" y="2596"/>
                  </a:lnTo>
                  <a:cubicBezTo>
                    <a:pt x="0" y="3096"/>
                    <a:pt x="429" y="3501"/>
                    <a:pt x="905" y="3501"/>
                  </a:cubicBezTo>
                  <a:cubicBezTo>
                    <a:pt x="1382" y="3501"/>
                    <a:pt x="1786" y="3073"/>
                    <a:pt x="1786" y="2596"/>
                  </a:cubicBezTo>
                  <a:cubicBezTo>
                    <a:pt x="1786" y="3096"/>
                    <a:pt x="2215" y="3501"/>
                    <a:pt x="2691" y="3501"/>
                  </a:cubicBezTo>
                  <a:cubicBezTo>
                    <a:pt x="3168" y="3501"/>
                    <a:pt x="3573" y="3073"/>
                    <a:pt x="3573" y="2596"/>
                  </a:cubicBezTo>
                  <a:lnTo>
                    <a:pt x="3573" y="1834"/>
                  </a:lnTo>
                  <a:cubicBezTo>
                    <a:pt x="3620" y="810"/>
                    <a:pt x="2810" y="1"/>
                    <a:pt x="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59"/>
            <p:cNvSpPr/>
            <p:nvPr/>
          </p:nvSpPr>
          <p:spPr>
            <a:xfrm>
              <a:off x="5704277" y="1759869"/>
              <a:ext cx="76269" cy="119704"/>
            </a:xfrm>
            <a:custGeom>
              <a:rect b="b" l="l" r="r" t="t"/>
              <a:pathLst>
                <a:path extrusionOk="0" h="3478" w="2216">
                  <a:moveTo>
                    <a:pt x="1787" y="1"/>
                  </a:moveTo>
                  <a:cubicBezTo>
                    <a:pt x="787" y="1"/>
                    <a:pt x="1" y="834"/>
                    <a:pt x="1" y="1811"/>
                  </a:cubicBezTo>
                  <a:lnTo>
                    <a:pt x="1" y="2596"/>
                  </a:lnTo>
                  <a:cubicBezTo>
                    <a:pt x="1" y="3073"/>
                    <a:pt x="382" y="3478"/>
                    <a:pt x="882" y="3478"/>
                  </a:cubicBezTo>
                  <a:cubicBezTo>
                    <a:pt x="1025" y="3478"/>
                    <a:pt x="1192" y="3454"/>
                    <a:pt x="1335" y="3359"/>
                  </a:cubicBezTo>
                  <a:cubicBezTo>
                    <a:pt x="1073" y="3216"/>
                    <a:pt x="882" y="2930"/>
                    <a:pt x="882" y="2596"/>
                  </a:cubicBezTo>
                  <a:lnTo>
                    <a:pt x="882" y="1811"/>
                  </a:lnTo>
                  <a:cubicBezTo>
                    <a:pt x="882" y="977"/>
                    <a:pt x="1454" y="263"/>
                    <a:pt x="2216" y="72"/>
                  </a:cubicBezTo>
                  <a:cubicBezTo>
                    <a:pt x="2073" y="25"/>
                    <a:pt x="1930" y="1"/>
                    <a:pt x="1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59"/>
            <p:cNvSpPr/>
            <p:nvPr/>
          </p:nvSpPr>
          <p:spPr>
            <a:xfrm>
              <a:off x="5685450" y="1730373"/>
              <a:ext cx="27087" cy="52487"/>
            </a:xfrm>
            <a:custGeom>
              <a:rect b="b" l="l" r="r" t="t"/>
              <a:pathLst>
                <a:path extrusionOk="0" h="1525" w="787">
                  <a:moveTo>
                    <a:pt x="381" y="0"/>
                  </a:moveTo>
                  <a:cubicBezTo>
                    <a:pt x="191" y="0"/>
                    <a:pt x="0" y="167"/>
                    <a:pt x="0" y="381"/>
                  </a:cubicBezTo>
                  <a:lnTo>
                    <a:pt x="0" y="1120"/>
                  </a:lnTo>
                  <a:cubicBezTo>
                    <a:pt x="0" y="1334"/>
                    <a:pt x="191" y="1525"/>
                    <a:pt x="381" y="1525"/>
                  </a:cubicBezTo>
                  <a:cubicBezTo>
                    <a:pt x="596" y="1525"/>
                    <a:pt x="786" y="1334"/>
                    <a:pt x="786" y="1120"/>
                  </a:cubicBezTo>
                  <a:lnTo>
                    <a:pt x="786" y="381"/>
                  </a:lnTo>
                  <a:cubicBezTo>
                    <a:pt x="739" y="143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59"/>
            <p:cNvSpPr/>
            <p:nvPr/>
          </p:nvSpPr>
          <p:spPr>
            <a:xfrm>
              <a:off x="5817407" y="1730373"/>
              <a:ext cx="27087" cy="52487"/>
            </a:xfrm>
            <a:custGeom>
              <a:rect b="b" l="l" r="r" t="t"/>
              <a:pathLst>
                <a:path extrusionOk="0" h="1525" w="787">
                  <a:moveTo>
                    <a:pt x="405" y="0"/>
                  </a:moveTo>
                  <a:cubicBezTo>
                    <a:pt x="191" y="0"/>
                    <a:pt x="0" y="167"/>
                    <a:pt x="0" y="381"/>
                  </a:cubicBezTo>
                  <a:lnTo>
                    <a:pt x="0" y="1120"/>
                  </a:lnTo>
                  <a:cubicBezTo>
                    <a:pt x="0" y="1334"/>
                    <a:pt x="191" y="1525"/>
                    <a:pt x="405" y="1525"/>
                  </a:cubicBezTo>
                  <a:cubicBezTo>
                    <a:pt x="596" y="1525"/>
                    <a:pt x="786" y="1334"/>
                    <a:pt x="786" y="1120"/>
                  </a:cubicBezTo>
                  <a:lnTo>
                    <a:pt x="786" y="381"/>
                  </a:lnTo>
                  <a:cubicBezTo>
                    <a:pt x="786" y="143"/>
                    <a:pt x="596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59"/>
            <p:cNvSpPr/>
            <p:nvPr/>
          </p:nvSpPr>
          <p:spPr>
            <a:xfrm>
              <a:off x="5731329" y="1816417"/>
              <a:ext cx="68078" cy="33660"/>
            </a:xfrm>
            <a:custGeom>
              <a:rect b="b" l="l" r="r" t="t"/>
              <a:pathLst>
                <a:path extrusionOk="0" h="978" w="1978">
                  <a:moveTo>
                    <a:pt x="1" y="1"/>
                  </a:moveTo>
                  <a:cubicBezTo>
                    <a:pt x="1" y="525"/>
                    <a:pt x="453" y="977"/>
                    <a:pt x="977" y="977"/>
                  </a:cubicBezTo>
                  <a:cubicBezTo>
                    <a:pt x="1525" y="977"/>
                    <a:pt x="1977" y="525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59"/>
            <p:cNvSpPr/>
            <p:nvPr/>
          </p:nvSpPr>
          <p:spPr>
            <a:xfrm>
              <a:off x="5587911" y="1628738"/>
              <a:ext cx="351644" cy="204922"/>
            </a:xfrm>
            <a:custGeom>
              <a:rect b="b" l="l" r="r" t="t"/>
              <a:pathLst>
                <a:path extrusionOk="0" h="5954" w="10217">
                  <a:moveTo>
                    <a:pt x="2668" y="0"/>
                  </a:moveTo>
                  <a:cubicBezTo>
                    <a:pt x="1048" y="24"/>
                    <a:pt x="0" y="1739"/>
                    <a:pt x="691" y="3192"/>
                  </a:cubicBezTo>
                  <a:lnTo>
                    <a:pt x="1977" y="5930"/>
                  </a:lnTo>
                  <a:lnTo>
                    <a:pt x="1977" y="3215"/>
                  </a:lnTo>
                  <a:cubicBezTo>
                    <a:pt x="1977" y="2358"/>
                    <a:pt x="2668" y="1644"/>
                    <a:pt x="3525" y="1644"/>
                  </a:cubicBezTo>
                  <a:cubicBezTo>
                    <a:pt x="4382" y="1644"/>
                    <a:pt x="5097" y="2358"/>
                    <a:pt x="5097" y="3215"/>
                  </a:cubicBezTo>
                  <a:cubicBezTo>
                    <a:pt x="5097" y="2334"/>
                    <a:pt x="5811" y="1644"/>
                    <a:pt x="6668" y="1644"/>
                  </a:cubicBezTo>
                  <a:cubicBezTo>
                    <a:pt x="6764" y="1667"/>
                    <a:pt x="6811" y="1667"/>
                    <a:pt x="6883" y="1667"/>
                  </a:cubicBezTo>
                  <a:cubicBezTo>
                    <a:pt x="7669" y="1786"/>
                    <a:pt x="8264" y="2453"/>
                    <a:pt x="8264" y="3239"/>
                  </a:cubicBezTo>
                  <a:lnTo>
                    <a:pt x="8264" y="5954"/>
                  </a:lnTo>
                  <a:lnTo>
                    <a:pt x="9526" y="3215"/>
                  </a:lnTo>
                  <a:cubicBezTo>
                    <a:pt x="10217" y="1763"/>
                    <a:pt x="9169" y="72"/>
                    <a:pt x="7573" y="0"/>
                  </a:cubicBezTo>
                  <a:lnTo>
                    <a:pt x="7502" y="0"/>
                  </a:lnTo>
                  <a:cubicBezTo>
                    <a:pt x="7264" y="0"/>
                    <a:pt x="7097" y="24"/>
                    <a:pt x="6883" y="96"/>
                  </a:cubicBezTo>
                  <a:cubicBezTo>
                    <a:pt x="5835" y="358"/>
                    <a:pt x="5097" y="1286"/>
                    <a:pt x="5097" y="2382"/>
                  </a:cubicBezTo>
                  <a:cubicBezTo>
                    <a:pt x="5097" y="1072"/>
                    <a:pt x="4025" y="0"/>
                    <a:pt x="2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59"/>
            <p:cNvSpPr/>
            <p:nvPr/>
          </p:nvSpPr>
          <p:spPr>
            <a:xfrm>
              <a:off x="5764129" y="1632008"/>
              <a:ext cx="61504" cy="107417"/>
            </a:xfrm>
            <a:custGeom>
              <a:rect b="b" l="l" r="r" t="t"/>
              <a:pathLst>
                <a:path extrusionOk="0" h="3121" w="1787">
                  <a:moveTo>
                    <a:pt x="1787" y="1"/>
                  </a:moveTo>
                  <a:cubicBezTo>
                    <a:pt x="786" y="286"/>
                    <a:pt x="0" y="1215"/>
                    <a:pt x="0" y="2311"/>
                  </a:cubicBezTo>
                  <a:lnTo>
                    <a:pt x="0" y="3120"/>
                  </a:lnTo>
                  <a:cubicBezTo>
                    <a:pt x="0" y="2239"/>
                    <a:pt x="715" y="1549"/>
                    <a:pt x="1572" y="1549"/>
                  </a:cubicBezTo>
                  <a:cubicBezTo>
                    <a:pt x="1667" y="1572"/>
                    <a:pt x="1739" y="1572"/>
                    <a:pt x="1787" y="1572"/>
                  </a:cubicBezTo>
                  <a:lnTo>
                    <a:pt x="17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59"/>
            <p:cNvSpPr/>
            <p:nvPr/>
          </p:nvSpPr>
          <p:spPr>
            <a:xfrm>
              <a:off x="5590355" y="1628738"/>
              <a:ext cx="115608" cy="204130"/>
            </a:xfrm>
            <a:custGeom>
              <a:rect b="b" l="l" r="r" t="t"/>
              <a:pathLst>
                <a:path extrusionOk="0" h="5931" w="3359">
                  <a:moveTo>
                    <a:pt x="2644" y="0"/>
                  </a:moveTo>
                  <a:cubicBezTo>
                    <a:pt x="1049" y="24"/>
                    <a:pt x="1" y="1739"/>
                    <a:pt x="668" y="3192"/>
                  </a:cubicBezTo>
                  <a:lnTo>
                    <a:pt x="1954" y="5930"/>
                  </a:lnTo>
                  <a:lnTo>
                    <a:pt x="1954" y="3215"/>
                  </a:lnTo>
                  <a:lnTo>
                    <a:pt x="1954" y="3072"/>
                  </a:lnTo>
                  <a:cubicBezTo>
                    <a:pt x="1453" y="1858"/>
                    <a:pt x="2168" y="477"/>
                    <a:pt x="3359" y="119"/>
                  </a:cubicBezTo>
                  <a:cubicBezTo>
                    <a:pt x="3120" y="72"/>
                    <a:pt x="2906" y="24"/>
                    <a:pt x="2668" y="24"/>
                  </a:cubicBezTo>
                  <a:cubicBezTo>
                    <a:pt x="2668" y="24"/>
                    <a:pt x="2644" y="24"/>
                    <a:pt x="2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56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60"/>
          <p:cNvSpPr txBox="1"/>
          <p:nvPr>
            <p:ph idx="4" type="title"/>
          </p:nvPr>
        </p:nvSpPr>
        <p:spPr>
          <a:xfrm>
            <a:off x="3001551" y="1965125"/>
            <a:ext cx="1531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200 mil animais </a:t>
            </a:r>
            <a:endParaRPr sz="3200"/>
          </a:p>
        </p:txBody>
      </p:sp>
      <p:sp>
        <p:nvSpPr>
          <p:cNvPr id="3458" name="Google Shape;3458;p60"/>
          <p:cNvSpPr txBox="1"/>
          <p:nvPr>
            <p:ph idx="5" type="title"/>
          </p:nvPr>
        </p:nvSpPr>
        <p:spPr>
          <a:xfrm>
            <a:off x="4610226" y="1965125"/>
            <a:ext cx="16218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370 ONGs</a:t>
            </a:r>
            <a:endParaRPr/>
          </a:p>
        </p:txBody>
      </p:sp>
      <p:grpSp>
        <p:nvGrpSpPr>
          <p:cNvPr id="3459" name="Google Shape;3459;p60"/>
          <p:cNvGrpSpPr/>
          <p:nvPr/>
        </p:nvGrpSpPr>
        <p:grpSpPr>
          <a:xfrm>
            <a:off x="6463260" y="1216527"/>
            <a:ext cx="1241525" cy="1693767"/>
            <a:chOff x="6523432" y="1885606"/>
            <a:chExt cx="1286421" cy="1755017"/>
          </a:xfrm>
        </p:grpSpPr>
        <p:sp>
          <p:nvSpPr>
            <p:cNvPr id="3460" name="Google Shape;3460;p60"/>
            <p:cNvSpPr/>
            <p:nvPr/>
          </p:nvSpPr>
          <p:spPr>
            <a:xfrm>
              <a:off x="6641875" y="3476619"/>
              <a:ext cx="1167978" cy="164004"/>
            </a:xfrm>
            <a:custGeom>
              <a:rect b="b" l="l" r="r" t="t"/>
              <a:pathLst>
                <a:path extrusionOk="0" h="5648" w="85285">
                  <a:moveTo>
                    <a:pt x="42648" y="0"/>
                  </a:moveTo>
                  <a:cubicBezTo>
                    <a:pt x="19096" y="0"/>
                    <a:pt x="0" y="1260"/>
                    <a:pt x="0" y="2818"/>
                  </a:cubicBezTo>
                  <a:cubicBezTo>
                    <a:pt x="0" y="4376"/>
                    <a:pt x="19096" y="5648"/>
                    <a:pt x="42648" y="5648"/>
                  </a:cubicBezTo>
                  <a:cubicBezTo>
                    <a:pt x="66200" y="5648"/>
                    <a:pt x="85284" y="4376"/>
                    <a:pt x="85284" y="2818"/>
                  </a:cubicBezTo>
                  <a:cubicBezTo>
                    <a:pt x="85284" y="1260"/>
                    <a:pt x="66200" y="0"/>
                    <a:pt x="42648" y="0"/>
                  </a:cubicBezTo>
                  <a:close/>
                </a:path>
              </a:pathLst>
            </a:custGeom>
            <a:solidFill>
              <a:srgbClr val="000000">
                <a:alpha val="10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1" name="Google Shape;3461;p60"/>
            <p:cNvGrpSpPr/>
            <p:nvPr/>
          </p:nvGrpSpPr>
          <p:grpSpPr>
            <a:xfrm>
              <a:off x="6523432" y="1885606"/>
              <a:ext cx="1214058" cy="1712776"/>
              <a:chOff x="1905175" y="237850"/>
              <a:chExt cx="3667850" cy="5174550"/>
            </a:xfrm>
          </p:grpSpPr>
          <p:sp>
            <p:nvSpPr>
              <p:cNvPr id="3462" name="Google Shape;3462;p60"/>
              <p:cNvSpPr/>
              <p:nvPr/>
            </p:nvSpPr>
            <p:spPr>
              <a:xfrm>
                <a:off x="4817875" y="4122975"/>
                <a:ext cx="755150" cy="692025"/>
              </a:xfrm>
              <a:custGeom>
                <a:rect b="b" l="l" r="r" t="t"/>
                <a:pathLst>
                  <a:path extrusionOk="0" h="27681" w="30206">
                    <a:moveTo>
                      <a:pt x="20910" y="1"/>
                    </a:moveTo>
                    <a:cubicBezTo>
                      <a:pt x="20913" y="1"/>
                      <a:pt x="20915" y="1"/>
                      <a:pt x="20918" y="1"/>
                    </a:cubicBezTo>
                    <a:lnTo>
                      <a:pt x="20918" y="1"/>
                    </a:lnTo>
                    <a:cubicBezTo>
                      <a:pt x="20915" y="1"/>
                      <a:pt x="20913" y="1"/>
                      <a:pt x="20910" y="1"/>
                    </a:cubicBezTo>
                    <a:close/>
                    <a:moveTo>
                      <a:pt x="20918" y="1"/>
                    </a:moveTo>
                    <a:cubicBezTo>
                      <a:pt x="22169" y="49"/>
                      <a:pt x="17448" y="11737"/>
                      <a:pt x="16171" y="12938"/>
                    </a:cubicBezTo>
                    <a:cubicBezTo>
                      <a:pt x="14742" y="14518"/>
                      <a:pt x="12937" y="15796"/>
                      <a:pt x="10982" y="16699"/>
                    </a:cubicBezTo>
                    <a:cubicBezTo>
                      <a:pt x="10530" y="16849"/>
                      <a:pt x="10079" y="16924"/>
                      <a:pt x="9628" y="16924"/>
                    </a:cubicBezTo>
                    <a:cubicBezTo>
                      <a:pt x="7672" y="17150"/>
                      <a:pt x="5115" y="16774"/>
                      <a:pt x="4363" y="17827"/>
                    </a:cubicBezTo>
                    <a:cubicBezTo>
                      <a:pt x="0" y="23393"/>
                      <a:pt x="12712" y="27680"/>
                      <a:pt x="16322" y="27680"/>
                    </a:cubicBezTo>
                    <a:cubicBezTo>
                      <a:pt x="16362" y="27680"/>
                      <a:pt x="16402" y="27681"/>
                      <a:pt x="16442" y="27681"/>
                    </a:cubicBezTo>
                    <a:cubicBezTo>
                      <a:pt x="30205" y="27681"/>
                      <a:pt x="24821" y="14743"/>
                      <a:pt x="24821" y="14743"/>
                    </a:cubicBezTo>
                    <a:lnTo>
                      <a:pt x="26702" y="10005"/>
                    </a:lnTo>
                    <a:cubicBezTo>
                      <a:pt x="27979" y="6772"/>
                      <a:pt x="25126" y="84"/>
                      <a:pt x="20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60"/>
              <p:cNvSpPr/>
              <p:nvPr/>
            </p:nvSpPr>
            <p:spPr>
              <a:xfrm>
                <a:off x="2649800" y="2928275"/>
                <a:ext cx="2702875" cy="2484125"/>
              </a:xfrm>
              <a:custGeom>
                <a:rect b="b" l="l" r="r" t="t"/>
                <a:pathLst>
                  <a:path extrusionOk="0" h="99365" w="108115">
                    <a:moveTo>
                      <a:pt x="67860" y="0"/>
                    </a:moveTo>
                    <a:cubicBezTo>
                      <a:pt x="56857" y="0"/>
                      <a:pt x="43122" y="10529"/>
                      <a:pt x="35126" y="15747"/>
                    </a:cubicBezTo>
                    <a:cubicBezTo>
                      <a:pt x="28131" y="20185"/>
                      <a:pt x="21587" y="25300"/>
                      <a:pt x="15570" y="31016"/>
                    </a:cubicBezTo>
                    <a:cubicBezTo>
                      <a:pt x="10907" y="35604"/>
                      <a:pt x="1279" y="42298"/>
                      <a:pt x="527" y="48767"/>
                    </a:cubicBezTo>
                    <a:cubicBezTo>
                      <a:pt x="527" y="48767"/>
                      <a:pt x="3761" y="47338"/>
                      <a:pt x="4062" y="47112"/>
                    </a:cubicBezTo>
                    <a:lnTo>
                      <a:pt x="4062" y="47112"/>
                    </a:lnTo>
                    <a:cubicBezTo>
                      <a:pt x="0" y="57492"/>
                      <a:pt x="10004" y="75393"/>
                      <a:pt x="17977" y="82313"/>
                    </a:cubicBezTo>
                    <a:cubicBezTo>
                      <a:pt x="17977" y="82313"/>
                      <a:pt x="15875" y="81928"/>
                      <a:pt x="13279" y="81928"/>
                    </a:cubicBezTo>
                    <a:cubicBezTo>
                      <a:pt x="9088" y="81928"/>
                      <a:pt x="3611" y="82931"/>
                      <a:pt x="3611" y="88180"/>
                    </a:cubicBezTo>
                    <a:cubicBezTo>
                      <a:pt x="3611" y="91573"/>
                      <a:pt x="7676" y="92593"/>
                      <a:pt x="12560" y="92593"/>
                    </a:cubicBezTo>
                    <a:cubicBezTo>
                      <a:pt x="19116" y="92593"/>
                      <a:pt x="27148" y="90756"/>
                      <a:pt x="28802" y="90360"/>
                    </a:cubicBezTo>
                    <a:lnTo>
                      <a:pt x="28802" y="90360"/>
                    </a:lnTo>
                    <a:cubicBezTo>
                      <a:pt x="27185" y="90767"/>
                      <a:pt x="19783" y="92807"/>
                      <a:pt x="21662" y="95626"/>
                    </a:cubicBezTo>
                    <a:cubicBezTo>
                      <a:pt x="22986" y="97551"/>
                      <a:pt x="27150" y="97648"/>
                      <a:pt x="29995" y="97648"/>
                    </a:cubicBezTo>
                    <a:cubicBezTo>
                      <a:pt x="30311" y="97648"/>
                      <a:pt x="30611" y="97647"/>
                      <a:pt x="30889" y="97647"/>
                    </a:cubicBezTo>
                    <a:cubicBezTo>
                      <a:pt x="31236" y="97647"/>
                      <a:pt x="31549" y="97648"/>
                      <a:pt x="31816" y="97657"/>
                    </a:cubicBezTo>
                    <a:cubicBezTo>
                      <a:pt x="32437" y="97686"/>
                      <a:pt x="33136" y="97706"/>
                      <a:pt x="33880" y="97706"/>
                    </a:cubicBezTo>
                    <a:cubicBezTo>
                      <a:pt x="37010" y="97706"/>
                      <a:pt x="40940" y="97342"/>
                      <a:pt x="43249" y="95701"/>
                    </a:cubicBezTo>
                    <a:cubicBezTo>
                      <a:pt x="44979" y="94422"/>
                      <a:pt x="45355" y="90887"/>
                      <a:pt x="44904" y="88631"/>
                    </a:cubicBezTo>
                    <a:lnTo>
                      <a:pt x="44904" y="88631"/>
                    </a:lnTo>
                    <a:cubicBezTo>
                      <a:pt x="44904" y="88634"/>
                      <a:pt x="46183" y="94574"/>
                      <a:pt x="47762" y="97205"/>
                    </a:cubicBezTo>
                    <a:cubicBezTo>
                      <a:pt x="48626" y="98645"/>
                      <a:pt x="53246" y="99365"/>
                      <a:pt x="57773" y="99365"/>
                    </a:cubicBezTo>
                    <a:cubicBezTo>
                      <a:pt x="61523" y="99365"/>
                      <a:pt x="65209" y="98871"/>
                      <a:pt x="66641" y="97882"/>
                    </a:cubicBezTo>
                    <a:cubicBezTo>
                      <a:pt x="69800" y="95776"/>
                      <a:pt x="63482" y="93520"/>
                      <a:pt x="63482" y="93520"/>
                    </a:cubicBezTo>
                    <a:lnTo>
                      <a:pt x="63482" y="93520"/>
                    </a:lnTo>
                    <a:cubicBezTo>
                      <a:pt x="69782" y="94332"/>
                      <a:pt x="81466" y="95421"/>
                      <a:pt x="91265" y="95421"/>
                    </a:cubicBezTo>
                    <a:cubicBezTo>
                      <a:pt x="100533" y="95421"/>
                      <a:pt x="108115" y="94446"/>
                      <a:pt x="107859" y="91339"/>
                    </a:cubicBezTo>
                    <a:cubicBezTo>
                      <a:pt x="107332" y="85021"/>
                      <a:pt x="94546" y="85021"/>
                      <a:pt x="94546" y="85021"/>
                    </a:cubicBezTo>
                    <a:cubicBezTo>
                      <a:pt x="95749" y="85021"/>
                      <a:pt x="98908" y="71933"/>
                      <a:pt x="99134" y="70805"/>
                    </a:cubicBezTo>
                    <a:cubicBezTo>
                      <a:pt x="101014" y="63659"/>
                      <a:pt x="102293" y="55687"/>
                      <a:pt x="101014" y="48391"/>
                    </a:cubicBezTo>
                    <a:lnTo>
                      <a:pt x="101014" y="48391"/>
                    </a:lnTo>
                    <a:cubicBezTo>
                      <a:pt x="101129" y="48410"/>
                      <a:pt x="101250" y="48418"/>
                      <a:pt x="101376" y="48418"/>
                    </a:cubicBezTo>
                    <a:cubicBezTo>
                      <a:pt x="102111" y="48418"/>
                      <a:pt x="103001" y="48138"/>
                      <a:pt x="103736" y="48138"/>
                    </a:cubicBezTo>
                    <a:cubicBezTo>
                      <a:pt x="103862" y="48138"/>
                      <a:pt x="103983" y="48146"/>
                      <a:pt x="104098" y="48165"/>
                    </a:cubicBezTo>
                    <a:cubicBezTo>
                      <a:pt x="103722" y="45382"/>
                      <a:pt x="101917" y="42223"/>
                      <a:pt x="98983" y="40944"/>
                    </a:cubicBezTo>
                    <a:cubicBezTo>
                      <a:pt x="101691" y="40719"/>
                      <a:pt x="100337" y="40192"/>
                      <a:pt x="101390" y="38838"/>
                    </a:cubicBezTo>
                    <a:cubicBezTo>
                      <a:pt x="101616" y="38537"/>
                      <a:pt x="90033" y="35830"/>
                      <a:pt x="89506" y="35454"/>
                    </a:cubicBezTo>
                    <a:cubicBezTo>
                      <a:pt x="88077" y="34325"/>
                      <a:pt x="86874" y="30189"/>
                      <a:pt x="85520" y="28534"/>
                    </a:cubicBezTo>
                    <a:cubicBezTo>
                      <a:pt x="83790" y="26653"/>
                      <a:pt x="81909" y="24848"/>
                      <a:pt x="79879" y="23269"/>
                    </a:cubicBezTo>
                    <a:cubicBezTo>
                      <a:pt x="86347" y="23043"/>
                      <a:pt x="80180" y="7774"/>
                      <a:pt x="74313" y="2284"/>
                    </a:cubicBezTo>
                    <a:cubicBezTo>
                      <a:pt x="73561" y="1381"/>
                      <a:pt x="72508" y="779"/>
                      <a:pt x="71379" y="403"/>
                    </a:cubicBezTo>
                    <a:cubicBezTo>
                      <a:pt x="70247" y="128"/>
                      <a:pt x="69070" y="0"/>
                      <a:pt x="678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60"/>
              <p:cNvSpPr/>
              <p:nvPr/>
            </p:nvSpPr>
            <p:spPr>
              <a:xfrm>
                <a:off x="2717500" y="3015450"/>
                <a:ext cx="2581775" cy="2396675"/>
              </a:xfrm>
              <a:custGeom>
                <a:rect b="b" l="l" r="r" t="t"/>
                <a:pathLst>
                  <a:path extrusionOk="0" h="95867" w="103271">
                    <a:moveTo>
                      <a:pt x="75441" y="38134"/>
                    </a:moveTo>
                    <a:lnTo>
                      <a:pt x="75441" y="38134"/>
                    </a:lnTo>
                    <a:cubicBezTo>
                      <a:pt x="74538" y="38811"/>
                      <a:pt x="73711" y="39714"/>
                      <a:pt x="73184" y="40692"/>
                    </a:cubicBezTo>
                    <a:cubicBezTo>
                      <a:pt x="73936" y="39864"/>
                      <a:pt x="74764" y="39037"/>
                      <a:pt x="75441" y="38134"/>
                    </a:cubicBezTo>
                    <a:close/>
                    <a:moveTo>
                      <a:pt x="60094" y="46856"/>
                    </a:moveTo>
                    <a:cubicBezTo>
                      <a:pt x="60094" y="46857"/>
                      <a:pt x="60096" y="46859"/>
                      <a:pt x="60097" y="46859"/>
                    </a:cubicBezTo>
                    <a:cubicBezTo>
                      <a:pt x="60096" y="46858"/>
                      <a:pt x="60095" y="46857"/>
                      <a:pt x="60094" y="46856"/>
                    </a:cubicBezTo>
                    <a:close/>
                    <a:moveTo>
                      <a:pt x="23693" y="87325"/>
                    </a:moveTo>
                    <a:lnTo>
                      <a:pt x="23392" y="87476"/>
                    </a:lnTo>
                    <a:lnTo>
                      <a:pt x="23618" y="87476"/>
                    </a:lnTo>
                    <a:lnTo>
                      <a:pt x="23693" y="87325"/>
                    </a:lnTo>
                    <a:close/>
                    <a:moveTo>
                      <a:pt x="72808" y="0"/>
                    </a:moveTo>
                    <a:cubicBezTo>
                      <a:pt x="63406" y="14592"/>
                      <a:pt x="44227" y="46333"/>
                      <a:pt x="40466" y="52425"/>
                    </a:cubicBezTo>
                    <a:cubicBezTo>
                      <a:pt x="39789" y="49116"/>
                      <a:pt x="38209" y="46333"/>
                      <a:pt x="36855" y="43174"/>
                    </a:cubicBezTo>
                    <a:cubicBezTo>
                      <a:pt x="34102" y="36928"/>
                      <a:pt x="29790" y="26606"/>
                      <a:pt x="22153" y="26606"/>
                    </a:cubicBezTo>
                    <a:cubicBezTo>
                      <a:pt x="21236" y="26606"/>
                      <a:pt x="20271" y="26755"/>
                      <a:pt x="19255" y="27078"/>
                    </a:cubicBezTo>
                    <a:cubicBezTo>
                      <a:pt x="18052" y="27454"/>
                      <a:pt x="15043" y="27980"/>
                      <a:pt x="11583" y="28808"/>
                    </a:cubicBezTo>
                    <a:cubicBezTo>
                      <a:pt x="8048" y="31967"/>
                      <a:pt x="2858" y="36028"/>
                      <a:pt x="0" y="40240"/>
                    </a:cubicBezTo>
                    <a:cubicBezTo>
                      <a:pt x="3610" y="45054"/>
                      <a:pt x="10906" y="50169"/>
                      <a:pt x="13990" y="51974"/>
                    </a:cubicBezTo>
                    <a:cubicBezTo>
                      <a:pt x="17976" y="54381"/>
                      <a:pt x="22790" y="77021"/>
                      <a:pt x="19029" y="78600"/>
                    </a:cubicBezTo>
                    <a:cubicBezTo>
                      <a:pt x="18896" y="78659"/>
                      <a:pt x="18745" y="78687"/>
                      <a:pt x="18579" y="78687"/>
                    </a:cubicBezTo>
                    <a:cubicBezTo>
                      <a:pt x="16412" y="78687"/>
                      <a:pt x="11622" y="73852"/>
                      <a:pt x="7221" y="68822"/>
                    </a:cubicBezTo>
                    <a:lnTo>
                      <a:pt x="7221" y="68822"/>
                    </a:lnTo>
                    <a:cubicBezTo>
                      <a:pt x="9402" y="72508"/>
                      <a:pt x="12110" y="75892"/>
                      <a:pt x="15269" y="78826"/>
                    </a:cubicBezTo>
                    <a:cubicBezTo>
                      <a:pt x="13773" y="78577"/>
                      <a:pt x="12226" y="78431"/>
                      <a:pt x="10670" y="78431"/>
                    </a:cubicBezTo>
                    <a:cubicBezTo>
                      <a:pt x="10348" y="78431"/>
                      <a:pt x="10025" y="78437"/>
                      <a:pt x="9703" y="78450"/>
                    </a:cubicBezTo>
                    <a:cubicBezTo>
                      <a:pt x="11884" y="80180"/>
                      <a:pt x="14216" y="81684"/>
                      <a:pt x="16623" y="83113"/>
                    </a:cubicBezTo>
                    <a:cubicBezTo>
                      <a:pt x="20633" y="85185"/>
                      <a:pt x="17932" y="86723"/>
                      <a:pt x="11580" y="86723"/>
                    </a:cubicBezTo>
                    <a:cubicBezTo>
                      <a:pt x="10784" y="86723"/>
                      <a:pt x="9930" y="86698"/>
                      <a:pt x="9026" y="86648"/>
                    </a:cubicBezTo>
                    <a:cubicBezTo>
                      <a:pt x="5265" y="86423"/>
                      <a:pt x="3159" y="83940"/>
                      <a:pt x="1880" y="81458"/>
                    </a:cubicBezTo>
                    <a:cubicBezTo>
                      <a:pt x="1204" y="82436"/>
                      <a:pt x="903" y="83564"/>
                      <a:pt x="903" y="84693"/>
                    </a:cubicBezTo>
                    <a:cubicBezTo>
                      <a:pt x="903" y="89130"/>
                      <a:pt x="7597" y="89130"/>
                      <a:pt x="10605" y="89130"/>
                    </a:cubicBezTo>
                    <a:cubicBezTo>
                      <a:pt x="13388" y="89055"/>
                      <a:pt x="23768" y="89130"/>
                      <a:pt x="24671" y="85896"/>
                    </a:cubicBezTo>
                    <a:cubicBezTo>
                      <a:pt x="25272" y="83715"/>
                      <a:pt x="24370" y="81082"/>
                      <a:pt x="24069" y="78826"/>
                    </a:cubicBezTo>
                    <a:cubicBezTo>
                      <a:pt x="23768" y="76569"/>
                      <a:pt x="23542" y="74313"/>
                      <a:pt x="23242" y="72056"/>
                    </a:cubicBezTo>
                    <a:cubicBezTo>
                      <a:pt x="22715" y="68371"/>
                      <a:pt x="22189" y="64610"/>
                      <a:pt x="21662" y="60925"/>
                    </a:cubicBezTo>
                    <a:cubicBezTo>
                      <a:pt x="21302" y="58457"/>
                      <a:pt x="22910" y="57535"/>
                      <a:pt x="24900" y="57535"/>
                    </a:cubicBezTo>
                    <a:cubicBezTo>
                      <a:pt x="25822" y="57535"/>
                      <a:pt x="26826" y="57733"/>
                      <a:pt x="27754" y="58066"/>
                    </a:cubicBezTo>
                    <a:cubicBezTo>
                      <a:pt x="30688" y="59119"/>
                      <a:pt x="37081" y="62354"/>
                      <a:pt x="38134" y="66867"/>
                    </a:cubicBezTo>
                    <a:cubicBezTo>
                      <a:pt x="39167" y="71294"/>
                      <a:pt x="39693" y="84407"/>
                      <a:pt x="35453" y="84407"/>
                    </a:cubicBezTo>
                    <a:cubicBezTo>
                      <a:pt x="35371" y="84407"/>
                      <a:pt x="35287" y="84402"/>
                      <a:pt x="35201" y="84392"/>
                    </a:cubicBezTo>
                    <a:cubicBezTo>
                      <a:pt x="34832" y="84363"/>
                      <a:pt x="34465" y="84349"/>
                      <a:pt x="34099" y="84349"/>
                    </a:cubicBezTo>
                    <a:cubicBezTo>
                      <a:pt x="31555" y="84349"/>
                      <a:pt x="29097" y="85032"/>
                      <a:pt x="26927" y="86347"/>
                    </a:cubicBezTo>
                    <a:cubicBezTo>
                      <a:pt x="29108" y="86648"/>
                      <a:pt x="31139" y="87325"/>
                      <a:pt x="33095" y="88378"/>
                    </a:cubicBezTo>
                    <a:cubicBezTo>
                      <a:pt x="35376" y="89772"/>
                      <a:pt x="36643" y="90739"/>
                      <a:pt x="32217" y="90739"/>
                    </a:cubicBezTo>
                    <a:cubicBezTo>
                      <a:pt x="31389" y="90739"/>
                      <a:pt x="30364" y="90706"/>
                      <a:pt x="29108" y="90635"/>
                    </a:cubicBezTo>
                    <a:cubicBezTo>
                      <a:pt x="22865" y="90334"/>
                      <a:pt x="23091" y="88453"/>
                      <a:pt x="23467" y="87701"/>
                    </a:cubicBezTo>
                    <a:lnTo>
                      <a:pt x="23467" y="87701"/>
                    </a:lnTo>
                    <a:cubicBezTo>
                      <a:pt x="23091" y="87776"/>
                      <a:pt x="22715" y="87927"/>
                      <a:pt x="22339" y="88077"/>
                    </a:cubicBezTo>
                    <a:lnTo>
                      <a:pt x="19556" y="89732"/>
                    </a:lnTo>
                    <a:cubicBezTo>
                      <a:pt x="18729" y="90409"/>
                      <a:pt x="18428" y="91236"/>
                      <a:pt x="19029" y="92139"/>
                    </a:cubicBezTo>
                    <a:cubicBezTo>
                      <a:pt x="20293" y="94064"/>
                      <a:pt x="24493" y="94161"/>
                      <a:pt x="27355" y="94161"/>
                    </a:cubicBezTo>
                    <a:cubicBezTo>
                      <a:pt x="27673" y="94161"/>
                      <a:pt x="27974" y="94160"/>
                      <a:pt x="28253" y="94160"/>
                    </a:cubicBezTo>
                    <a:cubicBezTo>
                      <a:pt x="28602" y="94160"/>
                      <a:pt x="28916" y="94161"/>
                      <a:pt x="29184" y="94170"/>
                    </a:cubicBezTo>
                    <a:cubicBezTo>
                      <a:pt x="29805" y="94199"/>
                      <a:pt x="30503" y="94219"/>
                      <a:pt x="31247" y="94219"/>
                    </a:cubicBezTo>
                    <a:cubicBezTo>
                      <a:pt x="34377" y="94219"/>
                      <a:pt x="38307" y="93855"/>
                      <a:pt x="40616" y="92214"/>
                    </a:cubicBezTo>
                    <a:cubicBezTo>
                      <a:pt x="42346" y="90935"/>
                      <a:pt x="42722" y="87400"/>
                      <a:pt x="42271" y="85144"/>
                    </a:cubicBezTo>
                    <a:lnTo>
                      <a:pt x="42271" y="85144"/>
                    </a:lnTo>
                    <a:cubicBezTo>
                      <a:pt x="42271" y="85145"/>
                      <a:pt x="42647" y="86875"/>
                      <a:pt x="43249" y="88905"/>
                    </a:cubicBezTo>
                    <a:cubicBezTo>
                      <a:pt x="43249" y="89206"/>
                      <a:pt x="43399" y="89431"/>
                      <a:pt x="43474" y="89732"/>
                    </a:cubicBezTo>
                    <a:cubicBezTo>
                      <a:pt x="43850" y="91086"/>
                      <a:pt x="44377" y="92440"/>
                      <a:pt x="45054" y="93718"/>
                    </a:cubicBezTo>
                    <a:cubicBezTo>
                      <a:pt x="45941" y="95160"/>
                      <a:pt x="50590" y="95866"/>
                      <a:pt x="55142" y="95866"/>
                    </a:cubicBezTo>
                    <a:cubicBezTo>
                      <a:pt x="56764" y="95866"/>
                      <a:pt x="58373" y="95777"/>
                      <a:pt x="59796" y="95599"/>
                    </a:cubicBezTo>
                    <a:cubicBezTo>
                      <a:pt x="56863" y="95072"/>
                      <a:pt x="50620" y="94471"/>
                      <a:pt x="49416" y="92515"/>
                    </a:cubicBezTo>
                    <a:cubicBezTo>
                      <a:pt x="47762" y="89958"/>
                      <a:pt x="54381" y="89206"/>
                      <a:pt x="59194" y="89206"/>
                    </a:cubicBezTo>
                    <a:cubicBezTo>
                      <a:pt x="60247" y="89281"/>
                      <a:pt x="61225" y="89582"/>
                      <a:pt x="62052" y="90183"/>
                    </a:cubicBezTo>
                    <a:cubicBezTo>
                      <a:pt x="68578" y="90982"/>
                      <a:pt x="79375" y="91939"/>
                      <a:pt x="88536" y="91939"/>
                    </a:cubicBezTo>
                    <a:cubicBezTo>
                      <a:pt x="94895" y="91939"/>
                      <a:pt x="100466" y="91478"/>
                      <a:pt x="103270" y="90183"/>
                    </a:cubicBezTo>
                    <a:lnTo>
                      <a:pt x="103270" y="90183"/>
                    </a:lnTo>
                    <a:cubicBezTo>
                      <a:pt x="100992" y="90473"/>
                      <a:pt x="98229" y="90598"/>
                      <a:pt x="95383" y="90598"/>
                    </a:cubicBezTo>
                    <a:cubicBezTo>
                      <a:pt x="87894" y="90598"/>
                      <a:pt x="79833" y="89735"/>
                      <a:pt x="78525" y="88754"/>
                    </a:cubicBezTo>
                    <a:cubicBezTo>
                      <a:pt x="76118" y="86949"/>
                      <a:pt x="88077" y="87776"/>
                      <a:pt x="92138" y="86723"/>
                    </a:cubicBezTo>
                    <a:cubicBezTo>
                      <a:pt x="93868" y="86272"/>
                      <a:pt x="96426" y="84392"/>
                      <a:pt x="98833" y="82436"/>
                    </a:cubicBezTo>
                    <a:cubicBezTo>
                      <a:pt x="96576" y="81834"/>
                      <a:pt x="94244" y="81534"/>
                      <a:pt x="91913" y="81458"/>
                    </a:cubicBezTo>
                    <a:cubicBezTo>
                      <a:pt x="93041" y="81458"/>
                      <a:pt x="96200" y="68371"/>
                      <a:pt x="96501" y="67318"/>
                    </a:cubicBezTo>
                    <a:lnTo>
                      <a:pt x="96576" y="66867"/>
                    </a:lnTo>
                    <a:lnTo>
                      <a:pt x="96576" y="66867"/>
                    </a:lnTo>
                    <a:cubicBezTo>
                      <a:pt x="92358" y="73484"/>
                      <a:pt x="85469" y="81789"/>
                      <a:pt x="77539" y="81789"/>
                    </a:cubicBezTo>
                    <a:cubicBezTo>
                      <a:pt x="77267" y="81789"/>
                      <a:pt x="76994" y="81779"/>
                      <a:pt x="76719" y="81759"/>
                    </a:cubicBezTo>
                    <a:cubicBezTo>
                      <a:pt x="63181" y="80781"/>
                      <a:pt x="61977" y="51823"/>
                      <a:pt x="61601" y="51222"/>
                    </a:cubicBezTo>
                    <a:cubicBezTo>
                      <a:pt x="61587" y="51203"/>
                      <a:pt x="61573" y="51194"/>
                      <a:pt x="61560" y="51194"/>
                    </a:cubicBezTo>
                    <a:cubicBezTo>
                      <a:pt x="61149" y="51194"/>
                      <a:pt x="61131" y="60065"/>
                      <a:pt x="60548" y="68371"/>
                    </a:cubicBezTo>
                    <a:cubicBezTo>
                      <a:pt x="59992" y="76296"/>
                      <a:pt x="54360" y="87176"/>
                      <a:pt x="50363" y="87176"/>
                    </a:cubicBezTo>
                    <a:cubicBezTo>
                      <a:pt x="50035" y="87176"/>
                      <a:pt x="49718" y="87103"/>
                      <a:pt x="49416" y="86949"/>
                    </a:cubicBezTo>
                    <a:cubicBezTo>
                      <a:pt x="45731" y="85069"/>
                      <a:pt x="45956" y="74238"/>
                      <a:pt x="45656" y="71003"/>
                    </a:cubicBezTo>
                    <a:cubicBezTo>
                      <a:pt x="45355" y="67543"/>
                      <a:pt x="44828" y="63933"/>
                      <a:pt x="45505" y="60473"/>
                    </a:cubicBezTo>
                    <a:cubicBezTo>
                      <a:pt x="46083" y="57389"/>
                      <a:pt x="52480" y="45742"/>
                      <a:pt x="57614" y="45742"/>
                    </a:cubicBezTo>
                    <a:cubicBezTo>
                      <a:pt x="58489" y="45742"/>
                      <a:pt x="59327" y="46080"/>
                      <a:pt x="60094" y="46856"/>
                    </a:cubicBezTo>
                    <a:lnTo>
                      <a:pt x="60094" y="46856"/>
                    </a:lnTo>
                    <a:cubicBezTo>
                      <a:pt x="59989" y="46674"/>
                      <a:pt x="62355" y="40460"/>
                      <a:pt x="62579" y="39789"/>
                    </a:cubicBezTo>
                    <a:cubicBezTo>
                      <a:pt x="63256" y="37006"/>
                      <a:pt x="64309" y="34298"/>
                      <a:pt x="65663" y="31816"/>
                    </a:cubicBezTo>
                    <a:cubicBezTo>
                      <a:pt x="67313" y="28973"/>
                      <a:pt x="70921" y="26215"/>
                      <a:pt x="73980" y="26215"/>
                    </a:cubicBezTo>
                    <a:cubicBezTo>
                      <a:pt x="75939" y="26215"/>
                      <a:pt x="77673" y="27346"/>
                      <a:pt x="78525" y="30312"/>
                    </a:cubicBezTo>
                    <a:cubicBezTo>
                      <a:pt x="79277" y="32794"/>
                      <a:pt x="77246" y="35953"/>
                      <a:pt x="75441" y="38210"/>
                    </a:cubicBezTo>
                    <a:cubicBezTo>
                      <a:pt x="79126" y="35276"/>
                      <a:pt x="85219" y="33095"/>
                      <a:pt x="87701" y="32267"/>
                    </a:cubicBezTo>
                    <a:cubicBezTo>
                      <a:pt x="87400" y="32192"/>
                      <a:pt x="87099" y="32117"/>
                      <a:pt x="86873" y="31967"/>
                    </a:cubicBezTo>
                    <a:cubicBezTo>
                      <a:pt x="85444" y="30914"/>
                      <a:pt x="84241" y="26702"/>
                      <a:pt x="82887" y="25047"/>
                    </a:cubicBezTo>
                    <a:cubicBezTo>
                      <a:pt x="81157" y="23166"/>
                      <a:pt x="79277" y="21436"/>
                      <a:pt x="77246" y="19782"/>
                    </a:cubicBezTo>
                    <a:cubicBezTo>
                      <a:pt x="83263" y="19556"/>
                      <a:pt x="78299" y="6243"/>
                      <a:pt x="728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60"/>
              <p:cNvSpPr/>
              <p:nvPr/>
            </p:nvSpPr>
            <p:spPr>
              <a:xfrm>
                <a:off x="2740050" y="4252725"/>
                <a:ext cx="2612625" cy="1158925"/>
              </a:xfrm>
              <a:custGeom>
                <a:rect b="b" l="l" r="r" t="t"/>
                <a:pathLst>
                  <a:path extrusionOk="0" h="46357" w="104505">
                    <a:moveTo>
                      <a:pt x="61451" y="1"/>
                    </a:moveTo>
                    <a:cubicBezTo>
                      <a:pt x="61451" y="1"/>
                      <a:pt x="60624" y="22716"/>
                      <a:pt x="53855" y="24295"/>
                    </a:cubicBezTo>
                    <a:cubicBezTo>
                      <a:pt x="53641" y="24345"/>
                      <a:pt x="53428" y="24369"/>
                      <a:pt x="53214" y="24369"/>
                    </a:cubicBezTo>
                    <a:cubicBezTo>
                      <a:pt x="46642" y="24369"/>
                      <a:pt x="39940" y="1580"/>
                      <a:pt x="39940" y="1580"/>
                    </a:cubicBezTo>
                    <a:cubicBezTo>
                      <a:pt x="39940" y="1580"/>
                      <a:pt x="35577" y="25499"/>
                      <a:pt x="29184" y="26326"/>
                    </a:cubicBezTo>
                    <a:cubicBezTo>
                      <a:pt x="29085" y="26338"/>
                      <a:pt x="28987" y="26343"/>
                      <a:pt x="28890" y="26343"/>
                    </a:cubicBezTo>
                    <a:cubicBezTo>
                      <a:pt x="22584" y="26343"/>
                      <a:pt x="18354" y="2789"/>
                      <a:pt x="18353" y="2784"/>
                    </a:cubicBezTo>
                    <a:lnTo>
                      <a:pt x="18353" y="2784"/>
                    </a:lnTo>
                    <a:cubicBezTo>
                      <a:pt x="18354" y="2788"/>
                      <a:pt x="21587" y="22716"/>
                      <a:pt x="17977" y="24747"/>
                    </a:cubicBezTo>
                    <a:cubicBezTo>
                      <a:pt x="17309" y="25114"/>
                      <a:pt x="16630" y="25280"/>
                      <a:pt x="15950" y="25280"/>
                    </a:cubicBezTo>
                    <a:cubicBezTo>
                      <a:pt x="9665" y="25280"/>
                      <a:pt x="3235" y="11133"/>
                      <a:pt x="3235" y="11133"/>
                    </a:cubicBezTo>
                    <a:lnTo>
                      <a:pt x="3009" y="11810"/>
                    </a:lnTo>
                    <a:cubicBezTo>
                      <a:pt x="6093" y="18052"/>
                      <a:pt x="9929" y="23995"/>
                      <a:pt x="14367" y="29335"/>
                    </a:cubicBezTo>
                    <a:cubicBezTo>
                      <a:pt x="14367" y="29335"/>
                      <a:pt x="12265" y="28950"/>
                      <a:pt x="9669" y="28950"/>
                    </a:cubicBezTo>
                    <a:cubicBezTo>
                      <a:pt x="5478" y="28950"/>
                      <a:pt x="1" y="29953"/>
                      <a:pt x="1" y="35202"/>
                    </a:cubicBezTo>
                    <a:cubicBezTo>
                      <a:pt x="1" y="38586"/>
                      <a:pt x="4083" y="39605"/>
                      <a:pt x="8984" y="39605"/>
                    </a:cubicBezTo>
                    <a:cubicBezTo>
                      <a:pt x="15411" y="39605"/>
                      <a:pt x="23245" y="37852"/>
                      <a:pt x="25122" y="37383"/>
                    </a:cubicBezTo>
                    <a:lnTo>
                      <a:pt x="25122" y="37383"/>
                    </a:lnTo>
                    <a:cubicBezTo>
                      <a:pt x="23242" y="37909"/>
                      <a:pt x="16247" y="39865"/>
                      <a:pt x="18127" y="42648"/>
                    </a:cubicBezTo>
                    <a:cubicBezTo>
                      <a:pt x="19391" y="44573"/>
                      <a:pt x="23591" y="44670"/>
                      <a:pt x="26453" y="44670"/>
                    </a:cubicBezTo>
                    <a:cubicBezTo>
                      <a:pt x="26771" y="44670"/>
                      <a:pt x="27072" y="44669"/>
                      <a:pt x="27351" y="44669"/>
                    </a:cubicBezTo>
                    <a:cubicBezTo>
                      <a:pt x="27700" y="44669"/>
                      <a:pt x="28014" y="44670"/>
                      <a:pt x="28282" y="44679"/>
                    </a:cubicBezTo>
                    <a:cubicBezTo>
                      <a:pt x="28888" y="44708"/>
                      <a:pt x="29578" y="44728"/>
                      <a:pt x="30316" y="44728"/>
                    </a:cubicBezTo>
                    <a:cubicBezTo>
                      <a:pt x="33423" y="44728"/>
                      <a:pt x="37390" y="44364"/>
                      <a:pt x="39639" y="42723"/>
                    </a:cubicBezTo>
                    <a:cubicBezTo>
                      <a:pt x="41444" y="41444"/>
                      <a:pt x="41820" y="37909"/>
                      <a:pt x="41369" y="35653"/>
                    </a:cubicBezTo>
                    <a:lnTo>
                      <a:pt x="41369" y="35653"/>
                    </a:lnTo>
                    <a:cubicBezTo>
                      <a:pt x="41370" y="35660"/>
                      <a:pt x="42573" y="41596"/>
                      <a:pt x="44227" y="44227"/>
                    </a:cubicBezTo>
                    <a:cubicBezTo>
                      <a:pt x="45086" y="45659"/>
                      <a:pt x="49636" y="46356"/>
                      <a:pt x="54130" y="46356"/>
                    </a:cubicBezTo>
                    <a:cubicBezTo>
                      <a:pt x="57900" y="46356"/>
                      <a:pt x="61630" y="45865"/>
                      <a:pt x="63106" y="44904"/>
                    </a:cubicBezTo>
                    <a:cubicBezTo>
                      <a:pt x="66265" y="42798"/>
                      <a:pt x="59947" y="40542"/>
                      <a:pt x="59947" y="40542"/>
                    </a:cubicBezTo>
                    <a:lnTo>
                      <a:pt x="59947" y="40542"/>
                    </a:lnTo>
                    <a:cubicBezTo>
                      <a:pt x="66209" y="41354"/>
                      <a:pt x="77874" y="42443"/>
                      <a:pt x="87663" y="42443"/>
                    </a:cubicBezTo>
                    <a:cubicBezTo>
                      <a:pt x="96923" y="42443"/>
                      <a:pt x="104505" y="41468"/>
                      <a:pt x="104249" y="38361"/>
                    </a:cubicBezTo>
                    <a:cubicBezTo>
                      <a:pt x="103722" y="32043"/>
                      <a:pt x="91011" y="32043"/>
                      <a:pt x="91011" y="32043"/>
                    </a:cubicBezTo>
                    <a:cubicBezTo>
                      <a:pt x="92139" y="32043"/>
                      <a:pt x="95298" y="18955"/>
                      <a:pt x="95599" y="17827"/>
                    </a:cubicBezTo>
                    <a:cubicBezTo>
                      <a:pt x="95975" y="16172"/>
                      <a:pt x="96351" y="14517"/>
                      <a:pt x="96727" y="12863"/>
                    </a:cubicBezTo>
                    <a:lnTo>
                      <a:pt x="96727" y="12863"/>
                    </a:lnTo>
                    <a:cubicBezTo>
                      <a:pt x="92583" y="17994"/>
                      <a:pt x="85849" y="24736"/>
                      <a:pt x="79093" y="24736"/>
                    </a:cubicBezTo>
                    <a:cubicBezTo>
                      <a:pt x="78125" y="24736"/>
                      <a:pt x="77156" y="24597"/>
                      <a:pt x="76193" y="24295"/>
                    </a:cubicBezTo>
                    <a:cubicBezTo>
                      <a:pt x="64610" y="20685"/>
                      <a:pt x="61451" y="1"/>
                      <a:pt x="61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60"/>
              <p:cNvSpPr/>
              <p:nvPr/>
            </p:nvSpPr>
            <p:spPr>
              <a:xfrm>
                <a:off x="3223300" y="4322275"/>
                <a:ext cx="116625" cy="866925"/>
              </a:xfrm>
              <a:custGeom>
                <a:rect b="b" l="l" r="r" t="t"/>
                <a:pathLst>
                  <a:path extrusionOk="0" h="34677" w="4665">
                    <a:moveTo>
                      <a:pt x="232" y="1"/>
                    </a:moveTo>
                    <a:cubicBezTo>
                      <a:pt x="230" y="1"/>
                      <a:pt x="228" y="1"/>
                      <a:pt x="227" y="2"/>
                    </a:cubicBezTo>
                    <a:cubicBezTo>
                      <a:pt x="1" y="2"/>
                      <a:pt x="151" y="4364"/>
                      <a:pt x="377" y="8727"/>
                    </a:cubicBezTo>
                    <a:cubicBezTo>
                      <a:pt x="527" y="10908"/>
                      <a:pt x="753" y="13089"/>
                      <a:pt x="904" y="14744"/>
                    </a:cubicBezTo>
                    <a:cubicBezTo>
                      <a:pt x="979" y="15571"/>
                      <a:pt x="979" y="16248"/>
                      <a:pt x="1054" y="16700"/>
                    </a:cubicBezTo>
                    <a:cubicBezTo>
                      <a:pt x="1054" y="17000"/>
                      <a:pt x="1129" y="17226"/>
                      <a:pt x="1129" y="17527"/>
                    </a:cubicBezTo>
                    <a:cubicBezTo>
                      <a:pt x="1129" y="17527"/>
                      <a:pt x="1204" y="17753"/>
                      <a:pt x="1280" y="18279"/>
                    </a:cubicBezTo>
                    <a:cubicBezTo>
                      <a:pt x="1355" y="18730"/>
                      <a:pt x="1505" y="19407"/>
                      <a:pt x="1731" y="20235"/>
                    </a:cubicBezTo>
                    <a:lnTo>
                      <a:pt x="3160" y="26102"/>
                    </a:lnTo>
                    <a:cubicBezTo>
                      <a:pt x="3611" y="27982"/>
                      <a:pt x="3912" y="29937"/>
                      <a:pt x="4063" y="31968"/>
                    </a:cubicBezTo>
                    <a:cubicBezTo>
                      <a:pt x="4138" y="32119"/>
                      <a:pt x="4138" y="32344"/>
                      <a:pt x="4138" y="32495"/>
                    </a:cubicBezTo>
                    <a:lnTo>
                      <a:pt x="4138" y="33021"/>
                    </a:lnTo>
                    <a:lnTo>
                      <a:pt x="4138" y="33924"/>
                    </a:lnTo>
                    <a:cubicBezTo>
                      <a:pt x="4138" y="34375"/>
                      <a:pt x="4213" y="34676"/>
                      <a:pt x="4213" y="34676"/>
                    </a:cubicBezTo>
                    <a:cubicBezTo>
                      <a:pt x="4288" y="34676"/>
                      <a:pt x="4363" y="34450"/>
                      <a:pt x="4439" y="33849"/>
                    </a:cubicBezTo>
                    <a:cubicBezTo>
                      <a:pt x="4514" y="33623"/>
                      <a:pt x="4589" y="33322"/>
                      <a:pt x="4589" y="33021"/>
                    </a:cubicBezTo>
                    <a:cubicBezTo>
                      <a:pt x="4664" y="32871"/>
                      <a:pt x="4664" y="32645"/>
                      <a:pt x="4664" y="32495"/>
                    </a:cubicBezTo>
                    <a:lnTo>
                      <a:pt x="4664" y="31893"/>
                    </a:lnTo>
                    <a:cubicBezTo>
                      <a:pt x="4664" y="29862"/>
                      <a:pt x="4514" y="27831"/>
                      <a:pt x="4213" y="25801"/>
                    </a:cubicBezTo>
                    <a:cubicBezTo>
                      <a:pt x="3837" y="23619"/>
                      <a:pt x="3386" y="21513"/>
                      <a:pt x="3085" y="19859"/>
                    </a:cubicBezTo>
                    <a:cubicBezTo>
                      <a:pt x="2934" y="19106"/>
                      <a:pt x="2784" y="18430"/>
                      <a:pt x="2709" y="17978"/>
                    </a:cubicBezTo>
                    <a:cubicBezTo>
                      <a:pt x="2633" y="17527"/>
                      <a:pt x="2633" y="17226"/>
                      <a:pt x="2633" y="17226"/>
                    </a:cubicBezTo>
                    <a:cubicBezTo>
                      <a:pt x="2633" y="17226"/>
                      <a:pt x="2558" y="17000"/>
                      <a:pt x="2483" y="16549"/>
                    </a:cubicBezTo>
                    <a:cubicBezTo>
                      <a:pt x="2483" y="16023"/>
                      <a:pt x="2333" y="15421"/>
                      <a:pt x="2257" y="14594"/>
                    </a:cubicBezTo>
                    <a:cubicBezTo>
                      <a:pt x="2032" y="12939"/>
                      <a:pt x="1731" y="10833"/>
                      <a:pt x="1430" y="8652"/>
                    </a:cubicBezTo>
                    <a:cubicBezTo>
                      <a:pt x="983" y="4326"/>
                      <a:pt x="461" y="1"/>
                      <a:pt x="232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60"/>
              <p:cNvSpPr/>
              <p:nvPr/>
            </p:nvSpPr>
            <p:spPr>
              <a:xfrm>
                <a:off x="3306050" y="5138400"/>
                <a:ext cx="206875" cy="62550"/>
              </a:xfrm>
              <a:custGeom>
                <a:rect b="b" l="l" r="r" t="t"/>
                <a:pathLst>
                  <a:path extrusionOk="0" h="2502" w="8275">
                    <a:moveTo>
                      <a:pt x="3836" y="0"/>
                    </a:moveTo>
                    <a:lnTo>
                      <a:pt x="3235" y="75"/>
                    </a:lnTo>
                    <a:cubicBezTo>
                      <a:pt x="2708" y="151"/>
                      <a:pt x="2182" y="376"/>
                      <a:pt x="1655" y="602"/>
                    </a:cubicBezTo>
                    <a:cubicBezTo>
                      <a:pt x="1129" y="903"/>
                      <a:pt x="753" y="1279"/>
                      <a:pt x="376" y="1805"/>
                    </a:cubicBezTo>
                    <a:cubicBezTo>
                      <a:pt x="151" y="2106"/>
                      <a:pt x="0" y="2407"/>
                      <a:pt x="151" y="2482"/>
                    </a:cubicBezTo>
                    <a:cubicBezTo>
                      <a:pt x="164" y="2496"/>
                      <a:pt x="182" y="2502"/>
                      <a:pt x="205" y="2502"/>
                    </a:cubicBezTo>
                    <a:cubicBezTo>
                      <a:pt x="311" y="2502"/>
                      <a:pt x="518" y="2367"/>
                      <a:pt x="828" y="2181"/>
                    </a:cubicBezTo>
                    <a:cubicBezTo>
                      <a:pt x="1204" y="1956"/>
                      <a:pt x="1580" y="1805"/>
                      <a:pt x="2031" y="1655"/>
                    </a:cubicBezTo>
                    <a:cubicBezTo>
                      <a:pt x="2482" y="1580"/>
                      <a:pt x="2934" y="1505"/>
                      <a:pt x="3385" y="1505"/>
                    </a:cubicBezTo>
                    <a:lnTo>
                      <a:pt x="3987" y="1505"/>
                    </a:lnTo>
                    <a:cubicBezTo>
                      <a:pt x="4148" y="1484"/>
                      <a:pt x="4315" y="1475"/>
                      <a:pt x="4485" y="1475"/>
                    </a:cubicBezTo>
                    <a:cubicBezTo>
                      <a:pt x="4951" y="1475"/>
                      <a:pt x="5447" y="1545"/>
                      <a:pt x="5942" y="1655"/>
                    </a:cubicBezTo>
                    <a:cubicBezTo>
                      <a:pt x="6825" y="1781"/>
                      <a:pt x="7655" y="2066"/>
                      <a:pt x="7989" y="2066"/>
                    </a:cubicBezTo>
                    <a:cubicBezTo>
                      <a:pt x="8053" y="2066"/>
                      <a:pt x="8099" y="2055"/>
                      <a:pt x="8124" y="2031"/>
                    </a:cubicBezTo>
                    <a:cubicBezTo>
                      <a:pt x="8274" y="1881"/>
                      <a:pt x="7371" y="1128"/>
                      <a:pt x="6318" y="602"/>
                    </a:cubicBezTo>
                    <a:cubicBezTo>
                      <a:pt x="5792" y="376"/>
                      <a:pt x="5265" y="226"/>
                      <a:pt x="4739" y="75"/>
                    </a:cubicBezTo>
                    <a:cubicBezTo>
                      <a:pt x="4589" y="75"/>
                      <a:pt x="4438" y="0"/>
                      <a:pt x="4212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60"/>
              <p:cNvSpPr/>
              <p:nvPr/>
            </p:nvSpPr>
            <p:spPr>
              <a:xfrm>
                <a:off x="3193225" y="5245400"/>
                <a:ext cx="146700" cy="102225"/>
              </a:xfrm>
              <a:custGeom>
                <a:rect b="b" l="l" r="r" t="t"/>
                <a:pathLst>
                  <a:path extrusionOk="0" h="4089" w="5868">
                    <a:moveTo>
                      <a:pt x="4957" y="1"/>
                    </a:moveTo>
                    <a:cubicBezTo>
                      <a:pt x="4648" y="1"/>
                      <a:pt x="4285" y="25"/>
                      <a:pt x="3912" y="83"/>
                    </a:cubicBezTo>
                    <a:cubicBezTo>
                      <a:pt x="3460" y="158"/>
                      <a:pt x="3009" y="308"/>
                      <a:pt x="2633" y="534"/>
                    </a:cubicBezTo>
                    <a:lnTo>
                      <a:pt x="2182" y="684"/>
                    </a:lnTo>
                    <a:lnTo>
                      <a:pt x="2107" y="835"/>
                    </a:lnTo>
                    <a:cubicBezTo>
                      <a:pt x="1580" y="1211"/>
                      <a:pt x="1129" y="1737"/>
                      <a:pt x="753" y="2264"/>
                    </a:cubicBezTo>
                    <a:cubicBezTo>
                      <a:pt x="226" y="3091"/>
                      <a:pt x="0" y="3994"/>
                      <a:pt x="226" y="4069"/>
                    </a:cubicBezTo>
                    <a:cubicBezTo>
                      <a:pt x="246" y="4082"/>
                      <a:pt x="268" y="4089"/>
                      <a:pt x="293" y="4089"/>
                    </a:cubicBezTo>
                    <a:cubicBezTo>
                      <a:pt x="545" y="4089"/>
                      <a:pt x="1031" y="3421"/>
                      <a:pt x="1580" y="2941"/>
                    </a:cubicBezTo>
                    <a:cubicBezTo>
                      <a:pt x="1881" y="2715"/>
                      <a:pt x="2182" y="2490"/>
                      <a:pt x="2558" y="2264"/>
                    </a:cubicBezTo>
                    <a:lnTo>
                      <a:pt x="2934" y="2038"/>
                    </a:lnTo>
                    <a:cubicBezTo>
                      <a:pt x="3385" y="1662"/>
                      <a:pt x="3836" y="1361"/>
                      <a:pt x="4288" y="1061"/>
                    </a:cubicBezTo>
                    <a:cubicBezTo>
                      <a:pt x="5040" y="684"/>
                      <a:pt x="5867" y="384"/>
                      <a:pt x="5867" y="158"/>
                    </a:cubicBezTo>
                    <a:cubicBezTo>
                      <a:pt x="5821" y="65"/>
                      <a:pt x="5458" y="1"/>
                      <a:pt x="4957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60"/>
              <p:cNvSpPr/>
              <p:nvPr/>
            </p:nvSpPr>
            <p:spPr>
              <a:xfrm>
                <a:off x="3334250" y="5254975"/>
                <a:ext cx="156100" cy="92650"/>
              </a:xfrm>
              <a:custGeom>
                <a:rect b="b" l="l" r="r" t="t"/>
                <a:pathLst>
                  <a:path extrusionOk="0" h="3706" w="6244">
                    <a:moveTo>
                      <a:pt x="4288" y="1"/>
                    </a:moveTo>
                    <a:cubicBezTo>
                      <a:pt x="3837" y="1"/>
                      <a:pt x="3310" y="76"/>
                      <a:pt x="2934" y="226"/>
                    </a:cubicBezTo>
                    <a:lnTo>
                      <a:pt x="2483" y="377"/>
                    </a:lnTo>
                    <a:cubicBezTo>
                      <a:pt x="2407" y="377"/>
                      <a:pt x="2332" y="377"/>
                      <a:pt x="2257" y="452"/>
                    </a:cubicBezTo>
                    <a:lnTo>
                      <a:pt x="1806" y="828"/>
                    </a:lnTo>
                    <a:cubicBezTo>
                      <a:pt x="1580" y="978"/>
                      <a:pt x="1430" y="1129"/>
                      <a:pt x="1279" y="1279"/>
                    </a:cubicBezTo>
                    <a:cubicBezTo>
                      <a:pt x="1129" y="1430"/>
                      <a:pt x="978" y="1655"/>
                      <a:pt x="828" y="1806"/>
                    </a:cubicBezTo>
                    <a:cubicBezTo>
                      <a:pt x="226" y="2708"/>
                      <a:pt x="1" y="3611"/>
                      <a:pt x="151" y="3686"/>
                    </a:cubicBezTo>
                    <a:cubicBezTo>
                      <a:pt x="171" y="3699"/>
                      <a:pt x="194" y="3706"/>
                      <a:pt x="220" y="3706"/>
                    </a:cubicBezTo>
                    <a:cubicBezTo>
                      <a:pt x="483" y="3706"/>
                      <a:pt x="1032" y="3044"/>
                      <a:pt x="1580" y="2633"/>
                    </a:cubicBezTo>
                    <a:cubicBezTo>
                      <a:pt x="1731" y="2483"/>
                      <a:pt x="1956" y="2407"/>
                      <a:pt x="2107" y="2257"/>
                    </a:cubicBezTo>
                    <a:cubicBezTo>
                      <a:pt x="2257" y="2182"/>
                      <a:pt x="2407" y="2031"/>
                      <a:pt x="2558" y="2031"/>
                    </a:cubicBezTo>
                    <a:lnTo>
                      <a:pt x="3009" y="1806"/>
                    </a:lnTo>
                    <a:cubicBezTo>
                      <a:pt x="3160" y="1655"/>
                      <a:pt x="3310" y="1580"/>
                      <a:pt x="3461" y="1505"/>
                    </a:cubicBezTo>
                    <a:cubicBezTo>
                      <a:pt x="3761" y="1354"/>
                      <a:pt x="4062" y="1204"/>
                      <a:pt x="4438" y="1054"/>
                    </a:cubicBezTo>
                    <a:cubicBezTo>
                      <a:pt x="5266" y="828"/>
                      <a:pt x="6168" y="753"/>
                      <a:pt x="6168" y="527"/>
                    </a:cubicBezTo>
                    <a:cubicBezTo>
                      <a:pt x="6243" y="377"/>
                      <a:pt x="5341" y="1"/>
                      <a:pt x="4288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60"/>
              <p:cNvSpPr/>
              <p:nvPr/>
            </p:nvSpPr>
            <p:spPr>
              <a:xfrm>
                <a:off x="4206750" y="3942475"/>
                <a:ext cx="82750" cy="1267400"/>
              </a:xfrm>
              <a:custGeom>
                <a:rect b="b" l="l" r="r" t="t"/>
                <a:pathLst>
                  <a:path extrusionOk="0" h="50696" w="3310">
                    <a:moveTo>
                      <a:pt x="1580" y="0"/>
                    </a:moveTo>
                    <a:cubicBezTo>
                      <a:pt x="1429" y="1354"/>
                      <a:pt x="1429" y="2708"/>
                      <a:pt x="1505" y="3987"/>
                    </a:cubicBezTo>
                    <a:cubicBezTo>
                      <a:pt x="1505" y="6394"/>
                      <a:pt x="1655" y="9553"/>
                      <a:pt x="1730" y="12712"/>
                    </a:cubicBezTo>
                    <a:cubicBezTo>
                      <a:pt x="1730" y="15871"/>
                      <a:pt x="1806" y="19105"/>
                      <a:pt x="1806" y="21437"/>
                    </a:cubicBezTo>
                    <a:lnTo>
                      <a:pt x="1806" y="25423"/>
                    </a:lnTo>
                    <a:lnTo>
                      <a:pt x="1806" y="26476"/>
                    </a:lnTo>
                    <a:lnTo>
                      <a:pt x="1806" y="29334"/>
                    </a:lnTo>
                    <a:cubicBezTo>
                      <a:pt x="1881" y="31741"/>
                      <a:pt x="1655" y="34900"/>
                      <a:pt x="1505" y="38059"/>
                    </a:cubicBezTo>
                    <a:cubicBezTo>
                      <a:pt x="1429" y="39639"/>
                      <a:pt x="1204" y="41218"/>
                      <a:pt x="1053" y="42723"/>
                    </a:cubicBezTo>
                    <a:cubicBezTo>
                      <a:pt x="978" y="43475"/>
                      <a:pt x="978" y="44152"/>
                      <a:pt x="828" y="44829"/>
                    </a:cubicBezTo>
                    <a:cubicBezTo>
                      <a:pt x="753" y="45506"/>
                      <a:pt x="602" y="46107"/>
                      <a:pt x="527" y="46709"/>
                    </a:cubicBezTo>
                    <a:cubicBezTo>
                      <a:pt x="226" y="47988"/>
                      <a:pt x="76" y="49342"/>
                      <a:pt x="0" y="50695"/>
                    </a:cubicBezTo>
                    <a:cubicBezTo>
                      <a:pt x="452" y="49417"/>
                      <a:pt x="828" y="48138"/>
                      <a:pt x="1129" y="46859"/>
                    </a:cubicBezTo>
                    <a:cubicBezTo>
                      <a:pt x="1279" y="46258"/>
                      <a:pt x="1429" y="45656"/>
                      <a:pt x="1580" y="44979"/>
                    </a:cubicBezTo>
                    <a:cubicBezTo>
                      <a:pt x="1730" y="44302"/>
                      <a:pt x="1806" y="43550"/>
                      <a:pt x="1956" y="42798"/>
                    </a:cubicBezTo>
                    <a:cubicBezTo>
                      <a:pt x="2182" y="41369"/>
                      <a:pt x="2407" y="39789"/>
                      <a:pt x="2633" y="38134"/>
                    </a:cubicBezTo>
                    <a:cubicBezTo>
                      <a:pt x="2859" y="35051"/>
                      <a:pt x="3235" y="31816"/>
                      <a:pt x="3235" y="29409"/>
                    </a:cubicBezTo>
                    <a:cubicBezTo>
                      <a:pt x="3235" y="28206"/>
                      <a:pt x="3310" y="27228"/>
                      <a:pt x="3310" y="26476"/>
                    </a:cubicBezTo>
                    <a:lnTo>
                      <a:pt x="3310" y="25423"/>
                    </a:lnTo>
                    <a:cubicBezTo>
                      <a:pt x="3310" y="25423"/>
                      <a:pt x="3235" y="23844"/>
                      <a:pt x="3235" y="21437"/>
                    </a:cubicBezTo>
                    <a:cubicBezTo>
                      <a:pt x="3159" y="19030"/>
                      <a:pt x="3009" y="15871"/>
                      <a:pt x="2783" y="12712"/>
                    </a:cubicBezTo>
                    <a:cubicBezTo>
                      <a:pt x="2558" y="9477"/>
                      <a:pt x="2332" y="6318"/>
                      <a:pt x="2106" y="3987"/>
                    </a:cubicBezTo>
                    <a:cubicBezTo>
                      <a:pt x="2031" y="2633"/>
                      <a:pt x="1881" y="1354"/>
                      <a:pt x="1580" y="0"/>
                    </a:cubicBez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60"/>
              <p:cNvSpPr/>
              <p:nvPr/>
            </p:nvSpPr>
            <p:spPr>
              <a:xfrm>
                <a:off x="3996150" y="5197625"/>
                <a:ext cx="321575" cy="190875"/>
              </a:xfrm>
              <a:custGeom>
                <a:rect b="b" l="l" r="r" t="t"/>
                <a:pathLst>
                  <a:path extrusionOk="0" h="7635" w="12863">
                    <a:moveTo>
                      <a:pt x="5604" y="1"/>
                    </a:moveTo>
                    <a:cubicBezTo>
                      <a:pt x="5096" y="1"/>
                      <a:pt x="4588" y="38"/>
                      <a:pt x="4062" y="113"/>
                    </a:cubicBezTo>
                    <a:cubicBezTo>
                      <a:pt x="3084" y="189"/>
                      <a:pt x="2106" y="489"/>
                      <a:pt x="1204" y="866"/>
                    </a:cubicBezTo>
                    <a:cubicBezTo>
                      <a:pt x="452" y="1242"/>
                      <a:pt x="0" y="1542"/>
                      <a:pt x="0" y="1618"/>
                    </a:cubicBezTo>
                    <a:cubicBezTo>
                      <a:pt x="22" y="1662"/>
                      <a:pt x="83" y="1680"/>
                      <a:pt x="177" y="1680"/>
                    </a:cubicBezTo>
                    <a:cubicBezTo>
                      <a:pt x="403" y="1680"/>
                      <a:pt x="822" y="1574"/>
                      <a:pt x="1354" y="1467"/>
                    </a:cubicBezTo>
                    <a:cubicBezTo>
                      <a:pt x="2257" y="1242"/>
                      <a:pt x="3235" y="1166"/>
                      <a:pt x="4212" y="1166"/>
                    </a:cubicBezTo>
                    <a:cubicBezTo>
                      <a:pt x="5115" y="1166"/>
                      <a:pt x="6017" y="1317"/>
                      <a:pt x="6920" y="1467"/>
                    </a:cubicBezTo>
                    <a:cubicBezTo>
                      <a:pt x="7221" y="1542"/>
                      <a:pt x="7522" y="1618"/>
                      <a:pt x="7747" y="1768"/>
                    </a:cubicBezTo>
                    <a:lnTo>
                      <a:pt x="8048" y="1843"/>
                    </a:lnTo>
                    <a:cubicBezTo>
                      <a:pt x="8199" y="1843"/>
                      <a:pt x="8274" y="1919"/>
                      <a:pt x="8424" y="1994"/>
                    </a:cubicBezTo>
                    <a:cubicBezTo>
                      <a:pt x="8575" y="2069"/>
                      <a:pt x="8876" y="2144"/>
                      <a:pt x="9252" y="2295"/>
                    </a:cubicBezTo>
                    <a:cubicBezTo>
                      <a:pt x="10004" y="2671"/>
                      <a:pt x="10681" y="3197"/>
                      <a:pt x="11283" y="3874"/>
                    </a:cubicBezTo>
                    <a:cubicBezTo>
                      <a:pt x="11809" y="4551"/>
                      <a:pt x="12110" y="5454"/>
                      <a:pt x="12185" y="6356"/>
                    </a:cubicBezTo>
                    <a:cubicBezTo>
                      <a:pt x="12260" y="7108"/>
                      <a:pt x="12336" y="7635"/>
                      <a:pt x="12411" y="7635"/>
                    </a:cubicBezTo>
                    <a:cubicBezTo>
                      <a:pt x="12486" y="7635"/>
                      <a:pt x="12712" y="7108"/>
                      <a:pt x="12787" y="6281"/>
                    </a:cubicBezTo>
                    <a:cubicBezTo>
                      <a:pt x="12862" y="5228"/>
                      <a:pt x="12636" y="4175"/>
                      <a:pt x="12110" y="3197"/>
                    </a:cubicBezTo>
                    <a:cubicBezTo>
                      <a:pt x="11508" y="2295"/>
                      <a:pt x="10756" y="1542"/>
                      <a:pt x="9853" y="1016"/>
                    </a:cubicBezTo>
                    <a:cubicBezTo>
                      <a:pt x="9477" y="790"/>
                      <a:pt x="9101" y="640"/>
                      <a:pt x="8876" y="565"/>
                    </a:cubicBezTo>
                    <a:cubicBezTo>
                      <a:pt x="8800" y="489"/>
                      <a:pt x="8650" y="414"/>
                      <a:pt x="8500" y="414"/>
                    </a:cubicBezTo>
                    <a:lnTo>
                      <a:pt x="8124" y="339"/>
                    </a:lnTo>
                    <a:cubicBezTo>
                      <a:pt x="7823" y="189"/>
                      <a:pt x="7447" y="113"/>
                      <a:pt x="7146" y="113"/>
                    </a:cubicBezTo>
                    <a:cubicBezTo>
                      <a:pt x="6619" y="38"/>
                      <a:pt x="6112" y="1"/>
                      <a:pt x="5604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60"/>
              <p:cNvSpPr/>
              <p:nvPr/>
            </p:nvSpPr>
            <p:spPr>
              <a:xfrm>
                <a:off x="4116500" y="5275650"/>
                <a:ext cx="88400" cy="113000"/>
              </a:xfrm>
              <a:custGeom>
                <a:rect b="b" l="l" r="r" t="t"/>
                <a:pathLst>
                  <a:path extrusionOk="0" h="4520" w="3536">
                    <a:moveTo>
                      <a:pt x="527" y="1"/>
                    </a:moveTo>
                    <a:cubicBezTo>
                      <a:pt x="226" y="1"/>
                      <a:pt x="75" y="1"/>
                      <a:pt x="0" y="151"/>
                    </a:cubicBezTo>
                    <a:cubicBezTo>
                      <a:pt x="0" y="227"/>
                      <a:pt x="226" y="452"/>
                      <a:pt x="301" y="603"/>
                    </a:cubicBezTo>
                    <a:cubicBezTo>
                      <a:pt x="451" y="678"/>
                      <a:pt x="602" y="753"/>
                      <a:pt x="677" y="828"/>
                    </a:cubicBezTo>
                    <a:lnTo>
                      <a:pt x="1053" y="1204"/>
                    </a:lnTo>
                    <a:cubicBezTo>
                      <a:pt x="1279" y="1430"/>
                      <a:pt x="1504" y="1580"/>
                      <a:pt x="1730" y="1881"/>
                    </a:cubicBezTo>
                    <a:lnTo>
                      <a:pt x="1880" y="2182"/>
                    </a:lnTo>
                    <a:cubicBezTo>
                      <a:pt x="1956" y="2257"/>
                      <a:pt x="2031" y="2333"/>
                      <a:pt x="2106" y="2408"/>
                    </a:cubicBezTo>
                    <a:cubicBezTo>
                      <a:pt x="2181" y="2483"/>
                      <a:pt x="2256" y="2634"/>
                      <a:pt x="2332" y="2709"/>
                    </a:cubicBezTo>
                    <a:cubicBezTo>
                      <a:pt x="2407" y="2859"/>
                      <a:pt x="2407" y="3010"/>
                      <a:pt x="2482" y="3085"/>
                    </a:cubicBezTo>
                    <a:cubicBezTo>
                      <a:pt x="2708" y="3687"/>
                      <a:pt x="2633" y="4439"/>
                      <a:pt x="2783" y="4514"/>
                    </a:cubicBezTo>
                    <a:cubicBezTo>
                      <a:pt x="2791" y="4518"/>
                      <a:pt x="2799" y="4520"/>
                      <a:pt x="2809" y="4520"/>
                    </a:cubicBezTo>
                    <a:cubicBezTo>
                      <a:pt x="2986" y="4520"/>
                      <a:pt x="3464" y="3866"/>
                      <a:pt x="3535" y="3010"/>
                    </a:cubicBezTo>
                    <a:cubicBezTo>
                      <a:pt x="3535" y="2784"/>
                      <a:pt x="3535" y="2558"/>
                      <a:pt x="3535" y="2333"/>
                    </a:cubicBezTo>
                    <a:cubicBezTo>
                      <a:pt x="3460" y="2107"/>
                      <a:pt x="3385" y="1957"/>
                      <a:pt x="3310" y="1806"/>
                    </a:cubicBezTo>
                    <a:cubicBezTo>
                      <a:pt x="3310" y="1580"/>
                      <a:pt x="3159" y="1430"/>
                      <a:pt x="3084" y="1280"/>
                    </a:cubicBezTo>
                    <a:lnTo>
                      <a:pt x="2633" y="904"/>
                    </a:lnTo>
                    <a:cubicBezTo>
                      <a:pt x="2332" y="603"/>
                      <a:pt x="2031" y="452"/>
                      <a:pt x="1655" y="302"/>
                    </a:cubicBezTo>
                    <a:lnTo>
                      <a:pt x="1053" y="76"/>
                    </a:lnTo>
                    <a:cubicBezTo>
                      <a:pt x="903" y="76"/>
                      <a:pt x="752" y="76"/>
                      <a:pt x="527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60"/>
              <p:cNvSpPr/>
              <p:nvPr/>
            </p:nvSpPr>
            <p:spPr>
              <a:xfrm>
                <a:off x="3702800" y="4322275"/>
                <a:ext cx="110975" cy="927075"/>
              </a:xfrm>
              <a:custGeom>
                <a:rect b="b" l="l" r="r" t="t"/>
                <a:pathLst>
                  <a:path extrusionOk="0" h="37083" w="4439">
                    <a:moveTo>
                      <a:pt x="157" y="1"/>
                    </a:moveTo>
                    <a:cubicBezTo>
                      <a:pt x="155" y="1"/>
                      <a:pt x="153" y="1"/>
                      <a:pt x="151" y="2"/>
                    </a:cubicBezTo>
                    <a:cubicBezTo>
                      <a:pt x="1" y="2"/>
                      <a:pt x="753" y="4590"/>
                      <a:pt x="1129" y="9253"/>
                    </a:cubicBezTo>
                    <a:cubicBezTo>
                      <a:pt x="1505" y="13917"/>
                      <a:pt x="1731" y="18505"/>
                      <a:pt x="1731" y="18505"/>
                    </a:cubicBezTo>
                    <a:cubicBezTo>
                      <a:pt x="1731" y="18505"/>
                      <a:pt x="2107" y="23168"/>
                      <a:pt x="2708" y="27831"/>
                    </a:cubicBezTo>
                    <a:cubicBezTo>
                      <a:pt x="3235" y="32495"/>
                      <a:pt x="3987" y="37083"/>
                      <a:pt x="4213" y="37083"/>
                    </a:cubicBezTo>
                    <a:cubicBezTo>
                      <a:pt x="4438" y="37008"/>
                      <a:pt x="3987" y="32420"/>
                      <a:pt x="3686" y="27756"/>
                    </a:cubicBezTo>
                    <a:lnTo>
                      <a:pt x="3235" y="18430"/>
                    </a:lnTo>
                    <a:cubicBezTo>
                      <a:pt x="3235" y="18430"/>
                      <a:pt x="2784" y="13766"/>
                      <a:pt x="2107" y="9103"/>
                    </a:cubicBezTo>
                    <a:cubicBezTo>
                      <a:pt x="1435" y="4552"/>
                      <a:pt x="394" y="1"/>
                      <a:pt x="157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60"/>
              <p:cNvSpPr/>
              <p:nvPr/>
            </p:nvSpPr>
            <p:spPr>
              <a:xfrm>
                <a:off x="2760750" y="5036150"/>
                <a:ext cx="165475" cy="175600"/>
              </a:xfrm>
              <a:custGeom>
                <a:rect b="b" l="l" r="r" t="t"/>
                <a:pathLst>
                  <a:path extrusionOk="0" h="7024" w="6619">
                    <a:moveTo>
                      <a:pt x="5329" y="0"/>
                    </a:moveTo>
                    <a:cubicBezTo>
                      <a:pt x="4856" y="0"/>
                      <a:pt x="4363" y="85"/>
                      <a:pt x="3911" y="254"/>
                    </a:cubicBezTo>
                    <a:cubicBezTo>
                      <a:pt x="3310" y="480"/>
                      <a:pt x="2708" y="781"/>
                      <a:pt x="2181" y="1232"/>
                    </a:cubicBezTo>
                    <a:cubicBezTo>
                      <a:pt x="1956" y="1382"/>
                      <a:pt x="1730" y="1533"/>
                      <a:pt x="1504" y="1759"/>
                    </a:cubicBezTo>
                    <a:lnTo>
                      <a:pt x="1354" y="1984"/>
                    </a:lnTo>
                    <a:cubicBezTo>
                      <a:pt x="1203" y="2135"/>
                      <a:pt x="1128" y="2360"/>
                      <a:pt x="978" y="2511"/>
                    </a:cubicBezTo>
                    <a:cubicBezTo>
                      <a:pt x="677" y="3037"/>
                      <a:pt x="376" y="3639"/>
                      <a:pt x="226" y="4316"/>
                    </a:cubicBezTo>
                    <a:cubicBezTo>
                      <a:pt x="75" y="4918"/>
                      <a:pt x="0" y="5519"/>
                      <a:pt x="0" y="6196"/>
                    </a:cubicBezTo>
                    <a:cubicBezTo>
                      <a:pt x="75" y="6648"/>
                      <a:pt x="150" y="7024"/>
                      <a:pt x="301" y="7024"/>
                    </a:cubicBezTo>
                    <a:cubicBezTo>
                      <a:pt x="376" y="7024"/>
                      <a:pt x="451" y="6648"/>
                      <a:pt x="602" y="6271"/>
                    </a:cubicBezTo>
                    <a:cubicBezTo>
                      <a:pt x="752" y="5670"/>
                      <a:pt x="978" y="5143"/>
                      <a:pt x="1203" y="4692"/>
                    </a:cubicBezTo>
                    <a:cubicBezTo>
                      <a:pt x="1504" y="4165"/>
                      <a:pt x="1805" y="3714"/>
                      <a:pt x="2106" y="3338"/>
                    </a:cubicBezTo>
                    <a:cubicBezTo>
                      <a:pt x="2256" y="3188"/>
                      <a:pt x="2332" y="3037"/>
                      <a:pt x="2482" y="2962"/>
                    </a:cubicBezTo>
                    <a:lnTo>
                      <a:pt x="2633" y="2812"/>
                    </a:lnTo>
                    <a:cubicBezTo>
                      <a:pt x="2633" y="2812"/>
                      <a:pt x="2783" y="2586"/>
                      <a:pt x="3084" y="2285"/>
                    </a:cubicBezTo>
                    <a:cubicBezTo>
                      <a:pt x="3460" y="1909"/>
                      <a:pt x="3911" y="1533"/>
                      <a:pt x="4363" y="1307"/>
                    </a:cubicBezTo>
                    <a:cubicBezTo>
                      <a:pt x="4814" y="1006"/>
                      <a:pt x="5340" y="856"/>
                      <a:pt x="5867" y="706"/>
                    </a:cubicBezTo>
                    <a:cubicBezTo>
                      <a:pt x="6318" y="555"/>
                      <a:pt x="6619" y="480"/>
                      <a:pt x="6619" y="405"/>
                    </a:cubicBezTo>
                    <a:cubicBezTo>
                      <a:pt x="6619" y="329"/>
                      <a:pt x="6318" y="179"/>
                      <a:pt x="5792" y="29"/>
                    </a:cubicBezTo>
                    <a:cubicBezTo>
                      <a:pt x="5641" y="10"/>
                      <a:pt x="5486" y="0"/>
                      <a:pt x="5329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60"/>
              <p:cNvSpPr/>
              <p:nvPr/>
            </p:nvSpPr>
            <p:spPr>
              <a:xfrm>
                <a:off x="2849125" y="5117350"/>
                <a:ext cx="180525" cy="115625"/>
              </a:xfrm>
              <a:custGeom>
                <a:rect b="b" l="l" r="r" t="t"/>
                <a:pathLst>
                  <a:path extrusionOk="0" h="4625" w="7221">
                    <a:moveTo>
                      <a:pt x="6808" y="0"/>
                    </a:moveTo>
                    <a:cubicBezTo>
                      <a:pt x="6421" y="0"/>
                      <a:pt x="5673" y="194"/>
                      <a:pt x="4964" y="466"/>
                    </a:cubicBezTo>
                    <a:cubicBezTo>
                      <a:pt x="4287" y="692"/>
                      <a:pt x="3686" y="993"/>
                      <a:pt x="3009" y="1369"/>
                    </a:cubicBezTo>
                    <a:cubicBezTo>
                      <a:pt x="2407" y="1745"/>
                      <a:pt x="1881" y="2196"/>
                      <a:pt x="1354" y="2723"/>
                    </a:cubicBezTo>
                    <a:cubicBezTo>
                      <a:pt x="602" y="3550"/>
                      <a:pt x="0" y="4453"/>
                      <a:pt x="226" y="4603"/>
                    </a:cubicBezTo>
                    <a:cubicBezTo>
                      <a:pt x="240" y="4618"/>
                      <a:pt x="260" y="4624"/>
                      <a:pt x="286" y="4624"/>
                    </a:cubicBezTo>
                    <a:cubicBezTo>
                      <a:pt x="523" y="4624"/>
                      <a:pt x="1215" y="4026"/>
                      <a:pt x="2031" y="3550"/>
                    </a:cubicBezTo>
                    <a:cubicBezTo>
                      <a:pt x="2858" y="3023"/>
                      <a:pt x="3761" y="2572"/>
                      <a:pt x="3761" y="2572"/>
                    </a:cubicBezTo>
                    <a:cubicBezTo>
                      <a:pt x="3761" y="2572"/>
                      <a:pt x="4588" y="1970"/>
                      <a:pt x="5416" y="1369"/>
                    </a:cubicBezTo>
                    <a:cubicBezTo>
                      <a:pt x="6318" y="842"/>
                      <a:pt x="7221" y="241"/>
                      <a:pt x="7070" y="90"/>
                    </a:cubicBezTo>
                    <a:cubicBezTo>
                      <a:pt x="7050" y="28"/>
                      <a:pt x="6955" y="0"/>
                      <a:pt x="6808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60"/>
              <p:cNvSpPr/>
              <p:nvPr/>
            </p:nvSpPr>
            <p:spPr>
              <a:xfrm>
                <a:off x="2726900" y="4128625"/>
                <a:ext cx="500200" cy="930825"/>
              </a:xfrm>
              <a:custGeom>
                <a:rect b="b" l="l" r="r" t="t"/>
                <a:pathLst>
                  <a:path extrusionOk="0" h="37233" w="20008">
                    <a:moveTo>
                      <a:pt x="527" y="1"/>
                    </a:moveTo>
                    <a:cubicBezTo>
                      <a:pt x="151" y="1129"/>
                      <a:pt x="0" y="2257"/>
                      <a:pt x="75" y="3460"/>
                    </a:cubicBezTo>
                    <a:cubicBezTo>
                      <a:pt x="0" y="6018"/>
                      <a:pt x="301" y="8575"/>
                      <a:pt x="903" y="11132"/>
                    </a:cubicBezTo>
                    <a:cubicBezTo>
                      <a:pt x="1429" y="13615"/>
                      <a:pt x="2181" y="16097"/>
                      <a:pt x="3084" y="18504"/>
                    </a:cubicBezTo>
                    <a:cubicBezTo>
                      <a:pt x="3836" y="20534"/>
                      <a:pt x="4438" y="21813"/>
                      <a:pt x="4438" y="21813"/>
                    </a:cubicBezTo>
                    <a:cubicBezTo>
                      <a:pt x="4438" y="21813"/>
                      <a:pt x="5040" y="23016"/>
                      <a:pt x="6093" y="24897"/>
                    </a:cubicBezTo>
                    <a:cubicBezTo>
                      <a:pt x="7371" y="27153"/>
                      <a:pt x="8876" y="29259"/>
                      <a:pt x="10605" y="31290"/>
                    </a:cubicBezTo>
                    <a:cubicBezTo>
                      <a:pt x="11508" y="32343"/>
                      <a:pt x="12486" y="33321"/>
                      <a:pt x="13539" y="34224"/>
                    </a:cubicBezTo>
                    <a:cubicBezTo>
                      <a:pt x="14517" y="34976"/>
                      <a:pt x="15494" y="35653"/>
                      <a:pt x="16623" y="36179"/>
                    </a:cubicBezTo>
                    <a:cubicBezTo>
                      <a:pt x="17600" y="36781"/>
                      <a:pt x="18804" y="37157"/>
                      <a:pt x="20007" y="37232"/>
                    </a:cubicBezTo>
                    <a:cubicBezTo>
                      <a:pt x="20007" y="37157"/>
                      <a:pt x="18653" y="36781"/>
                      <a:pt x="16924" y="35653"/>
                    </a:cubicBezTo>
                    <a:cubicBezTo>
                      <a:pt x="15871" y="35051"/>
                      <a:pt x="14968" y="34299"/>
                      <a:pt x="14141" y="33547"/>
                    </a:cubicBezTo>
                    <a:cubicBezTo>
                      <a:pt x="13163" y="32644"/>
                      <a:pt x="12260" y="31591"/>
                      <a:pt x="11433" y="30538"/>
                    </a:cubicBezTo>
                    <a:cubicBezTo>
                      <a:pt x="9853" y="28582"/>
                      <a:pt x="8499" y="26476"/>
                      <a:pt x="7296" y="24220"/>
                    </a:cubicBezTo>
                    <a:cubicBezTo>
                      <a:pt x="6393" y="22415"/>
                      <a:pt x="5792" y="21136"/>
                      <a:pt x="5792" y="21136"/>
                    </a:cubicBezTo>
                    <a:cubicBezTo>
                      <a:pt x="5792" y="21136"/>
                      <a:pt x="5190" y="19857"/>
                      <a:pt x="4363" y="17977"/>
                    </a:cubicBezTo>
                    <a:cubicBezTo>
                      <a:pt x="3385" y="15721"/>
                      <a:pt x="2557" y="13314"/>
                      <a:pt x="1956" y="10907"/>
                    </a:cubicBezTo>
                    <a:cubicBezTo>
                      <a:pt x="1279" y="8425"/>
                      <a:pt x="828" y="5943"/>
                      <a:pt x="602" y="3460"/>
                    </a:cubicBezTo>
                    <a:cubicBezTo>
                      <a:pt x="451" y="1354"/>
                      <a:pt x="677" y="1"/>
                      <a:pt x="527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60"/>
              <p:cNvSpPr/>
              <p:nvPr/>
            </p:nvSpPr>
            <p:spPr>
              <a:xfrm>
                <a:off x="2640400" y="3922950"/>
                <a:ext cx="248225" cy="312875"/>
              </a:xfrm>
              <a:custGeom>
                <a:rect b="b" l="l" r="r" t="t"/>
                <a:pathLst>
                  <a:path extrusionOk="0" h="12515" w="9929">
                    <a:moveTo>
                      <a:pt x="5828" y="1"/>
                    </a:moveTo>
                    <a:cubicBezTo>
                      <a:pt x="5754" y="1"/>
                      <a:pt x="5585" y="86"/>
                      <a:pt x="5416" y="255"/>
                    </a:cubicBezTo>
                    <a:lnTo>
                      <a:pt x="4889" y="706"/>
                    </a:lnTo>
                    <a:cubicBezTo>
                      <a:pt x="4664" y="856"/>
                      <a:pt x="4513" y="1082"/>
                      <a:pt x="4288" y="1233"/>
                    </a:cubicBezTo>
                    <a:cubicBezTo>
                      <a:pt x="3235" y="2361"/>
                      <a:pt x="2332" y="3564"/>
                      <a:pt x="1655" y="4918"/>
                    </a:cubicBezTo>
                    <a:cubicBezTo>
                      <a:pt x="1204" y="5595"/>
                      <a:pt x="903" y="6347"/>
                      <a:pt x="602" y="7099"/>
                    </a:cubicBezTo>
                    <a:lnTo>
                      <a:pt x="452" y="7400"/>
                    </a:lnTo>
                    <a:cubicBezTo>
                      <a:pt x="452" y="7475"/>
                      <a:pt x="376" y="7701"/>
                      <a:pt x="376" y="7852"/>
                    </a:cubicBezTo>
                    <a:cubicBezTo>
                      <a:pt x="301" y="8152"/>
                      <a:pt x="151" y="8604"/>
                      <a:pt x="151" y="8754"/>
                    </a:cubicBezTo>
                    <a:cubicBezTo>
                      <a:pt x="75" y="8905"/>
                      <a:pt x="75" y="9055"/>
                      <a:pt x="75" y="9205"/>
                    </a:cubicBezTo>
                    <a:lnTo>
                      <a:pt x="0" y="9431"/>
                    </a:lnTo>
                    <a:lnTo>
                      <a:pt x="1053" y="9431"/>
                    </a:lnTo>
                    <a:lnTo>
                      <a:pt x="1805" y="9281"/>
                    </a:lnTo>
                    <a:lnTo>
                      <a:pt x="2182" y="9281"/>
                    </a:lnTo>
                    <a:cubicBezTo>
                      <a:pt x="2257" y="9205"/>
                      <a:pt x="2332" y="9205"/>
                      <a:pt x="2407" y="9205"/>
                    </a:cubicBezTo>
                    <a:cubicBezTo>
                      <a:pt x="2633" y="9130"/>
                      <a:pt x="2858" y="9055"/>
                      <a:pt x="3084" y="8980"/>
                    </a:cubicBezTo>
                    <a:lnTo>
                      <a:pt x="3611" y="8754"/>
                    </a:lnTo>
                    <a:lnTo>
                      <a:pt x="4288" y="8378"/>
                    </a:lnTo>
                    <a:cubicBezTo>
                      <a:pt x="4363" y="8303"/>
                      <a:pt x="4438" y="8228"/>
                      <a:pt x="4513" y="8152"/>
                    </a:cubicBezTo>
                    <a:cubicBezTo>
                      <a:pt x="4513" y="8228"/>
                      <a:pt x="4513" y="8228"/>
                      <a:pt x="4513" y="8303"/>
                    </a:cubicBezTo>
                    <a:lnTo>
                      <a:pt x="4513" y="8378"/>
                    </a:lnTo>
                    <a:lnTo>
                      <a:pt x="4513" y="8604"/>
                    </a:lnTo>
                    <a:cubicBezTo>
                      <a:pt x="4513" y="8754"/>
                      <a:pt x="4513" y="8905"/>
                      <a:pt x="4513" y="9055"/>
                    </a:cubicBezTo>
                    <a:cubicBezTo>
                      <a:pt x="4588" y="9356"/>
                      <a:pt x="4588" y="9657"/>
                      <a:pt x="4739" y="9958"/>
                    </a:cubicBezTo>
                    <a:cubicBezTo>
                      <a:pt x="4889" y="10559"/>
                      <a:pt x="5190" y="11161"/>
                      <a:pt x="5641" y="11612"/>
                    </a:cubicBezTo>
                    <a:cubicBezTo>
                      <a:pt x="6093" y="12139"/>
                      <a:pt x="6694" y="12440"/>
                      <a:pt x="7296" y="12515"/>
                    </a:cubicBezTo>
                    <a:cubicBezTo>
                      <a:pt x="7597" y="12515"/>
                      <a:pt x="7973" y="12515"/>
                      <a:pt x="8274" y="12364"/>
                    </a:cubicBezTo>
                    <a:cubicBezTo>
                      <a:pt x="8500" y="12214"/>
                      <a:pt x="8725" y="12064"/>
                      <a:pt x="8876" y="11913"/>
                    </a:cubicBezTo>
                    <a:cubicBezTo>
                      <a:pt x="9026" y="11763"/>
                      <a:pt x="9177" y="11537"/>
                      <a:pt x="9327" y="11387"/>
                    </a:cubicBezTo>
                    <a:cubicBezTo>
                      <a:pt x="9402" y="11236"/>
                      <a:pt x="9477" y="11011"/>
                      <a:pt x="9628" y="10860"/>
                    </a:cubicBezTo>
                    <a:cubicBezTo>
                      <a:pt x="9853" y="10258"/>
                      <a:pt x="9929" y="9807"/>
                      <a:pt x="9853" y="9807"/>
                    </a:cubicBezTo>
                    <a:cubicBezTo>
                      <a:pt x="9778" y="9807"/>
                      <a:pt x="9553" y="10183"/>
                      <a:pt x="9252" y="10860"/>
                    </a:cubicBezTo>
                    <a:lnTo>
                      <a:pt x="8951" y="11236"/>
                    </a:lnTo>
                    <a:cubicBezTo>
                      <a:pt x="8800" y="11387"/>
                      <a:pt x="8650" y="11462"/>
                      <a:pt x="8500" y="11612"/>
                    </a:cubicBezTo>
                    <a:cubicBezTo>
                      <a:pt x="8349" y="11687"/>
                      <a:pt x="8199" y="11838"/>
                      <a:pt x="8048" y="11838"/>
                    </a:cubicBezTo>
                    <a:cubicBezTo>
                      <a:pt x="7935" y="11876"/>
                      <a:pt x="7841" y="11894"/>
                      <a:pt x="7747" y="11894"/>
                    </a:cubicBezTo>
                    <a:cubicBezTo>
                      <a:pt x="7653" y="11894"/>
                      <a:pt x="7559" y="11876"/>
                      <a:pt x="7447" y="11838"/>
                    </a:cubicBezTo>
                    <a:cubicBezTo>
                      <a:pt x="6619" y="11537"/>
                      <a:pt x="5942" y="10785"/>
                      <a:pt x="5867" y="9807"/>
                    </a:cubicBezTo>
                    <a:cubicBezTo>
                      <a:pt x="5792" y="9581"/>
                      <a:pt x="5792" y="9356"/>
                      <a:pt x="5792" y="9130"/>
                    </a:cubicBezTo>
                    <a:cubicBezTo>
                      <a:pt x="5792" y="8980"/>
                      <a:pt x="5792" y="8905"/>
                      <a:pt x="5792" y="8754"/>
                    </a:cubicBezTo>
                    <a:lnTo>
                      <a:pt x="5792" y="8604"/>
                    </a:lnTo>
                    <a:lnTo>
                      <a:pt x="5867" y="8228"/>
                    </a:lnTo>
                    <a:cubicBezTo>
                      <a:pt x="5867" y="8077"/>
                      <a:pt x="5867" y="7927"/>
                      <a:pt x="5942" y="7852"/>
                    </a:cubicBezTo>
                    <a:lnTo>
                      <a:pt x="6093" y="7400"/>
                    </a:lnTo>
                    <a:cubicBezTo>
                      <a:pt x="6243" y="7099"/>
                      <a:pt x="6318" y="6799"/>
                      <a:pt x="6394" y="6498"/>
                    </a:cubicBezTo>
                    <a:cubicBezTo>
                      <a:pt x="6619" y="5971"/>
                      <a:pt x="6845" y="5369"/>
                      <a:pt x="6995" y="4918"/>
                    </a:cubicBezTo>
                    <a:lnTo>
                      <a:pt x="6995" y="4918"/>
                    </a:lnTo>
                    <a:lnTo>
                      <a:pt x="6845" y="4993"/>
                    </a:lnTo>
                    <a:lnTo>
                      <a:pt x="6544" y="5219"/>
                    </a:lnTo>
                    <a:lnTo>
                      <a:pt x="6093" y="5595"/>
                    </a:lnTo>
                    <a:lnTo>
                      <a:pt x="5190" y="6272"/>
                    </a:lnTo>
                    <a:cubicBezTo>
                      <a:pt x="4664" y="6573"/>
                      <a:pt x="4212" y="6874"/>
                      <a:pt x="3686" y="7175"/>
                    </a:cubicBezTo>
                    <a:lnTo>
                      <a:pt x="3611" y="7250"/>
                    </a:lnTo>
                    <a:lnTo>
                      <a:pt x="3535" y="7250"/>
                    </a:lnTo>
                    <a:lnTo>
                      <a:pt x="3385" y="7325"/>
                    </a:lnTo>
                    <a:lnTo>
                      <a:pt x="3159" y="7475"/>
                    </a:lnTo>
                    <a:lnTo>
                      <a:pt x="3009" y="7551"/>
                    </a:lnTo>
                    <a:lnTo>
                      <a:pt x="2558" y="7776"/>
                    </a:lnTo>
                    <a:cubicBezTo>
                      <a:pt x="2407" y="7852"/>
                      <a:pt x="2182" y="7852"/>
                      <a:pt x="2031" y="7927"/>
                    </a:cubicBezTo>
                    <a:lnTo>
                      <a:pt x="1805" y="7927"/>
                    </a:lnTo>
                    <a:cubicBezTo>
                      <a:pt x="1755" y="7927"/>
                      <a:pt x="1739" y="7960"/>
                      <a:pt x="1733" y="7960"/>
                    </a:cubicBezTo>
                    <a:cubicBezTo>
                      <a:pt x="1730" y="7960"/>
                      <a:pt x="1730" y="7952"/>
                      <a:pt x="1730" y="7927"/>
                    </a:cubicBezTo>
                    <a:lnTo>
                      <a:pt x="1730" y="7852"/>
                    </a:lnTo>
                    <a:lnTo>
                      <a:pt x="1730" y="7776"/>
                    </a:lnTo>
                    <a:lnTo>
                      <a:pt x="1805" y="7551"/>
                    </a:lnTo>
                    <a:cubicBezTo>
                      <a:pt x="2031" y="6799"/>
                      <a:pt x="2257" y="6122"/>
                      <a:pt x="2558" y="5369"/>
                    </a:cubicBezTo>
                    <a:cubicBezTo>
                      <a:pt x="3159" y="4091"/>
                      <a:pt x="3836" y="2812"/>
                      <a:pt x="4739" y="1609"/>
                    </a:cubicBezTo>
                    <a:cubicBezTo>
                      <a:pt x="4889" y="1383"/>
                      <a:pt x="5040" y="1157"/>
                      <a:pt x="5190" y="1007"/>
                    </a:cubicBezTo>
                    <a:lnTo>
                      <a:pt x="5566" y="480"/>
                    </a:lnTo>
                    <a:cubicBezTo>
                      <a:pt x="5792" y="180"/>
                      <a:pt x="5942" y="29"/>
                      <a:pt x="5867" y="29"/>
                    </a:cubicBezTo>
                    <a:cubicBezTo>
                      <a:pt x="5867" y="10"/>
                      <a:pt x="5853" y="1"/>
                      <a:pt x="58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60"/>
              <p:cNvSpPr/>
              <p:nvPr/>
            </p:nvSpPr>
            <p:spPr>
              <a:xfrm>
                <a:off x="4483150" y="4986075"/>
                <a:ext cx="560400" cy="213450"/>
              </a:xfrm>
              <a:custGeom>
                <a:rect b="b" l="l" r="r" t="t"/>
                <a:pathLst>
                  <a:path extrusionOk="0" h="8538" w="22416">
                    <a:moveTo>
                      <a:pt x="22265" y="1"/>
                    </a:moveTo>
                    <a:cubicBezTo>
                      <a:pt x="22114" y="1"/>
                      <a:pt x="22039" y="828"/>
                      <a:pt x="21512" y="1881"/>
                    </a:cubicBezTo>
                    <a:cubicBezTo>
                      <a:pt x="20836" y="3085"/>
                      <a:pt x="19783" y="4138"/>
                      <a:pt x="18579" y="4815"/>
                    </a:cubicBezTo>
                    <a:cubicBezTo>
                      <a:pt x="17300" y="5492"/>
                      <a:pt x="16022" y="6018"/>
                      <a:pt x="14593" y="6394"/>
                    </a:cubicBezTo>
                    <a:cubicBezTo>
                      <a:pt x="13464" y="6620"/>
                      <a:pt x="12712" y="6770"/>
                      <a:pt x="12712" y="6770"/>
                    </a:cubicBezTo>
                    <a:cubicBezTo>
                      <a:pt x="12712" y="6770"/>
                      <a:pt x="11960" y="6921"/>
                      <a:pt x="10757" y="7071"/>
                    </a:cubicBezTo>
                    <a:cubicBezTo>
                      <a:pt x="9328" y="7297"/>
                      <a:pt x="7823" y="7447"/>
                      <a:pt x="6394" y="7447"/>
                    </a:cubicBezTo>
                    <a:cubicBezTo>
                      <a:pt x="4890" y="7447"/>
                      <a:pt x="3461" y="7372"/>
                      <a:pt x="2032" y="7146"/>
                    </a:cubicBezTo>
                    <a:cubicBezTo>
                      <a:pt x="1355" y="6996"/>
                      <a:pt x="678" y="6921"/>
                      <a:pt x="1" y="6921"/>
                    </a:cubicBezTo>
                    <a:cubicBezTo>
                      <a:pt x="527" y="7297"/>
                      <a:pt x="1129" y="7598"/>
                      <a:pt x="1806" y="7673"/>
                    </a:cubicBezTo>
                    <a:cubicBezTo>
                      <a:pt x="3310" y="8049"/>
                      <a:pt x="4815" y="8350"/>
                      <a:pt x="6319" y="8425"/>
                    </a:cubicBezTo>
                    <a:cubicBezTo>
                      <a:pt x="7071" y="8500"/>
                      <a:pt x="7823" y="8538"/>
                      <a:pt x="8585" y="8538"/>
                    </a:cubicBezTo>
                    <a:cubicBezTo>
                      <a:pt x="9346" y="8538"/>
                      <a:pt x="10117" y="8500"/>
                      <a:pt x="10907" y="8425"/>
                    </a:cubicBezTo>
                    <a:cubicBezTo>
                      <a:pt x="12111" y="8350"/>
                      <a:pt x="12938" y="8199"/>
                      <a:pt x="12938" y="8199"/>
                    </a:cubicBezTo>
                    <a:cubicBezTo>
                      <a:pt x="12938" y="8199"/>
                      <a:pt x="13765" y="8049"/>
                      <a:pt x="14969" y="7673"/>
                    </a:cubicBezTo>
                    <a:cubicBezTo>
                      <a:pt x="16473" y="7221"/>
                      <a:pt x="17827" y="6545"/>
                      <a:pt x="19181" y="5642"/>
                    </a:cubicBezTo>
                    <a:cubicBezTo>
                      <a:pt x="20459" y="4815"/>
                      <a:pt x="21512" y="3536"/>
                      <a:pt x="22039" y="2032"/>
                    </a:cubicBezTo>
                    <a:cubicBezTo>
                      <a:pt x="22340" y="1430"/>
                      <a:pt x="22415" y="678"/>
                      <a:pt x="22265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60"/>
              <p:cNvSpPr/>
              <p:nvPr/>
            </p:nvSpPr>
            <p:spPr>
              <a:xfrm>
                <a:off x="4953250" y="5183525"/>
                <a:ext cx="223800" cy="101575"/>
              </a:xfrm>
              <a:custGeom>
                <a:rect b="b" l="l" r="r" t="t"/>
                <a:pathLst>
                  <a:path extrusionOk="0" h="4063" w="8952">
                    <a:moveTo>
                      <a:pt x="903" y="0"/>
                    </a:moveTo>
                    <a:cubicBezTo>
                      <a:pt x="452" y="0"/>
                      <a:pt x="76" y="0"/>
                      <a:pt x="76" y="76"/>
                    </a:cubicBezTo>
                    <a:cubicBezTo>
                      <a:pt x="1" y="151"/>
                      <a:pt x="302" y="376"/>
                      <a:pt x="828" y="527"/>
                    </a:cubicBezTo>
                    <a:cubicBezTo>
                      <a:pt x="1355" y="753"/>
                      <a:pt x="1956" y="903"/>
                      <a:pt x="2558" y="1053"/>
                    </a:cubicBezTo>
                    <a:cubicBezTo>
                      <a:pt x="3235" y="1129"/>
                      <a:pt x="3837" y="1279"/>
                      <a:pt x="4288" y="1430"/>
                    </a:cubicBezTo>
                    <a:lnTo>
                      <a:pt x="5040" y="1580"/>
                    </a:lnTo>
                    <a:lnTo>
                      <a:pt x="5792" y="1730"/>
                    </a:lnTo>
                    <a:cubicBezTo>
                      <a:pt x="6319" y="1806"/>
                      <a:pt x="6770" y="2031"/>
                      <a:pt x="7297" y="2257"/>
                    </a:cubicBezTo>
                    <a:cubicBezTo>
                      <a:pt x="7748" y="2558"/>
                      <a:pt x="8049" y="2934"/>
                      <a:pt x="8350" y="3385"/>
                    </a:cubicBezTo>
                    <a:cubicBezTo>
                      <a:pt x="8575" y="3761"/>
                      <a:pt x="8726" y="4062"/>
                      <a:pt x="8801" y="4062"/>
                    </a:cubicBezTo>
                    <a:cubicBezTo>
                      <a:pt x="8951" y="4062"/>
                      <a:pt x="8951" y="3761"/>
                      <a:pt x="8876" y="3159"/>
                    </a:cubicBezTo>
                    <a:cubicBezTo>
                      <a:pt x="8726" y="2558"/>
                      <a:pt x="8425" y="1881"/>
                      <a:pt x="7898" y="1430"/>
                    </a:cubicBezTo>
                    <a:cubicBezTo>
                      <a:pt x="7447" y="978"/>
                      <a:pt x="6845" y="677"/>
                      <a:pt x="6168" y="376"/>
                    </a:cubicBezTo>
                    <a:cubicBezTo>
                      <a:pt x="5717" y="226"/>
                      <a:pt x="5341" y="151"/>
                      <a:pt x="5341" y="151"/>
                    </a:cubicBezTo>
                    <a:cubicBezTo>
                      <a:pt x="5040" y="76"/>
                      <a:pt x="4814" y="76"/>
                      <a:pt x="4514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60"/>
              <p:cNvSpPr/>
              <p:nvPr/>
            </p:nvSpPr>
            <p:spPr>
              <a:xfrm>
                <a:off x="5099925" y="5110850"/>
                <a:ext cx="238825" cy="147925"/>
              </a:xfrm>
              <a:custGeom>
                <a:rect b="b" l="l" r="r" t="t"/>
                <a:pathLst>
                  <a:path extrusionOk="0" h="5917" w="9553">
                    <a:moveTo>
                      <a:pt x="2009" y="1"/>
                    </a:moveTo>
                    <a:cubicBezTo>
                      <a:pt x="903" y="1"/>
                      <a:pt x="0" y="175"/>
                      <a:pt x="0" y="350"/>
                    </a:cubicBezTo>
                    <a:cubicBezTo>
                      <a:pt x="0" y="576"/>
                      <a:pt x="1505" y="726"/>
                      <a:pt x="2859" y="1102"/>
                    </a:cubicBezTo>
                    <a:cubicBezTo>
                      <a:pt x="3460" y="1328"/>
                      <a:pt x="4062" y="1554"/>
                      <a:pt x="4589" y="1854"/>
                    </a:cubicBezTo>
                    <a:cubicBezTo>
                      <a:pt x="5040" y="2080"/>
                      <a:pt x="5341" y="2230"/>
                      <a:pt x="5341" y="2230"/>
                    </a:cubicBezTo>
                    <a:lnTo>
                      <a:pt x="5566" y="2306"/>
                    </a:lnTo>
                    <a:cubicBezTo>
                      <a:pt x="5717" y="2381"/>
                      <a:pt x="5867" y="2531"/>
                      <a:pt x="6093" y="2607"/>
                    </a:cubicBezTo>
                    <a:cubicBezTo>
                      <a:pt x="6544" y="2907"/>
                      <a:pt x="7071" y="3283"/>
                      <a:pt x="7522" y="3735"/>
                    </a:cubicBezTo>
                    <a:cubicBezTo>
                      <a:pt x="7898" y="4186"/>
                      <a:pt x="8349" y="4713"/>
                      <a:pt x="8725" y="5239"/>
                    </a:cubicBezTo>
                    <a:cubicBezTo>
                      <a:pt x="9026" y="5690"/>
                      <a:pt x="9252" y="5916"/>
                      <a:pt x="9327" y="5916"/>
                    </a:cubicBezTo>
                    <a:cubicBezTo>
                      <a:pt x="9553" y="5841"/>
                      <a:pt x="9252" y="4337"/>
                      <a:pt x="8349" y="3058"/>
                    </a:cubicBezTo>
                    <a:cubicBezTo>
                      <a:pt x="7898" y="2456"/>
                      <a:pt x="7447" y="1930"/>
                      <a:pt x="6845" y="1478"/>
                    </a:cubicBezTo>
                    <a:cubicBezTo>
                      <a:pt x="6695" y="1328"/>
                      <a:pt x="6469" y="1177"/>
                      <a:pt x="6243" y="1027"/>
                    </a:cubicBezTo>
                    <a:lnTo>
                      <a:pt x="6018" y="877"/>
                    </a:lnTo>
                    <a:cubicBezTo>
                      <a:pt x="6018" y="877"/>
                      <a:pt x="5642" y="726"/>
                      <a:pt x="5115" y="576"/>
                    </a:cubicBezTo>
                    <a:cubicBezTo>
                      <a:pt x="4438" y="350"/>
                      <a:pt x="3761" y="200"/>
                      <a:pt x="3009" y="49"/>
                    </a:cubicBezTo>
                    <a:cubicBezTo>
                      <a:pt x="2670" y="15"/>
                      <a:pt x="2331" y="1"/>
                      <a:pt x="2009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60"/>
              <p:cNvSpPr/>
              <p:nvPr/>
            </p:nvSpPr>
            <p:spPr>
              <a:xfrm>
                <a:off x="3189475" y="4305375"/>
                <a:ext cx="2109800" cy="1101950"/>
              </a:xfrm>
              <a:custGeom>
                <a:rect b="b" l="l" r="r" t="t"/>
                <a:pathLst>
                  <a:path extrusionOk="0" h="44078" w="84392">
                    <a:moveTo>
                      <a:pt x="22113" y="1"/>
                    </a:moveTo>
                    <a:cubicBezTo>
                      <a:pt x="21963" y="226"/>
                      <a:pt x="21812" y="377"/>
                      <a:pt x="21737" y="603"/>
                    </a:cubicBezTo>
                    <a:cubicBezTo>
                      <a:pt x="20835" y="4890"/>
                      <a:pt x="19782" y="9102"/>
                      <a:pt x="18428" y="13239"/>
                    </a:cubicBezTo>
                    <a:cubicBezTo>
                      <a:pt x="18804" y="13840"/>
                      <a:pt x="19105" y="14593"/>
                      <a:pt x="19330" y="15270"/>
                    </a:cubicBezTo>
                    <a:cubicBezTo>
                      <a:pt x="20363" y="19697"/>
                      <a:pt x="20890" y="32885"/>
                      <a:pt x="16648" y="32885"/>
                    </a:cubicBezTo>
                    <a:cubicBezTo>
                      <a:pt x="16566" y="32885"/>
                      <a:pt x="16482" y="32880"/>
                      <a:pt x="16397" y="32870"/>
                    </a:cubicBezTo>
                    <a:cubicBezTo>
                      <a:pt x="15940" y="32823"/>
                      <a:pt x="15483" y="32800"/>
                      <a:pt x="15028" y="32800"/>
                    </a:cubicBezTo>
                    <a:cubicBezTo>
                      <a:pt x="12561" y="32800"/>
                      <a:pt x="10144" y="33480"/>
                      <a:pt x="8048" y="34750"/>
                    </a:cubicBezTo>
                    <a:cubicBezTo>
                      <a:pt x="10229" y="35051"/>
                      <a:pt x="12260" y="35728"/>
                      <a:pt x="14216" y="36781"/>
                    </a:cubicBezTo>
                    <a:cubicBezTo>
                      <a:pt x="16497" y="38175"/>
                      <a:pt x="17764" y="39142"/>
                      <a:pt x="13338" y="39142"/>
                    </a:cubicBezTo>
                    <a:cubicBezTo>
                      <a:pt x="12510" y="39142"/>
                      <a:pt x="11485" y="39109"/>
                      <a:pt x="10229" y="39038"/>
                    </a:cubicBezTo>
                    <a:cubicBezTo>
                      <a:pt x="3986" y="38737"/>
                      <a:pt x="4212" y="36856"/>
                      <a:pt x="4588" y="36104"/>
                    </a:cubicBezTo>
                    <a:lnTo>
                      <a:pt x="4588" y="36104"/>
                    </a:lnTo>
                    <a:lnTo>
                      <a:pt x="3535" y="36480"/>
                    </a:lnTo>
                    <a:lnTo>
                      <a:pt x="677" y="38060"/>
                    </a:lnTo>
                    <a:cubicBezTo>
                      <a:pt x="527" y="38210"/>
                      <a:pt x="376" y="38436"/>
                      <a:pt x="226" y="38586"/>
                    </a:cubicBezTo>
                    <a:cubicBezTo>
                      <a:pt x="226" y="38586"/>
                      <a:pt x="226" y="38662"/>
                      <a:pt x="226" y="38662"/>
                    </a:cubicBezTo>
                    <a:cubicBezTo>
                      <a:pt x="150" y="38737"/>
                      <a:pt x="150" y="38812"/>
                      <a:pt x="75" y="38887"/>
                    </a:cubicBezTo>
                    <a:cubicBezTo>
                      <a:pt x="75" y="38887"/>
                      <a:pt x="75" y="38887"/>
                      <a:pt x="75" y="38962"/>
                    </a:cubicBezTo>
                    <a:cubicBezTo>
                      <a:pt x="75" y="39038"/>
                      <a:pt x="0" y="39113"/>
                      <a:pt x="0" y="39188"/>
                    </a:cubicBezTo>
                    <a:cubicBezTo>
                      <a:pt x="0" y="39338"/>
                      <a:pt x="0" y="39414"/>
                      <a:pt x="0" y="39489"/>
                    </a:cubicBezTo>
                    <a:lnTo>
                      <a:pt x="0" y="39564"/>
                    </a:lnTo>
                    <a:cubicBezTo>
                      <a:pt x="0" y="39639"/>
                      <a:pt x="0" y="39715"/>
                      <a:pt x="0" y="39790"/>
                    </a:cubicBezTo>
                    <a:cubicBezTo>
                      <a:pt x="0" y="39790"/>
                      <a:pt x="0" y="39865"/>
                      <a:pt x="0" y="39865"/>
                    </a:cubicBezTo>
                    <a:cubicBezTo>
                      <a:pt x="0" y="39940"/>
                      <a:pt x="75" y="40015"/>
                      <a:pt x="75" y="40091"/>
                    </a:cubicBezTo>
                    <a:cubicBezTo>
                      <a:pt x="75" y="40091"/>
                      <a:pt x="75" y="40166"/>
                      <a:pt x="75" y="40166"/>
                    </a:cubicBezTo>
                    <a:cubicBezTo>
                      <a:pt x="150" y="40316"/>
                      <a:pt x="150" y="40391"/>
                      <a:pt x="226" y="40467"/>
                    </a:cubicBezTo>
                    <a:cubicBezTo>
                      <a:pt x="1880" y="42874"/>
                      <a:pt x="7973" y="42498"/>
                      <a:pt x="10455" y="42573"/>
                    </a:cubicBezTo>
                    <a:cubicBezTo>
                      <a:pt x="10965" y="42585"/>
                      <a:pt x="11533" y="42595"/>
                      <a:pt x="12140" y="42595"/>
                    </a:cubicBezTo>
                    <a:cubicBezTo>
                      <a:pt x="15293" y="42595"/>
                      <a:pt x="19479" y="42320"/>
                      <a:pt x="21812" y="40617"/>
                    </a:cubicBezTo>
                    <a:cubicBezTo>
                      <a:pt x="23378" y="39392"/>
                      <a:pt x="23835" y="36442"/>
                      <a:pt x="23573" y="34221"/>
                    </a:cubicBezTo>
                    <a:lnTo>
                      <a:pt x="23573" y="34221"/>
                    </a:lnTo>
                    <a:cubicBezTo>
                      <a:pt x="23618" y="34345"/>
                      <a:pt x="23618" y="34462"/>
                      <a:pt x="23618" y="34525"/>
                    </a:cubicBezTo>
                    <a:lnTo>
                      <a:pt x="23618" y="34675"/>
                    </a:lnTo>
                    <a:cubicBezTo>
                      <a:pt x="23618" y="34826"/>
                      <a:pt x="23693" y="34901"/>
                      <a:pt x="23768" y="35051"/>
                    </a:cubicBezTo>
                    <a:cubicBezTo>
                      <a:pt x="23768" y="35202"/>
                      <a:pt x="23768" y="35202"/>
                      <a:pt x="23768" y="35202"/>
                    </a:cubicBezTo>
                    <a:cubicBezTo>
                      <a:pt x="23768" y="35277"/>
                      <a:pt x="23843" y="35502"/>
                      <a:pt x="23843" y="35728"/>
                    </a:cubicBezTo>
                    <a:cubicBezTo>
                      <a:pt x="23918" y="35879"/>
                      <a:pt x="23843" y="35803"/>
                      <a:pt x="23918" y="35879"/>
                    </a:cubicBezTo>
                    <a:cubicBezTo>
                      <a:pt x="23918" y="35954"/>
                      <a:pt x="23994" y="36179"/>
                      <a:pt x="23994" y="36330"/>
                    </a:cubicBezTo>
                    <a:lnTo>
                      <a:pt x="24219" y="36631"/>
                    </a:lnTo>
                    <a:lnTo>
                      <a:pt x="24295" y="37157"/>
                    </a:lnTo>
                    <a:lnTo>
                      <a:pt x="24370" y="37308"/>
                    </a:lnTo>
                    <a:cubicBezTo>
                      <a:pt x="24445" y="37609"/>
                      <a:pt x="24520" y="37834"/>
                      <a:pt x="24595" y="38135"/>
                    </a:cubicBezTo>
                    <a:lnTo>
                      <a:pt x="24971" y="39188"/>
                    </a:lnTo>
                    <a:lnTo>
                      <a:pt x="24971" y="39338"/>
                    </a:lnTo>
                    <a:cubicBezTo>
                      <a:pt x="25122" y="39639"/>
                      <a:pt x="25197" y="39940"/>
                      <a:pt x="25348" y="40241"/>
                    </a:cubicBezTo>
                    <a:lnTo>
                      <a:pt x="25348" y="40316"/>
                    </a:lnTo>
                    <a:cubicBezTo>
                      <a:pt x="25423" y="40617"/>
                      <a:pt x="25573" y="40918"/>
                      <a:pt x="25724" y="41144"/>
                    </a:cubicBezTo>
                    <a:lnTo>
                      <a:pt x="25799" y="41369"/>
                    </a:lnTo>
                    <a:cubicBezTo>
                      <a:pt x="25949" y="41595"/>
                      <a:pt x="26100" y="41896"/>
                      <a:pt x="26175" y="42121"/>
                    </a:cubicBezTo>
                    <a:cubicBezTo>
                      <a:pt x="26250" y="42272"/>
                      <a:pt x="26401" y="42347"/>
                      <a:pt x="26476" y="42422"/>
                    </a:cubicBezTo>
                    <a:lnTo>
                      <a:pt x="26551" y="42498"/>
                    </a:lnTo>
                    <a:cubicBezTo>
                      <a:pt x="26701" y="42648"/>
                      <a:pt x="26777" y="42723"/>
                      <a:pt x="26927" y="42798"/>
                    </a:cubicBezTo>
                    <a:cubicBezTo>
                      <a:pt x="27077" y="42874"/>
                      <a:pt x="27303" y="42949"/>
                      <a:pt x="27454" y="43099"/>
                    </a:cubicBezTo>
                    <a:lnTo>
                      <a:pt x="27604" y="43099"/>
                    </a:lnTo>
                    <a:cubicBezTo>
                      <a:pt x="27830" y="43174"/>
                      <a:pt x="27980" y="43250"/>
                      <a:pt x="28206" y="43325"/>
                    </a:cubicBezTo>
                    <a:lnTo>
                      <a:pt x="28958" y="43551"/>
                    </a:lnTo>
                    <a:lnTo>
                      <a:pt x="29108" y="43551"/>
                    </a:lnTo>
                    <a:cubicBezTo>
                      <a:pt x="29334" y="43626"/>
                      <a:pt x="29635" y="43626"/>
                      <a:pt x="29860" y="43701"/>
                    </a:cubicBezTo>
                    <a:lnTo>
                      <a:pt x="29936" y="43701"/>
                    </a:lnTo>
                    <a:lnTo>
                      <a:pt x="30838" y="43851"/>
                    </a:lnTo>
                    <a:lnTo>
                      <a:pt x="30989" y="43851"/>
                    </a:lnTo>
                    <a:cubicBezTo>
                      <a:pt x="31289" y="43927"/>
                      <a:pt x="31590" y="43927"/>
                      <a:pt x="31966" y="43927"/>
                    </a:cubicBezTo>
                    <a:cubicBezTo>
                      <a:pt x="32267" y="43927"/>
                      <a:pt x="32568" y="44002"/>
                      <a:pt x="32944" y="44077"/>
                    </a:cubicBezTo>
                    <a:lnTo>
                      <a:pt x="37758" y="44077"/>
                    </a:lnTo>
                    <a:cubicBezTo>
                      <a:pt x="38435" y="44077"/>
                      <a:pt x="39187" y="44002"/>
                      <a:pt x="39864" y="44002"/>
                    </a:cubicBezTo>
                    <a:lnTo>
                      <a:pt x="39939" y="44002"/>
                    </a:lnTo>
                    <a:cubicBezTo>
                      <a:pt x="40315" y="44002"/>
                      <a:pt x="40616" y="43927"/>
                      <a:pt x="40917" y="43851"/>
                    </a:cubicBezTo>
                    <a:cubicBezTo>
                      <a:pt x="37984" y="43325"/>
                      <a:pt x="31741" y="42723"/>
                      <a:pt x="30537" y="40768"/>
                    </a:cubicBezTo>
                    <a:cubicBezTo>
                      <a:pt x="28883" y="38361"/>
                      <a:pt x="35502" y="37609"/>
                      <a:pt x="40315" y="37609"/>
                    </a:cubicBezTo>
                    <a:cubicBezTo>
                      <a:pt x="41368" y="37684"/>
                      <a:pt x="42346" y="37985"/>
                      <a:pt x="43173" y="38586"/>
                    </a:cubicBezTo>
                    <a:lnTo>
                      <a:pt x="44226" y="38737"/>
                    </a:lnTo>
                    <a:lnTo>
                      <a:pt x="44302" y="38737"/>
                    </a:lnTo>
                    <a:lnTo>
                      <a:pt x="45355" y="38887"/>
                    </a:lnTo>
                    <a:lnTo>
                      <a:pt x="45430" y="38887"/>
                    </a:lnTo>
                    <a:lnTo>
                      <a:pt x="47762" y="39113"/>
                    </a:lnTo>
                    <a:lnTo>
                      <a:pt x="47912" y="39113"/>
                    </a:lnTo>
                    <a:lnTo>
                      <a:pt x="49115" y="39188"/>
                    </a:lnTo>
                    <a:lnTo>
                      <a:pt x="49266" y="39188"/>
                    </a:lnTo>
                    <a:lnTo>
                      <a:pt x="50469" y="39338"/>
                    </a:lnTo>
                    <a:lnTo>
                      <a:pt x="51823" y="39414"/>
                    </a:lnTo>
                    <a:lnTo>
                      <a:pt x="51974" y="39414"/>
                    </a:lnTo>
                    <a:lnTo>
                      <a:pt x="53327" y="39564"/>
                    </a:lnTo>
                    <a:lnTo>
                      <a:pt x="54681" y="39639"/>
                    </a:lnTo>
                    <a:lnTo>
                      <a:pt x="54757" y="39639"/>
                    </a:lnTo>
                    <a:lnTo>
                      <a:pt x="56110" y="39790"/>
                    </a:lnTo>
                    <a:lnTo>
                      <a:pt x="56336" y="39790"/>
                    </a:lnTo>
                    <a:lnTo>
                      <a:pt x="59119" y="39940"/>
                    </a:lnTo>
                    <a:lnTo>
                      <a:pt x="59269" y="39940"/>
                    </a:lnTo>
                    <a:lnTo>
                      <a:pt x="60699" y="40015"/>
                    </a:lnTo>
                    <a:lnTo>
                      <a:pt x="60849" y="40015"/>
                    </a:lnTo>
                    <a:cubicBezTo>
                      <a:pt x="61827" y="40091"/>
                      <a:pt x="62805" y="40091"/>
                      <a:pt x="63782" y="40166"/>
                    </a:cubicBezTo>
                    <a:lnTo>
                      <a:pt x="63933" y="40166"/>
                    </a:lnTo>
                    <a:lnTo>
                      <a:pt x="66866" y="40241"/>
                    </a:lnTo>
                    <a:lnTo>
                      <a:pt x="72733" y="40241"/>
                    </a:lnTo>
                    <a:cubicBezTo>
                      <a:pt x="73711" y="40241"/>
                      <a:pt x="74463" y="40166"/>
                      <a:pt x="75365" y="40091"/>
                    </a:cubicBezTo>
                    <a:lnTo>
                      <a:pt x="75441" y="40091"/>
                    </a:lnTo>
                    <a:cubicBezTo>
                      <a:pt x="76719" y="40091"/>
                      <a:pt x="77923" y="39940"/>
                      <a:pt x="78976" y="39790"/>
                    </a:cubicBezTo>
                    <a:lnTo>
                      <a:pt x="79051" y="39790"/>
                    </a:lnTo>
                    <a:cubicBezTo>
                      <a:pt x="79803" y="39715"/>
                      <a:pt x="80480" y="39639"/>
                      <a:pt x="81157" y="39489"/>
                    </a:cubicBezTo>
                    <a:lnTo>
                      <a:pt x="82060" y="39338"/>
                    </a:lnTo>
                    <a:cubicBezTo>
                      <a:pt x="82586" y="39188"/>
                      <a:pt x="83113" y="39038"/>
                      <a:pt x="83639" y="38887"/>
                    </a:cubicBezTo>
                    <a:lnTo>
                      <a:pt x="83714" y="38887"/>
                    </a:lnTo>
                    <a:cubicBezTo>
                      <a:pt x="83940" y="38737"/>
                      <a:pt x="84166" y="38662"/>
                      <a:pt x="84391" y="38586"/>
                    </a:cubicBezTo>
                    <a:lnTo>
                      <a:pt x="84391" y="38586"/>
                    </a:lnTo>
                    <a:cubicBezTo>
                      <a:pt x="82107" y="38874"/>
                      <a:pt x="79354" y="38999"/>
                      <a:pt x="76524" y="38999"/>
                    </a:cubicBezTo>
                    <a:cubicBezTo>
                      <a:pt x="69014" y="38999"/>
                      <a:pt x="60957" y="38120"/>
                      <a:pt x="59646" y="37082"/>
                    </a:cubicBezTo>
                    <a:cubicBezTo>
                      <a:pt x="57239" y="35352"/>
                      <a:pt x="69198" y="36104"/>
                      <a:pt x="73184" y="35051"/>
                    </a:cubicBezTo>
                    <a:cubicBezTo>
                      <a:pt x="74914" y="34600"/>
                      <a:pt x="77547" y="32795"/>
                      <a:pt x="79954" y="30764"/>
                    </a:cubicBezTo>
                    <a:lnTo>
                      <a:pt x="79352" y="30613"/>
                    </a:lnTo>
                    <a:lnTo>
                      <a:pt x="78750" y="30538"/>
                    </a:lnTo>
                    <a:lnTo>
                      <a:pt x="78675" y="30538"/>
                    </a:lnTo>
                    <a:lnTo>
                      <a:pt x="78148" y="30388"/>
                    </a:lnTo>
                    <a:lnTo>
                      <a:pt x="78073" y="30388"/>
                    </a:lnTo>
                    <a:lnTo>
                      <a:pt x="77471" y="30313"/>
                    </a:lnTo>
                    <a:lnTo>
                      <a:pt x="77396" y="30313"/>
                    </a:lnTo>
                    <a:lnTo>
                      <a:pt x="76945" y="30237"/>
                    </a:lnTo>
                    <a:lnTo>
                      <a:pt x="76795" y="30237"/>
                    </a:lnTo>
                    <a:lnTo>
                      <a:pt x="76343" y="30162"/>
                    </a:lnTo>
                    <a:lnTo>
                      <a:pt x="76268" y="30162"/>
                    </a:lnTo>
                    <a:lnTo>
                      <a:pt x="75817" y="30087"/>
                    </a:lnTo>
                    <a:lnTo>
                      <a:pt x="73034" y="30087"/>
                    </a:lnTo>
                    <a:cubicBezTo>
                      <a:pt x="74237" y="30087"/>
                      <a:pt x="77396" y="17000"/>
                      <a:pt x="77622" y="15946"/>
                    </a:cubicBezTo>
                    <a:cubicBezTo>
                      <a:pt x="77622" y="15796"/>
                      <a:pt x="77697" y="15646"/>
                      <a:pt x="77772" y="15495"/>
                    </a:cubicBezTo>
                    <a:lnTo>
                      <a:pt x="77772" y="15495"/>
                    </a:lnTo>
                    <a:cubicBezTo>
                      <a:pt x="73555" y="22113"/>
                      <a:pt x="66595" y="30418"/>
                      <a:pt x="58729" y="30418"/>
                    </a:cubicBezTo>
                    <a:cubicBezTo>
                      <a:pt x="58459" y="30418"/>
                      <a:pt x="58188" y="30408"/>
                      <a:pt x="57916" y="30388"/>
                    </a:cubicBezTo>
                    <a:cubicBezTo>
                      <a:pt x="47009" y="29560"/>
                      <a:pt x="44076" y="10907"/>
                      <a:pt x="43173" y="3160"/>
                    </a:cubicBezTo>
                    <a:cubicBezTo>
                      <a:pt x="42948" y="5341"/>
                      <a:pt x="42572" y="8049"/>
                      <a:pt x="42120" y="10681"/>
                    </a:cubicBezTo>
                    <a:cubicBezTo>
                      <a:pt x="41970" y="12712"/>
                      <a:pt x="41895" y="14893"/>
                      <a:pt x="41744" y="17000"/>
                    </a:cubicBezTo>
                    <a:cubicBezTo>
                      <a:pt x="41188" y="24715"/>
                      <a:pt x="35493" y="35579"/>
                      <a:pt x="31486" y="35579"/>
                    </a:cubicBezTo>
                    <a:cubicBezTo>
                      <a:pt x="31157" y="35579"/>
                      <a:pt x="30840" y="35506"/>
                      <a:pt x="30537" y="35352"/>
                    </a:cubicBezTo>
                    <a:cubicBezTo>
                      <a:pt x="26852" y="33472"/>
                      <a:pt x="27077" y="22641"/>
                      <a:pt x="26777" y="19406"/>
                    </a:cubicBezTo>
                    <a:cubicBezTo>
                      <a:pt x="26401" y="16699"/>
                      <a:pt x="26250" y="14066"/>
                      <a:pt x="26325" y="11358"/>
                    </a:cubicBezTo>
                    <a:cubicBezTo>
                      <a:pt x="24671" y="7673"/>
                      <a:pt x="23317" y="3837"/>
                      <a:pt x="221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60"/>
              <p:cNvSpPr/>
              <p:nvPr/>
            </p:nvSpPr>
            <p:spPr>
              <a:xfrm>
                <a:off x="3302275" y="5200450"/>
                <a:ext cx="7550" cy="1900"/>
              </a:xfrm>
              <a:custGeom>
                <a:rect b="b" l="l" r="r" t="t"/>
                <a:pathLst>
                  <a:path extrusionOk="0" h="76" w="302">
                    <a:moveTo>
                      <a:pt x="302" y="0"/>
                    </a:moveTo>
                    <a:lnTo>
                      <a:pt x="1" y="76"/>
                    </a:lnTo>
                    <a:lnTo>
                      <a:pt x="227" y="76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60"/>
              <p:cNvSpPr/>
              <p:nvPr/>
            </p:nvSpPr>
            <p:spPr>
              <a:xfrm>
                <a:off x="2741925" y="4322300"/>
                <a:ext cx="609275" cy="921425"/>
              </a:xfrm>
              <a:custGeom>
                <a:rect b="b" l="l" r="r" t="t"/>
                <a:pathLst>
                  <a:path extrusionOk="0" h="36857" w="24371">
                    <a:moveTo>
                      <a:pt x="18353" y="1"/>
                    </a:moveTo>
                    <a:cubicBezTo>
                      <a:pt x="18354" y="4"/>
                      <a:pt x="20459" y="13239"/>
                      <a:pt x="19256" y="19181"/>
                    </a:cubicBezTo>
                    <a:cubicBezTo>
                      <a:pt x="19557" y="22866"/>
                      <a:pt x="19256" y="25800"/>
                      <a:pt x="18052" y="26326"/>
                    </a:cubicBezTo>
                    <a:cubicBezTo>
                      <a:pt x="17929" y="26378"/>
                      <a:pt x="17790" y="26403"/>
                      <a:pt x="17637" y="26403"/>
                    </a:cubicBezTo>
                    <a:cubicBezTo>
                      <a:pt x="16013" y="26403"/>
                      <a:pt x="12771" y="23589"/>
                      <a:pt x="9403" y="20083"/>
                    </a:cubicBezTo>
                    <a:lnTo>
                      <a:pt x="9403" y="20083"/>
                    </a:lnTo>
                    <a:cubicBezTo>
                      <a:pt x="11133" y="22565"/>
                      <a:pt x="12863" y="24747"/>
                      <a:pt x="14292" y="26552"/>
                    </a:cubicBezTo>
                    <a:lnTo>
                      <a:pt x="14066" y="26552"/>
                    </a:lnTo>
                    <a:cubicBezTo>
                      <a:pt x="12643" y="26366"/>
                      <a:pt x="11219" y="26231"/>
                      <a:pt x="9754" y="26231"/>
                    </a:cubicBezTo>
                    <a:cubicBezTo>
                      <a:pt x="9438" y="26231"/>
                      <a:pt x="9121" y="26238"/>
                      <a:pt x="8801" y="26251"/>
                    </a:cubicBezTo>
                    <a:cubicBezTo>
                      <a:pt x="10982" y="27906"/>
                      <a:pt x="13314" y="29485"/>
                      <a:pt x="15721" y="30839"/>
                    </a:cubicBezTo>
                    <a:cubicBezTo>
                      <a:pt x="19787" y="33008"/>
                      <a:pt x="16953" y="34505"/>
                      <a:pt x="10410" y="34505"/>
                    </a:cubicBezTo>
                    <a:cubicBezTo>
                      <a:pt x="9692" y="34505"/>
                      <a:pt x="8928" y="34487"/>
                      <a:pt x="8124" y="34449"/>
                    </a:cubicBezTo>
                    <a:cubicBezTo>
                      <a:pt x="4363" y="34224"/>
                      <a:pt x="2182" y="31666"/>
                      <a:pt x="903" y="29260"/>
                    </a:cubicBezTo>
                    <a:cubicBezTo>
                      <a:pt x="828" y="29485"/>
                      <a:pt x="678" y="29636"/>
                      <a:pt x="603" y="29861"/>
                    </a:cubicBezTo>
                    <a:lnTo>
                      <a:pt x="527" y="30012"/>
                    </a:lnTo>
                    <a:cubicBezTo>
                      <a:pt x="452" y="30237"/>
                      <a:pt x="377" y="30388"/>
                      <a:pt x="302" y="30538"/>
                    </a:cubicBezTo>
                    <a:cubicBezTo>
                      <a:pt x="302" y="30613"/>
                      <a:pt x="302" y="30689"/>
                      <a:pt x="227" y="30764"/>
                    </a:cubicBezTo>
                    <a:cubicBezTo>
                      <a:pt x="151" y="30990"/>
                      <a:pt x="151" y="31140"/>
                      <a:pt x="151" y="31366"/>
                    </a:cubicBezTo>
                    <a:cubicBezTo>
                      <a:pt x="76" y="31441"/>
                      <a:pt x="76" y="31516"/>
                      <a:pt x="76" y="31591"/>
                    </a:cubicBezTo>
                    <a:cubicBezTo>
                      <a:pt x="76" y="31892"/>
                      <a:pt x="1" y="32193"/>
                      <a:pt x="1" y="32419"/>
                    </a:cubicBezTo>
                    <a:cubicBezTo>
                      <a:pt x="1" y="32719"/>
                      <a:pt x="76" y="32945"/>
                      <a:pt x="76" y="33171"/>
                    </a:cubicBezTo>
                    <a:cubicBezTo>
                      <a:pt x="151" y="33321"/>
                      <a:pt x="151" y="33547"/>
                      <a:pt x="227" y="33697"/>
                    </a:cubicBezTo>
                    <a:lnTo>
                      <a:pt x="227" y="33772"/>
                    </a:lnTo>
                    <a:cubicBezTo>
                      <a:pt x="1204" y="36179"/>
                      <a:pt x="4890" y="36856"/>
                      <a:pt x="9102" y="36856"/>
                    </a:cubicBezTo>
                    <a:lnTo>
                      <a:pt x="9252" y="36856"/>
                    </a:lnTo>
                    <a:cubicBezTo>
                      <a:pt x="13615" y="36706"/>
                      <a:pt x="17827" y="36179"/>
                      <a:pt x="22039" y="35352"/>
                    </a:cubicBezTo>
                    <a:cubicBezTo>
                      <a:pt x="22791" y="35051"/>
                      <a:pt x="23393" y="34449"/>
                      <a:pt x="23694" y="33697"/>
                    </a:cubicBezTo>
                    <a:cubicBezTo>
                      <a:pt x="24371" y="31441"/>
                      <a:pt x="23393" y="28808"/>
                      <a:pt x="23092" y="26552"/>
                    </a:cubicBezTo>
                    <a:cubicBezTo>
                      <a:pt x="22791" y="24371"/>
                      <a:pt x="22565" y="22114"/>
                      <a:pt x="22265" y="19858"/>
                    </a:cubicBezTo>
                    <a:cubicBezTo>
                      <a:pt x="21964" y="16999"/>
                      <a:pt x="21512" y="14216"/>
                      <a:pt x="21136" y="11434"/>
                    </a:cubicBezTo>
                    <a:cubicBezTo>
                      <a:pt x="20008" y="7673"/>
                      <a:pt x="19030" y="3837"/>
                      <a:pt x="18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60"/>
              <p:cNvSpPr/>
              <p:nvPr/>
            </p:nvSpPr>
            <p:spPr>
              <a:xfrm>
                <a:off x="1905175" y="237850"/>
                <a:ext cx="3040575" cy="4193575"/>
              </a:xfrm>
              <a:custGeom>
                <a:rect b="b" l="l" r="r" t="t"/>
                <a:pathLst>
                  <a:path extrusionOk="0" h="167743" w="121623">
                    <a:moveTo>
                      <a:pt x="99613" y="0"/>
                    </a:moveTo>
                    <a:cubicBezTo>
                      <a:pt x="90486" y="0"/>
                      <a:pt x="74764" y="38822"/>
                      <a:pt x="74764" y="38822"/>
                    </a:cubicBezTo>
                    <a:cubicBezTo>
                      <a:pt x="70789" y="36979"/>
                      <a:pt x="66556" y="36380"/>
                      <a:pt x="62732" y="36380"/>
                    </a:cubicBezTo>
                    <a:cubicBezTo>
                      <a:pt x="55631" y="36380"/>
                      <a:pt x="49943" y="38446"/>
                      <a:pt x="49943" y="38446"/>
                    </a:cubicBezTo>
                    <a:cubicBezTo>
                      <a:pt x="43579" y="26129"/>
                      <a:pt x="28251" y="3602"/>
                      <a:pt x="17947" y="3602"/>
                    </a:cubicBezTo>
                    <a:cubicBezTo>
                      <a:pt x="16925" y="3602"/>
                      <a:pt x="15953" y="3823"/>
                      <a:pt x="15043" y="4298"/>
                    </a:cubicBezTo>
                    <a:cubicBezTo>
                      <a:pt x="0" y="12045"/>
                      <a:pt x="22790" y="58152"/>
                      <a:pt x="21361" y="59205"/>
                    </a:cubicBezTo>
                    <a:cubicBezTo>
                      <a:pt x="14893" y="64019"/>
                      <a:pt x="7898" y="84102"/>
                      <a:pt x="7296" y="87863"/>
                    </a:cubicBezTo>
                    <a:cubicBezTo>
                      <a:pt x="7096" y="89331"/>
                      <a:pt x="7932" y="89763"/>
                      <a:pt x="9055" y="89763"/>
                    </a:cubicBezTo>
                    <a:cubicBezTo>
                      <a:pt x="10464" y="89763"/>
                      <a:pt x="12326" y="89083"/>
                      <a:pt x="13163" y="88916"/>
                    </a:cubicBezTo>
                    <a:lnTo>
                      <a:pt x="13163" y="88916"/>
                    </a:lnTo>
                    <a:cubicBezTo>
                      <a:pt x="8199" y="93052"/>
                      <a:pt x="6995" y="95309"/>
                      <a:pt x="11132" y="100950"/>
                    </a:cubicBezTo>
                    <a:cubicBezTo>
                      <a:pt x="16999" y="109073"/>
                      <a:pt x="27378" y="109600"/>
                      <a:pt x="27378" y="109600"/>
                    </a:cubicBezTo>
                    <a:cubicBezTo>
                      <a:pt x="27378" y="109600"/>
                      <a:pt x="20308" y="117197"/>
                      <a:pt x="21963" y="120957"/>
                    </a:cubicBezTo>
                    <a:cubicBezTo>
                      <a:pt x="22408" y="122038"/>
                      <a:pt x="22984" y="122426"/>
                      <a:pt x="23583" y="122426"/>
                    </a:cubicBezTo>
                    <a:cubicBezTo>
                      <a:pt x="25108" y="122426"/>
                      <a:pt x="26777" y="119905"/>
                      <a:pt x="26777" y="119904"/>
                    </a:cubicBezTo>
                    <a:lnTo>
                      <a:pt x="26777" y="119904"/>
                    </a:lnTo>
                    <a:cubicBezTo>
                      <a:pt x="26777" y="119905"/>
                      <a:pt x="24671" y="130735"/>
                      <a:pt x="26777" y="137730"/>
                    </a:cubicBezTo>
                    <a:cubicBezTo>
                      <a:pt x="27980" y="141792"/>
                      <a:pt x="31290" y="144951"/>
                      <a:pt x="35502" y="145854"/>
                    </a:cubicBezTo>
                    <a:cubicBezTo>
                      <a:pt x="42044" y="161043"/>
                      <a:pt x="50437" y="162894"/>
                      <a:pt x="54138" y="162894"/>
                    </a:cubicBezTo>
                    <a:cubicBezTo>
                      <a:pt x="55330" y="162894"/>
                      <a:pt x="56035" y="162702"/>
                      <a:pt x="56035" y="162702"/>
                    </a:cubicBezTo>
                    <a:cubicBezTo>
                      <a:pt x="57448" y="166184"/>
                      <a:pt x="59767" y="167743"/>
                      <a:pt x="62734" y="167743"/>
                    </a:cubicBezTo>
                    <a:cubicBezTo>
                      <a:pt x="68934" y="167743"/>
                      <a:pt x="77964" y="160942"/>
                      <a:pt x="87475" y="150667"/>
                    </a:cubicBezTo>
                    <a:cubicBezTo>
                      <a:pt x="101540" y="135550"/>
                      <a:pt x="101014" y="128479"/>
                      <a:pt x="101014" y="128479"/>
                    </a:cubicBezTo>
                    <a:lnTo>
                      <a:pt x="101014" y="128479"/>
                    </a:lnTo>
                    <a:cubicBezTo>
                      <a:pt x="101014" y="128479"/>
                      <a:pt x="102128" y="130099"/>
                      <a:pt x="104605" y="130099"/>
                    </a:cubicBezTo>
                    <a:cubicBezTo>
                      <a:pt x="105147" y="130099"/>
                      <a:pt x="105754" y="130022"/>
                      <a:pt x="106429" y="129833"/>
                    </a:cubicBezTo>
                    <a:cubicBezTo>
                      <a:pt x="110190" y="128780"/>
                      <a:pt x="106429" y="117121"/>
                      <a:pt x="106429" y="117121"/>
                    </a:cubicBezTo>
                    <a:lnTo>
                      <a:pt x="106429" y="117121"/>
                    </a:lnTo>
                    <a:cubicBezTo>
                      <a:pt x="106430" y="117121"/>
                      <a:pt x="107419" y="117201"/>
                      <a:pt x="108788" y="117201"/>
                    </a:cubicBezTo>
                    <a:cubicBezTo>
                      <a:pt x="110939" y="117201"/>
                      <a:pt x="114026" y="117004"/>
                      <a:pt x="115681" y="115993"/>
                    </a:cubicBezTo>
                    <a:cubicBezTo>
                      <a:pt x="118389" y="114414"/>
                      <a:pt x="106956" y="103583"/>
                      <a:pt x="106956" y="103583"/>
                    </a:cubicBezTo>
                    <a:lnTo>
                      <a:pt x="112973" y="98694"/>
                    </a:lnTo>
                    <a:cubicBezTo>
                      <a:pt x="121623" y="89442"/>
                      <a:pt x="114553" y="85155"/>
                      <a:pt x="114553" y="85155"/>
                    </a:cubicBezTo>
                    <a:cubicBezTo>
                      <a:pt x="114553" y="85155"/>
                      <a:pt x="118915" y="84628"/>
                      <a:pt x="119968" y="81394"/>
                    </a:cubicBezTo>
                    <a:cubicBezTo>
                      <a:pt x="121096" y="78160"/>
                      <a:pt x="107558" y="59732"/>
                      <a:pt x="107558" y="59732"/>
                    </a:cubicBezTo>
                    <a:cubicBezTo>
                      <a:pt x="109664" y="47773"/>
                      <a:pt x="113800" y="5803"/>
                      <a:pt x="100788" y="237"/>
                    </a:cubicBezTo>
                    <a:cubicBezTo>
                      <a:pt x="100411" y="77"/>
                      <a:pt x="100019" y="0"/>
                      <a:pt x="99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60"/>
              <p:cNvSpPr/>
              <p:nvPr/>
            </p:nvSpPr>
            <p:spPr>
              <a:xfrm>
                <a:off x="2431675" y="1731150"/>
                <a:ext cx="2514075" cy="2700275"/>
              </a:xfrm>
              <a:custGeom>
                <a:rect b="b" l="l" r="r" t="t"/>
                <a:pathLst>
                  <a:path extrusionOk="0" h="108011" w="100563">
                    <a:moveTo>
                      <a:pt x="86498" y="0"/>
                    </a:moveTo>
                    <a:lnTo>
                      <a:pt x="86498" y="0"/>
                    </a:lnTo>
                    <a:cubicBezTo>
                      <a:pt x="86499" y="2"/>
                      <a:pt x="94546" y="13313"/>
                      <a:pt x="94320" y="17149"/>
                    </a:cubicBezTo>
                    <a:cubicBezTo>
                      <a:pt x="94217" y="18487"/>
                      <a:pt x="92899" y="18927"/>
                      <a:pt x="91210" y="18927"/>
                    </a:cubicBezTo>
                    <a:cubicBezTo>
                      <a:pt x="87962" y="18927"/>
                      <a:pt x="83339" y="17300"/>
                      <a:pt x="83339" y="17300"/>
                    </a:cubicBezTo>
                    <a:lnTo>
                      <a:pt x="83339" y="17300"/>
                    </a:lnTo>
                    <a:cubicBezTo>
                      <a:pt x="83339" y="17300"/>
                      <a:pt x="89431" y="23392"/>
                      <a:pt x="88453" y="25724"/>
                    </a:cubicBezTo>
                    <a:cubicBezTo>
                      <a:pt x="88048" y="26771"/>
                      <a:pt x="86458" y="27060"/>
                      <a:pt x="84830" y="27060"/>
                    </a:cubicBezTo>
                    <a:cubicBezTo>
                      <a:pt x="82835" y="27060"/>
                      <a:pt x="80782" y="26626"/>
                      <a:pt x="80781" y="26626"/>
                    </a:cubicBezTo>
                    <a:lnTo>
                      <a:pt x="80781" y="26626"/>
                    </a:lnTo>
                    <a:cubicBezTo>
                      <a:pt x="81985" y="28431"/>
                      <a:pt x="82210" y="30613"/>
                      <a:pt x="81458" y="32643"/>
                    </a:cubicBezTo>
                    <a:cubicBezTo>
                      <a:pt x="80104" y="35878"/>
                      <a:pt x="72884" y="35878"/>
                      <a:pt x="72884" y="35878"/>
                    </a:cubicBezTo>
                    <a:cubicBezTo>
                      <a:pt x="72884" y="35878"/>
                      <a:pt x="74764" y="39037"/>
                      <a:pt x="72733" y="40466"/>
                    </a:cubicBezTo>
                    <a:cubicBezTo>
                      <a:pt x="72310" y="40779"/>
                      <a:pt x="71779" y="40903"/>
                      <a:pt x="71204" y="40903"/>
                    </a:cubicBezTo>
                    <a:cubicBezTo>
                      <a:pt x="69018" y="40903"/>
                      <a:pt x="66190" y="39112"/>
                      <a:pt x="66190" y="39112"/>
                    </a:cubicBezTo>
                    <a:lnTo>
                      <a:pt x="66190" y="39112"/>
                    </a:lnTo>
                    <a:lnTo>
                      <a:pt x="67092" y="44151"/>
                    </a:lnTo>
                    <a:cubicBezTo>
                      <a:pt x="67092" y="44151"/>
                      <a:pt x="59796" y="52124"/>
                      <a:pt x="54531" y="52952"/>
                    </a:cubicBezTo>
                    <a:cubicBezTo>
                      <a:pt x="53640" y="53073"/>
                      <a:pt x="52743" y="53135"/>
                      <a:pt x="51847" y="53135"/>
                    </a:cubicBezTo>
                    <a:cubicBezTo>
                      <a:pt x="49420" y="53135"/>
                      <a:pt x="47006" y="52682"/>
                      <a:pt x="44753" y="51748"/>
                    </a:cubicBezTo>
                    <a:lnTo>
                      <a:pt x="44603" y="53403"/>
                    </a:lnTo>
                    <a:cubicBezTo>
                      <a:pt x="47705" y="55547"/>
                      <a:pt x="51235" y="56074"/>
                      <a:pt x="53954" y="56074"/>
                    </a:cubicBezTo>
                    <a:cubicBezTo>
                      <a:pt x="56575" y="56074"/>
                      <a:pt x="58442" y="55584"/>
                      <a:pt x="58442" y="55584"/>
                    </a:cubicBezTo>
                    <a:lnTo>
                      <a:pt x="58442" y="55584"/>
                    </a:lnTo>
                    <a:cubicBezTo>
                      <a:pt x="58442" y="55584"/>
                      <a:pt x="57991" y="61075"/>
                      <a:pt x="53553" y="69198"/>
                    </a:cubicBezTo>
                    <a:cubicBezTo>
                      <a:pt x="49467" y="76749"/>
                      <a:pt x="40276" y="84108"/>
                      <a:pt x="34442" y="84108"/>
                    </a:cubicBezTo>
                    <a:cubicBezTo>
                      <a:pt x="33942" y="84108"/>
                      <a:pt x="33466" y="84053"/>
                      <a:pt x="33020" y="83940"/>
                    </a:cubicBezTo>
                    <a:cubicBezTo>
                      <a:pt x="27304" y="82587"/>
                      <a:pt x="28507" y="74388"/>
                      <a:pt x="28507" y="74388"/>
                    </a:cubicBezTo>
                    <a:lnTo>
                      <a:pt x="28507" y="74388"/>
                    </a:lnTo>
                    <a:cubicBezTo>
                      <a:pt x="27352" y="75504"/>
                      <a:pt x="26411" y="75917"/>
                      <a:pt x="25651" y="75917"/>
                    </a:cubicBezTo>
                    <a:cubicBezTo>
                      <a:pt x="23490" y="75917"/>
                      <a:pt x="22791" y="72583"/>
                      <a:pt x="22791" y="72583"/>
                    </a:cubicBezTo>
                    <a:lnTo>
                      <a:pt x="22791" y="72583"/>
                    </a:lnTo>
                    <a:cubicBezTo>
                      <a:pt x="22442" y="78266"/>
                      <a:pt x="24538" y="79224"/>
                      <a:pt x="25991" y="79224"/>
                    </a:cubicBezTo>
                    <a:cubicBezTo>
                      <a:pt x="26730" y="79224"/>
                      <a:pt x="27303" y="78976"/>
                      <a:pt x="27303" y="78976"/>
                    </a:cubicBezTo>
                    <a:lnTo>
                      <a:pt x="27303" y="78976"/>
                    </a:lnTo>
                    <a:cubicBezTo>
                      <a:pt x="27304" y="78976"/>
                      <a:pt x="31690" y="92684"/>
                      <a:pt x="27139" y="92684"/>
                    </a:cubicBezTo>
                    <a:cubicBezTo>
                      <a:pt x="26633" y="92684"/>
                      <a:pt x="26017" y="92515"/>
                      <a:pt x="25273" y="92139"/>
                    </a:cubicBezTo>
                    <a:cubicBezTo>
                      <a:pt x="17826" y="88378"/>
                      <a:pt x="14141" y="71831"/>
                      <a:pt x="14141" y="71831"/>
                    </a:cubicBezTo>
                    <a:cubicBezTo>
                      <a:pt x="14141" y="71831"/>
                      <a:pt x="12228" y="76362"/>
                      <a:pt x="10131" y="76362"/>
                    </a:cubicBezTo>
                    <a:cubicBezTo>
                      <a:pt x="9665" y="76362"/>
                      <a:pt x="9190" y="76138"/>
                      <a:pt x="8725" y="75591"/>
                    </a:cubicBezTo>
                    <a:cubicBezTo>
                      <a:pt x="6168" y="72583"/>
                      <a:pt x="8199" y="54306"/>
                      <a:pt x="8199" y="54305"/>
                    </a:cubicBezTo>
                    <a:lnTo>
                      <a:pt x="8199" y="54305"/>
                    </a:lnTo>
                    <a:cubicBezTo>
                      <a:pt x="8199" y="54306"/>
                      <a:pt x="6120" y="56751"/>
                      <a:pt x="4483" y="56751"/>
                    </a:cubicBezTo>
                    <a:cubicBezTo>
                      <a:pt x="3896" y="56751"/>
                      <a:pt x="3366" y="56437"/>
                      <a:pt x="3009" y="55584"/>
                    </a:cubicBezTo>
                    <a:cubicBezTo>
                      <a:pt x="2859" y="54982"/>
                      <a:pt x="2934" y="54381"/>
                      <a:pt x="3159" y="53854"/>
                    </a:cubicBezTo>
                    <a:lnTo>
                      <a:pt x="3159" y="53854"/>
                    </a:lnTo>
                    <a:cubicBezTo>
                      <a:pt x="1505" y="56261"/>
                      <a:pt x="0" y="59270"/>
                      <a:pt x="903" y="61225"/>
                    </a:cubicBezTo>
                    <a:cubicBezTo>
                      <a:pt x="1348" y="62306"/>
                      <a:pt x="1924" y="62694"/>
                      <a:pt x="2523" y="62694"/>
                    </a:cubicBezTo>
                    <a:cubicBezTo>
                      <a:pt x="4048" y="62694"/>
                      <a:pt x="5717" y="60173"/>
                      <a:pt x="5717" y="60172"/>
                    </a:cubicBezTo>
                    <a:lnTo>
                      <a:pt x="5717" y="60172"/>
                    </a:lnTo>
                    <a:cubicBezTo>
                      <a:pt x="5717" y="60173"/>
                      <a:pt x="3611" y="71003"/>
                      <a:pt x="5717" y="77998"/>
                    </a:cubicBezTo>
                    <a:cubicBezTo>
                      <a:pt x="6920" y="82060"/>
                      <a:pt x="10230" y="85219"/>
                      <a:pt x="14442" y="86122"/>
                    </a:cubicBezTo>
                    <a:cubicBezTo>
                      <a:pt x="20984" y="101311"/>
                      <a:pt x="29377" y="103162"/>
                      <a:pt x="33078" y="103162"/>
                    </a:cubicBezTo>
                    <a:cubicBezTo>
                      <a:pt x="34270" y="103162"/>
                      <a:pt x="34975" y="102970"/>
                      <a:pt x="34975" y="102970"/>
                    </a:cubicBezTo>
                    <a:cubicBezTo>
                      <a:pt x="36388" y="106452"/>
                      <a:pt x="38707" y="108011"/>
                      <a:pt x="41674" y="108011"/>
                    </a:cubicBezTo>
                    <a:cubicBezTo>
                      <a:pt x="47874" y="108011"/>
                      <a:pt x="56904" y="101210"/>
                      <a:pt x="66415" y="90935"/>
                    </a:cubicBezTo>
                    <a:cubicBezTo>
                      <a:pt x="80480" y="75818"/>
                      <a:pt x="79954" y="68747"/>
                      <a:pt x="79954" y="68747"/>
                    </a:cubicBezTo>
                    <a:lnTo>
                      <a:pt x="79954" y="68747"/>
                    </a:lnTo>
                    <a:cubicBezTo>
                      <a:pt x="79954" y="68747"/>
                      <a:pt x="81068" y="70367"/>
                      <a:pt x="83545" y="70367"/>
                    </a:cubicBezTo>
                    <a:cubicBezTo>
                      <a:pt x="84087" y="70367"/>
                      <a:pt x="84694" y="70290"/>
                      <a:pt x="85369" y="70101"/>
                    </a:cubicBezTo>
                    <a:cubicBezTo>
                      <a:pt x="89130" y="69048"/>
                      <a:pt x="85369" y="57389"/>
                      <a:pt x="85369" y="57389"/>
                    </a:cubicBezTo>
                    <a:lnTo>
                      <a:pt x="85369" y="57389"/>
                    </a:lnTo>
                    <a:cubicBezTo>
                      <a:pt x="85370" y="57389"/>
                      <a:pt x="86359" y="57469"/>
                      <a:pt x="87723" y="57469"/>
                    </a:cubicBezTo>
                    <a:cubicBezTo>
                      <a:pt x="89867" y="57469"/>
                      <a:pt x="92937" y="57272"/>
                      <a:pt x="94546" y="56261"/>
                    </a:cubicBezTo>
                    <a:cubicBezTo>
                      <a:pt x="97253" y="54682"/>
                      <a:pt x="85896" y="43851"/>
                      <a:pt x="85896" y="43851"/>
                    </a:cubicBezTo>
                    <a:lnTo>
                      <a:pt x="91913" y="38962"/>
                    </a:lnTo>
                    <a:cubicBezTo>
                      <a:pt x="100563" y="29710"/>
                      <a:pt x="93493" y="25423"/>
                      <a:pt x="93493" y="25423"/>
                    </a:cubicBezTo>
                    <a:cubicBezTo>
                      <a:pt x="93493" y="25423"/>
                      <a:pt x="97855" y="24896"/>
                      <a:pt x="98908" y="21662"/>
                    </a:cubicBezTo>
                    <a:cubicBezTo>
                      <a:pt x="100036" y="18428"/>
                      <a:pt x="86499" y="2"/>
                      <a:pt x="86498" y="0"/>
                    </a:cubicBezTo>
                    <a:close/>
                  </a:path>
                </a:pathLst>
              </a:custGeom>
              <a:solidFill>
                <a:schemeClr val="accent3">
                  <a:alpha val="5892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60"/>
              <p:cNvSpPr/>
              <p:nvPr/>
            </p:nvSpPr>
            <p:spPr>
              <a:xfrm>
                <a:off x="2080050" y="2302775"/>
                <a:ext cx="848075" cy="689800"/>
              </a:xfrm>
              <a:custGeom>
                <a:rect b="b" l="l" r="r" t="t"/>
                <a:pathLst>
                  <a:path extrusionOk="0" h="27592" w="33923">
                    <a:moveTo>
                      <a:pt x="1805" y="0"/>
                    </a:moveTo>
                    <a:cubicBezTo>
                      <a:pt x="1204" y="1730"/>
                      <a:pt x="677" y="3460"/>
                      <a:pt x="301" y="5266"/>
                    </a:cubicBezTo>
                    <a:cubicBezTo>
                      <a:pt x="101" y="6734"/>
                      <a:pt x="937" y="7166"/>
                      <a:pt x="2060" y="7166"/>
                    </a:cubicBezTo>
                    <a:cubicBezTo>
                      <a:pt x="3469" y="7166"/>
                      <a:pt x="5331" y="6486"/>
                      <a:pt x="6168" y="6319"/>
                    </a:cubicBezTo>
                    <a:lnTo>
                      <a:pt x="6168" y="6319"/>
                    </a:lnTo>
                    <a:cubicBezTo>
                      <a:pt x="1204" y="10455"/>
                      <a:pt x="0" y="12712"/>
                      <a:pt x="4062" y="18278"/>
                    </a:cubicBezTo>
                    <a:cubicBezTo>
                      <a:pt x="9402" y="25574"/>
                      <a:pt x="22339" y="27304"/>
                      <a:pt x="24144" y="27529"/>
                    </a:cubicBezTo>
                    <a:cubicBezTo>
                      <a:pt x="24544" y="27572"/>
                      <a:pt x="24942" y="27591"/>
                      <a:pt x="25337" y="27591"/>
                    </a:cubicBezTo>
                    <a:cubicBezTo>
                      <a:pt x="29852" y="27591"/>
                      <a:pt x="33922" y="25047"/>
                      <a:pt x="33922" y="25047"/>
                    </a:cubicBezTo>
                    <a:cubicBezTo>
                      <a:pt x="33922" y="25047"/>
                      <a:pt x="17676" y="23468"/>
                      <a:pt x="10756" y="16397"/>
                    </a:cubicBezTo>
                    <a:cubicBezTo>
                      <a:pt x="5416" y="10907"/>
                      <a:pt x="13689" y="9102"/>
                      <a:pt x="13689" y="9102"/>
                    </a:cubicBezTo>
                    <a:lnTo>
                      <a:pt x="13689" y="9102"/>
                    </a:lnTo>
                    <a:cubicBezTo>
                      <a:pt x="13689" y="9102"/>
                      <a:pt x="10021" y="9381"/>
                      <a:pt x="7322" y="9381"/>
                    </a:cubicBezTo>
                    <a:cubicBezTo>
                      <a:pt x="5822" y="9381"/>
                      <a:pt x="4621" y="9295"/>
                      <a:pt x="4513" y="9026"/>
                    </a:cubicBezTo>
                    <a:cubicBezTo>
                      <a:pt x="4287" y="8274"/>
                      <a:pt x="8048" y="6168"/>
                      <a:pt x="10305" y="5416"/>
                    </a:cubicBezTo>
                    <a:cubicBezTo>
                      <a:pt x="12636" y="4664"/>
                      <a:pt x="14968" y="1505"/>
                      <a:pt x="14968" y="1505"/>
                    </a:cubicBezTo>
                    <a:lnTo>
                      <a:pt x="14968" y="1505"/>
                    </a:lnTo>
                    <a:cubicBezTo>
                      <a:pt x="12682" y="1886"/>
                      <a:pt x="10396" y="2086"/>
                      <a:pt x="8109" y="2086"/>
                    </a:cubicBezTo>
                    <a:cubicBezTo>
                      <a:pt x="6785" y="2086"/>
                      <a:pt x="5461" y="2019"/>
                      <a:pt x="4137" y="1881"/>
                    </a:cubicBezTo>
                    <a:cubicBezTo>
                      <a:pt x="3084" y="1806"/>
                      <a:pt x="2181" y="1053"/>
                      <a:pt x="1805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60"/>
              <p:cNvSpPr/>
              <p:nvPr/>
            </p:nvSpPr>
            <p:spPr>
              <a:xfrm>
                <a:off x="2521925" y="3088775"/>
                <a:ext cx="246350" cy="782625"/>
              </a:xfrm>
              <a:custGeom>
                <a:rect b="b" l="l" r="r" t="t"/>
                <a:pathLst>
                  <a:path extrusionOk="0" h="31305" w="9854">
                    <a:moveTo>
                      <a:pt x="4589" y="0"/>
                    </a:moveTo>
                    <a:lnTo>
                      <a:pt x="4589" y="0"/>
                    </a:lnTo>
                    <a:cubicBezTo>
                      <a:pt x="3912" y="677"/>
                      <a:pt x="3385" y="1505"/>
                      <a:pt x="3009" y="2407"/>
                    </a:cubicBezTo>
                    <a:cubicBezTo>
                      <a:pt x="2182" y="4288"/>
                      <a:pt x="1505" y="6319"/>
                      <a:pt x="1054" y="8349"/>
                    </a:cubicBezTo>
                    <a:cubicBezTo>
                      <a:pt x="527" y="10380"/>
                      <a:pt x="226" y="12486"/>
                      <a:pt x="76" y="14592"/>
                    </a:cubicBezTo>
                    <a:cubicBezTo>
                      <a:pt x="1" y="15495"/>
                      <a:pt x="1" y="16473"/>
                      <a:pt x="1" y="17450"/>
                    </a:cubicBezTo>
                    <a:cubicBezTo>
                      <a:pt x="76" y="18428"/>
                      <a:pt x="151" y="19406"/>
                      <a:pt x="302" y="20309"/>
                    </a:cubicBezTo>
                    <a:cubicBezTo>
                      <a:pt x="602" y="22490"/>
                      <a:pt x="1355" y="24521"/>
                      <a:pt x="2332" y="26401"/>
                    </a:cubicBezTo>
                    <a:cubicBezTo>
                      <a:pt x="3385" y="28357"/>
                      <a:pt x="5040" y="29861"/>
                      <a:pt x="7071" y="30688"/>
                    </a:cubicBezTo>
                    <a:cubicBezTo>
                      <a:pt x="7793" y="31082"/>
                      <a:pt x="8630" y="31304"/>
                      <a:pt x="9482" y="31304"/>
                    </a:cubicBezTo>
                    <a:cubicBezTo>
                      <a:pt x="9606" y="31304"/>
                      <a:pt x="9730" y="31300"/>
                      <a:pt x="9854" y="31290"/>
                    </a:cubicBezTo>
                    <a:cubicBezTo>
                      <a:pt x="9854" y="31140"/>
                      <a:pt x="8726" y="30989"/>
                      <a:pt x="7297" y="30162"/>
                    </a:cubicBezTo>
                    <a:cubicBezTo>
                      <a:pt x="5567" y="29259"/>
                      <a:pt x="4138" y="27755"/>
                      <a:pt x="3310" y="25875"/>
                    </a:cubicBezTo>
                    <a:cubicBezTo>
                      <a:pt x="2483" y="24069"/>
                      <a:pt x="1956" y="22114"/>
                      <a:pt x="1731" y="20158"/>
                    </a:cubicBezTo>
                    <a:cubicBezTo>
                      <a:pt x="1580" y="18503"/>
                      <a:pt x="1580" y="17375"/>
                      <a:pt x="1580" y="17375"/>
                    </a:cubicBezTo>
                    <a:cubicBezTo>
                      <a:pt x="1580" y="17375"/>
                      <a:pt x="1580" y="16322"/>
                      <a:pt x="1580" y="14592"/>
                    </a:cubicBezTo>
                    <a:cubicBezTo>
                      <a:pt x="1580" y="12561"/>
                      <a:pt x="1806" y="10606"/>
                      <a:pt x="2107" y="8575"/>
                    </a:cubicBezTo>
                    <a:cubicBezTo>
                      <a:pt x="2483" y="6544"/>
                      <a:pt x="2934" y="4589"/>
                      <a:pt x="3611" y="2633"/>
                    </a:cubicBezTo>
                    <a:cubicBezTo>
                      <a:pt x="3987" y="1730"/>
                      <a:pt x="4288" y="903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60"/>
              <p:cNvSpPr/>
              <p:nvPr/>
            </p:nvSpPr>
            <p:spPr>
              <a:xfrm>
                <a:off x="2992075" y="3355750"/>
                <a:ext cx="385450" cy="477675"/>
              </a:xfrm>
              <a:custGeom>
                <a:rect b="b" l="l" r="r" t="t"/>
                <a:pathLst>
                  <a:path extrusionOk="0" h="19107" w="15418">
                    <a:moveTo>
                      <a:pt x="2100" y="1"/>
                    </a:moveTo>
                    <a:cubicBezTo>
                      <a:pt x="1916" y="1"/>
                      <a:pt x="1" y="3730"/>
                      <a:pt x="224" y="7975"/>
                    </a:cubicBezTo>
                    <a:cubicBezTo>
                      <a:pt x="224" y="8501"/>
                      <a:pt x="375" y="9028"/>
                      <a:pt x="525" y="9554"/>
                    </a:cubicBezTo>
                    <a:cubicBezTo>
                      <a:pt x="675" y="10156"/>
                      <a:pt x="976" y="10683"/>
                      <a:pt x="1428" y="11059"/>
                    </a:cubicBezTo>
                    <a:cubicBezTo>
                      <a:pt x="1954" y="11510"/>
                      <a:pt x="2556" y="11660"/>
                      <a:pt x="3158" y="11660"/>
                    </a:cubicBezTo>
                    <a:cubicBezTo>
                      <a:pt x="3684" y="11660"/>
                      <a:pt x="4135" y="11510"/>
                      <a:pt x="4587" y="11284"/>
                    </a:cubicBezTo>
                    <a:cubicBezTo>
                      <a:pt x="4963" y="11134"/>
                      <a:pt x="5264" y="10984"/>
                      <a:pt x="5640" y="10833"/>
                    </a:cubicBezTo>
                    <a:lnTo>
                      <a:pt x="5715" y="10758"/>
                    </a:lnTo>
                    <a:lnTo>
                      <a:pt x="5715" y="10833"/>
                    </a:lnTo>
                    <a:cubicBezTo>
                      <a:pt x="5715" y="11209"/>
                      <a:pt x="5715" y="11585"/>
                      <a:pt x="5790" y="11961"/>
                    </a:cubicBezTo>
                    <a:cubicBezTo>
                      <a:pt x="5865" y="12864"/>
                      <a:pt x="6091" y="13691"/>
                      <a:pt x="6392" y="14594"/>
                    </a:cubicBezTo>
                    <a:cubicBezTo>
                      <a:pt x="6768" y="15572"/>
                      <a:pt x="7294" y="16474"/>
                      <a:pt x="7971" y="17302"/>
                    </a:cubicBezTo>
                    <a:cubicBezTo>
                      <a:pt x="8648" y="18054"/>
                      <a:pt x="9551" y="18655"/>
                      <a:pt x="10604" y="18956"/>
                    </a:cubicBezTo>
                    <a:cubicBezTo>
                      <a:pt x="11055" y="19032"/>
                      <a:pt x="11582" y="19107"/>
                      <a:pt x="12033" y="19107"/>
                    </a:cubicBezTo>
                    <a:cubicBezTo>
                      <a:pt x="12409" y="19032"/>
                      <a:pt x="12860" y="18956"/>
                      <a:pt x="13236" y="18881"/>
                    </a:cubicBezTo>
                    <a:lnTo>
                      <a:pt x="14214" y="18505"/>
                    </a:lnTo>
                    <a:cubicBezTo>
                      <a:pt x="14440" y="18430"/>
                      <a:pt x="14665" y="18279"/>
                      <a:pt x="14891" y="18129"/>
                    </a:cubicBezTo>
                    <a:cubicBezTo>
                      <a:pt x="15267" y="17979"/>
                      <a:pt x="15418" y="17828"/>
                      <a:pt x="15418" y="17753"/>
                    </a:cubicBezTo>
                    <a:cubicBezTo>
                      <a:pt x="15418" y="17731"/>
                      <a:pt x="15398" y="17722"/>
                      <a:pt x="15361" y="17722"/>
                    </a:cubicBezTo>
                    <a:cubicBezTo>
                      <a:pt x="15272" y="17722"/>
                      <a:pt x="15082" y="17775"/>
                      <a:pt x="14816" y="17828"/>
                    </a:cubicBezTo>
                    <a:cubicBezTo>
                      <a:pt x="14665" y="17828"/>
                      <a:pt x="14440" y="17979"/>
                      <a:pt x="14139" y="18054"/>
                    </a:cubicBezTo>
                    <a:lnTo>
                      <a:pt x="13161" y="18204"/>
                    </a:lnTo>
                    <a:cubicBezTo>
                      <a:pt x="13011" y="18242"/>
                      <a:pt x="12841" y="18261"/>
                      <a:pt x="12663" y="18261"/>
                    </a:cubicBezTo>
                    <a:cubicBezTo>
                      <a:pt x="12484" y="18261"/>
                      <a:pt x="12296" y="18242"/>
                      <a:pt x="12108" y="18204"/>
                    </a:cubicBezTo>
                    <a:cubicBezTo>
                      <a:pt x="11657" y="18204"/>
                      <a:pt x="11281" y="18129"/>
                      <a:pt x="10905" y="17979"/>
                    </a:cubicBezTo>
                    <a:cubicBezTo>
                      <a:pt x="10077" y="17753"/>
                      <a:pt x="9400" y="17226"/>
                      <a:pt x="8874" y="16474"/>
                    </a:cubicBezTo>
                    <a:cubicBezTo>
                      <a:pt x="8347" y="15797"/>
                      <a:pt x="7896" y="14970"/>
                      <a:pt x="7670" y="14067"/>
                    </a:cubicBezTo>
                    <a:cubicBezTo>
                      <a:pt x="7445" y="13315"/>
                      <a:pt x="7294" y="12488"/>
                      <a:pt x="7294" y="11736"/>
                    </a:cubicBezTo>
                    <a:cubicBezTo>
                      <a:pt x="7219" y="11360"/>
                      <a:pt x="7219" y="11059"/>
                      <a:pt x="7294" y="10758"/>
                    </a:cubicBezTo>
                    <a:cubicBezTo>
                      <a:pt x="7294" y="10457"/>
                      <a:pt x="7219" y="10231"/>
                      <a:pt x="7294" y="10006"/>
                    </a:cubicBezTo>
                    <a:cubicBezTo>
                      <a:pt x="7294" y="9705"/>
                      <a:pt x="7294" y="9404"/>
                      <a:pt x="7294" y="9178"/>
                    </a:cubicBezTo>
                    <a:lnTo>
                      <a:pt x="7445" y="7448"/>
                    </a:lnTo>
                    <a:lnTo>
                      <a:pt x="7069" y="7749"/>
                    </a:lnTo>
                    <a:lnTo>
                      <a:pt x="5940" y="8727"/>
                    </a:lnTo>
                    <a:lnTo>
                      <a:pt x="5414" y="9103"/>
                    </a:lnTo>
                    <a:lnTo>
                      <a:pt x="5038" y="9404"/>
                    </a:lnTo>
                    <a:lnTo>
                      <a:pt x="4887" y="9479"/>
                    </a:lnTo>
                    <a:lnTo>
                      <a:pt x="4812" y="9554"/>
                    </a:lnTo>
                    <a:cubicBezTo>
                      <a:pt x="4587" y="9705"/>
                      <a:pt x="4286" y="9855"/>
                      <a:pt x="3985" y="10006"/>
                    </a:cubicBezTo>
                    <a:cubicBezTo>
                      <a:pt x="3707" y="10204"/>
                      <a:pt x="3387" y="10298"/>
                      <a:pt x="3070" y="10298"/>
                    </a:cubicBezTo>
                    <a:cubicBezTo>
                      <a:pt x="2786" y="10298"/>
                      <a:pt x="2504" y="10223"/>
                      <a:pt x="2255" y="10081"/>
                    </a:cubicBezTo>
                    <a:cubicBezTo>
                      <a:pt x="1653" y="9479"/>
                      <a:pt x="1352" y="8727"/>
                      <a:pt x="1277" y="7900"/>
                    </a:cubicBezTo>
                    <a:cubicBezTo>
                      <a:pt x="1127" y="6095"/>
                      <a:pt x="1202" y="4214"/>
                      <a:pt x="1578" y="2484"/>
                    </a:cubicBezTo>
                    <a:cubicBezTo>
                      <a:pt x="1804" y="1657"/>
                      <a:pt x="1954" y="829"/>
                      <a:pt x="2105" y="2"/>
                    </a:cubicBezTo>
                    <a:cubicBezTo>
                      <a:pt x="2103" y="1"/>
                      <a:pt x="2101" y="1"/>
                      <a:pt x="21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60"/>
              <p:cNvSpPr/>
              <p:nvPr/>
            </p:nvSpPr>
            <p:spPr>
              <a:xfrm>
                <a:off x="2078175" y="2133400"/>
                <a:ext cx="315925" cy="364950"/>
              </a:xfrm>
              <a:custGeom>
                <a:rect b="b" l="l" r="r" t="t"/>
                <a:pathLst>
                  <a:path extrusionOk="0" h="14598" w="12637">
                    <a:moveTo>
                      <a:pt x="4200" y="1"/>
                    </a:moveTo>
                    <a:cubicBezTo>
                      <a:pt x="4102" y="1"/>
                      <a:pt x="3733" y="735"/>
                      <a:pt x="3159" y="1811"/>
                    </a:cubicBezTo>
                    <a:cubicBezTo>
                      <a:pt x="2407" y="3090"/>
                      <a:pt x="1805" y="4519"/>
                      <a:pt x="1279" y="5948"/>
                    </a:cubicBezTo>
                    <a:cubicBezTo>
                      <a:pt x="978" y="6700"/>
                      <a:pt x="752" y="7528"/>
                      <a:pt x="527" y="8280"/>
                    </a:cubicBezTo>
                    <a:cubicBezTo>
                      <a:pt x="301" y="9032"/>
                      <a:pt x="226" y="9709"/>
                      <a:pt x="150" y="10461"/>
                    </a:cubicBezTo>
                    <a:cubicBezTo>
                      <a:pt x="75" y="11138"/>
                      <a:pt x="0" y="11589"/>
                      <a:pt x="0" y="12041"/>
                    </a:cubicBezTo>
                    <a:lnTo>
                      <a:pt x="0" y="12492"/>
                    </a:lnTo>
                    <a:lnTo>
                      <a:pt x="0" y="12642"/>
                    </a:lnTo>
                    <a:cubicBezTo>
                      <a:pt x="0" y="12717"/>
                      <a:pt x="0" y="12717"/>
                      <a:pt x="0" y="12793"/>
                    </a:cubicBezTo>
                    <a:cubicBezTo>
                      <a:pt x="0" y="13018"/>
                      <a:pt x="75" y="13169"/>
                      <a:pt x="150" y="13319"/>
                    </a:cubicBezTo>
                    <a:cubicBezTo>
                      <a:pt x="226" y="13695"/>
                      <a:pt x="451" y="13996"/>
                      <a:pt x="752" y="14297"/>
                    </a:cubicBezTo>
                    <a:cubicBezTo>
                      <a:pt x="1128" y="14523"/>
                      <a:pt x="1504" y="14598"/>
                      <a:pt x="1956" y="14598"/>
                    </a:cubicBezTo>
                    <a:cubicBezTo>
                      <a:pt x="2708" y="14523"/>
                      <a:pt x="3460" y="14447"/>
                      <a:pt x="4137" y="14297"/>
                    </a:cubicBezTo>
                    <a:cubicBezTo>
                      <a:pt x="4889" y="14147"/>
                      <a:pt x="5792" y="14071"/>
                      <a:pt x="6619" y="13771"/>
                    </a:cubicBezTo>
                    <a:cubicBezTo>
                      <a:pt x="7446" y="13545"/>
                      <a:pt x="8274" y="13244"/>
                      <a:pt x="8951" y="12943"/>
                    </a:cubicBezTo>
                    <a:cubicBezTo>
                      <a:pt x="9628" y="12642"/>
                      <a:pt x="10304" y="12341"/>
                      <a:pt x="10906" y="12041"/>
                    </a:cubicBezTo>
                    <a:cubicBezTo>
                      <a:pt x="11959" y="11364"/>
                      <a:pt x="12636" y="10837"/>
                      <a:pt x="12561" y="10762"/>
                    </a:cubicBezTo>
                    <a:cubicBezTo>
                      <a:pt x="12556" y="10748"/>
                      <a:pt x="12540" y="10741"/>
                      <a:pt x="12513" y="10741"/>
                    </a:cubicBezTo>
                    <a:cubicBezTo>
                      <a:pt x="12114" y="10741"/>
                      <a:pt x="9348" y="12229"/>
                      <a:pt x="6318" y="12793"/>
                    </a:cubicBezTo>
                    <a:cubicBezTo>
                      <a:pt x="5491" y="12868"/>
                      <a:pt x="4739" y="13018"/>
                      <a:pt x="3986" y="13094"/>
                    </a:cubicBezTo>
                    <a:cubicBezTo>
                      <a:pt x="3309" y="13169"/>
                      <a:pt x="2633" y="13244"/>
                      <a:pt x="1956" y="13244"/>
                    </a:cubicBezTo>
                    <a:cubicBezTo>
                      <a:pt x="1730" y="13244"/>
                      <a:pt x="1580" y="13169"/>
                      <a:pt x="1580" y="13169"/>
                    </a:cubicBezTo>
                    <a:cubicBezTo>
                      <a:pt x="1580" y="13094"/>
                      <a:pt x="1504" y="13018"/>
                      <a:pt x="1504" y="13018"/>
                    </a:cubicBezTo>
                    <a:cubicBezTo>
                      <a:pt x="1504" y="12868"/>
                      <a:pt x="1504" y="12793"/>
                      <a:pt x="1504" y="12717"/>
                    </a:cubicBezTo>
                    <a:cubicBezTo>
                      <a:pt x="1504" y="12642"/>
                      <a:pt x="1504" y="12642"/>
                      <a:pt x="1504" y="12567"/>
                    </a:cubicBezTo>
                    <a:lnTo>
                      <a:pt x="1504" y="12417"/>
                    </a:lnTo>
                    <a:lnTo>
                      <a:pt x="1504" y="12041"/>
                    </a:lnTo>
                    <a:lnTo>
                      <a:pt x="1504" y="10611"/>
                    </a:lnTo>
                    <a:cubicBezTo>
                      <a:pt x="1580" y="9935"/>
                      <a:pt x="1655" y="9258"/>
                      <a:pt x="1730" y="8581"/>
                    </a:cubicBezTo>
                    <a:cubicBezTo>
                      <a:pt x="1880" y="7828"/>
                      <a:pt x="2031" y="7076"/>
                      <a:pt x="2332" y="6249"/>
                    </a:cubicBezTo>
                    <a:cubicBezTo>
                      <a:pt x="3159" y="3165"/>
                      <a:pt x="4362" y="81"/>
                      <a:pt x="4212" y="6"/>
                    </a:cubicBezTo>
                    <a:cubicBezTo>
                      <a:pt x="4209" y="3"/>
                      <a:pt x="4204" y="1"/>
                      <a:pt x="42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60"/>
              <p:cNvSpPr/>
              <p:nvPr/>
            </p:nvSpPr>
            <p:spPr>
              <a:xfrm>
                <a:off x="4084525" y="2438150"/>
                <a:ext cx="409950" cy="314300"/>
              </a:xfrm>
              <a:custGeom>
                <a:rect b="b" l="l" r="r" t="t"/>
                <a:pathLst>
                  <a:path extrusionOk="0" h="12572" w="16398">
                    <a:moveTo>
                      <a:pt x="15194" y="1"/>
                    </a:moveTo>
                    <a:cubicBezTo>
                      <a:pt x="15194" y="1"/>
                      <a:pt x="15194" y="227"/>
                      <a:pt x="15194" y="603"/>
                    </a:cubicBezTo>
                    <a:cubicBezTo>
                      <a:pt x="15269" y="753"/>
                      <a:pt x="15344" y="979"/>
                      <a:pt x="15419" y="1204"/>
                    </a:cubicBezTo>
                    <a:cubicBezTo>
                      <a:pt x="15495" y="1430"/>
                      <a:pt x="15495" y="1656"/>
                      <a:pt x="15570" y="1957"/>
                    </a:cubicBezTo>
                    <a:cubicBezTo>
                      <a:pt x="15871" y="3310"/>
                      <a:pt x="15269" y="4664"/>
                      <a:pt x="14066" y="5416"/>
                    </a:cubicBezTo>
                    <a:cubicBezTo>
                      <a:pt x="12862" y="6093"/>
                      <a:pt x="11584" y="6620"/>
                      <a:pt x="10154" y="6846"/>
                    </a:cubicBezTo>
                    <a:cubicBezTo>
                      <a:pt x="9628" y="6921"/>
                      <a:pt x="9101" y="7071"/>
                      <a:pt x="8801" y="7071"/>
                    </a:cubicBezTo>
                    <a:lnTo>
                      <a:pt x="8048" y="7146"/>
                    </a:lnTo>
                    <a:lnTo>
                      <a:pt x="6018" y="7372"/>
                    </a:lnTo>
                    <a:cubicBezTo>
                      <a:pt x="6168" y="7598"/>
                      <a:pt x="6394" y="7899"/>
                      <a:pt x="6695" y="8199"/>
                    </a:cubicBezTo>
                    <a:cubicBezTo>
                      <a:pt x="6770" y="8350"/>
                      <a:pt x="6995" y="8651"/>
                      <a:pt x="7071" y="8726"/>
                    </a:cubicBezTo>
                    <a:cubicBezTo>
                      <a:pt x="7146" y="8801"/>
                      <a:pt x="7221" y="8876"/>
                      <a:pt x="7221" y="9027"/>
                    </a:cubicBezTo>
                    <a:lnTo>
                      <a:pt x="7371" y="9177"/>
                    </a:lnTo>
                    <a:cubicBezTo>
                      <a:pt x="7447" y="9478"/>
                      <a:pt x="7447" y="9854"/>
                      <a:pt x="7371" y="10155"/>
                    </a:cubicBezTo>
                    <a:cubicBezTo>
                      <a:pt x="7071" y="10531"/>
                      <a:pt x="6619" y="10907"/>
                      <a:pt x="6168" y="11133"/>
                    </a:cubicBezTo>
                    <a:cubicBezTo>
                      <a:pt x="5566" y="11358"/>
                      <a:pt x="4965" y="11584"/>
                      <a:pt x="4363" y="11659"/>
                    </a:cubicBezTo>
                    <a:cubicBezTo>
                      <a:pt x="4148" y="11690"/>
                      <a:pt x="3930" y="11705"/>
                      <a:pt x="3710" y="11705"/>
                    </a:cubicBezTo>
                    <a:cubicBezTo>
                      <a:pt x="2855" y="11705"/>
                      <a:pt x="1982" y="11477"/>
                      <a:pt x="1204" y="11058"/>
                    </a:cubicBezTo>
                    <a:cubicBezTo>
                      <a:pt x="452" y="10606"/>
                      <a:pt x="151" y="10080"/>
                      <a:pt x="76" y="10080"/>
                    </a:cubicBezTo>
                    <a:cubicBezTo>
                      <a:pt x="0" y="10080"/>
                      <a:pt x="151" y="10832"/>
                      <a:pt x="903" y="11509"/>
                    </a:cubicBezTo>
                    <a:cubicBezTo>
                      <a:pt x="1868" y="12198"/>
                      <a:pt x="3022" y="12571"/>
                      <a:pt x="4249" y="12571"/>
                    </a:cubicBezTo>
                    <a:cubicBezTo>
                      <a:pt x="4362" y="12571"/>
                      <a:pt x="4475" y="12568"/>
                      <a:pt x="4589" y="12562"/>
                    </a:cubicBezTo>
                    <a:cubicBezTo>
                      <a:pt x="5341" y="12562"/>
                      <a:pt x="6018" y="12412"/>
                      <a:pt x="6770" y="12111"/>
                    </a:cubicBezTo>
                    <a:cubicBezTo>
                      <a:pt x="7447" y="11885"/>
                      <a:pt x="8124" y="11358"/>
                      <a:pt x="8575" y="10757"/>
                    </a:cubicBezTo>
                    <a:cubicBezTo>
                      <a:pt x="8951" y="10155"/>
                      <a:pt x="9101" y="9328"/>
                      <a:pt x="8876" y="8651"/>
                    </a:cubicBezTo>
                    <a:lnTo>
                      <a:pt x="8801" y="8500"/>
                    </a:lnTo>
                    <a:lnTo>
                      <a:pt x="9101" y="8500"/>
                    </a:lnTo>
                    <a:cubicBezTo>
                      <a:pt x="9477" y="8425"/>
                      <a:pt x="10004" y="8350"/>
                      <a:pt x="10606" y="8124"/>
                    </a:cubicBezTo>
                    <a:cubicBezTo>
                      <a:pt x="11283" y="7974"/>
                      <a:pt x="12035" y="7748"/>
                      <a:pt x="12637" y="7447"/>
                    </a:cubicBezTo>
                    <a:cubicBezTo>
                      <a:pt x="13464" y="7146"/>
                      <a:pt x="14216" y="6770"/>
                      <a:pt x="14893" y="6169"/>
                    </a:cubicBezTo>
                    <a:cubicBezTo>
                      <a:pt x="15570" y="5642"/>
                      <a:pt x="16096" y="4890"/>
                      <a:pt x="16322" y="4063"/>
                    </a:cubicBezTo>
                    <a:cubicBezTo>
                      <a:pt x="16397" y="3912"/>
                      <a:pt x="16397" y="3837"/>
                      <a:pt x="16397" y="3762"/>
                    </a:cubicBezTo>
                    <a:lnTo>
                      <a:pt x="16397" y="3461"/>
                    </a:lnTo>
                    <a:lnTo>
                      <a:pt x="16397" y="2859"/>
                    </a:lnTo>
                    <a:cubicBezTo>
                      <a:pt x="16397" y="2483"/>
                      <a:pt x="16322" y="2182"/>
                      <a:pt x="16247" y="1806"/>
                    </a:cubicBezTo>
                    <a:cubicBezTo>
                      <a:pt x="16096" y="1505"/>
                      <a:pt x="16021" y="1280"/>
                      <a:pt x="15946" y="979"/>
                    </a:cubicBezTo>
                    <a:cubicBezTo>
                      <a:pt x="15796" y="828"/>
                      <a:pt x="15720" y="603"/>
                      <a:pt x="15570" y="452"/>
                    </a:cubicBezTo>
                    <a:cubicBezTo>
                      <a:pt x="15419" y="151"/>
                      <a:pt x="15194" y="1"/>
                      <a:pt x="15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60"/>
              <p:cNvSpPr/>
              <p:nvPr/>
            </p:nvSpPr>
            <p:spPr>
              <a:xfrm>
                <a:off x="4439925" y="2295250"/>
                <a:ext cx="413700" cy="571750"/>
              </a:xfrm>
              <a:custGeom>
                <a:rect b="b" l="l" r="r" t="t"/>
                <a:pathLst>
                  <a:path extrusionOk="0" h="22870" w="16548">
                    <a:moveTo>
                      <a:pt x="9778" y="1"/>
                    </a:moveTo>
                    <a:lnTo>
                      <a:pt x="9778" y="1"/>
                    </a:lnTo>
                    <a:cubicBezTo>
                      <a:pt x="10380" y="602"/>
                      <a:pt x="11057" y="1204"/>
                      <a:pt x="11809" y="1731"/>
                    </a:cubicBezTo>
                    <a:cubicBezTo>
                      <a:pt x="13238" y="2859"/>
                      <a:pt x="14291" y="4363"/>
                      <a:pt x="14968" y="6093"/>
                    </a:cubicBezTo>
                    <a:cubicBezTo>
                      <a:pt x="15269" y="6996"/>
                      <a:pt x="15269" y="7898"/>
                      <a:pt x="15118" y="8801"/>
                    </a:cubicBezTo>
                    <a:cubicBezTo>
                      <a:pt x="14893" y="9553"/>
                      <a:pt x="14592" y="10380"/>
                      <a:pt x="14140" y="11057"/>
                    </a:cubicBezTo>
                    <a:cubicBezTo>
                      <a:pt x="13764" y="11809"/>
                      <a:pt x="13313" y="12486"/>
                      <a:pt x="12787" y="13239"/>
                    </a:cubicBezTo>
                    <a:cubicBezTo>
                      <a:pt x="12335" y="13915"/>
                      <a:pt x="11884" y="14592"/>
                      <a:pt x="11357" y="15269"/>
                    </a:cubicBezTo>
                    <a:cubicBezTo>
                      <a:pt x="10154" y="16774"/>
                      <a:pt x="8800" y="18052"/>
                      <a:pt x="7371" y="19256"/>
                    </a:cubicBezTo>
                    <a:cubicBezTo>
                      <a:pt x="5867" y="20459"/>
                      <a:pt x="4212" y="21362"/>
                      <a:pt x="2482" y="22039"/>
                    </a:cubicBezTo>
                    <a:cubicBezTo>
                      <a:pt x="1053" y="22565"/>
                      <a:pt x="0" y="22640"/>
                      <a:pt x="0" y="22791"/>
                    </a:cubicBezTo>
                    <a:cubicBezTo>
                      <a:pt x="293" y="22844"/>
                      <a:pt x="605" y="22869"/>
                      <a:pt x="923" y="22869"/>
                    </a:cubicBezTo>
                    <a:cubicBezTo>
                      <a:pt x="1501" y="22869"/>
                      <a:pt x="2098" y="22786"/>
                      <a:pt x="2633" y="22640"/>
                    </a:cubicBezTo>
                    <a:cubicBezTo>
                      <a:pt x="4588" y="22189"/>
                      <a:pt x="6393" y="21362"/>
                      <a:pt x="8048" y="20234"/>
                    </a:cubicBezTo>
                    <a:cubicBezTo>
                      <a:pt x="9628" y="19030"/>
                      <a:pt x="11132" y="17751"/>
                      <a:pt x="12410" y="16247"/>
                    </a:cubicBezTo>
                    <a:cubicBezTo>
                      <a:pt x="13012" y="15570"/>
                      <a:pt x="13614" y="14818"/>
                      <a:pt x="14065" y="14066"/>
                    </a:cubicBezTo>
                    <a:cubicBezTo>
                      <a:pt x="14592" y="13314"/>
                      <a:pt x="15043" y="12562"/>
                      <a:pt x="15419" y="11734"/>
                    </a:cubicBezTo>
                    <a:cubicBezTo>
                      <a:pt x="15870" y="10907"/>
                      <a:pt x="16246" y="10004"/>
                      <a:pt x="16397" y="9026"/>
                    </a:cubicBezTo>
                    <a:cubicBezTo>
                      <a:pt x="16547" y="7898"/>
                      <a:pt x="16397" y="6770"/>
                      <a:pt x="16021" y="5717"/>
                    </a:cubicBezTo>
                    <a:cubicBezTo>
                      <a:pt x="15193" y="3837"/>
                      <a:pt x="13840" y="2332"/>
                      <a:pt x="12110" y="1204"/>
                    </a:cubicBezTo>
                    <a:cubicBezTo>
                      <a:pt x="11433" y="678"/>
                      <a:pt x="10605" y="301"/>
                      <a:pt x="9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60"/>
              <p:cNvSpPr/>
              <p:nvPr/>
            </p:nvSpPr>
            <p:spPr>
              <a:xfrm>
                <a:off x="2093200" y="2473900"/>
                <a:ext cx="573550" cy="512600"/>
              </a:xfrm>
              <a:custGeom>
                <a:rect b="b" l="l" r="r" t="t"/>
                <a:pathLst>
                  <a:path extrusionOk="0" h="20504" w="22942">
                    <a:moveTo>
                      <a:pt x="3987" y="0"/>
                    </a:moveTo>
                    <a:lnTo>
                      <a:pt x="3987" y="0"/>
                    </a:lnTo>
                    <a:cubicBezTo>
                      <a:pt x="3310" y="602"/>
                      <a:pt x="2633" y="1279"/>
                      <a:pt x="2107" y="2031"/>
                    </a:cubicBezTo>
                    <a:cubicBezTo>
                      <a:pt x="1505" y="2783"/>
                      <a:pt x="979" y="3610"/>
                      <a:pt x="602" y="4513"/>
                    </a:cubicBezTo>
                    <a:cubicBezTo>
                      <a:pt x="76" y="5641"/>
                      <a:pt x="1" y="6845"/>
                      <a:pt x="302" y="8048"/>
                    </a:cubicBezTo>
                    <a:cubicBezTo>
                      <a:pt x="602" y="9176"/>
                      <a:pt x="1129" y="10229"/>
                      <a:pt x="1881" y="11132"/>
                    </a:cubicBezTo>
                    <a:cubicBezTo>
                      <a:pt x="2483" y="11884"/>
                      <a:pt x="3160" y="12636"/>
                      <a:pt x="3837" y="13313"/>
                    </a:cubicBezTo>
                    <a:cubicBezTo>
                      <a:pt x="4438" y="13840"/>
                      <a:pt x="5040" y="14291"/>
                      <a:pt x="5416" y="14592"/>
                    </a:cubicBezTo>
                    <a:lnTo>
                      <a:pt x="6018" y="15118"/>
                    </a:lnTo>
                    <a:lnTo>
                      <a:pt x="6620" y="15645"/>
                    </a:lnTo>
                    <a:lnTo>
                      <a:pt x="7297" y="16171"/>
                    </a:lnTo>
                    <a:lnTo>
                      <a:pt x="8350" y="16848"/>
                    </a:lnTo>
                    <a:cubicBezTo>
                      <a:pt x="10080" y="17901"/>
                      <a:pt x="12035" y="18729"/>
                      <a:pt x="13991" y="19330"/>
                    </a:cubicBezTo>
                    <a:lnTo>
                      <a:pt x="15645" y="19782"/>
                    </a:lnTo>
                    <a:cubicBezTo>
                      <a:pt x="16172" y="19932"/>
                      <a:pt x="16774" y="20007"/>
                      <a:pt x="17300" y="20083"/>
                    </a:cubicBezTo>
                    <a:cubicBezTo>
                      <a:pt x="18203" y="20308"/>
                      <a:pt x="19105" y="20383"/>
                      <a:pt x="20083" y="20459"/>
                    </a:cubicBezTo>
                    <a:cubicBezTo>
                      <a:pt x="20441" y="20486"/>
                      <a:pt x="20789" y="20504"/>
                      <a:pt x="21134" y="20504"/>
                    </a:cubicBezTo>
                    <a:cubicBezTo>
                      <a:pt x="21732" y="20504"/>
                      <a:pt x="22321" y="20451"/>
                      <a:pt x="22941" y="20308"/>
                    </a:cubicBezTo>
                    <a:cubicBezTo>
                      <a:pt x="22039" y="20083"/>
                      <a:pt x="21136" y="19932"/>
                      <a:pt x="20234" y="19932"/>
                    </a:cubicBezTo>
                    <a:cubicBezTo>
                      <a:pt x="19406" y="19706"/>
                      <a:pt x="18353" y="19631"/>
                      <a:pt x="17451" y="19330"/>
                    </a:cubicBezTo>
                    <a:cubicBezTo>
                      <a:pt x="16924" y="19180"/>
                      <a:pt x="16473" y="19105"/>
                      <a:pt x="15946" y="18879"/>
                    </a:cubicBezTo>
                    <a:cubicBezTo>
                      <a:pt x="15420" y="18729"/>
                      <a:pt x="14893" y="18578"/>
                      <a:pt x="14367" y="18353"/>
                    </a:cubicBezTo>
                    <a:cubicBezTo>
                      <a:pt x="12486" y="17676"/>
                      <a:pt x="10756" y="16773"/>
                      <a:pt x="9102" y="15645"/>
                    </a:cubicBezTo>
                    <a:lnTo>
                      <a:pt x="8124" y="15043"/>
                    </a:lnTo>
                    <a:lnTo>
                      <a:pt x="7522" y="14441"/>
                    </a:lnTo>
                    <a:lnTo>
                      <a:pt x="6921" y="13990"/>
                    </a:lnTo>
                    <a:lnTo>
                      <a:pt x="6319" y="13464"/>
                    </a:lnTo>
                    <a:cubicBezTo>
                      <a:pt x="5943" y="13163"/>
                      <a:pt x="5416" y="12711"/>
                      <a:pt x="4814" y="12185"/>
                    </a:cubicBezTo>
                    <a:cubicBezTo>
                      <a:pt x="4062" y="11583"/>
                      <a:pt x="3385" y="10982"/>
                      <a:pt x="2784" y="10305"/>
                    </a:cubicBezTo>
                    <a:cubicBezTo>
                      <a:pt x="2107" y="9552"/>
                      <a:pt x="1580" y="8650"/>
                      <a:pt x="1279" y="7747"/>
                    </a:cubicBezTo>
                    <a:cubicBezTo>
                      <a:pt x="979" y="6769"/>
                      <a:pt x="979" y="5792"/>
                      <a:pt x="1355" y="4814"/>
                    </a:cubicBezTo>
                    <a:cubicBezTo>
                      <a:pt x="1655" y="3986"/>
                      <a:pt x="2107" y="3159"/>
                      <a:pt x="2558" y="2407"/>
                    </a:cubicBezTo>
                    <a:cubicBezTo>
                      <a:pt x="3160" y="1655"/>
                      <a:pt x="3611" y="827"/>
                      <a:pt x="39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60"/>
              <p:cNvSpPr/>
              <p:nvPr/>
            </p:nvSpPr>
            <p:spPr>
              <a:xfrm>
                <a:off x="4368450" y="3088750"/>
                <a:ext cx="268925" cy="414100"/>
              </a:xfrm>
              <a:custGeom>
                <a:rect b="b" l="l" r="r" t="t"/>
                <a:pathLst>
                  <a:path extrusionOk="0" h="16564" w="10757">
                    <a:moveTo>
                      <a:pt x="7908" y="0"/>
                    </a:moveTo>
                    <a:cubicBezTo>
                      <a:pt x="7904" y="0"/>
                      <a:pt x="7901" y="1"/>
                      <a:pt x="7898" y="1"/>
                    </a:cubicBezTo>
                    <a:cubicBezTo>
                      <a:pt x="7748" y="77"/>
                      <a:pt x="8575" y="3085"/>
                      <a:pt x="9102" y="6094"/>
                    </a:cubicBezTo>
                    <a:cubicBezTo>
                      <a:pt x="9252" y="7448"/>
                      <a:pt x="9403" y="8877"/>
                      <a:pt x="9328" y="10231"/>
                    </a:cubicBezTo>
                    <a:cubicBezTo>
                      <a:pt x="9328" y="10682"/>
                      <a:pt x="9328" y="11133"/>
                      <a:pt x="9252" y="11585"/>
                    </a:cubicBezTo>
                    <a:cubicBezTo>
                      <a:pt x="9177" y="11886"/>
                      <a:pt x="9177" y="12036"/>
                      <a:pt x="9177" y="12036"/>
                    </a:cubicBezTo>
                    <a:cubicBezTo>
                      <a:pt x="9177" y="12036"/>
                      <a:pt x="9177" y="12111"/>
                      <a:pt x="9177" y="12186"/>
                    </a:cubicBezTo>
                    <a:cubicBezTo>
                      <a:pt x="9102" y="12262"/>
                      <a:pt x="9102" y="12412"/>
                      <a:pt x="9102" y="12562"/>
                    </a:cubicBezTo>
                    <a:cubicBezTo>
                      <a:pt x="8951" y="12939"/>
                      <a:pt x="8876" y="13315"/>
                      <a:pt x="8726" y="13691"/>
                    </a:cubicBezTo>
                    <a:cubicBezTo>
                      <a:pt x="8425" y="14217"/>
                      <a:pt x="8124" y="14593"/>
                      <a:pt x="7673" y="14969"/>
                    </a:cubicBezTo>
                    <a:cubicBezTo>
                      <a:pt x="7071" y="15270"/>
                      <a:pt x="6469" y="15421"/>
                      <a:pt x="5792" y="15496"/>
                    </a:cubicBezTo>
                    <a:cubicBezTo>
                      <a:pt x="4439" y="15496"/>
                      <a:pt x="3085" y="15195"/>
                      <a:pt x="1806" y="14668"/>
                    </a:cubicBezTo>
                    <a:cubicBezTo>
                      <a:pt x="831" y="14251"/>
                      <a:pt x="243" y="13833"/>
                      <a:pt x="101" y="13833"/>
                    </a:cubicBezTo>
                    <a:cubicBezTo>
                      <a:pt x="90" y="13833"/>
                      <a:pt x="82" y="13836"/>
                      <a:pt x="76" y="13841"/>
                    </a:cubicBezTo>
                    <a:cubicBezTo>
                      <a:pt x="1" y="13916"/>
                      <a:pt x="527" y="14593"/>
                      <a:pt x="1580" y="15195"/>
                    </a:cubicBezTo>
                    <a:cubicBezTo>
                      <a:pt x="2859" y="15947"/>
                      <a:pt x="4288" y="16398"/>
                      <a:pt x="5792" y="16549"/>
                    </a:cubicBezTo>
                    <a:cubicBezTo>
                      <a:pt x="5899" y="16559"/>
                      <a:pt x="6007" y="16563"/>
                      <a:pt x="6116" y="16563"/>
                    </a:cubicBezTo>
                    <a:cubicBezTo>
                      <a:pt x="6850" y="16563"/>
                      <a:pt x="7620" y="16350"/>
                      <a:pt x="8275" y="16022"/>
                    </a:cubicBezTo>
                    <a:cubicBezTo>
                      <a:pt x="8951" y="15646"/>
                      <a:pt x="9553" y="15045"/>
                      <a:pt x="9929" y="14368"/>
                    </a:cubicBezTo>
                    <a:cubicBezTo>
                      <a:pt x="10155" y="13916"/>
                      <a:pt x="10381" y="13390"/>
                      <a:pt x="10531" y="12939"/>
                    </a:cubicBezTo>
                    <a:lnTo>
                      <a:pt x="10606" y="12487"/>
                    </a:lnTo>
                    <a:lnTo>
                      <a:pt x="10606" y="12337"/>
                    </a:lnTo>
                    <a:cubicBezTo>
                      <a:pt x="10606" y="12337"/>
                      <a:pt x="10681" y="12111"/>
                      <a:pt x="10681" y="11735"/>
                    </a:cubicBezTo>
                    <a:cubicBezTo>
                      <a:pt x="10757" y="11284"/>
                      <a:pt x="10757" y="10757"/>
                      <a:pt x="10681" y="10231"/>
                    </a:cubicBezTo>
                    <a:cubicBezTo>
                      <a:pt x="10606" y="8802"/>
                      <a:pt x="10456" y="7297"/>
                      <a:pt x="10080" y="5868"/>
                    </a:cubicBezTo>
                    <a:cubicBezTo>
                      <a:pt x="9337" y="2824"/>
                      <a:pt x="8155" y="0"/>
                      <a:pt x="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60"/>
              <p:cNvSpPr/>
              <p:nvPr/>
            </p:nvSpPr>
            <p:spPr>
              <a:xfrm>
                <a:off x="4599750" y="3098175"/>
                <a:ext cx="204975" cy="103450"/>
              </a:xfrm>
              <a:custGeom>
                <a:rect b="b" l="l" r="r" t="t"/>
                <a:pathLst>
                  <a:path extrusionOk="0" h="4138" w="8199">
                    <a:moveTo>
                      <a:pt x="8048" y="1"/>
                    </a:moveTo>
                    <a:cubicBezTo>
                      <a:pt x="7898" y="1"/>
                      <a:pt x="7747" y="301"/>
                      <a:pt x="7597" y="753"/>
                    </a:cubicBezTo>
                    <a:cubicBezTo>
                      <a:pt x="7371" y="1204"/>
                      <a:pt x="7071" y="1655"/>
                      <a:pt x="6770" y="2031"/>
                    </a:cubicBezTo>
                    <a:cubicBezTo>
                      <a:pt x="6394" y="2332"/>
                      <a:pt x="5942" y="2558"/>
                      <a:pt x="5491" y="2633"/>
                    </a:cubicBezTo>
                    <a:cubicBezTo>
                      <a:pt x="5265" y="2633"/>
                      <a:pt x="5115" y="2708"/>
                      <a:pt x="4889" y="2708"/>
                    </a:cubicBezTo>
                    <a:lnTo>
                      <a:pt x="4664" y="2708"/>
                    </a:lnTo>
                    <a:cubicBezTo>
                      <a:pt x="4513" y="2708"/>
                      <a:pt x="4363" y="2784"/>
                      <a:pt x="4212" y="2784"/>
                    </a:cubicBezTo>
                    <a:lnTo>
                      <a:pt x="2558" y="2784"/>
                    </a:lnTo>
                    <a:cubicBezTo>
                      <a:pt x="1720" y="2679"/>
                      <a:pt x="882" y="2538"/>
                      <a:pt x="425" y="2538"/>
                    </a:cubicBezTo>
                    <a:cubicBezTo>
                      <a:pt x="225" y="2538"/>
                      <a:pt x="98" y="2565"/>
                      <a:pt x="76" y="2633"/>
                    </a:cubicBezTo>
                    <a:cubicBezTo>
                      <a:pt x="0" y="2859"/>
                      <a:pt x="1129" y="3460"/>
                      <a:pt x="2407" y="3837"/>
                    </a:cubicBezTo>
                    <a:cubicBezTo>
                      <a:pt x="3009" y="3987"/>
                      <a:pt x="3611" y="4137"/>
                      <a:pt x="4212" y="4137"/>
                    </a:cubicBezTo>
                    <a:lnTo>
                      <a:pt x="5040" y="4137"/>
                    </a:lnTo>
                    <a:cubicBezTo>
                      <a:pt x="5341" y="4062"/>
                      <a:pt x="5641" y="3987"/>
                      <a:pt x="5942" y="3912"/>
                    </a:cubicBezTo>
                    <a:cubicBezTo>
                      <a:pt x="7221" y="3460"/>
                      <a:pt x="8124" y="2257"/>
                      <a:pt x="8199" y="828"/>
                    </a:cubicBezTo>
                    <a:cubicBezTo>
                      <a:pt x="8199" y="377"/>
                      <a:pt x="8124" y="1"/>
                      <a:pt x="8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60"/>
              <p:cNvSpPr/>
              <p:nvPr/>
            </p:nvSpPr>
            <p:spPr>
              <a:xfrm>
                <a:off x="3501600" y="237850"/>
                <a:ext cx="1431000" cy="2127000"/>
              </a:xfrm>
              <a:custGeom>
                <a:rect b="b" l="l" r="r" t="t"/>
                <a:pathLst>
                  <a:path extrusionOk="0" h="85080" w="57240">
                    <a:moveTo>
                      <a:pt x="35756" y="0"/>
                    </a:moveTo>
                    <a:cubicBezTo>
                      <a:pt x="26629" y="0"/>
                      <a:pt x="10907" y="38822"/>
                      <a:pt x="10907" y="38822"/>
                    </a:cubicBezTo>
                    <a:cubicBezTo>
                      <a:pt x="7823" y="37468"/>
                      <a:pt x="4589" y="36641"/>
                      <a:pt x="1204" y="36490"/>
                    </a:cubicBezTo>
                    <a:lnTo>
                      <a:pt x="1204" y="36490"/>
                    </a:lnTo>
                    <a:cubicBezTo>
                      <a:pt x="1505" y="46720"/>
                      <a:pt x="1" y="56949"/>
                      <a:pt x="1129" y="67178"/>
                    </a:cubicBezTo>
                    <a:cubicBezTo>
                      <a:pt x="1827" y="74103"/>
                      <a:pt x="5136" y="81117"/>
                      <a:pt x="11405" y="81117"/>
                    </a:cubicBezTo>
                    <a:cubicBezTo>
                      <a:pt x="13239" y="81117"/>
                      <a:pt x="15327" y="80517"/>
                      <a:pt x="17676" y="79138"/>
                    </a:cubicBezTo>
                    <a:cubicBezTo>
                      <a:pt x="20366" y="77532"/>
                      <a:pt x="22049" y="76654"/>
                      <a:pt x="23788" y="76654"/>
                    </a:cubicBezTo>
                    <a:cubicBezTo>
                      <a:pt x="25307" y="76654"/>
                      <a:pt x="26870" y="77324"/>
                      <a:pt x="29184" y="78761"/>
                    </a:cubicBezTo>
                    <a:cubicBezTo>
                      <a:pt x="30553" y="79633"/>
                      <a:pt x="35835" y="84520"/>
                      <a:pt x="38726" y="84520"/>
                    </a:cubicBezTo>
                    <a:cubicBezTo>
                      <a:pt x="39329" y="84520"/>
                      <a:pt x="39828" y="84307"/>
                      <a:pt x="40166" y="83801"/>
                    </a:cubicBezTo>
                    <a:cubicBezTo>
                      <a:pt x="41479" y="81800"/>
                      <a:pt x="40036" y="78811"/>
                      <a:pt x="41371" y="78811"/>
                    </a:cubicBezTo>
                    <a:cubicBezTo>
                      <a:pt x="41642" y="78811"/>
                      <a:pt x="42027" y="78934"/>
                      <a:pt x="42572" y="79213"/>
                    </a:cubicBezTo>
                    <a:cubicBezTo>
                      <a:pt x="44678" y="80266"/>
                      <a:pt x="48063" y="83650"/>
                      <a:pt x="51147" y="85080"/>
                    </a:cubicBezTo>
                    <a:cubicBezTo>
                      <a:pt x="52275" y="84854"/>
                      <a:pt x="55284" y="84027"/>
                      <a:pt x="56111" y="81394"/>
                    </a:cubicBezTo>
                    <a:cubicBezTo>
                      <a:pt x="57239" y="78160"/>
                      <a:pt x="43701" y="59732"/>
                      <a:pt x="43701" y="59732"/>
                    </a:cubicBezTo>
                    <a:cubicBezTo>
                      <a:pt x="45807" y="47773"/>
                      <a:pt x="49943" y="5803"/>
                      <a:pt x="36931" y="237"/>
                    </a:cubicBezTo>
                    <a:cubicBezTo>
                      <a:pt x="36554" y="77"/>
                      <a:pt x="36162" y="0"/>
                      <a:pt x="35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60"/>
              <p:cNvSpPr/>
              <p:nvPr/>
            </p:nvSpPr>
            <p:spPr>
              <a:xfrm>
                <a:off x="1905175" y="327875"/>
                <a:ext cx="1444150" cy="2013050"/>
              </a:xfrm>
              <a:custGeom>
                <a:rect b="b" l="l" r="r" t="t"/>
                <a:pathLst>
                  <a:path extrusionOk="0" h="80522" w="57766">
                    <a:moveTo>
                      <a:pt x="17947" y="1"/>
                    </a:moveTo>
                    <a:cubicBezTo>
                      <a:pt x="16925" y="1"/>
                      <a:pt x="15953" y="222"/>
                      <a:pt x="15043" y="697"/>
                    </a:cubicBezTo>
                    <a:cubicBezTo>
                      <a:pt x="0" y="8444"/>
                      <a:pt x="22790" y="54551"/>
                      <a:pt x="21361" y="55604"/>
                    </a:cubicBezTo>
                    <a:cubicBezTo>
                      <a:pt x="17676" y="58387"/>
                      <a:pt x="13765" y="66059"/>
                      <a:pt x="11057" y="72829"/>
                    </a:cubicBezTo>
                    <a:cubicBezTo>
                      <a:pt x="11741" y="73171"/>
                      <a:pt x="12487" y="73342"/>
                      <a:pt x="13224" y="73342"/>
                    </a:cubicBezTo>
                    <a:cubicBezTo>
                      <a:pt x="14109" y="73342"/>
                      <a:pt x="14982" y="73095"/>
                      <a:pt x="15720" y="72603"/>
                    </a:cubicBezTo>
                    <a:cubicBezTo>
                      <a:pt x="18312" y="70983"/>
                      <a:pt x="21686" y="67744"/>
                      <a:pt x="23436" y="67744"/>
                    </a:cubicBezTo>
                    <a:cubicBezTo>
                      <a:pt x="23717" y="67744"/>
                      <a:pt x="23957" y="67828"/>
                      <a:pt x="24144" y="68015"/>
                    </a:cubicBezTo>
                    <a:cubicBezTo>
                      <a:pt x="25498" y="69369"/>
                      <a:pt x="24972" y="78395"/>
                      <a:pt x="31967" y="80275"/>
                    </a:cubicBezTo>
                    <a:cubicBezTo>
                      <a:pt x="32595" y="80442"/>
                      <a:pt x="33226" y="80522"/>
                      <a:pt x="33855" y="80522"/>
                    </a:cubicBezTo>
                    <a:cubicBezTo>
                      <a:pt x="40306" y="80522"/>
                      <a:pt x="46667" y="72208"/>
                      <a:pt x="50093" y="65082"/>
                    </a:cubicBezTo>
                    <a:cubicBezTo>
                      <a:pt x="53629" y="57711"/>
                      <a:pt x="54606" y="38982"/>
                      <a:pt x="57765" y="33115"/>
                    </a:cubicBezTo>
                    <a:lnTo>
                      <a:pt x="57765" y="33115"/>
                    </a:lnTo>
                    <a:cubicBezTo>
                      <a:pt x="55058" y="33416"/>
                      <a:pt x="52500" y="33942"/>
                      <a:pt x="49943" y="34845"/>
                    </a:cubicBezTo>
                    <a:cubicBezTo>
                      <a:pt x="43579" y="22528"/>
                      <a:pt x="28251" y="1"/>
                      <a:pt x="179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60"/>
              <p:cNvSpPr/>
              <p:nvPr/>
            </p:nvSpPr>
            <p:spPr>
              <a:xfrm>
                <a:off x="2813400" y="1696600"/>
                <a:ext cx="112825" cy="118075"/>
              </a:xfrm>
              <a:custGeom>
                <a:rect b="b" l="l" r="r" t="t"/>
                <a:pathLst>
                  <a:path extrusionOk="0" h="4723" w="4513">
                    <a:moveTo>
                      <a:pt x="3429" y="1"/>
                    </a:moveTo>
                    <a:cubicBezTo>
                      <a:pt x="3385" y="1"/>
                      <a:pt x="3345" y="10"/>
                      <a:pt x="3310" y="28"/>
                    </a:cubicBezTo>
                    <a:cubicBezTo>
                      <a:pt x="3234" y="103"/>
                      <a:pt x="3159" y="329"/>
                      <a:pt x="3159" y="630"/>
                    </a:cubicBezTo>
                    <a:cubicBezTo>
                      <a:pt x="3084" y="931"/>
                      <a:pt x="3009" y="1232"/>
                      <a:pt x="2858" y="1532"/>
                    </a:cubicBezTo>
                    <a:cubicBezTo>
                      <a:pt x="2783" y="1683"/>
                      <a:pt x="2633" y="1909"/>
                      <a:pt x="2407" y="2059"/>
                    </a:cubicBezTo>
                    <a:lnTo>
                      <a:pt x="2106" y="2209"/>
                    </a:lnTo>
                    <a:cubicBezTo>
                      <a:pt x="2106" y="2209"/>
                      <a:pt x="2106" y="2360"/>
                      <a:pt x="1956" y="2510"/>
                    </a:cubicBezTo>
                    <a:cubicBezTo>
                      <a:pt x="1730" y="2736"/>
                      <a:pt x="1504" y="2962"/>
                      <a:pt x="1279" y="3187"/>
                    </a:cubicBezTo>
                    <a:cubicBezTo>
                      <a:pt x="752" y="3638"/>
                      <a:pt x="0" y="4015"/>
                      <a:pt x="0" y="4315"/>
                    </a:cubicBezTo>
                    <a:cubicBezTo>
                      <a:pt x="51" y="4571"/>
                      <a:pt x="484" y="4722"/>
                      <a:pt x="1063" y="4722"/>
                    </a:cubicBezTo>
                    <a:cubicBezTo>
                      <a:pt x="1337" y="4722"/>
                      <a:pt x="1642" y="4689"/>
                      <a:pt x="1956" y="4616"/>
                    </a:cubicBezTo>
                    <a:cubicBezTo>
                      <a:pt x="2407" y="4541"/>
                      <a:pt x="2783" y="4391"/>
                      <a:pt x="3234" y="4165"/>
                    </a:cubicBezTo>
                    <a:cubicBezTo>
                      <a:pt x="3385" y="4090"/>
                      <a:pt x="3460" y="4015"/>
                      <a:pt x="3610" y="3939"/>
                    </a:cubicBezTo>
                    <a:lnTo>
                      <a:pt x="3761" y="3789"/>
                    </a:lnTo>
                    <a:cubicBezTo>
                      <a:pt x="3911" y="3638"/>
                      <a:pt x="4062" y="3413"/>
                      <a:pt x="4137" y="3262"/>
                    </a:cubicBezTo>
                    <a:cubicBezTo>
                      <a:pt x="4363" y="2736"/>
                      <a:pt x="4513" y="2209"/>
                      <a:pt x="4513" y="1683"/>
                    </a:cubicBezTo>
                    <a:cubicBezTo>
                      <a:pt x="4438" y="1156"/>
                      <a:pt x="4287" y="705"/>
                      <a:pt x="3986" y="329"/>
                    </a:cubicBezTo>
                    <a:cubicBezTo>
                      <a:pt x="3757" y="99"/>
                      <a:pt x="3571" y="1"/>
                      <a:pt x="3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60"/>
              <p:cNvSpPr/>
              <p:nvPr/>
            </p:nvSpPr>
            <p:spPr>
              <a:xfrm>
                <a:off x="3749825" y="1644650"/>
                <a:ext cx="116600" cy="118475"/>
              </a:xfrm>
              <a:custGeom>
                <a:rect b="b" l="l" r="r" t="t"/>
                <a:pathLst>
                  <a:path extrusionOk="0" h="4739" w="4664">
                    <a:moveTo>
                      <a:pt x="677" y="0"/>
                    </a:moveTo>
                    <a:cubicBezTo>
                      <a:pt x="301" y="0"/>
                      <a:pt x="0" y="903"/>
                      <a:pt x="151" y="1880"/>
                    </a:cubicBezTo>
                    <a:cubicBezTo>
                      <a:pt x="151" y="2332"/>
                      <a:pt x="301" y="2783"/>
                      <a:pt x="451" y="3159"/>
                    </a:cubicBezTo>
                    <a:cubicBezTo>
                      <a:pt x="527" y="3310"/>
                      <a:pt x="602" y="3460"/>
                      <a:pt x="677" y="3610"/>
                    </a:cubicBezTo>
                    <a:lnTo>
                      <a:pt x="752" y="3761"/>
                    </a:lnTo>
                    <a:cubicBezTo>
                      <a:pt x="978" y="3911"/>
                      <a:pt x="1128" y="4062"/>
                      <a:pt x="1279" y="4212"/>
                    </a:cubicBezTo>
                    <a:cubicBezTo>
                      <a:pt x="1730" y="4513"/>
                      <a:pt x="2257" y="4663"/>
                      <a:pt x="2783" y="4739"/>
                    </a:cubicBezTo>
                    <a:cubicBezTo>
                      <a:pt x="3310" y="4739"/>
                      <a:pt x="3761" y="4663"/>
                      <a:pt x="4212" y="4363"/>
                    </a:cubicBezTo>
                    <a:cubicBezTo>
                      <a:pt x="4513" y="4137"/>
                      <a:pt x="4663" y="3911"/>
                      <a:pt x="4588" y="3761"/>
                    </a:cubicBezTo>
                    <a:cubicBezTo>
                      <a:pt x="4513" y="3610"/>
                      <a:pt x="4287" y="3535"/>
                      <a:pt x="3987" y="3535"/>
                    </a:cubicBezTo>
                    <a:cubicBezTo>
                      <a:pt x="3686" y="3460"/>
                      <a:pt x="3385" y="3310"/>
                      <a:pt x="3159" y="3159"/>
                    </a:cubicBezTo>
                    <a:cubicBezTo>
                      <a:pt x="3009" y="3009"/>
                      <a:pt x="2858" y="2858"/>
                      <a:pt x="2708" y="2633"/>
                    </a:cubicBezTo>
                    <a:lnTo>
                      <a:pt x="2557" y="2332"/>
                    </a:lnTo>
                    <a:cubicBezTo>
                      <a:pt x="2557" y="2332"/>
                      <a:pt x="2407" y="2257"/>
                      <a:pt x="2257" y="2106"/>
                    </a:cubicBezTo>
                    <a:cubicBezTo>
                      <a:pt x="2031" y="1880"/>
                      <a:pt x="1805" y="1655"/>
                      <a:pt x="1655" y="1354"/>
                    </a:cubicBezTo>
                    <a:cubicBezTo>
                      <a:pt x="1279" y="752"/>
                      <a:pt x="978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60"/>
              <p:cNvSpPr/>
              <p:nvPr/>
            </p:nvSpPr>
            <p:spPr>
              <a:xfrm>
                <a:off x="2036800" y="467375"/>
                <a:ext cx="945850" cy="1179175"/>
              </a:xfrm>
              <a:custGeom>
                <a:rect b="b" l="l" r="r" t="t"/>
                <a:pathLst>
                  <a:path extrusionOk="0" h="47167" w="37834">
                    <a:moveTo>
                      <a:pt x="10035" y="1"/>
                    </a:moveTo>
                    <a:cubicBezTo>
                      <a:pt x="9339" y="1"/>
                      <a:pt x="8697" y="193"/>
                      <a:pt x="8123" y="608"/>
                    </a:cubicBezTo>
                    <a:cubicBezTo>
                      <a:pt x="0" y="6550"/>
                      <a:pt x="17300" y="47166"/>
                      <a:pt x="17300" y="47166"/>
                    </a:cubicBezTo>
                    <a:cubicBezTo>
                      <a:pt x="17450" y="45963"/>
                      <a:pt x="22790" y="43932"/>
                      <a:pt x="22790" y="43932"/>
                    </a:cubicBezTo>
                    <a:cubicBezTo>
                      <a:pt x="21737" y="42202"/>
                      <a:pt x="20910" y="40322"/>
                      <a:pt x="20308" y="38441"/>
                    </a:cubicBezTo>
                    <a:cubicBezTo>
                      <a:pt x="20074" y="37631"/>
                      <a:pt x="20414" y="37340"/>
                      <a:pt x="21021" y="37340"/>
                    </a:cubicBezTo>
                    <a:cubicBezTo>
                      <a:pt x="22556" y="37340"/>
                      <a:pt x="25799" y="39193"/>
                      <a:pt x="25799" y="39193"/>
                    </a:cubicBezTo>
                    <a:cubicBezTo>
                      <a:pt x="25799" y="39193"/>
                      <a:pt x="23091" y="35508"/>
                      <a:pt x="22866" y="32499"/>
                    </a:cubicBezTo>
                    <a:cubicBezTo>
                      <a:pt x="22809" y="31437"/>
                      <a:pt x="23149" y="31040"/>
                      <a:pt x="23690" y="31040"/>
                    </a:cubicBezTo>
                    <a:cubicBezTo>
                      <a:pt x="25293" y="31040"/>
                      <a:pt x="28657" y="34530"/>
                      <a:pt x="28657" y="34530"/>
                    </a:cubicBezTo>
                    <a:cubicBezTo>
                      <a:pt x="27679" y="32800"/>
                      <a:pt x="27078" y="30769"/>
                      <a:pt x="27078" y="28739"/>
                    </a:cubicBezTo>
                    <a:cubicBezTo>
                      <a:pt x="27036" y="28027"/>
                      <a:pt x="27379" y="27737"/>
                      <a:pt x="27967" y="27737"/>
                    </a:cubicBezTo>
                    <a:cubicBezTo>
                      <a:pt x="30547" y="27737"/>
                      <a:pt x="37833" y="33327"/>
                      <a:pt x="37833" y="33327"/>
                    </a:cubicBezTo>
                    <a:cubicBezTo>
                      <a:pt x="37833" y="33327"/>
                      <a:pt x="19189" y="1"/>
                      <a:pt x="10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60"/>
              <p:cNvSpPr/>
              <p:nvPr/>
            </p:nvSpPr>
            <p:spPr>
              <a:xfrm>
                <a:off x="2036800" y="467300"/>
                <a:ext cx="569775" cy="1179250"/>
              </a:xfrm>
              <a:custGeom>
                <a:rect b="b" l="l" r="r" t="t"/>
                <a:pathLst>
                  <a:path extrusionOk="0" h="47170" w="22791">
                    <a:moveTo>
                      <a:pt x="10034" y="1"/>
                    </a:moveTo>
                    <a:cubicBezTo>
                      <a:pt x="9337" y="1"/>
                      <a:pt x="8695" y="193"/>
                      <a:pt x="8123" y="611"/>
                    </a:cubicBezTo>
                    <a:cubicBezTo>
                      <a:pt x="0" y="6553"/>
                      <a:pt x="17300" y="47169"/>
                      <a:pt x="17300" y="47169"/>
                    </a:cubicBezTo>
                    <a:cubicBezTo>
                      <a:pt x="17450" y="45891"/>
                      <a:pt x="22790" y="43860"/>
                      <a:pt x="22790" y="43860"/>
                    </a:cubicBezTo>
                    <a:cubicBezTo>
                      <a:pt x="21737" y="42205"/>
                      <a:pt x="20910" y="40325"/>
                      <a:pt x="20308" y="38369"/>
                    </a:cubicBezTo>
                    <a:cubicBezTo>
                      <a:pt x="20071" y="37598"/>
                      <a:pt x="20442" y="37341"/>
                      <a:pt x="21090" y="37341"/>
                    </a:cubicBezTo>
                    <a:cubicBezTo>
                      <a:pt x="21263" y="37341"/>
                      <a:pt x="21456" y="37360"/>
                      <a:pt x="21662" y="37391"/>
                    </a:cubicBezTo>
                    <a:cubicBezTo>
                      <a:pt x="17450" y="25733"/>
                      <a:pt x="12260" y="8433"/>
                      <a:pt x="15871" y="2943"/>
                    </a:cubicBezTo>
                    <a:cubicBezTo>
                      <a:pt x="13741" y="1132"/>
                      <a:pt x="11724" y="1"/>
                      <a:pt x="100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60"/>
              <p:cNvSpPr/>
              <p:nvPr/>
            </p:nvSpPr>
            <p:spPr>
              <a:xfrm>
                <a:off x="3904000" y="443425"/>
                <a:ext cx="797300" cy="1191850"/>
              </a:xfrm>
              <a:custGeom>
                <a:rect b="b" l="l" r="r" t="t"/>
                <a:pathLst>
                  <a:path extrusionOk="0" h="47674" w="31892">
                    <a:moveTo>
                      <a:pt x="21480" y="0"/>
                    </a:moveTo>
                    <a:cubicBezTo>
                      <a:pt x="12434" y="0"/>
                      <a:pt x="1" y="38121"/>
                      <a:pt x="1" y="38121"/>
                    </a:cubicBezTo>
                    <a:cubicBezTo>
                      <a:pt x="1" y="38121"/>
                      <a:pt x="6772" y="30374"/>
                      <a:pt x="9144" y="30374"/>
                    </a:cubicBezTo>
                    <a:cubicBezTo>
                      <a:pt x="9567" y="30374"/>
                      <a:pt x="9849" y="30620"/>
                      <a:pt x="9929" y="31201"/>
                    </a:cubicBezTo>
                    <a:cubicBezTo>
                      <a:pt x="10305" y="33307"/>
                      <a:pt x="10080" y="35563"/>
                      <a:pt x="9252" y="37519"/>
                    </a:cubicBezTo>
                    <a:cubicBezTo>
                      <a:pt x="9252" y="37519"/>
                      <a:pt x="12314" y="32815"/>
                      <a:pt x="13837" y="32815"/>
                    </a:cubicBezTo>
                    <a:cubicBezTo>
                      <a:pt x="14296" y="32815"/>
                      <a:pt x="14615" y="33244"/>
                      <a:pt x="14668" y="34360"/>
                    </a:cubicBezTo>
                    <a:cubicBezTo>
                      <a:pt x="14818" y="37444"/>
                      <a:pt x="12938" y="41581"/>
                      <a:pt x="12938" y="41581"/>
                    </a:cubicBezTo>
                    <a:cubicBezTo>
                      <a:pt x="12938" y="41581"/>
                      <a:pt x="16163" y="38753"/>
                      <a:pt x="17534" y="38753"/>
                    </a:cubicBezTo>
                    <a:cubicBezTo>
                      <a:pt x="17952" y="38753"/>
                      <a:pt x="18198" y="39015"/>
                      <a:pt x="18128" y="39700"/>
                    </a:cubicBezTo>
                    <a:cubicBezTo>
                      <a:pt x="17902" y="41731"/>
                      <a:pt x="17526" y="43687"/>
                      <a:pt x="16849" y="45567"/>
                    </a:cubicBezTo>
                    <a:cubicBezTo>
                      <a:pt x="16849" y="45567"/>
                      <a:pt x="22415" y="46545"/>
                      <a:pt x="22866" y="47673"/>
                    </a:cubicBezTo>
                    <a:cubicBezTo>
                      <a:pt x="22866" y="47673"/>
                      <a:pt x="31892" y="4424"/>
                      <a:pt x="22791" y="287"/>
                    </a:cubicBezTo>
                    <a:cubicBezTo>
                      <a:pt x="22363" y="93"/>
                      <a:pt x="21926" y="0"/>
                      <a:pt x="214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60"/>
              <p:cNvSpPr/>
              <p:nvPr/>
            </p:nvSpPr>
            <p:spPr>
              <a:xfrm>
                <a:off x="4359050" y="445400"/>
                <a:ext cx="349100" cy="1191750"/>
              </a:xfrm>
              <a:custGeom>
                <a:rect b="b" l="l" r="r" t="t"/>
                <a:pathLst>
                  <a:path extrusionOk="0" h="47670" w="13964">
                    <a:moveTo>
                      <a:pt x="3594" y="1"/>
                    </a:moveTo>
                    <a:cubicBezTo>
                      <a:pt x="2511" y="1"/>
                      <a:pt x="1407" y="553"/>
                      <a:pt x="226" y="1412"/>
                    </a:cubicBezTo>
                    <a:cubicBezTo>
                      <a:pt x="6695" y="6978"/>
                      <a:pt x="1656" y="36838"/>
                      <a:pt x="1" y="45789"/>
                    </a:cubicBezTo>
                    <a:cubicBezTo>
                      <a:pt x="1580" y="46090"/>
                      <a:pt x="4661" y="46841"/>
                      <a:pt x="4965" y="47668"/>
                    </a:cubicBezTo>
                    <a:lnTo>
                      <a:pt x="4965" y="47668"/>
                    </a:lnTo>
                    <a:cubicBezTo>
                      <a:pt x="4944" y="47410"/>
                      <a:pt x="13963" y="4483"/>
                      <a:pt x="4890" y="284"/>
                    </a:cubicBezTo>
                    <a:cubicBezTo>
                      <a:pt x="4459" y="90"/>
                      <a:pt x="4028" y="1"/>
                      <a:pt x="3594" y="1"/>
                    </a:cubicBezTo>
                    <a:close/>
                    <a:moveTo>
                      <a:pt x="4965" y="47668"/>
                    </a:moveTo>
                    <a:lnTo>
                      <a:pt x="4965" y="47668"/>
                    </a:lnTo>
                    <a:cubicBezTo>
                      <a:pt x="4965" y="47669"/>
                      <a:pt x="4965" y="47669"/>
                      <a:pt x="4965" y="47669"/>
                    </a:cubicBezTo>
                    <a:cubicBezTo>
                      <a:pt x="4965" y="47669"/>
                      <a:pt x="4965" y="47668"/>
                      <a:pt x="4965" y="47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60"/>
              <p:cNvSpPr/>
              <p:nvPr/>
            </p:nvSpPr>
            <p:spPr>
              <a:xfrm>
                <a:off x="3900250" y="1193350"/>
                <a:ext cx="276425" cy="283950"/>
              </a:xfrm>
              <a:custGeom>
                <a:rect b="b" l="l" r="r" t="t"/>
                <a:pathLst>
                  <a:path extrusionOk="0" h="11358" w="11057">
                    <a:moveTo>
                      <a:pt x="8650" y="0"/>
                    </a:moveTo>
                    <a:cubicBezTo>
                      <a:pt x="8424" y="76"/>
                      <a:pt x="8274" y="151"/>
                      <a:pt x="8048" y="226"/>
                    </a:cubicBezTo>
                    <a:cubicBezTo>
                      <a:pt x="7597" y="376"/>
                      <a:pt x="7221" y="677"/>
                      <a:pt x="6770" y="978"/>
                    </a:cubicBezTo>
                    <a:cubicBezTo>
                      <a:pt x="5641" y="1881"/>
                      <a:pt x="4588" y="2859"/>
                      <a:pt x="3686" y="3987"/>
                    </a:cubicBezTo>
                    <a:cubicBezTo>
                      <a:pt x="1580" y="6318"/>
                      <a:pt x="0" y="9026"/>
                      <a:pt x="76" y="9026"/>
                    </a:cubicBezTo>
                    <a:cubicBezTo>
                      <a:pt x="151" y="9026"/>
                      <a:pt x="527" y="8425"/>
                      <a:pt x="1279" y="7522"/>
                    </a:cubicBezTo>
                    <a:cubicBezTo>
                      <a:pt x="2031" y="6619"/>
                      <a:pt x="3009" y="5416"/>
                      <a:pt x="4137" y="4363"/>
                    </a:cubicBezTo>
                    <a:cubicBezTo>
                      <a:pt x="5040" y="3310"/>
                      <a:pt x="6093" y="2332"/>
                      <a:pt x="7221" y="1505"/>
                    </a:cubicBezTo>
                    <a:cubicBezTo>
                      <a:pt x="7597" y="1279"/>
                      <a:pt x="7973" y="1053"/>
                      <a:pt x="8349" y="828"/>
                    </a:cubicBezTo>
                    <a:cubicBezTo>
                      <a:pt x="8500" y="828"/>
                      <a:pt x="8650" y="753"/>
                      <a:pt x="8800" y="753"/>
                    </a:cubicBezTo>
                    <a:cubicBezTo>
                      <a:pt x="8876" y="715"/>
                      <a:pt x="8932" y="696"/>
                      <a:pt x="8989" y="696"/>
                    </a:cubicBezTo>
                    <a:cubicBezTo>
                      <a:pt x="9045" y="696"/>
                      <a:pt x="9101" y="715"/>
                      <a:pt x="9177" y="753"/>
                    </a:cubicBezTo>
                    <a:cubicBezTo>
                      <a:pt x="9553" y="828"/>
                      <a:pt x="9853" y="1053"/>
                      <a:pt x="9929" y="1354"/>
                    </a:cubicBezTo>
                    <a:cubicBezTo>
                      <a:pt x="10380" y="2332"/>
                      <a:pt x="10154" y="3912"/>
                      <a:pt x="9853" y="5416"/>
                    </a:cubicBezTo>
                    <a:cubicBezTo>
                      <a:pt x="9553" y="6770"/>
                      <a:pt x="9177" y="8124"/>
                      <a:pt x="8650" y="9478"/>
                    </a:cubicBezTo>
                    <a:cubicBezTo>
                      <a:pt x="8424" y="10079"/>
                      <a:pt x="8274" y="10681"/>
                      <a:pt x="8124" y="11358"/>
                    </a:cubicBezTo>
                    <a:cubicBezTo>
                      <a:pt x="8424" y="10756"/>
                      <a:pt x="8725" y="10230"/>
                      <a:pt x="8951" y="9553"/>
                    </a:cubicBezTo>
                    <a:cubicBezTo>
                      <a:pt x="9477" y="8274"/>
                      <a:pt x="10004" y="6920"/>
                      <a:pt x="10380" y="5566"/>
                    </a:cubicBezTo>
                    <a:cubicBezTo>
                      <a:pt x="10756" y="3987"/>
                      <a:pt x="11057" y="2407"/>
                      <a:pt x="10606" y="1129"/>
                    </a:cubicBezTo>
                    <a:cubicBezTo>
                      <a:pt x="10455" y="828"/>
                      <a:pt x="10230" y="527"/>
                      <a:pt x="10004" y="376"/>
                    </a:cubicBezTo>
                    <a:cubicBezTo>
                      <a:pt x="9778" y="151"/>
                      <a:pt x="9553" y="76"/>
                      <a:pt x="93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60"/>
              <p:cNvSpPr/>
              <p:nvPr/>
            </p:nvSpPr>
            <p:spPr>
              <a:xfrm>
                <a:off x="4131525" y="1260575"/>
                <a:ext cx="152350" cy="273150"/>
              </a:xfrm>
              <a:custGeom>
                <a:rect b="b" l="l" r="r" t="t"/>
                <a:pathLst>
                  <a:path extrusionOk="0" h="10926" w="6094">
                    <a:moveTo>
                      <a:pt x="4996" y="0"/>
                    </a:moveTo>
                    <a:cubicBezTo>
                      <a:pt x="4938" y="0"/>
                      <a:pt x="4877" y="7"/>
                      <a:pt x="4815" y="19"/>
                    </a:cubicBezTo>
                    <a:cubicBezTo>
                      <a:pt x="4514" y="94"/>
                      <a:pt x="4213" y="170"/>
                      <a:pt x="3912" y="395"/>
                    </a:cubicBezTo>
                    <a:cubicBezTo>
                      <a:pt x="3461" y="696"/>
                      <a:pt x="3009" y="1072"/>
                      <a:pt x="2633" y="1523"/>
                    </a:cubicBezTo>
                    <a:cubicBezTo>
                      <a:pt x="1580" y="2727"/>
                      <a:pt x="678" y="4006"/>
                      <a:pt x="1" y="5359"/>
                    </a:cubicBezTo>
                    <a:cubicBezTo>
                      <a:pt x="2" y="5361"/>
                      <a:pt x="4" y="5362"/>
                      <a:pt x="7" y="5362"/>
                    </a:cubicBezTo>
                    <a:cubicBezTo>
                      <a:pt x="129" y="5362"/>
                      <a:pt x="1461" y="3522"/>
                      <a:pt x="3009" y="1900"/>
                    </a:cubicBezTo>
                    <a:cubicBezTo>
                      <a:pt x="3385" y="1523"/>
                      <a:pt x="3837" y="1223"/>
                      <a:pt x="4288" y="922"/>
                    </a:cubicBezTo>
                    <a:cubicBezTo>
                      <a:pt x="4438" y="771"/>
                      <a:pt x="4664" y="696"/>
                      <a:pt x="4815" y="696"/>
                    </a:cubicBezTo>
                    <a:cubicBezTo>
                      <a:pt x="4965" y="696"/>
                      <a:pt x="5040" y="771"/>
                      <a:pt x="5115" y="847"/>
                    </a:cubicBezTo>
                    <a:cubicBezTo>
                      <a:pt x="5266" y="1072"/>
                      <a:pt x="5341" y="1373"/>
                      <a:pt x="5341" y="1674"/>
                    </a:cubicBezTo>
                    <a:lnTo>
                      <a:pt x="5341" y="2050"/>
                    </a:lnTo>
                    <a:lnTo>
                      <a:pt x="5341" y="2426"/>
                    </a:lnTo>
                    <a:cubicBezTo>
                      <a:pt x="5341" y="2727"/>
                      <a:pt x="5341" y="3103"/>
                      <a:pt x="5341" y="3404"/>
                    </a:cubicBezTo>
                    <a:cubicBezTo>
                      <a:pt x="5191" y="4457"/>
                      <a:pt x="5040" y="5510"/>
                      <a:pt x="4739" y="6488"/>
                    </a:cubicBezTo>
                    <a:cubicBezTo>
                      <a:pt x="4363" y="7616"/>
                      <a:pt x="4062" y="8669"/>
                      <a:pt x="3762" y="9496"/>
                    </a:cubicBezTo>
                    <a:cubicBezTo>
                      <a:pt x="3611" y="9948"/>
                      <a:pt x="3461" y="10474"/>
                      <a:pt x="3461" y="10925"/>
                    </a:cubicBezTo>
                    <a:cubicBezTo>
                      <a:pt x="3686" y="10549"/>
                      <a:pt x="3837" y="10098"/>
                      <a:pt x="3987" y="9647"/>
                    </a:cubicBezTo>
                    <a:cubicBezTo>
                      <a:pt x="4363" y="8819"/>
                      <a:pt x="4815" y="7766"/>
                      <a:pt x="5191" y="6638"/>
                    </a:cubicBezTo>
                    <a:cubicBezTo>
                      <a:pt x="5567" y="5660"/>
                      <a:pt x="5868" y="4607"/>
                      <a:pt x="6018" y="3554"/>
                    </a:cubicBezTo>
                    <a:cubicBezTo>
                      <a:pt x="6093" y="3178"/>
                      <a:pt x="6093" y="2802"/>
                      <a:pt x="6093" y="2426"/>
                    </a:cubicBezTo>
                    <a:lnTo>
                      <a:pt x="6093" y="2050"/>
                    </a:lnTo>
                    <a:lnTo>
                      <a:pt x="6093" y="1599"/>
                    </a:lnTo>
                    <a:cubicBezTo>
                      <a:pt x="6093" y="1223"/>
                      <a:pt x="5943" y="771"/>
                      <a:pt x="5717" y="470"/>
                    </a:cubicBezTo>
                    <a:cubicBezTo>
                      <a:pt x="5529" y="157"/>
                      <a:pt x="5289" y="0"/>
                      <a:pt x="4996" y="0"/>
                    </a:cubicBez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60"/>
              <p:cNvSpPr/>
              <p:nvPr/>
            </p:nvSpPr>
            <p:spPr>
              <a:xfrm>
                <a:off x="4234950" y="1402550"/>
                <a:ext cx="257650" cy="294775"/>
              </a:xfrm>
              <a:custGeom>
                <a:rect b="b" l="l" r="r" t="t"/>
                <a:pathLst>
                  <a:path extrusionOk="0" h="11791" w="10306">
                    <a:moveTo>
                      <a:pt x="4140" y="1"/>
                    </a:moveTo>
                    <a:cubicBezTo>
                      <a:pt x="3967" y="1"/>
                      <a:pt x="3789" y="43"/>
                      <a:pt x="3611" y="132"/>
                    </a:cubicBezTo>
                    <a:cubicBezTo>
                      <a:pt x="3235" y="282"/>
                      <a:pt x="2934" y="433"/>
                      <a:pt x="2558" y="658"/>
                    </a:cubicBezTo>
                    <a:cubicBezTo>
                      <a:pt x="2031" y="1034"/>
                      <a:pt x="1580" y="1486"/>
                      <a:pt x="1129" y="1937"/>
                    </a:cubicBezTo>
                    <a:cubicBezTo>
                      <a:pt x="602" y="2388"/>
                      <a:pt x="226" y="2915"/>
                      <a:pt x="1" y="3592"/>
                    </a:cubicBezTo>
                    <a:cubicBezTo>
                      <a:pt x="377" y="3065"/>
                      <a:pt x="828" y="2614"/>
                      <a:pt x="1279" y="2163"/>
                    </a:cubicBezTo>
                    <a:cubicBezTo>
                      <a:pt x="1806" y="1786"/>
                      <a:pt x="2332" y="1335"/>
                      <a:pt x="2859" y="1034"/>
                    </a:cubicBezTo>
                    <a:cubicBezTo>
                      <a:pt x="3160" y="884"/>
                      <a:pt x="3460" y="733"/>
                      <a:pt x="3761" y="583"/>
                    </a:cubicBezTo>
                    <a:cubicBezTo>
                      <a:pt x="3886" y="552"/>
                      <a:pt x="4011" y="534"/>
                      <a:pt x="4130" y="534"/>
                    </a:cubicBezTo>
                    <a:cubicBezTo>
                      <a:pt x="4299" y="534"/>
                      <a:pt x="4457" y="570"/>
                      <a:pt x="4589" y="658"/>
                    </a:cubicBezTo>
                    <a:cubicBezTo>
                      <a:pt x="4890" y="1110"/>
                      <a:pt x="4965" y="1636"/>
                      <a:pt x="4814" y="2163"/>
                    </a:cubicBezTo>
                    <a:cubicBezTo>
                      <a:pt x="4739" y="2689"/>
                      <a:pt x="4664" y="3216"/>
                      <a:pt x="4513" y="3742"/>
                    </a:cubicBezTo>
                    <a:cubicBezTo>
                      <a:pt x="4288" y="4645"/>
                      <a:pt x="4062" y="5171"/>
                      <a:pt x="4062" y="5171"/>
                    </a:cubicBezTo>
                    <a:cubicBezTo>
                      <a:pt x="4062" y="5171"/>
                      <a:pt x="3987" y="5397"/>
                      <a:pt x="3837" y="5848"/>
                    </a:cubicBezTo>
                    <a:lnTo>
                      <a:pt x="3611" y="6600"/>
                    </a:lnTo>
                    <a:lnTo>
                      <a:pt x="3536" y="6901"/>
                    </a:lnTo>
                    <a:cubicBezTo>
                      <a:pt x="3460" y="6976"/>
                      <a:pt x="3460" y="6976"/>
                      <a:pt x="3385" y="7127"/>
                    </a:cubicBezTo>
                    <a:lnTo>
                      <a:pt x="3009" y="8105"/>
                    </a:lnTo>
                    <a:lnTo>
                      <a:pt x="4739" y="8105"/>
                    </a:lnTo>
                    <a:cubicBezTo>
                      <a:pt x="5190" y="8105"/>
                      <a:pt x="5642" y="8180"/>
                      <a:pt x="6093" y="8330"/>
                    </a:cubicBezTo>
                    <a:cubicBezTo>
                      <a:pt x="6996" y="8481"/>
                      <a:pt x="7823" y="8857"/>
                      <a:pt x="8575" y="9383"/>
                    </a:cubicBezTo>
                    <a:cubicBezTo>
                      <a:pt x="9102" y="9759"/>
                      <a:pt x="9628" y="10361"/>
                      <a:pt x="9929" y="10963"/>
                    </a:cubicBezTo>
                    <a:cubicBezTo>
                      <a:pt x="10155" y="11414"/>
                      <a:pt x="10230" y="11790"/>
                      <a:pt x="10305" y="11790"/>
                    </a:cubicBezTo>
                    <a:cubicBezTo>
                      <a:pt x="10305" y="11790"/>
                      <a:pt x="10305" y="11715"/>
                      <a:pt x="10230" y="11564"/>
                    </a:cubicBezTo>
                    <a:cubicBezTo>
                      <a:pt x="10230" y="11339"/>
                      <a:pt x="10155" y="11188"/>
                      <a:pt x="10079" y="10963"/>
                    </a:cubicBezTo>
                    <a:cubicBezTo>
                      <a:pt x="9854" y="10211"/>
                      <a:pt x="9402" y="9609"/>
                      <a:pt x="8801" y="9158"/>
                    </a:cubicBezTo>
                    <a:cubicBezTo>
                      <a:pt x="8049" y="8556"/>
                      <a:pt x="7146" y="8105"/>
                      <a:pt x="6243" y="7804"/>
                    </a:cubicBezTo>
                    <a:cubicBezTo>
                      <a:pt x="5792" y="7728"/>
                      <a:pt x="5266" y="7578"/>
                      <a:pt x="4814" y="7503"/>
                    </a:cubicBezTo>
                    <a:cubicBezTo>
                      <a:pt x="4589" y="7428"/>
                      <a:pt x="4288" y="7428"/>
                      <a:pt x="4137" y="7428"/>
                    </a:cubicBezTo>
                    <a:lnTo>
                      <a:pt x="3987" y="7428"/>
                    </a:lnTo>
                    <a:cubicBezTo>
                      <a:pt x="4062" y="7428"/>
                      <a:pt x="4062" y="7428"/>
                      <a:pt x="4062" y="7352"/>
                    </a:cubicBezTo>
                    <a:cubicBezTo>
                      <a:pt x="4137" y="7202"/>
                      <a:pt x="4213" y="7052"/>
                      <a:pt x="4288" y="6901"/>
                    </a:cubicBezTo>
                    <a:lnTo>
                      <a:pt x="4589" y="6149"/>
                    </a:lnTo>
                    <a:lnTo>
                      <a:pt x="4814" y="5472"/>
                    </a:lnTo>
                    <a:cubicBezTo>
                      <a:pt x="4814" y="5472"/>
                      <a:pt x="4965" y="4870"/>
                      <a:pt x="5190" y="3968"/>
                    </a:cubicBezTo>
                    <a:cubicBezTo>
                      <a:pt x="5341" y="3366"/>
                      <a:pt x="5416" y="2839"/>
                      <a:pt x="5491" y="2313"/>
                    </a:cubicBezTo>
                    <a:cubicBezTo>
                      <a:pt x="5491" y="1937"/>
                      <a:pt x="5491" y="1636"/>
                      <a:pt x="5491" y="1260"/>
                    </a:cubicBezTo>
                    <a:cubicBezTo>
                      <a:pt x="5416" y="884"/>
                      <a:pt x="5190" y="508"/>
                      <a:pt x="4890" y="282"/>
                    </a:cubicBezTo>
                    <a:cubicBezTo>
                      <a:pt x="4662" y="100"/>
                      <a:pt x="4407" y="1"/>
                      <a:pt x="41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60"/>
              <p:cNvSpPr/>
              <p:nvPr/>
            </p:nvSpPr>
            <p:spPr>
              <a:xfrm>
                <a:off x="2700575" y="1151975"/>
                <a:ext cx="297125" cy="276450"/>
              </a:xfrm>
              <a:custGeom>
                <a:rect b="b" l="l" r="r" t="t"/>
                <a:pathLst>
                  <a:path extrusionOk="0" h="11058" w="11885">
                    <a:moveTo>
                      <a:pt x="1881" y="1"/>
                    </a:moveTo>
                    <a:cubicBezTo>
                      <a:pt x="1730" y="1"/>
                      <a:pt x="1504" y="1"/>
                      <a:pt x="1354" y="76"/>
                    </a:cubicBezTo>
                    <a:cubicBezTo>
                      <a:pt x="1128" y="151"/>
                      <a:pt x="903" y="302"/>
                      <a:pt x="752" y="527"/>
                    </a:cubicBezTo>
                    <a:cubicBezTo>
                      <a:pt x="527" y="753"/>
                      <a:pt x="376" y="1054"/>
                      <a:pt x="301" y="1355"/>
                    </a:cubicBezTo>
                    <a:cubicBezTo>
                      <a:pt x="0" y="2708"/>
                      <a:pt x="602" y="4288"/>
                      <a:pt x="1204" y="5717"/>
                    </a:cubicBezTo>
                    <a:cubicBezTo>
                      <a:pt x="1730" y="6996"/>
                      <a:pt x="2407" y="8274"/>
                      <a:pt x="3159" y="9478"/>
                    </a:cubicBezTo>
                    <a:cubicBezTo>
                      <a:pt x="3460" y="10004"/>
                      <a:pt x="3836" y="10606"/>
                      <a:pt x="4287" y="11057"/>
                    </a:cubicBezTo>
                    <a:cubicBezTo>
                      <a:pt x="4062" y="10456"/>
                      <a:pt x="3761" y="9854"/>
                      <a:pt x="3460" y="9327"/>
                    </a:cubicBezTo>
                    <a:cubicBezTo>
                      <a:pt x="2783" y="8049"/>
                      <a:pt x="2181" y="6770"/>
                      <a:pt x="1655" y="5491"/>
                    </a:cubicBezTo>
                    <a:cubicBezTo>
                      <a:pt x="1128" y="4062"/>
                      <a:pt x="752" y="2483"/>
                      <a:pt x="978" y="1505"/>
                    </a:cubicBezTo>
                    <a:cubicBezTo>
                      <a:pt x="1053" y="1129"/>
                      <a:pt x="1279" y="828"/>
                      <a:pt x="1655" y="753"/>
                    </a:cubicBezTo>
                    <a:cubicBezTo>
                      <a:pt x="1693" y="715"/>
                      <a:pt x="1749" y="696"/>
                      <a:pt x="1815" y="696"/>
                    </a:cubicBezTo>
                    <a:cubicBezTo>
                      <a:pt x="1881" y="696"/>
                      <a:pt x="1956" y="715"/>
                      <a:pt x="2031" y="753"/>
                    </a:cubicBezTo>
                    <a:cubicBezTo>
                      <a:pt x="2181" y="753"/>
                      <a:pt x="2332" y="753"/>
                      <a:pt x="2482" y="828"/>
                    </a:cubicBezTo>
                    <a:cubicBezTo>
                      <a:pt x="2858" y="903"/>
                      <a:pt x="3310" y="1054"/>
                      <a:pt x="3686" y="1279"/>
                    </a:cubicBezTo>
                    <a:cubicBezTo>
                      <a:pt x="4964" y="1956"/>
                      <a:pt x="6093" y="2708"/>
                      <a:pt x="7221" y="3536"/>
                    </a:cubicBezTo>
                    <a:cubicBezTo>
                      <a:pt x="8424" y="4514"/>
                      <a:pt x="9628" y="5491"/>
                      <a:pt x="10455" y="6319"/>
                    </a:cubicBezTo>
                    <a:cubicBezTo>
                      <a:pt x="11282" y="7071"/>
                      <a:pt x="11809" y="7673"/>
                      <a:pt x="11884" y="7673"/>
                    </a:cubicBezTo>
                    <a:cubicBezTo>
                      <a:pt x="11884" y="7673"/>
                      <a:pt x="10004" y="5191"/>
                      <a:pt x="7522" y="3160"/>
                    </a:cubicBezTo>
                    <a:cubicBezTo>
                      <a:pt x="6469" y="2257"/>
                      <a:pt x="5265" y="1355"/>
                      <a:pt x="3987" y="678"/>
                    </a:cubicBezTo>
                    <a:cubicBezTo>
                      <a:pt x="3610" y="452"/>
                      <a:pt x="3159" y="226"/>
                      <a:pt x="2633" y="76"/>
                    </a:cubicBezTo>
                    <a:cubicBezTo>
                      <a:pt x="2482" y="1"/>
                      <a:pt x="2257" y="1"/>
                      <a:pt x="20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60"/>
              <p:cNvSpPr/>
              <p:nvPr/>
            </p:nvSpPr>
            <p:spPr>
              <a:xfrm>
                <a:off x="2600900" y="1240350"/>
                <a:ext cx="165500" cy="261400"/>
              </a:xfrm>
              <a:custGeom>
                <a:rect b="b" l="l" r="r" t="t"/>
                <a:pathLst>
                  <a:path extrusionOk="0" h="10456" w="6620">
                    <a:moveTo>
                      <a:pt x="1054" y="1"/>
                    </a:moveTo>
                    <a:cubicBezTo>
                      <a:pt x="678" y="1"/>
                      <a:pt x="377" y="226"/>
                      <a:pt x="226" y="527"/>
                    </a:cubicBezTo>
                    <a:cubicBezTo>
                      <a:pt x="76" y="903"/>
                      <a:pt x="1" y="1355"/>
                      <a:pt x="1" y="1731"/>
                    </a:cubicBezTo>
                    <a:lnTo>
                      <a:pt x="1" y="2182"/>
                    </a:lnTo>
                    <a:cubicBezTo>
                      <a:pt x="1" y="2182"/>
                      <a:pt x="1" y="2332"/>
                      <a:pt x="151" y="2558"/>
                    </a:cubicBezTo>
                    <a:cubicBezTo>
                      <a:pt x="151" y="2934"/>
                      <a:pt x="226" y="3235"/>
                      <a:pt x="377" y="3611"/>
                    </a:cubicBezTo>
                    <a:cubicBezTo>
                      <a:pt x="678" y="4589"/>
                      <a:pt x="1129" y="5567"/>
                      <a:pt x="1655" y="6545"/>
                    </a:cubicBezTo>
                    <a:cubicBezTo>
                      <a:pt x="2182" y="7522"/>
                      <a:pt x="2859" y="8575"/>
                      <a:pt x="3310" y="9252"/>
                    </a:cubicBezTo>
                    <a:cubicBezTo>
                      <a:pt x="3461" y="9704"/>
                      <a:pt x="3762" y="10080"/>
                      <a:pt x="4062" y="10456"/>
                    </a:cubicBezTo>
                    <a:cubicBezTo>
                      <a:pt x="3987" y="10004"/>
                      <a:pt x="3762" y="9553"/>
                      <a:pt x="3536" y="9177"/>
                    </a:cubicBezTo>
                    <a:cubicBezTo>
                      <a:pt x="3160" y="8350"/>
                      <a:pt x="2633" y="7297"/>
                      <a:pt x="2182" y="6319"/>
                    </a:cubicBezTo>
                    <a:cubicBezTo>
                      <a:pt x="1731" y="5341"/>
                      <a:pt x="1355" y="4363"/>
                      <a:pt x="1054" y="3385"/>
                    </a:cubicBezTo>
                    <a:cubicBezTo>
                      <a:pt x="979" y="3085"/>
                      <a:pt x="903" y="2709"/>
                      <a:pt x="903" y="2408"/>
                    </a:cubicBezTo>
                    <a:cubicBezTo>
                      <a:pt x="903" y="2182"/>
                      <a:pt x="828" y="2032"/>
                      <a:pt x="828" y="2032"/>
                    </a:cubicBezTo>
                    <a:lnTo>
                      <a:pt x="828" y="1656"/>
                    </a:lnTo>
                    <a:cubicBezTo>
                      <a:pt x="753" y="1355"/>
                      <a:pt x="828" y="1054"/>
                      <a:pt x="903" y="828"/>
                    </a:cubicBezTo>
                    <a:cubicBezTo>
                      <a:pt x="903" y="678"/>
                      <a:pt x="1054" y="603"/>
                      <a:pt x="1129" y="603"/>
                    </a:cubicBezTo>
                    <a:cubicBezTo>
                      <a:pt x="1355" y="603"/>
                      <a:pt x="1580" y="603"/>
                      <a:pt x="1731" y="753"/>
                    </a:cubicBezTo>
                    <a:cubicBezTo>
                      <a:pt x="2257" y="979"/>
                      <a:pt x="2709" y="1204"/>
                      <a:pt x="3160" y="1580"/>
                    </a:cubicBezTo>
                    <a:cubicBezTo>
                      <a:pt x="4925" y="2904"/>
                      <a:pt x="6475" y="4516"/>
                      <a:pt x="6613" y="4516"/>
                    </a:cubicBezTo>
                    <a:cubicBezTo>
                      <a:pt x="6616" y="4516"/>
                      <a:pt x="6618" y="4515"/>
                      <a:pt x="6620" y="4514"/>
                    </a:cubicBezTo>
                    <a:cubicBezTo>
                      <a:pt x="5792" y="3235"/>
                      <a:pt x="4664" y="2107"/>
                      <a:pt x="3461" y="1129"/>
                    </a:cubicBezTo>
                    <a:cubicBezTo>
                      <a:pt x="3009" y="753"/>
                      <a:pt x="2558" y="452"/>
                      <a:pt x="2032" y="226"/>
                    </a:cubicBezTo>
                    <a:cubicBezTo>
                      <a:pt x="1731" y="76"/>
                      <a:pt x="1355" y="1"/>
                      <a:pt x="10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60"/>
              <p:cNvSpPr/>
              <p:nvPr/>
            </p:nvSpPr>
            <p:spPr>
              <a:xfrm>
                <a:off x="2452350" y="1390125"/>
                <a:ext cx="225675" cy="314700"/>
              </a:xfrm>
              <a:custGeom>
                <a:rect b="b" l="l" r="r" t="t"/>
                <a:pathLst>
                  <a:path extrusionOk="0" h="12588" w="9027">
                    <a:moveTo>
                      <a:pt x="4586" y="1"/>
                    </a:moveTo>
                    <a:cubicBezTo>
                      <a:pt x="4239" y="1"/>
                      <a:pt x="3903" y="112"/>
                      <a:pt x="3611" y="403"/>
                    </a:cubicBezTo>
                    <a:cubicBezTo>
                      <a:pt x="3310" y="704"/>
                      <a:pt x="3235" y="1080"/>
                      <a:pt x="3235" y="1456"/>
                    </a:cubicBezTo>
                    <a:cubicBezTo>
                      <a:pt x="3235" y="1832"/>
                      <a:pt x="3235" y="2133"/>
                      <a:pt x="3310" y="2434"/>
                    </a:cubicBezTo>
                    <a:cubicBezTo>
                      <a:pt x="3461" y="2960"/>
                      <a:pt x="3611" y="3487"/>
                      <a:pt x="3837" y="4013"/>
                    </a:cubicBezTo>
                    <a:cubicBezTo>
                      <a:pt x="4213" y="4991"/>
                      <a:pt x="4438" y="5443"/>
                      <a:pt x="4438" y="5443"/>
                    </a:cubicBezTo>
                    <a:lnTo>
                      <a:pt x="4815" y="6119"/>
                    </a:lnTo>
                    <a:lnTo>
                      <a:pt x="5266" y="6872"/>
                    </a:lnTo>
                    <a:lnTo>
                      <a:pt x="5491" y="7248"/>
                    </a:lnTo>
                    <a:lnTo>
                      <a:pt x="5567" y="7323"/>
                    </a:lnTo>
                    <a:lnTo>
                      <a:pt x="5416" y="7323"/>
                    </a:lnTo>
                    <a:cubicBezTo>
                      <a:pt x="5341" y="7323"/>
                      <a:pt x="4965" y="7473"/>
                      <a:pt x="4815" y="7549"/>
                    </a:cubicBezTo>
                    <a:cubicBezTo>
                      <a:pt x="4288" y="7624"/>
                      <a:pt x="3837" y="7849"/>
                      <a:pt x="3385" y="8000"/>
                    </a:cubicBezTo>
                    <a:cubicBezTo>
                      <a:pt x="2558" y="8376"/>
                      <a:pt x="1731" y="8978"/>
                      <a:pt x="1054" y="9655"/>
                    </a:cubicBezTo>
                    <a:cubicBezTo>
                      <a:pt x="527" y="10256"/>
                      <a:pt x="226" y="10933"/>
                      <a:pt x="76" y="11685"/>
                    </a:cubicBezTo>
                    <a:cubicBezTo>
                      <a:pt x="1" y="11911"/>
                      <a:pt x="1" y="12137"/>
                      <a:pt x="1" y="12362"/>
                    </a:cubicBezTo>
                    <a:cubicBezTo>
                      <a:pt x="76" y="12513"/>
                      <a:pt x="76" y="12588"/>
                      <a:pt x="151" y="12588"/>
                    </a:cubicBezTo>
                    <a:cubicBezTo>
                      <a:pt x="226" y="12287"/>
                      <a:pt x="302" y="11986"/>
                      <a:pt x="377" y="11685"/>
                    </a:cubicBezTo>
                    <a:cubicBezTo>
                      <a:pt x="603" y="11008"/>
                      <a:pt x="979" y="10407"/>
                      <a:pt x="1505" y="9955"/>
                    </a:cubicBezTo>
                    <a:cubicBezTo>
                      <a:pt x="2182" y="9354"/>
                      <a:pt x="2934" y="8827"/>
                      <a:pt x="3762" y="8526"/>
                    </a:cubicBezTo>
                    <a:cubicBezTo>
                      <a:pt x="4213" y="8376"/>
                      <a:pt x="4589" y="8225"/>
                      <a:pt x="5040" y="8075"/>
                    </a:cubicBezTo>
                    <a:cubicBezTo>
                      <a:pt x="5266" y="8000"/>
                      <a:pt x="5491" y="8000"/>
                      <a:pt x="5717" y="8000"/>
                    </a:cubicBezTo>
                    <a:lnTo>
                      <a:pt x="6770" y="7774"/>
                    </a:lnTo>
                    <a:lnTo>
                      <a:pt x="6244" y="6947"/>
                    </a:lnTo>
                    <a:cubicBezTo>
                      <a:pt x="6168" y="6796"/>
                      <a:pt x="6168" y="6721"/>
                      <a:pt x="6093" y="6646"/>
                    </a:cubicBezTo>
                    <a:lnTo>
                      <a:pt x="5943" y="6420"/>
                    </a:lnTo>
                    <a:lnTo>
                      <a:pt x="5567" y="5743"/>
                    </a:lnTo>
                    <a:lnTo>
                      <a:pt x="5266" y="5066"/>
                    </a:lnTo>
                    <a:cubicBezTo>
                      <a:pt x="5266" y="5066"/>
                      <a:pt x="4965" y="4540"/>
                      <a:pt x="4589" y="3713"/>
                    </a:cubicBezTo>
                    <a:cubicBezTo>
                      <a:pt x="4438" y="3261"/>
                      <a:pt x="4213" y="2735"/>
                      <a:pt x="4062" y="2208"/>
                    </a:cubicBezTo>
                    <a:cubicBezTo>
                      <a:pt x="3837" y="1757"/>
                      <a:pt x="3837" y="1155"/>
                      <a:pt x="4062" y="704"/>
                    </a:cubicBezTo>
                    <a:cubicBezTo>
                      <a:pt x="4208" y="558"/>
                      <a:pt x="4385" y="475"/>
                      <a:pt x="4553" y="475"/>
                    </a:cubicBezTo>
                    <a:cubicBezTo>
                      <a:pt x="4645" y="475"/>
                      <a:pt x="4735" y="500"/>
                      <a:pt x="4815" y="554"/>
                    </a:cubicBezTo>
                    <a:cubicBezTo>
                      <a:pt x="5191" y="554"/>
                      <a:pt x="5491" y="704"/>
                      <a:pt x="5792" y="779"/>
                    </a:cubicBezTo>
                    <a:cubicBezTo>
                      <a:pt x="6394" y="1080"/>
                      <a:pt x="6921" y="1381"/>
                      <a:pt x="7447" y="1757"/>
                    </a:cubicBezTo>
                    <a:cubicBezTo>
                      <a:pt x="7974" y="2133"/>
                      <a:pt x="8500" y="2509"/>
                      <a:pt x="8951" y="2960"/>
                    </a:cubicBezTo>
                    <a:cubicBezTo>
                      <a:pt x="9027" y="2960"/>
                      <a:pt x="8575" y="2208"/>
                      <a:pt x="7673" y="1531"/>
                    </a:cubicBezTo>
                    <a:cubicBezTo>
                      <a:pt x="7146" y="1080"/>
                      <a:pt x="6544" y="704"/>
                      <a:pt x="5943" y="403"/>
                    </a:cubicBezTo>
                    <a:cubicBezTo>
                      <a:pt x="5642" y="253"/>
                      <a:pt x="5266" y="102"/>
                      <a:pt x="4890" y="27"/>
                    </a:cubicBezTo>
                    <a:cubicBezTo>
                      <a:pt x="4788" y="10"/>
                      <a:pt x="4687" y="1"/>
                      <a:pt x="45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60"/>
              <p:cNvSpPr/>
              <p:nvPr/>
            </p:nvSpPr>
            <p:spPr>
              <a:xfrm>
                <a:off x="2785175" y="1922925"/>
                <a:ext cx="163625" cy="248250"/>
              </a:xfrm>
              <a:custGeom>
                <a:rect b="b" l="l" r="r" t="t"/>
                <a:pathLst>
                  <a:path extrusionOk="0" h="9930" w="6545">
                    <a:moveTo>
                      <a:pt x="3235" y="1"/>
                    </a:moveTo>
                    <a:cubicBezTo>
                      <a:pt x="1430" y="1"/>
                      <a:pt x="1" y="2558"/>
                      <a:pt x="1" y="5642"/>
                    </a:cubicBezTo>
                    <a:cubicBezTo>
                      <a:pt x="1" y="6319"/>
                      <a:pt x="76" y="6921"/>
                      <a:pt x="226" y="7523"/>
                    </a:cubicBezTo>
                    <a:cubicBezTo>
                      <a:pt x="2182" y="7523"/>
                      <a:pt x="4138" y="8425"/>
                      <a:pt x="5341" y="9929"/>
                    </a:cubicBezTo>
                    <a:cubicBezTo>
                      <a:pt x="6168" y="8651"/>
                      <a:pt x="6545" y="7146"/>
                      <a:pt x="6545" y="5642"/>
                    </a:cubicBezTo>
                    <a:cubicBezTo>
                      <a:pt x="6545" y="2483"/>
                      <a:pt x="5040" y="1"/>
                      <a:pt x="3235" y="1"/>
                    </a:cubicBezTo>
                    <a:close/>
                  </a:path>
                </a:pathLst>
              </a:custGeom>
              <a:solidFill>
                <a:srgbClr val="783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60"/>
              <p:cNvSpPr/>
              <p:nvPr/>
            </p:nvSpPr>
            <p:spPr>
              <a:xfrm>
                <a:off x="2869800" y="1998150"/>
                <a:ext cx="54550" cy="105325"/>
              </a:xfrm>
              <a:custGeom>
                <a:rect b="b" l="l" r="r" t="t"/>
                <a:pathLst>
                  <a:path extrusionOk="0" h="4213" w="2182">
                    <a:moveTo>
                      <a:pt x="1129" y="1"/>
                    </a:moveTo>
                    <a:cubicBezTo>
                      <a:pt x="527" y="1"/>
                      <a:pt x="1" y="978"/>
                      <a:pt x="1" y="2107"/>
                    </a:cubicBezTo>
                    <a:cubicBezTo>
                      <a:pt x="1" y="3235"/>
                      <a:pt x="527" y="4213"/>
                      <a:pt x="1129" y="4213"/>
                    </a:cubicBezTo>
                    <a:cubicBezTo>
                      <a:pt x="1655" y="4213"/>
                      <a:pt x="2182" y="3235"/>
                      <a:pt x="2182" y="2107"/>
                    </a:cubicBezTo>
                    <a:cubicBezTo>
                      <a:pt x="2182" y="978"/>
                      <a:pt x="1730" y="1"/>
                      <a:pt x="1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60"/>
              <p:cNvSpPr/>
              <p:nvPr/>
            </p:nvSpPr>
            <p:spPr>
              <a:xfrm>
                <a:off x="3736650" y="1922925"/>
                <a:ext cx="163625" cy="242600"/>
              </a:xfrm>
              <a:custGeom>
                <a:rect b="b" l="l" r="r" t="t"/>
                <a:pathLst>
                  <a:path extrusionOk="0" h="9704" w="6545">
                    <a:moveTo>
                      <a:pt x="3235" y="1"/>
                    </a:moveTo>
                    <a:cubicBezTo>
                      <a:pt x="1430" y="1"/>
                      <a:pt x="1" y="2558"/>
                      <a:pt x="1" y="5642"/>
                    </a:cubicBezTo>
                    <a:cubicBezTo>
                      <a:pt x="1" y="7071"/>
                      <a:pt x="301" y="8425"/>
                      <a:pt x="978" y="9704"/>
                    </a:cubicBezTo>
                    <a:cubicBezTo>
                      <a:pt x="1054" y="9553"/>
                      <a:pt x="1129" y="9478"/>
                      <a:pt x="1204" y="9403"/>
                    </a:cubicBezTo>
                    <a:cubicBezTo>
                      <a:pt x="2633" y="8049"/>
                      <a:pt x="4438" y="7297"/>
                      <a:pt x="6394" y="7297"/>
                    </a:cubicBezTo>
                    <a:cubicBezTo>
                      <a:pt x="6469" y="6770"/>
                      <a:pt x="6469" y="6169"/>
                      <a:pt x="6544" y="5642"/>
                    </a:cubicBezTo>
                    <a:cubicBezTo>
                      <a:pt x="6544" y="2483"/>
                      <a:pt x="5040" y="1"/>
                      <a:pt x="3235" y="1"/>
                    </a:cubicBezTo>
                    <a:close/>
                  </a:path>
                </a:pathLst>
              </a:custGeom>
              <a:solidFill>
                <a:srgbClr val="783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60"/>
              <p:cNvSpPr/>
              <p:nvPr/>
            </p:nvSpPr>
            <p:spPr>
              <a:xfrm>
                <a:off x="3821275" y="1979350"/>
                <a:ext cx="54550" cy="105325"/>
              </a:xfrm>
              <a:custGeom>
                <a:rect b="b" l="l" r="r" t="t"/>
                <a:pathLst>
                  <a:path extrusionOk="0" h="4213" w="2182">
                    <a:moveTo>
                      <a:pt x="1053" y="0"/>
                    </a:moveTo>
                    <a:cubicBezTo>
                      <a:pt x="452" y="0"/>
                      <a:pt x="0" y="978"/>
                      <a:pt x="0" y="2106"/>
                    </a:cubicBezTo>
                    <a:cubicBezTo>
                      <a:pt x="0" y="3235"/>
                      <a:pt x="452" y="4212"/>
                      <a:pt x="1053" y="4212"/>
                    </a:cubicBezTo>
                    <a:cubicBezTo>
                      <a:pt x="1655" y="4212"/>
                      <a:pt x="2182" y="3235"/>
                      <a:pt x="2182" y="2106"/>
                    </a:cubicBezTo>
                    <a:cubicBezTo>
                      <a:pt x="2182" y="978"/>
                      <a:pt x="1655" y="0"/>
                      <a:pt x="10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60"/>
              <p:cNvSpPr/>
              <p:nvPr/>
            </p:nvSpPr>
            <p:spPr>
              <a:xfrm>
                <a:off x="2904200" y="2355300"/>
                <a:ext cx="579900" cy="284875"/>
              </a:xfrm>
              <a:custGeom>
                <a:rect b="b" l="l" r="r" t="t"/>
                <a:pathLst>
                  <a:path extrusionOk="0" h="11395" w="23196">
                    <a:moveTo>
                      <a:pt x="12413" y="1"/>
                    </a:moveTo>
                    <a:cubicBezTo>
                      <a:pt x="6232" y="1"/>
                      <a:pt x="0" y="2825"/>
                      <a:pt x="6898" y="8279"/>
                    </a:cubicBezTo>
                    <a:cubicBezTo>
                      <a:pt x="8628" y="9558"/>
                      <a:pt x="10584" y="10611"/>
                      <a:pt x="12614" y="11288"/>
                    </a:cubicBezTo>
                    <a:cubicBezTo>
                      <a:pt x="12827" y="11341"/>
                      <a:pt x="13040" y="11394"/>
                      <a:pt x="13253" y="11394"/>
                    </a:cubicBezTo>
                    <a:cubicBezTo>
                      <a:pt x="13341" y="11394"/>
                      <a:pt x="13429" y="11385"/>
                      <a:pt x="13517" y="11363"/>
                    </a:cubicBezTo>
                    <a:cubicBezTo>
                      <a:pt x="14796" y="11288"/>
                      <a:pt x="16375" y="9708"/>
                      <a:pt x="17278" y="8881"/>
                    </a:cubicBezTo>
                    <a:cubicBezTo>
                      <a:pt x="18180" y="8204"/>
                      <a:pt x="18933" y="7452"/>
                      <a:pt x="19685" y="6624"/>
                    </a:cubicBezTo>
                    <a:cubicBezTo>
                      <a:pt x="23196" y="2165"/>
                      <a:pt x="17824" y="1"/>
                      <a:pt x="12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60"/>
              <p:cNvSpPr/>
              <p:nvPr/>
            </p:nvSpPr>
            <p:spPr>
              <a:xfrm>
                <a:off x="3037150" y="2370750"/>
                <a:ext cx="353550" cy="116325"/>
              </a:xfrm>
              <a:custGeom>
                <a:rect b="b" l="l" r="r" t="t"/>
                <a:pathLst>
                  <a:path extrusionOk="0" h="4653" w="14142">
                    <a:moveTo>
                      <a:pt x="7355" y="1"/>
                    </a:moveTo>
                    <a:cubicBezTo>
                      <a:pt x="3867" y="1"/>
                      <a:pt x="325" y="1045"/>
                      <a:pt x="1" y="3073"/>
                    </a:cubicBezTo>
                    <a:cubicBezTo>
                      <a:pt x="1279" y="4051"/>
                      <a:pt x="3761" y="4653"/>
                      <a:pt x="6770" y="4653"/>
                    </a:cubicBezTo>
                    <a:cubicBezTo>
                      <a:pt x="10531" y="4653"/>
                      <a:pt x="13539" y="3675"/>
                      <a:pt x="14141" y="2321"/>
                    </a:cubicBezTo>
                    <a:cubicBezTo>
                      <a:pt x="13275" y="762"/>
                      <a:pt x="10334" y="1"/>
                      <a:pt x="7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60"/>
              <p:cNvSpPr/>
              <p:nvPr/>
            </p:nvSpPr>
            <p:spPr>
              <a:xfrm>
                <a:off x="3005175" y="2428750"/>
                <a:ext cx="425000" cy="211425"/>
              </a:xfrm>
              <a:custGeom>
                <a:rect b="b" l="l" r="r" t="t"/>
                <a:pathLst>
                  <a:path extrusionOk="0" h="8457" w="17000">
                    <a:moveTo>
                      <a:pt x="16548" y="1"/>
                    </a:moveTo>
                    <a:lnTo>
                      <a:pt x="16548" y="1"/>
                    </a:lnTo>
                    <a:cubicBezTo>
                      <a:pt x="15721" y="1881"/>
                      <a:pt x="13765" y="4288"/>
                      <a:pt x="9027" y="4514"/>
                    </a:cubicBezTo>
                    <a:cubicBezTo>
                      <a:pt x="8633" y="4550"/>
                      <a:pt x="8242" y="4567"/>
                      <a:pt x="7853" y="4567"/>
                    </a:cubicBezTo>
                    <a:cubicBezTo>
                      <a:pt x="4975" y="4567"/>
                      <a:pt x="2254" y="3595"/>
                      <a:pt x="1" y="1806"/>
                    </a:cubicBezTo>
                    <a:lnTo>
                      <a:pt x="1" y="1806"/>
                    </a:lnTo>
                    <a:cubicBezTo>
                      <a:pt x="527" y="3235"/>
                      <a:pt x="1581" y="4514"/>
                      <a:pt x="2859" y="5341"/>
                    </a:cubicBezTo>
                    <a:cubicBezTo>
                      <a:pt x="4589" y="6620"/>
                      <a:pt x="6545" y="7673"/>
                      <a:pt x="8575" y="8350"/>
                    </a:cubicBezTo>
                    <a:cubicBezTo>
                      <a:pt x="8788" y="8403"/>
                      <a:pt x="9001" y="8456"/>
                      <a:pt x="9214" y="8456"/>
                    </a:cubicBezTo>
                    <a:cubicBezTo>
                      <a:pt x="9302" y="8456"/>
                      <a:pt x="9390" y="8447"/>
                      <a:pt x="9478" y="8425"/>
                    </a:cubicBezTo>
                    <a:cubicBezTo>
                      <a:pt x="10757" y="8350"/>
                      <a:pt x="12336" y="6770"/>
                      <a:pt x="13314" y="5943"/>
                    </a:cubicBezTo>
                    <a:cubicBezTo>
                      <a:pt x="14141" y="5266"/>
                      <a:pt x="14894" y="4514"/>
                      <a:pt x="15646" y="3686"/>
                    </a:cubicBezTo>
                    <a:cubicBezTo>
                      <a:pt x="16849" y="2182"/>
                      <a:pt x="17000" y="979"/>
                      <a:pt x="16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60"/>
              <p:cNvSpPr/>
              <p:nvPr/>
            </p:nvSpPr>
            <p:spPr>
              <a:xfrm>
                <a:off x="3191350" y="2400550"/>
                <a:ext cx="112850" cy="56450"/>
              </a:xfrm>
              <a:custGeom>
                <a:rect b="b" l="l" r="r" t="t"/>
                <a:pathLst>
                  <a:path extrusionOk="0" h="2258" w="4514">
                    <a:moveTo>
                      <a:pt x="2257" y="1"/>
                    </a:moveTo>
                    <a:cubicBezTo>
                      <a:pt x="978" y="1"/>
                      <a:pt x="0" y="452"/>
                      <a:pt x="0" y="1129"/>
                    </a:cubicBezTo>
                    <a:cubicBezTo>
                      <a:pt x="0" y="1731"/>
                      <a:pt x="978" y="2257"/>
                      <a:pt x="2257" y="2257"/>
                    </a:cubicBezTo>
                    <a:cubicBezTo>
                      <a:pt x="3535" y="2257"/>
                      <a:pt x="4513" y="1731"/>
                      <a:pt x="4513" y="1129"/>
                    </a:cubicBezTo>
                    <a:cubicBezTo>
                      <a:pt x="4513" y="452"/>
                      <a:pt x="3535" y="1"/>
                      <a:pt x="2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60"/>
              <p:cNvSpPr/>
              <p:nvPr/>
            </p:nvSpPr>
            <p:spPr>
              <a:xfrm>
                <a:off x="3362450" y="2524200"/>
                <a:ext cx="385500" cy="301350"/>
              </a:xfrm>
              <a:custGeom>
                <a:rect b="b" l="l" r="r" t="t"/>
                <a:pathLst>
                  <a:path extrusionOk="0" h="12054" w="15420">
                    <a:moveTo>
                      <a:pt x="8125" y="0"/>
                    </a:moveTo>
                    <a:cubicBezTo>
                      <a:pt x="6848" y="0"/>
                      <a:pt x="5579" y="307"/>
                      <a:pt x="4439" y="921"/>
                    </a:cubicBezTo>
                    <a:cubicBezTo>
                      <a:pt x="2558" y="2050"/>
                      <a:pt x="1204" y="3855"/>
                      <a:pt x="603" y="5961"/>
                    </a:cubicBezTo>
                    <a:cubicBezTo>
                      <a:pt x="1" y="7992"/>
                      <a:pt x="226" y="10173"/>
                      <a:pt x="1129" y="12053"/>
                    </a:cubicBezTo>
                    <a:cubicBezTo>
                      <a:pt x="678" y="10098"/>
                      <a:pt x="828" y="8067"/>
                      <a:pt x="1505" y="6262"/>
                    </a:cubicBezTo>
                    <a:cubicBezTo>
                      <a:pt x="2107" y="4457"/>
                      <a:pt x="3386" y="2877"/>
                      <a:pt x="5040" y="1899"/>
                    </a:cubicBezTo>
                    <a:cubicBezTo>
                      <a:pt x="6072" y="1337"/>
                      <a:pt x="7221" y="1037"/>
                      <a:pt x="8395" y="1037"/>
                    </a:cubicBezTo>
                    <a:cubicBezTo>
                      <a:pt x="9104" y="1037"/>
                      <a:pt x="9823" y="1146"/>
                      <a:pt x="10531" y="1373"/>
                    </a:cubicBezTo>
                    <a:cubicBezTo>
                      <a:pt x="12411" y="1899"/>
                      <a:pt x="14141" y="3027"/>
                      <a:pt x="15420" y="4607"/>
                    </a:cubicBezTo>
                    <a:cubicBezTo>
                      <a:pt x="14442" y="2651"/>
                      <a:pt x="12787" y="1222"/>
                      <a:pt x="10832" y="470"/>
                    </a:cubicBezTo>
                    <a:cubicBezTo>
                      <a:pt x="9954" y="157"/>
                      <a:pt x="9038" y="0"/>
                      <a:pt x="8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60"/>
              <p:cNvSpPr/>
              <p:nvPr/>
            </p:nvSpPr>
            <p:spPr>
              <a:xfrm>
                <a:off x="3553200" y="2423700"/>
                <a:ext cx="51850" cy="41300"/>
              </a:xfrm>
              <a:custGeom>
                <a:rect b="b" l="l" r="r" t="t"/>
                <a:pathLst>
                  <a:path extrusionOk="0" h="1652" w="2074">
                    <a:moveTo>
                      <a:pt x="1009" y="1"/>
                    </a:moveTo>
                    <a:cubicBezTo>
                      <a:pt x="743" y="1"/>
                      <a:pt x="485" y="118"/>
                      <a:pt x="344" y="353"/>
                    </a:cubicBezTo>
                    <a:cubicBezTo>
                      <a:pt x="0" y="971"/>
                      <a:pt x="409" y="1651"/>
                      <a:pt x="1054" y="1651"/>
                    </a:cubicBezTo>
                    <a:cubicBezTo>
                      <a:pt x="1116" y="1651"/>
                      <a:pt x="1180" y="1645"/>
                      <a:pt x="1246" y="1632"/>
                    </a:cubicBezTo>
                    <a:cubicBezTo>
                      <a:pt x="1923" y="1482"/>
                      <a:pt x="2074" y="504"/>
                      <a:pt x="1472" y="128"/>
                    </a:cubicBezTo>
                    <a:cubicBezTo>
                      <a:pt x="1331" y="43"/>
                      <a:pt x="1169" y="1"/>
                      <a:pt x="10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60"/>
              <p:cNvSpPr/>
              <p:nvPr/>
            </p:nvSpPr>
            <p:spPr>
              <a:xfrm>
                <a:off x="3571175" y="2342900"/>
                <a:ext cx="16950" cy="15200"/>
              </a:xfrm>
              <a:custGeom>
                <a:rect b="b" l="l" r="r" t="t"/>
                <a:pathLst>
                  <a:path extrusionOk="0" h="608" w="678">
                    <a:moveTo>
                      <a:pt x="318" y="1"/>
                    </a:moveTo>
                    <a:cubicBezTo>
                      <a:pt x="216" y="1"/>
                      <a:pt x="120" y="37"/>
                      <a:pt x="76" y="125"/>
                    </a:cubicBezTo>
                    <a:cubicBezTo>
                      <a:pt x="1" y="276"/>
                      <a:pt x="76" y="502"/>
                      <a:pt x="226" y="577"/>
                    </a:cubicBezTo>
                    <a:cubicBezTo>
                      <a:pt x="248" y="599"/>
                      <a:pt x="283" y="608"/>
                      <a:pt x="324" y="608"/>
                    </a:cubicBezTo>
                    <a:cubicBezTo>
                      <a:pt x="421" y="608"/>
                      <a:pt x="549" y="555"/>
                      <a:pt x="602" y="502"/>
                    </a:cubicBezTo>
                    <a:cubicBezTo>
                      <a:pt x="678" y="351"/>
                      <a:pt x="678" y="125"/>
                      <a:pt x="527" y="50"/>
                    </a:cubicBezTo>
                    <a:cubicBezTo>
                      <a:pt x="465" y="19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60"/>
              <p:cNvSpPr/>
              <p:nvPr/>
            </p:nvSpPr>
            <p:spPr>
              <a:xfrm>
                <a:off x="3646400" y="2373100"/>
                <a:ext cx="22575" cy="20700"/>
              </a:xfrm>
              <a:custGeom>
                <a:rect b="b" l="l" r="r" t="t"/>
                <a:pathLst>
                  <a:path extrusionOk="0" h="828" w="903">
                    <a:moveTo>
                      <a:pt x="470" y="1"/>
                    </a:moveTo>
                    <a:cubicBezTo>
                      <a:pt x="337" y="1"/>
                      <a:pt x="198" y="53"/>
                      <a:pt x="151" y="196"/>
                    </a:cubicBezTo>
                    <a:cubicBezTo>
                      <a:pt x="0" y="422"/>
                      <a:pt x="76" y="647"/>
                      <a:pt x="226" y="798"/>
                    </a:cubicBezTo>
                    <a:cubicBezTo>
                      <a:pt x="286" y="818"/>
                      <a:pt x="347" y="827"/>
                      <a:pt x="406" y="827"/>
                    </a:cubicBezTo>
                    <a:cubicBezTo>
                      <a:pt x="567" y="827"/>
                      <a:pt x="718" y="758"/>
                      <a:pt x="828" y="647"/>
                    </a:cubicBezTo>
                    <a:cubicBezTo>
                      <a:pt x="903" y="422"/>
                      <a:pt x="903" y="196"/>
                      <a:pt x="677" y="46"/>
                    </a:cubicBezTo>
                    <a:cubicBezTo>
                      <a:pt x="622" y="18"/>
                      <a:pt x="547" y="1"/>
                      <a:pt x="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60"/>
              <p:cNvSpPr/>
              <p:nvPr/>
            </p:nvSpPr>
            <p:spPr>
              <a:xfrm>
                <a:off x="3055950" y="2729625"/>
                <a:ext cx="35750" cy="31775"/>
              </a:xfrm>
              <a:custGeom>
                <a:rect b="b" l="l" r="r" t="t"/>
                <a:pathLst>
                  <a:path extrusionOk="0" h="1271" w="1430">
                    <a:moveTo>
                      <a:pt x="828" y="0"/>
                    </a:moveTo>
                    <a:cubicBezTo>
                      <a:pt x="302" y="0"/>
                      <a:pt x="1" y="677"/>
                      <a:pt x="377" y="1053"/>
                    </a:cubicBezTo>
                    <a:cubicBezTo>
                      <a:pt x="527" y="1204"/>
                      <a:pt x="694" y="1271"/>
                      <a:pt x="850" y="1271"/>
                    </a:cubicBezTo>
                    <a:cubicBezTo>
                      <a:pt x="1162" y="1271"/>
                      <a:pt x="1430" y="1003"/>
                      <a:pt x="1430" y="602"/>
                    </a:cubicBezTo>
                    <a:cubicBezTo>
                      <a:pt x="1430" y="301"/>
                      <a:pt x="1204" y="0"/>
                      <a:pt x="8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60"/>
              <p:cNvSpPr/>
              <p:nvPr/>
            </p:nvSpPr>
            <p:spPr>
              <a:xfrm>
                <a:off x="3101075" y="2675100"/>
                <a:ext cx="32000" cy="30100"/>
              </a:xfrm>
              <a:custGeom>
                <a:rect b="b" l="l" r="r" t="t"/>
                <a:pathLst>
                  <a:path extrusionOk="0" h="1204" w="1280">
                    <a:moveTo>
                      <a:pt x="603" y="0"/>
                    </a:moveTo>
                    <a:cubicBezTo>
                      <a:pt x="302" y="0"/>
                      <a:pt x="1" y="226"/>
                      <a:pt x="1" y="602"/>
                    </a:cubicBezTo>
                    <a:cubicBezTo>
                      <a:pt x="1" y="903"/>
                      <a:pt x="302" y="1204"/>
                      <a:pt x="603" y="1204"/>
                    </a:cubicBezTo>
                    <a:cubicBezTo>
                      <a:pt x="979" y="1204"/>
                      <a:pt x="1280" y="903"/>
                      <a:pt x="1280" y="602"/>
                    </a:cubicBezTo>
                    <a:cubicBezTo>
                      <a:pt x="1280" y="226"/>
                      <a:pt x="979" y="0"/>
                      <a:pt x="6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60"/>
              <p:cNvSpPr/>
              <p:nvPr/>
            </p:nvSpPr>
            <p:spPr>
              <a:xfrm>
                <a:off x="3168050" y="2771000"/>
                <a:ext cx="17675" cy="11150"/>
              </a:xfrm>
              <a:custGeom>
                <a:rect b="b" l="l" r="r" t="t"/>
                <a:pathLst>
                  <a:path extrusionOk="0" h="446" w="707">
                    <a:moveTo>
                      <a:pt x="406" y="0"/>
                    </a:moveTo>
                    <a:cubicBezTo>
                      <a:pt x="1" y="0"/>
                      <a:pt x="397" y="445"/>
                      <a:pt x="601" y="445"/>
                    </a:cubicBezTo>
                    <a:cubicBezTo>
                      <a:pt x="663" y="445"/>
                      <a:pt x="707" y="405"/>
                      <a:pt x="707" y="301"/>
                    </a:cubicBezTo>
                    <a:cubicBezTo>
                      <a:pt x="707" y="151"/>
                      <a:pt x="556" y="0"/>
                      <a:pt x="406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60"/>
              <p:cNvSpPr/>
              <p:nvPr/>
            </p:nvSpPr>
            <p:spPr>
              <a:xfrm>
                <a:off x="2997675" y="2827400"/>
                <a:ext cx="411825" cy="199475"/>
              </a:xfrm>
              <a:custGeom>
                <a:rect b="b" l="l" r="r" t="t"/>
                <a:pathLst>
                  <a:path extrusionOk="0" h="7979" w="16473">
                    <a:moveTo>
                      <a:pt x="226" y="1"/>
                    </a:moveTo>
                    <a:lnTo>
                      <a:pt x="226" y="1"/>
                    </a:lnTo>
                    <a:cubicBezTo>
                      <a:pt x="0" y="1054"/>
                      <a:pt x="151" y="2182"/>
                      <a:pt x="752" y="3084"/>
                    </a:cubicBezTo>
                    <a:cubicBezTo>
                      <a:pt x="1354" y="4062"/>
                      <a:pt x="2031" y="4965"/>
                      <a:pt x="2934" y="5717"/>
                    </a:cubicBezTo>
                    <a:cubicBezTo>
                      <a:pt x="4663" y="7158"/>
                      <a:pt x="6876" y="7978"/>
                      <a:pt x="9175" y="7978"/>
                    </a:cubicBezTo>
                    <a:cubicBezTo>
                      <a:pt x="9276" y="7978"/>
                      <a:pt x="9376" y="7977"/>
                      <a:pt x="9477" y="7973"/>
                    </a:cubicBezTo>
                    <a:cubicBezTo>
                      <a:pt x="11207" y="7898"/>
                      <a:pt x="12937" y="7522"/>
                      <a:pt x="14592" y="6845"/>
                    </a:cubicBezTo>
                    <a:cubicBezTo>
                      <a:pt x="15043" y="6620"/>
                      <a:pt x="15494" y="6394"/>
                      <a:pt x="15946" y="6168"/>
                    </a:cubicBezTo>
                    <a:lnTo>
                      <a:pt x="16472" y="5867"/>
                    </a:lnTo>
                    <a:lnTo>
                      <a:pt x="16472" y="5867"/>
                    </a:lnTo>
                    <a:cubicBezTo>
                      <a:pt x="14530" y="6456"/>
                      <a:pt x="12497" y="6768"/>
                      <a:pt x="10443" y="6768"/>
                    </a:cubicBezTo>
                    <a:cubicBezTo>
                      <a:pt x="9871" y="6768"/>
                      <a:pt x="9298" y="6744"/>
                      <a:pt x="8725" y="6695"/>
                    </a:cubicBezTo>
                    <a:cubicBezTo>
                      <a:pt x="6769" y="6544"/>
                      <a:pt x="4889" y="5717"/>
                      <a:pt x="3310" y="4438"/>
                    </a:cubicBezTo>
                    <a:cubicBezTo>
                      <a:pt x="2181" y="3611"/>
                      <a:pt x="1279" y="2558"/>
                      <a:pt x="602" y="1430"/>
                    </a:cubicBezTo>
                    <a:cubicBezTo>
                      <a:pt x="451" y="1054"/>
                      <a:pt x="376" y="753"/>
                      <a:pt x="301" y="377"/>
                    </a:cubicBezTo>
                    <a:cubicBezTo>
                      <a:pt x="226" y="151"/>
                      <a:pt x="226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25" name="Google Shape;3525;p60"/>
          <p:cNvGrpSpPr/>
          <p:nvPr/>
        </p:nvGrpSpPr>
        <p:grpSpPr>
          <a:xfrm>
            <a:off x="1184127" y="1279977"/>
            <a:ext cx="1621684" cy="1566880"/>
            <a:chOff x="2797671" y="1875275"/>
            <a:chExt cx="1761360" cy="1701836"/>
          </a:xfrm>
        </p:grpSpPr>
        <p:sp>
          <p:nvSpPr>
            <p:cNvPr id="3526" name="Google Shape;3526;p60"/>
            <p:cNvSpPr/>
            <p:nvPr/>
          </p:nvSpPr>
          <p:spPr>
            <a:xfrm rot="-481">
              <a:off x="2797686" y="3453115"/>
              <a:ext cx="1523617" cy="123889"/>
            </a:xfrm>
            <a:custGeom>
              <a:rect b="b" l="l" r="r" t="t"/>
              <a:pathLst>
                <a:path extrusionOk="0" h="5648" w="85285">
                  <a:moveTo>
                    <a:pt x="42648" y="0"/>
                  </a:moveTo>
                  <a:cubicBezTo>
                    <a:pt x="19096" y="0"/>
                    <a:pt x="0" y="1260"/>
                    <a:pt x="0" y="2818"/>
                  </a:cubicBezTo>
                  <a:cubicBezTo>
                    <a:pt x="0" y="4376"/>
                    <a:pt x="19096" y="5648"/>
                    <a:pt x="42648" y="5648"/>
                  </a:cubicBezTo>
                  <a:cubicBezTo>
                    <a:pt x="66200" y="5648"/>
                    <a:pt x="85284" y="4376"/>
                    <a:pt x="85284" y="2818"/>
                  </a:cubicBezTo>
                  <a:cubicBezTo>
                    <a:pt x="85284" y="1260"/>
                    <a:pt x="66200" y="0"/>
                    <a:pt x="42648" y="0"/>
                  </a:cubicBezTo>
                  <a:close/>
                </a:path>
              </a:pathLst>
            </a:custGeom>
            <a:solidFill>
              <a:srgbClr val="0000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7" name="Google Shape;3527;p60"/>
            <p:cNvGrpSpPr/>
            <p:nvPr/>
          </p:nvGrpSpPr>
          <p:grpSpPr>
            <a:xfrm>
              <a:off x="2797671" y="1875275"/>
              <a:ext cx="1761360" cy="1682105"/>
              <a:chOff x="1105438" y="237825"/>
              <a:chExt cx="5473463" cy="5227175"/>
            </a:xfrm>
          </p:grpSpPr>
          <p:sp>
            <p:nvSpPr>
              <p:cNvPr id="3528" name="Google Shape;3528;p60"/>
              <p:cNvSpPr/>
              <p:nvPr/>
            </p:nvSpPr>
            <p:spPr>
              <a:xfrm>
                <a:off x="1560000" y="2288050"/>
                <a:ext cx="309000" cy="479350"/>
              </a:xfrm>
              <a:custGeom>
                <a:rect b="b" l="l" r="r" t="t"/>
                <a:pathLst>
                  <a:path extrusionOk="0" h="19174" w="12360">
                    <a:moveTo>
                      <a:pt x="10616" y="1"/>
                    </a:moveTo>
                    <a:lnTo>
                      <a:pt x="8873" y="80"/>
                    </a:lnTo>
                    <a:lnTo>
                      <a:pt x="8398" y="80"/>
                    </a:lnTo>
                    <a:cubicBezTo>
                      <a:pt x="8240" y="80"/>
                      <a:pt x="8081" y="159"/>
                      <a:pt x="7923" y="159"/>
                    </a:cubicBezTo>
                    <a:cubicBezTo>
                      <a:pt x="7289" y="239"/>
                      <a:pt x="6734" y="397"/>
                      <a:pt x="6180" y="635"/>
                    </a:cubicBezTo>
                    <a:cubicBezTo>
                      <a:pt x="5863" y="793"/>
                      <a:pt x="5546" y="872"/>
                      <a:pt x="5229" y="1031"/>
                    </a:cubicBezTo>
                    <a:lnTo>
                      <a:pt x="4437" y="1427"/>
                    </a:lnTo>
                    <a:cubicBezTo>
                      <a:pt x="3328" y="2140"/>
                      <a:pt x="2298" y="3091"/>
                      <a:pt x="1585" y="4200"/>
                    </a:cubicBezTo>
                    <a:cubicBezTo>
                      <a:pt x="872" y="5388"/>
                      <a:pt x="396" y="6656"/>
                      <a:pt x="238" y="8003"/>
                    </a:cubicBezTo>
                    <a:cubicBezTo>
                      <a:pt x="0" y="9349"/>
                      <a:pt x="79" y="10775"/>
                      <a:pt x="396" y="12122"/>
                    </a:cubicBezTo>
                    <a:cubicBezTo>
                      <a:pt x="792" y="13390"/>
                      <a:pt x="1347" y="14657"/>
                      <a:pt x="2218" y="15846"/>
                    </a:cubicBezTo>
                    <a:lnTo>
                      <a:pt x="1743" y="14816"/>
                    </a:lnTo>
                    <a:cubicBezTo>
                      <a:pt x="1347" y="13944"/>
                      <a:pt x="1030" y="13073"/>
                      <a:pt x="872" y="12122"/>
                    </a:cubicBezTo>
                    <a:cubicBezTo>
                      <a:pt x="634" y="10617"/>
                      <a:pt x="792" y="9191"/>
                      <a:pt x="1109" y="7765"/>
                    </a:cubicBezTo>
                    <a:cubicBezTo>
                      <a:pt x="1585" y="6101"/>
                      <a:pt x="2535" y="4517"/>
                      <a:pt x="3961" y="3408"/>
                    </a:cubicBezTo>
                    <a:cubicBezTo>
                      <a:pt x="4674" y="2774"/>
                      <a:pt x="5546" y="2298"/>
                      <a:pt x="6417" y="2061"/>
                    </a:cubicBezTo>
                    <a:cubicBezTo>
                      <a:pt x="6655" y="1981"/>
                      <a:pt x="6893" y="1823"/>
                      <a:pt x="7130" y="1823"/>
                    </a:cubicBezTo>
                    <a:lnTo>
                      <a:pt x="7923" y="1665"/>
                    </a:lnTo>
                    <a:cubicBezTo>
                      <a:pt x="8160" y="1585"/>
                      <a:pt x="8398" y="1585"/>
                      <a:pt x="8636" y="1585"/>
                    </a:cubicBezTo>
                    <a:lnTo>
                      <a:pt x="8794" y="1585"/>
                    </a:lnTo>
                    <a:lnTo>
                      <a:pt x="8715" y="1981"/>
                    </a:lnTo>
                    <a:cubicBezTo>
                      <a:pt x="8636" y="2536"/>
                      <a:pt x="8556" y="3091"/>
                      <a:pt x="8477" y="3645"/>
                    </a:cubicBezTo>
                    <a:cubicBezTo>
                      <a:pt x="8319" y="4754"/>
                      <a:pt x="8240" y="5943"/>
                      <a:pt x="8240" y="7052"/>
                    </a:cubicBezTo>
                    <a:cubicBezTo>
                      <a:pt x="8160" y="9349"/>
                      <a:pt x="8477" y="11647"/>
                      <a:pt x="9190" y="13786"/>
                    </a:cubicBezTo>
                    <a:cubicBezTo>
                      <a:pt x="9824" y="15767"/>
                      <a:pt x="10933" y="17589"/>
                      <a:pt x="12359" y="19173"/>
                    </a:cubicBezTo>
                    <a:lnTo>
                      <a:pt x="11963" y="18460"/>
                    </a:lnTo>
                    <a:cubicBezTo>
                      <a:pt x="11567" y="17826"/>
                      <a:pt x="11250" y="17113"/>
                      <a:pt x="10933" y="16400"/>
                    </a:cubicBezTo>
                    <a:cubicBezTo>
                      <a:pt x="9903" y="13786"/>
                      <a:pt x="9428" y="11013"/>
                      <a:pt x="9507" y="8240"/>
                    </a:cubicBezTo>
                    <a:cubicBezTo>
                      <a:pt x="9507" y="6260"/>
                      <a:pt x="9745" y="4358"/>
                      <a:pt x="10141" y="2457"/>
                    </a:cubicBezTo>
                    <a:lnTo>
                      <a:pt x="10141" y="2061"/>
                    </a:lnTo>
                    <a:lnTo>
                      <a:pt x="10299" y="1506"/>
                    </a:lnTo>
                    <a:cubicBezTo>
                      <a:pt x="10379" y="1031"/>
                      <a:pt x="10537" y="476"/>
                      <a:pt x="10616" y="1"/>
                    </a:cubicBezTo>
                    <a:close/>
                  </a:path>
                </a:pathLst>
              </a:custGeom>
              <a:solidFill>
                <a:srgbClr val="EBB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60"/>
              <p:cNvSpPr/>
              <p:nvPr/>
            </p:nvSpPr>
            <p:spPr>
              <a:xfrm>
                <a:off x="1458975" y="2610900"/>
                <a:ext cx="116875" cy="380300"/>
              </a:xfrm>
              <a:custGeom>
                <a:rect b="b" l="l" r="r" t="t"/>
                <a:pathLst>
                  <a:path extrusionOk="0" h="15212" w="4675">
                    <a:moveTo>
                      <a:pt x="4675" y="0"/>
                    </a:moveTo>
                    <a:cubicBezTo>
                      <a:pt x="4675" y="1"/>
                      <a:pt x="4279" y="317"/>
                      <a:pt x="3566" y="872"/>
                    </a:cubicBezTo>
                    <a:cubicBezTo>
                      <a:pt x="2536" y="1664"/>
                      <a:pt x="1744" y="2694"/>
                      <a:pt x="1110" y="3803"/>
                    </a:cubicBezTo>
                    <a:cubicBezTo>
                      <a:pt x="238" y="5625"/>
                      <a:pt x="1" y="7685"/>
                      <a:pt x="555" y="9587"/>
                    </a:cubicBezTo>
                    <a:cubicBezTo>
                      <a:pt x="1268" y="11805"/>
                      <a:pt x="2615" y="13786"/>
                      <a:pt x="4517" y="15212"/>
                    </a:cubicBezTo>
                    <a:lnTo>
                      <a:pt x="4279" y="14816"/>
                    </a:lnTo>
                    <a:cubicBezTo>
                      <a:pt x="4120" y="14578"/>
                      <a:pt x="3883" y="14182"/>
                      <a:pt x="3566" y="13706"/>
                    </a:cubicBezTo>
                    <a:cubicBezTo>
                      <a:pt x="2853" y="12518"/>
                      <a:pt x="2298" y="11250"/>
                      <a:pt x="1981" y="9904"/>
                    </a:cubicBezTo>
                    <a:cubicBezTo>
                      <a:pt x="1823" y="9507"/>
                      <a:pt x="1744" y="9032"/>
                      <a:pt x="1744" y="8636"/>
                    </a:cubicBezTo>
                    <a:cubicBezTo>
                      <a:pt x="1664" y="8240"/>
                      <a:pt x="1664" y="7765"/>
                      <a:pt x="1664" y="7368"/>
                    </a:cubicBezTo>
                    <a:cubicBezTo>
                      <a:pt x="1664" y="6497"/>
                      <a:pt x="1823" y="5625"/>
                      <a:pt x="2140" y="4754"/>
                    </a:cubicBezTo>
                    <a:cubicBezTo>
                      <a:pt x="2694" y="3090"/>
                      <a:pt x="3566" y="1506"/>
                      <a:pt x="4675" y="0"/>
                    </a:cubicBezTo>
                    <a:close/>
                  </a:path>
                </a:pathLst>
              </a:custGeom>
              <a:solidFill>
                <a:srgbClr val="EBB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60"/>
              <p:cNvSpPr/>
              <p:nvPr/>
            </p:nvSpPr>
            <p:spPr>
              <a:xfrm>
                <a:off x="1314400" y="2302500"/>
                <a:ext cx="760850" cy="748425"/>
              </a:xfrm>
              <a:custGeom>
                <a:rect b="b" l="l" r="r" t="t"/>
                <a:pathLst>
                  <a:path extrusionOk="0" h="29937" w="30434">
                    <a:moveTo>
                      <a:pt x="18305" y="0"/>
                    </a:moveTo>
                    <a:cubicBezTo>
                      <a:pt x="16103" y="0"/>
                      <a:pt x="13793" y="1552"/>
                      <a:pt x="12201" y="3463"/>
                    </a:cubicBezTo>
                    <a:cubicBezTo>
                      <a:pt x="12042" y="3701"/>
                      <a:pt x="11963" y="3859"/>
                      <a:pt x="11805" y="4018"/>
                    </a:cubicBezTo>
                    <a:lnTo>
                      <a:pt x="11646" y="4335"/>
                    </a:lnTo>
                    <a:lnTo>
                      <a:pt x="11409" y="4731"/>
                    </a:lnTo>
                    <a:cubicBezTo>
                      <a:pt x="11329" y="4810"/>
                      <a:pt x="11250" y="4889"/>
                      <a:pt x="11250" y="4969"/>
                    </a:cubicBezTo>
                    <a:cubicBezTo>
                      <a:pt x="11171" y="5048"/>
                      <a:pt x="11013" y="5285"/>
                      <a:pt x="10933" y="5523"/>
                    </a:cubicBezTo>
                    <a:cubicBezTo>
                      <a:pt x="10933" y="5523"/>
                      <a:pt x="10933" y="5602"/>
                      <a:pt x="10854" y="5682"/>
                    </a:cubicBezTo>
                    <a:cubicBezTo>
                      <a:pt x="10775" y="5840"/>
                      <a:pt x="10696" y="6078"/>
                      <a:pt x="10616" y="6315"/>
                    </a:cubicBezTo>
                    <a:lnTo>
                      <a:pt x="10537" y="6474"/>
                    </a:lnTo>
                    <a:cubicBezTo>
                      <a:pt x="10537" y="6632"/>
                      <a:pt x="10458" y="6791"/>
                      <a:pt x="10458" y="6949"/>
                    </a:cubicBezTo>
                    <a:lnTo>
                      <a:pt x="10458" y="7187"/>
                    </a:lnTo>
                    <a:cubicBezTo>
                      <a:pt x="10379" y="7345"/>
                      <a:pt x="10379" y="7583"/>
                      <a:pt x="10379" y="7821"/>
                    </a:cubicBezTo>
                    <a:lnTo>
                      <a:pt x="10379" y="13129"/>
                    </a:lnTo>
                    <a:cubicBezTo>
                      <a:pt x="10379" y="13129"/>
                      <a:pt x="0" y="23824"/>
                      <a:pt x="13706" y="29132"/>
                    </a:cubicBezTo>
                    <a:lnTo>
                      <a:pt x="14102" y="29291"/>
                    </a:lnTo>
                    <a:lnTo>
                      <a:pt x="14182" y="29291"/>
                    </a:lnTo>
                    <a:lnTo>
                      <a:pt x="14578" y="29370"/>
                    </a:lnTo>
                    <a:lnTo>
                      <a:pt x="14736" y="29449"/>
                    </a:lnTo>
                    <a:lnTo>
                      <a:pt x="15053" y="29528"/>
                    </a:lnTo>
                    <a:lnTo>
                      <a:pt x="15291" y="29528"/>
                    </a:lnTo>
                    <a:lnTo>
                      <a:pt x="15687" y="29608"/>
                    </a:lnTo>
                    <a:lnTo>
                      <a:pt x="15845" y="29608"/>
                    </a:lnTo>
                    <a:lnTo>
                      <a:pt x="16400" y="29687"/>
                    </a:lnTo>
                    <a:lnTo>
                      <a:pt x="16479" y="29687"/>
                    </a:lnTo>
                    <a:cubicBezTo>
                      <a:pt x="17509" y="29766"/>
                      <a:pt x="18539" y="29924"/>
                      <a:pt x="19569" y="29924"/>
                    </a:cubicBezTo>
                    <a:lnTo>
                      <a:pt x="20361" y="29924"/>
                    </a:lnTo>
                    <a:cubicBezTo>
                      <a:pt x="20608" y="29933"/>
                      <a:pt x="20856" y="29937"/>
                      <a:pt x="21105" y="29937"/>
                    </a:cubicBezTo>
                    <a:cubicBezTo>
                      <a:pt x="25719" y="29937"/>
                      <a:pt x="30433" y="28501"/>
                      <a:pt x="29155" y="24141"/>
                    </a:cubicBezTo>
                    <a:cubicBezTo>
                      <a:pt x="28917" y="23428"/>
                      <a:pt x="27967" y="22953"/>
                      <a:pt x="26858" y="22398"/>
                    </a:cubicBezTo>
                    <a:lnTo>
                      <a:pt x="26699" y="22398"/>
                    </a:lnTo>
                    <a:lnTo>
                      <a:pt x="25511" y="21843"/>
                    </a:lnTo>
                    <a:cubicBezTo>
                      <a:pt x="25115" y="21685"/>
                      <a:pt x="24718" y="21527"/>
                      <a:pt x="24322" y="21289"/>
                    </a:cubicBezTo>
                    <a:cubicBezTo>
                      <a:pt x="23847" y="21130"/>
                      <a:pt x="23451" y="20814"/>
                      <a:pt x="23055" y="20497"/>
                    </a:cubicBezTo>
                    <a:cubicBezTo>
                      <a:pt x="22817" y="20338"/>
                      <a:pt x="22579" y="20101"/>
                      <a:pt x="22421" y="19863"/>
                    </a:cubicBezTo>
                    <a:cubicBezTo>
                      <a:pt x="22342" y="19784"/>
                      <a:pt x="22262" y="19704"/>
                      <a:pt x="22183" y="19625"/>
                    </a:cubicBezTo>
                    <a:lnTo>
                      <a:pt x="21708" y="18991"/>
                    </a:lnTo>
                    <a:lnTo>
                      <a:pt x="21549" y="18754"/>
                    </a:lnTo>
                    <a:cubicBezTo>
                      <a:pt x="21391" y="18516"/>
                      <a:pt x="21233" y="18278"/>
                      <a:pt x="21074" y="18041"/>
                    </a:cubicBezTo>
                    <a:lnTo>
                      <a:pt x="21074" y="17961"/>
                    </a:lnTo>
                    <a:cubicBezTo>
                      <a:pt x="20836" y="17645"/>
                      <a:pt x="20678" y="17328"/>
                      <a:pt x="20520" y="16932"/>
                    </a:cubicBezTo>
                    <a:cubicBezTo>
                      <a:pt x="20123" y="16219"/>
                      <a:pt x="19807" y="15426"/>
                      <a:pt x="19490" y="14713"/>
                    </a:cubicBezTo>
                    <a:cubicBezTo>
                      <a:pt x="18789" y="13079"/>
                      <a:pt x="18624" y="282"/>
                      <a:pt x="19820" y="282"/>
                    </a:cubicBezTo>
                    <a:cubicBezTo>
                      <a:pt x="19841" y="282"/>
                      <a:pt x="19863" y="286"/>
                      <a:pt x="19886" y="294"/>
                    </a:cubicBezTo>
                    <a:cubicBezTo>
                      <a:pt x="19373" y="92"/>
                      <a:pt x="18842" y="0"/>
                      <a:pt x="183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60"/>
              <p:cNvSpPr/>
              <p:nvPr/>
            </p:nvSpPr>
            <p:spPr>
              <a:xfrm>
                <a:off x="2092775" y="4361775"/>
                <a:ext cx="1047775" cy="926900"/>
              </a:xfrm>
              <a:custGeom>
                <a:rect b="b" l="l" r="r" t="t"/>
                <a:pathLst>
                  <a:path extrusionOk="0" h="37076" w="41911">
                    <a:moveTo>
                      <a:pt x="8953" y="0"/>
                    </a:moveTo>
                    <a:cubicBezTo>
                      <a:pt x="7923" y="1743"/>
                      <a:pt x="2536" y="9745"/>
                      <a:pt x="1" y="9824"/>
                    </a:cubicBezTo>
                    <a:cubicBezTo>
                      <a:pt x="1" y="9824"/>
                      <a:pt x="6735" y="33116"/>
                      <a:pt x="11092" y="34859"/>
                    </a:cubicBezTo>
                    <a:cubicBezTo>
                      <a:pt x="13391" y="35796"/>
                      <a:pt x="18550" y="37076"/>
                      <a:pt x="22745" y="37076"/>
                    </a:cubicBezTo>
                    <a:cubicBezTo>
                      <a:pt x="26357" y="37076"/>
                      <a:pt x="29253" y="36128"/>
                      <a:pt x="28997" y="33196"/>
                    </a:cubicBezTo>
                    <a:cubicBezTo>
                      <a:pt x="28601" y="28668"/>
                      <a:pt x="22788" y="28022"/>
                      <a:pt x="19499" y="28022"/>
                    </a:cubicBezTo>
                    <a:cubicBezTo>
                      <a:pt x="18184" y="28022"/>
                      <a:pt x="17272" y="28125"/>
                      <a:pt x="17272" y="28125"/>
                    </a:cubicBezTo>
                    <a:cubicBezTo>
                      <a:pt x="17272" y="28125"/>
                      <a:pt x="16083" y="18935"/>
                      <a:pt x="17826" y="16954"/>
                    </a:cubicBezTo>
                    <a:cubicBezTo>
                      <a:pt x="19331" y="15212"/>
                      <a:pt x="35176" y="15449"/>
                      <a:pt x="41911" y="6734"/>
                    </a:cubicBezTo>
                    <a:lnTo>
                      <a:pt x="89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60"/>
              <p:cNvSpPr/>
              <p:nvPr/>
            </p:nvSpPr>
            <p:spPr>
              <a:xfrm>
                <a:off x="2696875" y="5132750"/>
                <a:ext cx="120825" cy="130225"/>
              </a:xfrm>
              <a:custGeom>
                <a:rect b="b" l="l" r="r" t="t"/>
                <a:pathLst>
                  <a:path extrusionOk="0" h="5209" w="4833">
                    <a:moveTo>
                      <a:pt x="914" y="1"/>
                    </a:moveTo>
                    <a:cubicBezTo>
                      <a:pt x="608" y="1"/>
                      <a:pt x="301" y="46"/>
                      <a:pt x="0" y="138"/>
                    </a:cubicBezTo>
                    <a:cubicBezTo>
                      <a:pt x="238" y="218"/>
                      <a:pt x="476" y="297"/>
                      <a:pt x="713" y="376"/>
                    </a:cubicBezTo>
                    <a:cubicBezTo>
                      <a:pt x="1268" y="614"/>
                      <a:pt x="1743" y="931"/>
                      <a:pt x="2139" y="1327"/>
                    </a:cubicBezTo>
                    <a:cubicBezTo>
                      <a:pt x="2694" y="1881"/>
                      <a:pt x="3169" y="2436"/>
                      <a:pt x="3565" y="3070"/>
                    </a:cubicBezTo>
                    <a:cubicBezTo>
                      <a:pt x="4041" y="3703"/>
                      <a:pt x="4437" y="4416"/>
                      <a:pt x="4674" y="5209"/>
                    </a:cubicBezTo>
                    <a:cubicBezTo>
                      <a:pt x="4674" y="5129"/>
                      <a:pt x="4674" y="5050"/>
                      <a:pt x="4674" y="5050"/>
                    </a:cubicBezTo>
                    <a:cubicBezTo>
                      <a:pt x="4754" y="4892"/>
                      <a:pt x="4754" y="4733"/>
                      <a:pt x="4754" y="4575"/>
                    </a:cubicBezTo>
                    <a:cubicBezTo>
                      <a:pt x="4833" y="3941"/>
                      <a:pt x="4754" y="3387"/>
                      <a:pt x="4516" y="2832"/>
                    </a:cubicBezTo>
                    <a:cubicBezTo>
                      <a:pt x="4199" y="2040"/>
                      <a:pt x="3645" y="1327"/>
                      <a:pt x="3011" y="772"/>
                    </a:cubicBezTo>
                    <a:cubicBezTo>
                      <a:pt x="2394" y="267"/>
                      <a:pt x="1657" y="1"/>
                      <a:pt x="914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60"/>
              <p:cNvSpPr/>
              <p:nvPr/>
            </p:nvSpPr>
            <p:spPr>
              <a:xfrm>
                <a:off x="2538425" y="5206725"/>
                <a:ext cx="178275" cy="82000"/>
              </a:xfrm>
              <a:custGeom>
                <a:rect b="b" l="l" r="r" t="t"/>
                <a:pathLst>
                  <a:path extrusionOk="0" h="3280" w="7131">
                    <a:moveTo>
                      <a:pt x="878" y="0"/>
                    </a:moveTo>
                    <a:cubicBezTo>
                      <a:pt x="589" y="0"/>
                      <a:pt x="297" y="10"/>
                      <a:pt x="0" y="31"/>
                    </a:cubicBezTo>
                    <a:cubicBezTo>
                      <a:pt x="0" y="31"/>
                      <a:pt x="317" y="190"/>
                      <a:pt x="792" y="348"/>
                    </a:cubicBezTo>
                    <a:cubicBezTo>
                      <a:pt x="1268" y="586"/>
                      <a:pt x="1981" y="824"/>
                      <a:pt x="2694" y="1061"/>
                    </a:cubicBezTo>
                    <a:cubicBezTo>
                      <a:pt x="3486" y="1299"/>
                      <a:pt x="4278" y="1616"/>
                      <a:pt x="5071" y="1933"/>
                    </a:cubicBezTo>
                    <a:cubicBezTo>
                      <a:pt x="5784" y="2250"/>
                      <a:pt x="6497" y="2725"/>
                      <a:pt x="7130" y="3280"/>
                    </a:cubicBezTo>
                    <a:cubicBezTo>
                      <a:pt x="7051" y="3200"/>
                      <a:pt x="7051" y="3200"/>
                      <a:pt x="7130" y="3121"/>
                    </a:cubicBezTo>
                    <a:cubicBezTo>
                      <a:pt x="7051" y="2963"/>
                      <a:pt x="6972" y="2804"/>
                      <a:pt x="6972" y="2646"/>
                    </a:cubicBezTo>
                    <a:cubicBezTo>
                      <a:pt x="6655" y="2012"/>
                      <a:pt x="6259" y="1537"/>
                      <a:pt x="5704" y="1220"/>
                    </a:cubicBezTo>
                    <a:cubicBezTo>
                      <a:pt x="4991" y="665"/>
                      <a:pt x="4120" y="348"/>
                      <a:pt x="3248" y="190"/>
                    </a:cubicBezTo>
                    <a:cubicBezTo>
                      <a:pt x="2436" y="74"/>
                      <a:pt x="1667" y="0"/>
                      <a:pt x="878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60"/>
              <p:cNvSpPr/>
              <p:nvPr/>
            </p:nvSpPr>
            <p:spPr>
              <a:xfrm>
                <a:off x="2453250" y="5068550"/>
                <a:ext cx="91125" cy="73600"/>
              </a:xfrm>
              <a:custGeom>
                <a:rect b="b" l="l" r="r" t="t"/>
                <a:pathLst>
                  <a:path extrusionOk="0" h="2944" w="3645">
                    <a:moveTo>
                      <a:pt x="2964" y="1"/>
                    </a:moveTo>
                    <a:cubicBezTo>
                      <a:pt x="2111" y="1"/>
                      <a:pt x="1284" y="322"/>
                      <a:pt x="714" y="963"/>
                    </a:cubicBezTo>
                    <a:cubicBezTo>
                      <a:pt x="238" y="1518"/>
                      <a:pt x="1" y="2231"/>
                      <a:pt x="80" y="2944"/>
                    </a:cubicBezTo>
                    <a:lnTo>
                      <a:pt x="397" y="2548"/>
                    </a:lnTo>
                    <a:cubicBezTo>
                      <a:pt x="634" y="2310"/>
                      <a:pt x="951" y="2073"/>
                      <a:pt x="1268" y="1835"/>
                    </a:cubicBezTo>
                    <a:cubicBezTo>
                      <a:pt x="2060" y="1280"/>
                      <a:pt x="2853" y="646"/>
                      <a:pt x="3645" y="13"/>
                    </a:cubicBezTo>
                    <a:lnTo>
                      <a:pt x="3249" y="13"/>
                    </a:lnTo>
                    <a:cubicBezTo>
                      <a:pt x="3154" y="5"/>
                      <a:pt x="3059" y="1"/>
                      <a:pt x="2964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60"/>
              <p:cNvSpPr/>
              <p:nvPr/>
            </p:nvSpPr>
            <p:spPr>
              <a:xfrm>
                <a:off x="2378000" y="4656875"/>
                <a:ext cx="524875" cy="122050"/>
              </a:xfrm>
              <a:custGeom>
                <a:rect b="b" l="l" r="r" t="t"/>
                <a:pathLst>
                  <a:path extrusionOk="0" h="4882" w="20995">
                    <a:moveTo>
                      <a:pt x="20995" y="1"/>
                    </a:moveTo>
                    <a:cubicBezTo>
                      <a:pt x="20994" y="1"/>
                      <a:pt x="20361" y="159"/>
                      <a:pt x="19331" y="476"/>
                    </a:cubicBezTo>
                    <a:cubicBezTo>
                      <a:pt x="18222" y="793"/>
                      <a:pt x="16716" y="1268"/>
                      <a:pt x="14894" y="1902"/>
                    </a:cubicBezTo>
                    <a:cubicBezTo>
                      <a:pt x="12676" y="2695"/>
                      <a:pt x="10537" y="3328"/>
                      <a:pt x="8239" y="3724"/>
                    </a:cubicBezTo>
                    <a:cubicBezTo>
                      <a:pt x="7196" y="3920"/>
                      <a:pt x="6100" y="4062"/>
                      <a:pt x="4993" y="4062"/>
                    </a:cubicBezTo>
                    <a:cubicBezTo>
                      <a:pt x="4755" y="4062"/>
                      <a:pt x="4517" y="4055"/>
                      <a:pt x="4278" y="4041"/>
                    </a:cubicBezTo>
                    <a:cubicBezTo>
                      <a:pt x="2852" y="3962"/>
                      <a:pt x="1426" y="3724"/>
                      <a:pt x="0" y="3249"/>
                    </a:cubicBezTo>
                    <a:lnTo>
                      <a:pt x="0" y="3249"/>
                    </a:lnTo>
                    <a:lnTo>
                      <a:pt x="555" y="3487"/>
                    </a:lnTo>
                    <a:cubicBezTo>
                      <a:pt x="1030" y="3724"/>
                      <a:pt x="1505" y="3962"/>
                      <a:pt x="2060" y="4121"/>
                    </a:cubicBezTo>
                    <a:cubicBezTo>
                      <a:pt x="3518" y="4628"/>
                      <a:pt x="5026" y="4881"/>
                      <a:pt x="6545" y="4881"/>
                    </a:cubicBezTo>
                    <a:cubicBezTo>
                      <a:pt x="6924" y="4881"/>
                      <a:pt x="7305" y="4865"/>
                      <a:pt x="7685" y="4834"/>
                    </a:cubicBezTo>
                    <a:cubicBezTo>
                      <a:pt x="10062" y="4517"/>
                      <a:pt x="12438" y="3962"/>
                      <a:pt x="14657" y="3011"/>
                    </a:cubicBezTo>
                    <a:cubicBezTo>
                      <a:pt x="16796" y="2140"/>
                      <a:pt x="18935" y="1110"/>
                      <a:pt x="20995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60"/>
              <p:cNvSpPr/>
              <p:nvPr/>
            </p:nvSpPr>
            <p:spPr>
              <a:xfrm>
                <a:off x="2090800" y="4361775"/>
                <a:ext cx="1006175" cy="928900"/>
              </a:xfrm>
              <a:custGeom>
                <a:rect b="b" l="l" r="r" t="t"/>
                <a:pathLst>
                  <a:path extrusionOk="0" h="37156" w="40247">
                    <a:moveTo>
                      <a:pt x="9032" y="0"/>
                    </a:moveTo>
                    <a:cubicBezTo>
                      <a:pt x="8002" y="1743"/>
                      <a:pt x="2615" y="9745"/>
                      <a:pt x="0" y="9983"/>
                    </a:cubicBezTo>
                    <a:cubicBezTo>
                      <a:pt x="0" y="9983"/>
                      <a:pt x="6814" y="33275"/>
                      <a:pt x="11092" y="34939"/>
                    </a:cubicBezTo>
                    <a:cubicBezTo>
                      <a:pt x="13434" y="35875"/>
                      <a:pt x="18612" y="37155"/>
                      <a:pt x="22817" y="37155"/>
                    </a:cubicBezTo>
                    <a:cubicBezTo>
                      <a:pt x="26436" y="37155"/>
                      <a:pt x="29332" y="36207"/>
                      <a:pt x="29076" y="33275"/>
                    </a:cubicBezTo>
                    <a:cubicBezTo>
                      <a:pt x="28997" y="32403"/>
                      <a:pt x="28680" y="31532"/>
                      <a:pt x="28046" y="30819"/>
                    </a:cubicBezTo>
                    <a:cubicBezTo>
                      <a:pt x="26534" y="32265"/>
                      <a:pt x="24204" y="33984"/>
                      <a:pt x="21372" y="33984"/>
                    </a:cubicBezTo>
                    <a:cubicBezTo>
                      <a:pt x="20791" y="33984"/>
                      <a:pt x="20189" y="33912"/>
                      <a:pt x="19569" y="33750"/>
                    </a:cubicBezTo>
                    <a:cubicBezTo>
                      <a:pt x="15528" y="32562"/>
                      <a:pt x="18935" y="29789"/>
                      <a:pt x="21470" y="28204"/>
                    </a:cubicBezTo>
                    <a:cubicBezTo>
                      <a:pt x="20757" y="28165"/>
                      <a:pt x="20064" y="28145"/>
                      <a:pt x="19381" y="28145"/>
                    </a:cubicBezTo>
                    <a:cubicBezTo>
                      <a:pt x="18697" y="28145"/>
                      <a:pt x="18024" y="28165"/>
                      <a:pt x="17351" y="28204"/>
                    </a:cubicBezTo>
                    <a:cubicBezTo>
                      <a:pt x="17351" y="28204"/>
                      <a:pt x="17192" y="27333"/>
                      <a:pt x="17113" y="26145"/>
                    </a:cubicBezTo>
                    <a:cubicBezTo>
                      <a:pt x="15944" y="26911"/>
                      <a:pt x="14713" y="27492"/>
                      <a:pt x="13692" y="27492"/>
                    </a:cubicBezTo>
                    <a:cubicBezTo>
                      <a:pt x="12707" y="27492"/>
                      <a:pt x="11917" y="26950"/>
                      <a:pt x="11567" y="25511"/>
                    </a:cubicBezTo>
                    <a:cubicBezTo>
                      <a:pt x="10854" y="22025"/>
                      <a:pt x="14182" y="19965"/>
                      <a:pt x="17192" y="18935"/>
                    </a:cubicBezTo>
                    <a:cubicBezTo>
                      <a:pt x="17192" y="18222"/>
                      <a:pt x="17509" y="17588"/>
                      <a:pt x="17905" y="16954"/>
                    </a:cubicBezTo>
                    <a:cubicBezTo>
                      <a:pt x="19252" y="15370"/>
                      <a:pt x="32799" y="15449"/>
                      <a:pt x="40167" y="8715"/>
                    </a:cubicBezTo>
                    <a:cubicBezTo>
                      <a:pt x="40247" y="7923"/>
                      <a:pt x="40247" y="7131"/>
                      <a:pt x="40088" y="6418"/>
                    </a:cubicBezTo>
                    <a:lnTo>
                      <a:pt x="9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60"/>
              <p:cNvSpPr/>
              <p:nvPr/>
            </p:nvSpPr>
            <p:spPr>
              <a:xfrm>
                <a:off x="1116325" y="2621575"/>
                <a:ext cx="4224700" cy="2839000"/>
              </a:xfrm>
              <a:custGeom>
                <a:rect b="b" l="l" r="r" t="t"/>
                <a:pathLst>
                  <a:path extrusionOk="0" h="113560" w="168988">
                    <a:moveTo>
                      <a:pt x="91467" y="1"/>
                    </a:moveTo>
                    <a:cubicBezTo>
                      <a:pt x="90500" y="1"/>
                      <a:pt x="89679" y="262"/>
                      <a:pt x="89287" y="1000"/>
                    </a:cubicBezTo>
                    <a:cubicBezTo>
                      <a:pt x="87861" y="3614"/>
                      <a:pt x="91822" y="6228"/>
                      <a:pt x="91822" y="6228"/>
                    </a:cubicBezTo>
                    <a:cubicBezTo>
                      <a:pt x="91822" y="6228"/>
                      <a:pt x="90876" y="6010"/>
                      <a:pt x="89771" y="6010"/>
                    </a:cubicBezTo>
                    <a:cubicBezTo>
                      <a:pt x="88296" y="6010"/>
                      <a:pt x="86537" y="6398"/>
                      <a:pt x="86356" y="8209"/>
                    </a:cubicBezTo>
                    <a:lnTo>
                      <a:pt x="86118" y="11378"/>
                    </a:lnTo>
                    <a:cubicBezTo>
                      <a:pt x="86118" y="11378"/>
                      <a:pt x="79956" y="13174"/>
                      <a:pt x="73384" y="13174"/>
                    </a:cubicBezTo>
                    <a:cubicBezTo>
                      <a:pt x="70097" y="13174"/>
                      <a:pt x="66708" y="12725"/>
                      <a:pt x="63935" y="11378"/>
                    </a:cubicBezTo>
                    <a:cubicBezTo>
                      <a:pt x="57836" y="8416"/>
                      <a:pt x="47820" y="3750"/>
                      <a:pt x="38694" y="3750"/>
                    </a:cubicBezTo>
                    <a:cubicBezTo>
                      <a:pt x="35372" y="3750"/>
                      <a:pt x="32168" y="4368"/>
                      <a:pt x="29314" y="5911"/>
                    </a:cubicBezTo>
                    <a:cubicBezTo>
                      <a:pt x="18698" y="11695"/>
                      <a:pt x="555" y="37601"/>
                      <a:pt x="1110" y="40770"/>
                    </a:cubicBezTo>
                    <a:cubicBezTo>
                      <a:pt x="1295" y="41827"/>
                      <a:pt x="1902" y="42179"/>
                      <a:pt x="2630" y="42179"/>
                    </a:cubicBezTo>
                    <a:cubicBezTo>
                      <a:pt x="4085" y="42179"/>
                      <a:pt x="6022" y="40771"/>
                      <a:pt x="6022" y="40770"/>
                    </a:cubicBezTo>
                    <a:lnTo>
                      <a:pt x="6022" y="40770"/>
                    </a:lnTo>
                    <a:cubicBezTo>
                      <a:pt x="6022" y="40771"/>
                      <a:pt x="1" y="49961"/>
                      <a:pt x="1981" y="52258"/>
                    </a:cubicBezTo>
                    <a:cubicBezTo>
                      <a:pt x="2774" y="53145"/>
                      <a:pt x="3731" y="53412"/>
                      <a:pt x="4594" y="53412"/>
                    </a:cubicBezTo>
                    <a:cubicBezTo>
                      <a:pt x="5889" y="53412"/>
                      <a:pt x="6973" y="52813"/>
                      <a:pt x="6973" y="52813"/>
                    </a:cubicBezTo>
                    <a:cubicBezTo>
                      <a:pt x="6973" y="52813"/>
                      <a:pt x="16163" y="70638"/>
                      <a:pt x="20203" y="74362"/>
                    </a:cubicBezTo>
                    <a:cubicBezTo>
                      <a:pt x="24244" y="78165"/>
                      <a:pt x="21312" y="84186"/>
                      <a:pt x="15608" y="84503"/>
                    </a:cubicBezTo>
                    <a:cubicBezTo>
                      <a:pt x="15608" y="84503"/>
                      <a:pt x="22342" y="107795"/>
                      <a:pt x="26620" y="109459"/>
                    </a:cubicBezTo>
                    <a:cubicBezTo>
                      <a:pt x="28962" y="110395"/>
                      <a:pt x="34141" y="111675"/>
                      <a:pt x="38345" y="111675"/>
                    </a:cubicBezTo>
                    <a:cubicBezTo>
                      <a:pt x="41964" y="111675"/>
                      <a:pt x="44861" y="110727"/>
                      <a:pt x="44604" y="107795"/>
                    </a:cubicBezTo>
                    <a:cubicBezTo>
                      <a:pt x="44215" y="103347"/>
                      <a:pt x="38559" y="102684"/>
                      <a:pt x="35220" y="102684"/>
                    </a:cubicBezTo>
                    <a:cubicBezTo>
                      <a:pt x="33801" y="102684"/>
                      <a:pt x="32800" y="102804"/>
                      <a:pt x="32800" y="102804"/>
                    </a:cubicBezTo>
                    <a:cubicBezTo>
                      <a:pt x="32800" y="102804"/>
                      <a:pt x="31612" y="93614"/>
                      <a:pt x="33354" y="91633"/>
                    </a:cubicBezTo>
                    <a:cubicBezTo>
                      <a:pt x="35097" y="89573"/>
                      <a:pt x="55934" y="90207"/>
                      <a:pt x="59816" y="76739"/>
                    </a:cubicBezTo>
                    <a:cubicBezTo>
                      <a:pt x="59816" y="76739"/>
                      <a:pt x="69644" y="82505"/>
                      <a:pt x="82038" y="82505"/>
                    </a:cubicBezTo>
                    <a:cubicBezTo>
                      <a:pt x="87962" y="82505"/>
                      <a:pt x="94472" y="81188"/>
                      <a:pt x="100775" y="77293"/>
                    </a:cubicBezTo>
                    <a:cubicBezTo>
                      <a:pt x="100775" y="77293"/>
                      <a:pt x="109410" y="106052"/>
                      <a:pt x="115986" y="110726"/>
                    </a:cubicBezTo>
                    <a:cubicBezTo>
                      <a:pt x="118839" y="112696"/>
                      <a:pt x="123061" y="113559"/>
                      <a:pt x="126929" y="113559"/>
                    </a:cubicBezTo>
                    <a:cubicBezTo>
                      <a:pt x="132083" y="113559"/>
                      <a:pt x="136607" y="112027"/>
                      <a:pt x="136426" y="109538"/>
                    </a:cubicBezTo>
                    <a:cubicBezTo>
                      <a:pt x="136188" y="105260"/>
                      <a:pt x="126127" y="102645"/>
                      <a:pt x="126127" y="102645"/>
                    </a:cubicBezTo>
                    <a:cubicBezTo>
                      <a:pt x="125176" y="102407"/>
                      <a:pt x="123275" y="90524"/>
                      <a:pt x="123354" y="89335"/>
                    </a:cubicBezTo>
                    <a:cubicBezTo>
                      <a:pt x="123500" y="89324"/>
                      <a:pt x="123639" y="89318"/>
                      <a:pt x="123772" y="89318"/>
                    </a:cubicBezTo>
                    <a:cubicBezTo>
                      <a:pt x="127239" y="89318"/>
                      <a:pt x="126335" y="93164"/>
                      <a:pt x="129692" y="93851"/>
                    </a:cubicBezTo>
                    <a:cubicBezTo>
                      <a:pt x="129914" y="93892"/>
                      <a:pt x="130135" y="93911"/>
                      <a:pt x="130354" y="93911"/>
                    </a:cubicBezTo>
                    <a:cubicBezTo>
                      <a:pt x="132712" y="93911"/>
                      <a:pt x="134836" y="91682"/>
                      <a:pt x="135634" y="89652"/>
                    </a:cubicBezTo>
                    <a:lnTo>
                      <a:pt x="135634" y="89652"/>
                    </a:lnTo>
                    <a:cubicBezTo>
                      <a:pt x="135385" y="91267"/>
                      <a:pt x="135672" y="92590"/>
                      <a:pt x="136953" y="92590"/>
                    </a:cubicBezTo>
                    <a:cubicBezTo>
                      <a:pt x="137306" y="92590"/>
                      <a:pt x="137734" y="92489"/>
                      <a:pt x="138248" y="92267"/>
                    </a:cubicBezTo>
                    <a:cubicBezTo>
                      <a:pt x="139912" y="91474"/>
                      <a:pt x="140229" y="89098"/>
                      <a:pt x="141417" y="87989"/>
                    </a:cubicBezTo>
                    <a:lnTo>
                      <a:pt x="141417" y="87989"/>
                    </a:lnTo>
                    <a:cubicBezTo>
                      <a:pt x="140862" y="92187"/>
                      <a:pt x="136505" y="102724"/>
                      <a:pt x="140783" y="106052"/>
                    </a:cubicBezTo>
                    <a:cubicBezTo>
                      <a:pt x="142900" y="107718"/>
                      <a:pt x="148677" y="109359"/>
                      <a:pt x="153531" y="109359"/>
                    </a:cubicBezTo>
                    <a:cubicBezTo>
                      <a:pt x="157216" y="109359"/>
                      <a:pt x="160370" y="108413"/>
                      <a:pt x="160986" y="105814"/>
                    </a:cubicBezTo>
                    <a:cubicBezTo>
                      <a:pt x="161778" y="102011"/>
                      <a:pt x="151479" y="99476"/>
                      <a:pt x="151479" y="99476"/>
                    </a:cubicBezTo>
                    <a:cubicBezTo>
                      <a:pt x="151479" y="99476"/>
                      <a:pt x="164947" y="77610"/>
                      <a:pt x="167007" y="70084"/>
                    </a:cubicBezTo>
                    <a:cubicBezTo>
                      <a:pt x="168987" y="62637"/>
                      <a:pt x="119947" y="2584"/>
                      <a:pt x="97051" y="1554"/>
                    </a:cubicBezTo>
                    <a:cubicBezTo>
                      <a:pt x="97051" y="1554"/>
                      <a:pt x="93825" y="1"/>
                      <a:pt x="914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60"/>
              <p:cNvSpPr/>
              <p:nvPr/>
            </p:nvSpPr>
            <p:spPr>
              <a:xfrm>
                <a:off x="1105438" y="3500225"/>
                <a:ext cx="1586500" cy="1919200"/>
              </a:xfrm>
              <a:custGeom>
                <a:rect b="b" l="l" r="r" t="t"/>
                <a:pathLst>
                  <a:path extrusionOk="0" h="76768" w="63460">
                    <a:moveTo>
                      <a:pt x="13786" y="0"/>
                    </a:moveTo>
                    <a:lnTo>
                      <a:pt x="13786" y="0"/>
                    </a:lnTo>
                    <a:cubicBezTo>
                      <a:pt x="13785" y="0"/>
                      <a:pt x="8974" y="1999"/>
                      <a:pt x="6004" y="1999"/>
                    </a:cubicBezTo>
                    <a:cubicBezTo>
                      <a:pt x="4629" y="1999"/>
                      <a:pt x="3649" y="1571"/>
                      <a:pt x="3724" y="317"/>
                    </a:cubicBezTo>
                    <a:cubicBezTo>
                      <a:pt x="3724" y="238"/>
                      <a:pt x="3724" y="159"/>
                      <a:pt x="3803" y="0"/>
                    </a:cubicBezTo>
                    <a:lnTo>
                      <a:pt x="3803" y="0"/>
                    </a:lnTo>
                    <a:cubicBezTo>
                      <a:pt x="2060" y="2852"/>
                      <a:pt x="1110" y="4991"/>
                      <a:pt x="1268" y="5783"/>
                    </a:cubicBezTo>
                    <a:cubicBezTo>
                      <a:pt x="1453" y="6840"/>
                      <a:pt x="2060" y="7192"/>
                      <a:pt x="2788" y="7192"/>
                    </a:cubicBezTo>
                    <a:cubicBezTo>
                      <a:pt x="4243" y="7192"/>
                      <a:pt x="6180" y="5784"/>
                      <a:pt x="6180" y="5783"/>
                    </a:cubicBezTo>
                    <a:lnTo>
                      <a:pt x="6180" y="5783"/>
                    </a:lnTo>
                    <a:cubicBezTo>
                      <a:pt x="6180" y="5784"/>
                      <a:pt x="1" y="14894"/>
                      <a:pt x="2060" y="17271"/>
                    </a:cubicBezTo>
                    <a:cubicBezTo>
                      <a:pt x="2879" y="18184"/>
                      <a:pt x="3822" y="18459"/>
                      <a:pt x="4662" y="18459"/>
                    </a:cubicBezTo>
                    <a:cubicBezTo>
                      <a:pt x="5936" y="18459"/>
                      <a:pt x="6972" y="17826"/>
                      <a:pt x="6972" y="17826"/>
                    </a:cubicBezTo>
                    <a:cubicBezTo>
                      <a:pt x="6972" y="17826"/>
                      <a:pt x="16242" y="35731"/>
                      <a:pt x="20203" y="39454"/>
                    </a:cubicBezTo>
                    <a:cubicBezTo>
                      <a:pt x="24243" y="43178"/>
                      <a:pt x="21391" y="49199"/>
                      <a:pt x="15608" y="49516"/>
                    </a:cubicBezTo>
                    <a:cubicBezTo>
                      <a:pt x="15608" y="49516"/>
                      <a:pt x="22421" y="72808"/>
                      <a:pt x="26699" y="74551"/>
                    </a:cubicBezTo>
                    <a:cubicBezTo>
                      <a:pt x="29041" y="75487"/>
                      <a:pt x="34220" y="76767"/>
                      <a:pt x="38424" y="76767"/>
                    </a:cubicBezTo>
                    <a:cubicBezTo>
                      <a:pt x="42043" y="76767"/>
                      <a:pt x="44940" y="75819"/>
                      <a:pt x="44683" y="72887"/>
                    </a:cubicBezTo>
                    <a:cubicBezTo>
                      <a:pt x="44231" y="68360"/>
                      <a:pt x="38402" y="67713"/>
                      <a:pt x="35108" y="67713"/>
                    </a:cubicBezTo>
                    <a:cubicBezTo>
                      <a:pt x="33791" y="67713"/>
                      <a:pt x="32879" y="67817"/>
                      <a:pt x="32879" y="67817"/>
                    </a:cubicBezTo>
                    <a:cubicBezTo>
                      <a:pt x="32879" y="67817"/>
                      <a:pt x="31691" y="58627"/>
                      <a:pt x="33433" y="56646"/>
                    </a:cubicBezTo>
                    <a:cubicBezTo>
                      <a:pt x="35097" y="54665"/>
                      <a:pt x="55933" y="55220"/>
                      <a:pt x="59895" y="41752"/>
                    </a:cubicBezTo>
                    <a:cubicBezTo>
                      <a:pt x="59895" y="41752"/>
                      <a:pt x="60608" y="42227"/>
                      <a:pt x="61954" y="42861"/>
                    </a:cubicBezTo>
                    <a:lnTo>
                      <a:pt x="63460" y="29155"/>
                    </a:lnTo>
                    <a:lnTo>
                      <a:pt x="63460" y="29155"/>
                    </a:lnTo>
                    <a:cubicBezTo>
                      <a:pt x="63460" y="29155"/>
                      <a:pt x="63380" y="29472"/>
                      <a:pt x="63222" y="29947"/>
                    </a:cubicBezTo>
                    <a:cubicBezTo>
                      <a:pt x="62106" y="33370"/>
                      <a:pt x="56865" y="46999"/>
                      <a:pt x="46188" y="46999"/>
                    </a:cubicBezTo>
                    <a:cubicBezTo>
                      <a:pt x="45498" y="46999"/>
                      <a:pt x="44785" y="46942"/>
                      <a:pt x="44050" y="46822"/>
                    </a:cubicBezTo>
                    <a:cubicBezTo>
                      <a:pt x="30344" y="44524"/>
                      <a:pt x="15212" y="11805"/>
                      <a:pt x="15212" y="11805"/>
                    </a:cubicBezTo>
                    <a:cubicBezTo>
                      <a:pt x="15212" y="11805"/>
                      <a:pt x="11283" y="15247"/>
                      <a:pt x="8599" y="15247"/>
                    </a:cubicBezTo>
                    <a:cubicBezTo>
                      <a:pt x="7687" y="15247"/>
                      <a:pt x="6919" y="14850"/>
                      <a:pt x="6497" y="13785"/>
                    </a:cubicBezTo>
                    <a:cubicBezTo>
                      <a:pt x="4913" y="9586"/>
                      <a:pt x="13786" y="0"/>
                      <a:pt x="13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60"/>
              <p:cNvSpPr/>
              <p:nvPr/>
            </p:nvSpPr>
            <p:spPr>
              <a:xfrm>
                <a:off x="1504525" y="4068650"/>
                <a:ext cx="3656250" cy="1392075"/>
              </a:xfrm>
              <a:custGeom>
                <a:rect b="b" l="l" r="r" t="t"/>
                <a:pathLst>
                  <a:path extrusionOk="0" h="55683" w="146250">
                    <a:moveTo>
                      <a:pt x="106479" y="0"/>
                    </a:moveTo>
                    <a:cubicBezTo>
                      <a:pt x="106479" y="0"/>
                      <a:pt x="111305" y="7541"/>
                      <a:pt x="108745" y="7541"/>
                    </a:cubicBezTo>
                    <a:cubicBezTo>
                      <a:pt x="108681" y="7541"/>
                      <a:pt x="108612" y="7536"/>
                      <a:pt x="108539" y="7526"/>
                    </a:cubicBezTo>
                    <a:cubicBezTo>
                      <a:pt x="108290" y="7493"/>
                      <a:pt x="108058" y="7478"/>
                      <a:pt x="107840" y="7478"/>
                    </a:cubicBezTo>
                    <a:cubicBezTo>
                      <a:pt x="105492" y="7478"/>
                      <a:pt x="104894" y="9269"/>
                      <a:pt x="104894" y="9269"/>
                    </a:cubicBezTo>
                    <a:cubicBezTo>
                      <a:pt x="104894" y="9269"/>
                      <a:pt x="109806" y="23530"/>
                      <a:pt x="103865" y="25194"/>
                    </a:cubicBezTo>
                    <a:cubicBezTo>
                      <a:pt x="103653" y="25254"/>
                      <a:pt x="103422" y="25282"/>
                      <a:pt x="103172" y="25282"/>
                    </a:cubicBezTo>
                    <a:cubicBezTo>
                      <a:pt x="96489" y="25282"/>
                      <a:pt x="76611" y="4595"/>
                      <a:pt x="76611" y="4595"/>
                    </a:cubicBezTo>
                    <a:cubicBezTo>
                      <a:pt x="76611" y="4595"/>
                      <a:pt x="76611" y="10441"/>
                      <a:pt x="72928" y="10441"/>
                    </a:cubicBezTo>
                    <a:cubicBezTo>
                      <a:pt x="72410" y="10441"/>
                      <a:pt x="71819" y="10325"/>
                      <a:pt x="71145" y="10062"/>
                    </a:cubicBezTo>
                    <a:cubicBezTo>
                      <a:pt x="65680" y="7923"/>
                      <a:pt x="65282" y="6260"/>
                      <a:pt x="65282" y="6259"/>
                    </a:cubicBezTo>
                    <a:lnTo>
                      <a:pt x="65282" y="6259"/>
                    </a:lnTo>
                    <a:cubicBezTo>
                      <a:pt x="65282" y="6261"/>
                      <a:pt x="66246" y="10778"/>
                      <a:pt x="64496" y="10778"/>
                    </a:cubicBezTo>
                    <a:cubicBezTo>
                      <a:pt x="64239" y="10778"/>
                      <a:pt x="63924" y="10681"/>
                      <a:pt x="63539" y="10458"/>
                    </a:cubicBezTo>
                    <a:cubicBezTo>
                      <a:pt x="60608" y="8794"/>
                      <a:pt x="59816" y="4595"/>
                      <a:pt x="59816" y="4595"/>
                    </a:cubicBezTo>
                    <a:cubicBezTo>
                      <a:pt x="59816" y="4595"/>
                      <a:pt x="58435" y="9930"/>
                      <a:pt x="55785" y="9930"/>
                    </a:cubicBezTo>
                    <a:cubicBezTo>
                      <a:pt x="55458" y="9930"/>
                      <a:pt x="55111" y="9848"/>
                      <a:pt x="54745" y="9666"/>
                    </a:cubicBezTo>
                    <a:cubicBezTo>
                      <a:pt x="52448" y="8398"/>
                      <a:pt x="50467" y="6734"/>
                      <a:pt x="48883" y="4674"/>
                    </a:cubicBezTo>
                    <a:cubicBezTo>
                      <a:pt x="48883" y="4674"/>
                      <a:pt x="43301" y="29692"/>
                      <a:pt x="28671" y="29692"/>
                    </a:cubicBezTo>
                    <a:cubicBezTo>
                      <a:pt x="27231" y="29692"/>
                      <a:pt x="25704" y="29450"/>
                      <a:pt x="24085" y="28917"/>
                    </a:cubicBezTo>
                    <a:cubicBezTo>
                      <a:pt x="7844" y="23688"/>
                      <a:pt x="9587" y="17033"/>
                      <a:pt x="10142" y="15766"/>
                    </a:cubicBezTo>
                    <a:lnTo>
                      <a:pt x="10142" y="15766"/>
                    </a:lnTo>
                    <a:cubicBezTo>
                      <a:pt x="9191" y="17826"/>
                      <a:pt x="7923" y="19806"/>
                      <a:pt x="6418" y="21549"/>
                    </a:cubicBezTo>
                    <a:cubicBezTo>
                      <a:pt x="5705" y="24481"/>
                      <a:pt x="3011" y="26620"/>
                      <a:pt x="1" y="26620"/>
                    </a:cubicBezTo>
                    <a:cubicBezTo>
                      <a:pt x="1" y="26620"/>
                      <a:pt x="6735" y="49912"/>
                      <a:pt x="11092" y="51655"/>
                    </a:cubicBezTo>
                    <a:cubicBezTo>
                      <a:pt x="13391" y="52591"/>
                      <a:pt x="18551" y="53871"/>
                      <a:pt x="22746" y="53871"/>
                    </a:cubicBezTo>
                    <a:cubicBezTo>
                      <a:pt x="26357" y="53871"/>
                      <a:pt x="29254" y="52923"/>
                      <a:pt x="28997" y="49991"/>
                    </a:cubicBezTo>
                    <a:cubicBezTo>
                      <a:pt x="28601" y="45464"/>
                      <a:pt x="22789" y="44817"/>
                      <a:pt x="19499" y="44817"/>
                    </a:cubicBezTo>
                    <a:cubicBezTo>
                      <a:pt x="18184" y="44817"/>
                      <a:pt x="17272" y="44921"/>
                      <a:pt x="17272" y="44921"/>
                    </a:cubicBezTo>
                    <a:cubicBezTo>
                      <a:pt x="17272" y="44921"/>
                      <a:pt x="16084" y="35731"/>
                      <a:pt x="17826" y="33750"/>
                    </a:cubicBezTo>
                    <a:cubicBezTo>
                      <a:pt x="19569" y="31690"/>
                      <a:pt x="40326" y="32324"/>
                      <a:pt x="44288" y="18935"/>
                    </a:cubicBezTo>
                    <a:cubicBezTo>
                      <a:pt x="44288" y="18935"/>
                      <a:pt x="54080" y="24701"/>
                      <a:pt x="66450" y="24701"/>
                    </a:cubicBezTo>
                    <a:cubicBezTo>
                      <a:pt x="72363" y="24701"/>
                      <a:pt x="78865" y="23384"/>
                      <a:pt x="85168" y="19489"/>
                    </a:cubicBezTo>
                    <a:cubicBezTo>
                      <a:pt x="85168" y="19489"/>
                      <a:pt x="93803" y="48248"/>
                      <a:pt x="100458" y="52843"/>
                    </a:cubicBezTo>
                    <a:cubicBezTo>
                      <a:pt x="103287" y="54820"/>
                      <a:pt x="107511" y="55683"/>
                      <a:pt x="111385" y="55683"/>
                    </a:cubicBezTo>
                    <a:cubicBezTo>
                      <a:pt x="116515" y="55683"/>
                      <a:pt x="121033" y="54171"/>
                      <a:pt x="120898" y="51734"/>
                    </a:cubicBezTo>
                    <a:cubicBezTo>
                      <a:pt x="120581" y="47377"/>
                      <a:pt x="110519" y="44762"/>
                      <a:pt x="110519" y="44762"/>
                    </a:cubicBezTo>
                    <a:cubicBezTo>
                      <a:pt x="109569" y="44524"/>
                      <a:pt x="107747" y="32720"/>
                      <a:pt x="107826" y="31452"/>
                    </a:cubicBezTo>
                    <a:cubicBezTo>
                      <a:pt x="107934" y="31446"/>
                      <a:pt x="108039" y="31442"/>
                      <a:pt x="108140" y="31442"/>
                    </a:cubicBezTo>
                    <a:cubicBezTo>
                      <a:pt x="111649" y="31442"/>
                      <a:pt x="110696" y="35352"/>
                      <a:pt x="114085" y="35968"/>
                    </a:cubicBezTo>
                    <a:cubicBezTo>
                      <a:pt x="114346" y="36022"/>
                      <a:pt x="114605" y="36047"/>
                      <a:pt x="114861" y="36047"/>
                    </a:cubicBezTo>
                    <a:cubicBezTo>
                      <a:pt x="117239" y="36047"/>
                      <a:pt x="119311" y="33844"/>
                      <a:pt x="120026" y="31769"/>
                    </a:cubicBezTo>
                    <a:lnTo>
                      <a:pt x="120026" y="31769"/>
                    </a:lnTo>
                    <a:cubicBezTo>
                      <a:pt x="119781" y="33424"/>
                      <a:pt x="120058" y="34748"/>
                      <a:pt x="121297" y="34748"/>
                    </a:cubicBezTo>
                    <a:cubicBezTo>
                      <a:pt x="121659" y="34748"/>
                      <a:pt x="122103" y="34635"/>
                      <a:pt x="122641" y="34384"/>
                    </a:cubicBezTo>
                    <a:cubicBezTo>
                      <a:pt x="124305" y="33671"/>
                      <a:pt x="124542" y="31215"/>
                      <a:pt x="125889" y="30185"/>
                    </a:cubicBezTo>
                    <a:lnTo>
                      <a:pt x="125889" y="30185"/>
                    </a:lnTo>
                    <a:cubicBezTo>
                      <a:pt x="125334" y="34384"/>
                      <a:pt x="120898" y="44921"/>
                      <a:pt x="125255" y="48248"/>
                    </a:cubicBezTo>
                    <a:cubicBezTo>
                      <a:pt x="127371" y="49869"/>
                      <a:pt x="133120" y="51515"/>
                      <a:pt x="137951" y="51515"/>
                    </a:cubicBezTo>
                    <a:cubicBezTo>
                      <a:pt x="141622" y="51515"/>
                      <a:pt x="144763" y="50565"/>
                      <a:pt x="145378" y="47931"/>
                    </a:cubicBezTo>
                    <a:cubicBezTo>
                      <a:pt x="146250" y="44208"/>
                      <a:pt x="135871" y="41593"/>
                      <a:pt x="135871" y="41593"/>
                    </a:cubicBezTo>
                    <a:cubicBezTo>
                      <a:pt x="135871" y="41593"/>
                      <a:pt x="139674" y="35493"/>
                      <a:pt x="143477" y="28679"/>
                    </a:cubicBezTo>
                    <a:cubicBezTo>
                      <a:pt x="143002" y="28363"/>
                      <a:pt x="142685" y="27887"/>
                      <a:pt x="142605" y="27253"/>
                    </a:cubicBezTo>
                    <a:cubicBezTo>
                      <a:pt x="142130" y="24322"/>
                      <a:pt x="142526" y="21312"/>
                      <a:pt x="143794" y="18539"/>
                    </a:cubicBezTo>
                    <a:lnTo>
                      <a:pt x="1064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60"/>
              <p:cNvSpPr/>
              <p:nvPr/>
            </p:nvSpPr>
            <p:spPr>
              <a:xfrm>
                <a:off x="1758050" y="4456850"/>
                <a:ext cx="2000" cy="5950"/>
              </a:xfrm>
              <a:custGeom>
                <a:rect b="b" l="l" r="r" t="t"/>
                <a:pathLst>
                  <a:path extrusionOk="0" h="238" w="80">
                    <a:moveTo>
                      <a:pt x="80" y="0"/>
                    </a:moveTo>
                    <a:lnTo>
                      <a:pt x="1" y="238"/>
                    </a:lnTo>
                    <a:cubicBezTo>
                      <a:pt x="80" y="79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60"/>
              <p:cNvSpPr/>
              <p:nvPr/>
            </p:nvSpPr>
            <p:spPr>
              <a:xfrm>
                <a:off x="1502550" y="4066650"/>
                <a:ext cx="3638425" cy="1393925"/>
              </a:xfrm>
              <a:custGeom>
                <a:rect b="b" l="l" r="r" t="t"/>
                <a:pathLst>
                  <a:path extrusionOk="0" h="55757" w="145537">
                    <a:moveTo>
                      <a:pt x="106558" y="1"/>
                    </a:moveTo>
                    <a:cubicBezTo>
                      <a:pt x="106558" y="1"/>
                      <a:pt x="111386" y="7621"/>
                      <a:pt x="108896" y="7621"/>
                    </a:cubicBezTo>
                    <a:cubicBezTo>
                      <a:pt x="108834" y="7621"/>
                      <a:pt x="108768" y="7616"/>
                      <a:pt x="108697" y="7606"/>
                    </a:cubicBezTo>
                    <a:cubicBezTo>
                      <a:pt x="108442" y="7573"/>
                      <a:pt x="108203" y="7558"/>
                      <a:pt x="107980" y="7558"/>
                    </a:cubicBezTo>
                    <a:cubicBezTo>
                      <a:pt x="105571" y="7558"/>
                      <a:pt x="104973" y="9349"/>
                      <a:pt x="104973" y="9349"/>
                    </a:cubicBezTo>
                    <a:cubicBezTo>
                      <a:pt x="104973" y="9349"/>
                      <a:pt x="105211" y="10062"/>
                      <a:pt x="105528" y="11172"/>
                    </a:cubicBezTo>
                    <a:cubicBezTo>
                      <a:pt x="107826" y="14182"/>
                      <a:pt x="109093" y="17826"/>
                      <a:pt x="109252" y="21629"/>
                    </a:cubicBezTo>
                    <a:cubicBezTo>
                      <a:pt x="109252" y="24798"/>
                      <a:pt x="109252" y="28443"/>
                      <a:pt x="109331" y="31691"/>
                    </a:cubicBezTo>
                    <a:cubicBezTo>
                      <a:pt x="111628" y="32325"/>
                      <a:pt x="111311" y="35494"/>
                      <a:pt x="114243" y="36048"/>
                    </a:cubicBezTo>
                    <a:cubicBezTo>
                      <a:pt x="114471" y="36090"/>
                      <a:pt x="114698" y="36109"/>
                      <a:pt x="114924" y="36109"/>
                    </a:cubicBezTo>
                    <a:cubicBezTo>
                      <a:pt x="117286" y="36109"/>
                      <a:pt x="119461" y="33946"/>
                      <a:pt x="120185" y="31849"/>
                    </a:cubicBezTo>
                    <a:lnTo>
                      <a:pt x="120185" y="31849"/>
                    </a:lnTo>
                    <a:cubicBezTo>
                      <a:pt x="119938" y="33454"/>
                      <a:pt x="120220" y="34818"/>
                      <a:pt x="121480" y="34818"/>
                    </a:cubicBezTo>
                    <a:cubicBezTo>
                      <a:pt x="121838" y="34818"/>
                      <a:pt x="122274" y="34709"/>
                      <a:pt x="122799" y="34464"/>
                    </a:cubicBezTo>
                    <a:cubicBezTo>
                      <a:pt x="124067" y="33909"/>
                      <a:pt x="124542" y="32404"/>
                      <a:pt x="125255" y="31215"/>
                    </a:cubicBezTo>
                    <a:lnTo>
                      <a:pt x="125255" y="31215"/>
                    </a:lnTo>
                    <a:cubicBezTo>
                      <a:pt x="124795" y="31550"/>
                      <a:pt x="124358" y="31752"/>
                      <a:pt x="123965" y="31752"/>
                    </a:cubicBezTo>
                    <a:cubicBezTo>
                      <a:pt x="123614" y="31752"/>
                      <a:pt x="123299" y="31590"/>
                      <a:pt x="123037" y="31215"/>
                    </a:cubicBezTo>
                    <a:cubicBezTo>
                      <a:pt x="121056" y="28680"/>
                      <a:pt x="120739" y="20362"/>
                      <a:pt x="120739" y="20362"/>
                    </a:cubicBezTo>
                    <a:cubicBezTo>
                      <a:pt x="120739" y="20362"/>
                      <a:pt x="118617" y="30286"/>
                      <a:pt x="116028" y="30286"/>
                    </a:cubicBezTo>
                    <a:cubicBezTo>
                      <a:pt x="115831" y="30286"/>
                      <a:pt x="115632" y="30229"/>
                      <a:pt x="115431" y="30106"/>
                    </a:cubicBezTo>
                    <a:cubicBezTo>
                      <a:pt x="112658" y="28443"/>
                      <a:pt x="111787" y="18619"/>
                      <a:pt x="113767" y="16955"/>
                    </a:cubicBezTo>
                    <a:cubicBezTo>
                      <a:pt x="114048" y="16719"/>
                      <a:pt x="114450" y="16619"/>
                      <a:pt x="114945" y="16619"/>
                    </a:cubicBezTo>
                    <a:cubicBezTo>
                      <a:pt x="117841" y="16619"/>
                      <a:pt x="123895" y="20059"/>
                      <a:pt x="127128" y="20059"/>
                    </a:cubicBezTo>
                    <a:cubicBezTo>
                      <a:pt x="127247" y="20059"/>
                      <a:pt x="127362" y="20054"/>
                      <a:pt x="127473" y="20045"/>
                    </a:cubicBezTo>
                    <a:cubicBezTo>
                      <a:pt x="129295" y="19966"/>
                      <a:pt x="122641" y="12122"/>
                      <a:pt x="115669" y="4596"/>
                    </a:cubicBezTo>
                    <a:lnTo>
                      <a:pt x="115748" y="4596"/>
                    </a:lnTo>
                    <a:lnTo>
                      <a:pt x="106558" y="1"/>
                    </a:lnTo>
                    <a:close/>
                    <a:moveTo>
                      <a:pt x="109252" y="40643"/>
                    </a:moveTo>
                    <a:cubicBezTo>
                      <a:pt x="107588" y="42069"/>
                      <a:pt x="106003" y="43733"/>
                      <a:pt x="104736" y="45555"/>
                    </a:cubicBezTo>
                    <a:cubicBezTo>
                      <a:pt x="104102" y="46823"/>
                      <a:pt x="104260" y="48328"/>
                      <a:pt x="105132" y="49437"/>
                    </a:cubicBezTo>
                    <a:cubicBezTo>
                      <a:pt x="108063" y="48011"/>
                      <a:pt x="111074" y="46902"/>
                      <a:pt x="114164" y="46031"/>
                    </a:cubicBezTo>
                    <a:cubicBezTo>
                      <a:pt x="112975" y="45555"/>
                      <a:pt x="111787" y="45159"/>
                      <a:pt x="110598" y="44842"/>
                    </a:cubicBezTo>
                    <a:cubicBezTo>
                      <a:pt x="110282" y="44763"/>
                      <a:pt x="109727" y="42941"/>
                      <a:pt x="109252" y="40643"/>
                    </a:cubicBezTo>
                    <a:close/>
                    <a:moveTo>
                      <a:pt x="129058" y="25987"/>
                    </a:moveTo>
                    <a:cubicBezTo>
                      <a:pt x="128107" y="27650"/>
                      <a:pt x="127077" y="29156"/>
                      <a:pt x="125810" y="30582"/>
                    </a:cubicBezTo>
                    <a:cubicBezTo>
                      <a:pt x="125097" y="34939"/>
                      <a:pt x="121056" y="45001"/>
                      <a:pt x="125255" y="48249"/>
                    </a:cubicBezTo>
                    <a:cubicBezTo>
                      <a:pt x="127417" y="49915"/>
                      <a:pt x="133187" y="51556"/>
                      <a:pt x="138028" y="51556"/>
                    </a:cubicBezTo>
                    <a:cubicBezTo>
                      <a:pt x="141703" y="51556"/>
                      <a:pt x="144842" y="50610"/>
                      <a:pt x="145457" y="48011"/>
                    </a:cubicBezTo>
                    <a:cubicBezTo>
                      <a:pt x="145537" y="46902"/>
                      <a:pt x="145061" y="45872"/>
                      <a:pt x="144110" y="45238"/>
                    </a:cubicBezTo>
                    <a:cubicBezTo>
                      <a:pt x="143588" y="46544"/>
                      <a:pt x="142420" y="48173"/>
                      <a:pt x="139586" y="48173"/>
                    </a:cubicBezTo>
                    <a:cubicBezTo>
                      <a:pt x="138981" y="48173"/>
                      <a:pt x="138301" y="48099"/>
                      <a:pt x="137535" y="47932"/>
                    </a:cubicBezTo>
                    <a:cubicBezTo>
                      <a:pt x="132148" y="46664"/>
                      <a:pt x="134762" y="43654"/>
                      <a:pt x="137535" y="42149"/>
                    </a:cubicBezTo>
                    <a:cubicBezTo>
                      <a:pt x="136584" y="41832"/>
                      <a:pt x="135871" y="41673"/>
                      <a:pt x="135871" y="41673"/>
                    </a:cubicBezTo>
                    <a:cubicBezTo>
                      <a:pt x="135871" y="41673"/>
                      <a:pt x="136505" y="40722"/>
                      <a:pt x="137376" y="39217"/>
                    </a:cubicBezTo>
                    <a:lnTo>
                      <a:pt x="137376" y="39217"/>
                    </a:lnTo>
                    <a:cubicBezTo>
                      <a:pt x="135456" y="40110"/>
                      <a:pt x="133535" y="40777"/>
                      <a:pt x="132055" y="40777"/>
                    </a:cubicBezTo>
                    <a:cubicBezTo>
                      <a:pt x="130909" y="40777"/>
                      <a:pt x="130027" y="40378"/>
                      <a:pt x="129612" y="39376"/>
                    </a:cubicBezTo>
                    <a:cubicBezTo>
                      <a:pt x="127315" y="34384"/>
                      <a:pt x="130722" y="29789"/>
                      <a:pt x="130722" y="29789"/>
                    </a:cubicBezTo>
                    <a:lnTo>
                      <a:pt x="129058" y="25987"/>
                    </a:lnTo>
                    <a:close/>
                    <a:moveTo>
                      <a:pt x="48645" y="5943"/>
                    </a:moveTo>
                    <a:cubicBezTo>
                      <a:pt x="47615" y="9904"/>
                      <a:pt x="46189" y="13707"/>
                      <a:pt x="44367" y="17272"/>
                    </a:cubicBezTo>
                    <a:cubicBezTo>
                      <a:pt x="42069" y="22501"/>
                      <a:pt x="38266" y="27650"/>
                      <a:pt x="32166" y="29631"/>
                    </a:cubicBezTo>
                    <a:cubicBezTo>
                      <a:pt x="28317" y="30849"/>
                      <a:pt x="25066" y="31350"/>
                      <a:pt x="22348" y="31350"/>
                    </a:cubicBezTo>
                    <a:cubicBezTo>
                      <a:pt x="15165" y="31350"/>
                      <a:pt x="11717" y="27845"/>
                      <a:pt x="10854" y="24798"/>
                    </a:cubicBezTo>
                    <a:cubicBezTo>
                      <a:pt x="10300" y="22738"/>
                      <a:pt x="9508" y="20599"/>
                      <a:pt x="8715" y="18539"/>
                    </a:cubicBezTo>
                    <a:cubicBezTo>
                      <a:pt x="8002" y="19649"/>
                      <a:pt x="7289" y="20679"/>
                      <a:pt x="6497" y="21629"/>
                    </a:cubicBezTo>
                    <a:cubicBezTo>
                      <a:pt x="5797" y="24586"/>
                      <a:pt x="3187" y="26702"/>
                      <a:pt x="167" y="26702"/>
                    </a:cubicBezTo>
                    <a:cubicBezTo>
                      <a:pt x="112" y="26702"/>
                      <a:pt x="56" y="26701"/>
                      <a:pt x="1" y="26700"/>
                    </a:cubicBezTo>
                    <a:lnTo>
                      <a:pt x="1" y="26700"/>
                    </a:lnTo>
                    <a:cubicBezTo>
                      <a:pt x="1" y="26700"/>
                      <a:pt x="6735" y="49992"/>
                      <a:pt x="11092" y="51735"/>
                    </a:cubicBezTo>
                    <a:cubicBezTo>
                      <a:pt x="13391" y="52671"/>
                      <a:pt x="18550" y="53951"/>
                      <a:pt x="22746" y="53951"/>
                    </a:cubicBezTo>
                    <a:cubicBezTo>
                      <a:pt x="26357" y="53951"/>
                      <a:pt x="29253" y="53003"/>
                      <a:pt x="28997" y="50071"/>
                    </a:cubicBezTo>
                    <a:cubicBezTo>
                      <a:pt x="28918" y="48645"/>
                      <a:pt x="28205" y="47377"/>
                      <a:pt x="27016" y="46664"/>
                    </a:cubicBezTo>
                    <a:cubicBezTo>
                      <a:pt x="25749" y="49120"/>
                      <a:pt x="23214" y="50626"/>
                      <a:pt x="20441" y="50705"/>
                    </a:cubicBezTo>
                    <a:cubicBezTo>
                      <a:pt x="16321" y="50626"/>
                      <a:pt x="17113" y="46823"/>
                      <a:pt x="19094" y="44921"/>
                    </a:cubicBezTo>
                    <a:cubicBezTo>
                      <a:pt x="17985" y="44921"/>
                      <a:pt x="17272" y="45001"/>
                      <a:pt x="17272" y="45001"/>
                    </a:cubicBezTo>
                    <a:cubicBezTo>
                      <a:pt x="17272" y="45001"/>
                      <a:pt x="17113" y="43812"/>
                      <a:pt x="17034" y="42149"/>
                    </a:cubicBezTo>
                    <a:cubicBezTo>
                      <a:pt x="15872" y="43020"/>
                      <a:pt x="14710" y="43655"/>
                      <a:pt x="13819" y="43655"/>
                    </a:cubicBezTo>
                    <a:cubicBezTo>
                      <a:pt x="13252" y="43655"/>
                      <a:pt x="12795" y="43398"/>
                      <a:pt x="12518" y="42782"/>
                    </a:cubicBezTo>
                    <a:cubicBezTo>
                      <a:pt x="10996" y="39448"/>
                      <a:pt x="12790" y="35384"/>
                      <a:pt x="15654" y="35384"/>
                    </a:cubicBezTo>
                    <a:cubicBezTo>
                      <a:pt x="15921" y="35384"/>
                      <a:pt x="16196" y="35419"/>
                      <a:pt x="16479" y="35494"/>
                    </a:cubicBezTo>
                    <a:cubicBezTo>
                      <a:pt x="16717" y="35573"/>
                      <a:pt x="16955" y="35573"/>
                      <a:pt x="17192" y="35652"/>
                    </a:cubicBezTo>
                    <a:cubicBezTo>
                      <a:pt x="17272" y="34939"/>
                      <a:pt x="17509" y="34305"/>
                      <a:pt x="17905" y="33830"/>
                    </a:cubicBezTo>
                    <a:cubicBezTo>
                      <a:pt x="19569" y="31849"/>
                      <a:pt x="40405" y="32404"/>
                      <a:pt x="44367" y="18936"/>
                    </a:cubicBezTo>
                    <a:cubicBezTo>
                      <a:pt x="44367" y="18936"/>
                      <a:pt x="54159" y="24702"/>
                      <a:pt x="66529" y="24702"/>
                    </a:cubicBezTo>
                    <a:cubicBezTo>
                      <a:pt x="72442" y="24702"/>
                      <a:pt x="78944" y="23385"/>
                      <a:pt x="85247" y="19490"/>
                    </a:cubicBezTo>
                    <a:cubicBezTo>
                      <a:pt x="85247" y="19490"/>
                      <a:pt x="93882" y="48328"/>
                      <a:pt x="100537" y="52923"/>
                    </a:cubicBezTo>
                    <a:cubicBezTo>
                      <a:pt x="103390" y="54893"/>
                      <a:pt x="107598" y="55756"/>
                      <a:pt x="111455" y="55756"/>
                    </a:cubicBezTo>
                    <a:cubicBezTo>
                      <a:pt x="116595" y="55756"/>
                      <a:pt x="121113" y="54224"/>
                      <a:pt x="120977" y="51735"/>
                    </a:cubicBezTo>
                    <a:cubicBezTo>
                      <a:pt x="120739" y="50546"/>
                      <a:pt x="120105" y="49437"/>
                      <a:pt x="119075" y="48724"/>
                    </a:cubicBezTo>
                    <a:cubicBezTo>
                      <a:pt x="117434" y="50776"/>
                      <a:pt x="113367" y="53061"/>
                      <a:pt x="108983" y="53061"/>
                    </a:cubicBezTo>
                    <a:cubicBezTo>
                      <a:pt x="106597" y="53061"/>
                      <a:pt x="104117" y="52385"/>
                      <a:pt x="101884" y="50626"/>
                    </a:cubicBezTo>
                    <a:cubicBezTo>
                      <a:pt x="93486" y="43891"/>
                      <a:pt x="87623" y="21154"/>
                      <a:pt x="85405" y="16955"/>
                    </a:cubicBezTo>
                    <a:cubicBezTo>
                      <a:pt x="83108" y="12756"/>
                      <a:pt x="77007" y="6894"/>
                      <a:pt x="77007" y="6893"/>
                    </a:cubicBezTo>
                    <a:lnTo>
                      <a:pt x="77007" y="6893"/>
                    </a:lnTo>
                    <a:cubicBezTo>
                      <a:pt x="77007" y="6894"/>
                      <a:pt x="78858" y="18387"/>
                      <a:pt x="71143" y="18387"/>
                    </a:cubicBezTo>
                    <a:cubicBezTo>
                      <a:pt x="71040" y="18387"/>
                      <a:pt x="70935" y="18385"/>
                      <a:pt x="70828" y="18381"/>
                    </a:cubicBezTo>
                    <a:cubicBezTo>
                      <a:pt x="62667" y="18143"/>
                      <a:pt x="52606" y="16717"/>
                      <a:pt x="51497" y="13628"/>
                    </a:cubicBezTo>
                    <a:cubicBezTo>
                      <a:pt x="50784" y="11647"/>
                      <a:pt x="49516" y="8240"/>
                      <a:pt x="48645" y="59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60"/>
              <p:cNvSpPr/>
              <p:nvPr/>
            </p:nvSpPr>
            <p:spPr>
              <a:xfrm>
                <a:off x="4269475" y="5222325"/>
                <a:ext cx="166400" cy="181250"/>
              </a:xfrm>
              <a:custGeom>
                <a:rect b="b" l="l" r="r" t="t"/>
                <a:pathLst>
                  <a:path extrusionOk="0" h="7250" w="6656">
                    <a:moveTo>
                      <a:pt x="1110" y="0"/>
                    </a:moveTo>
                    <a:cubicBezTo>
                      <a:pt x="733" y="0"/>
                      <a:pt x="357" y="40"/>
                      <a:pt x="0" y="119"/>
                    </a:cubicBezTo>
                    <a:lnTo>
                      <a:pt x="238" y="199"/>
                    </a:lnTo>
                    <a:cubicBezTo>
                      <a:pt x="476" y="278"/>
                      <a:pt x="713" y="357"/>
                      <a:pt x="1030" y="436"/>
                    </a:cubicBezTo>
                    <a:cubicBezTo>
                      <a:pt x="1743" y="753"/>
                      <a:pt x="2456" y="1149"/>
                      <a:pt x="3090" y="1704"/>
                    </a:cubicBezTo>
                    <a:cubicBezTo>
                      <a:pt x="3882" y="2417"/>
                      <a:pt x="4516" y="3288"/>
                      <a:pt x="4992" y="4160"/>
                    </a:cubicBezTo>
                    <a:cubicBezTo>
                      <a:pt x="5546" y="5110"/>
                      <a:pt x="5942" y="6140"/>
                      <a:pt x="6418" y="7250"/>
                    </a:cubicBezTo>
                    <a:cubicBezTo>
                      <a:pt x="6497" y="6933"/>
                      <a:pt x="6576" y="6616"/>
                      <a:pt x="6576" y="6378"/>
                    </a:cubicBezTo>
                    <a:cubicBezTo>
                      <a:pt x="6655" y="5507"/>
                      <a:pt x="6576" y="4714"/>
                      <a:pt x="6259" y="3922"/>
                    </a:cubicBezTo>
                    <a:cubicBezTo>
                      <a:pt x="5942" y="2734"/>
                      <a:pt x="5150" y="1704"/>
                      <a:pt x="4199" y="991"/>
                    </a:cubicBezTo>
                    <a:cubicBezTo>
                      <a:pt x="3566" y="515"/>
                      <a:pt x="2932" y="199"/>
                      <a:pt x="2219" y="119"/>
                    </a:cubicBezTo>
                    <a:cubicBezTo>
                      <a:pt x="1862" y="40"/>
                      <a:pt x="1486" y="0"/>
                      <a:pt x="1110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60"/>
              <p:cNvSpPr/>
              <p:nvPr/>
            </p:nvSpPr>
            <p:spPr>
              <a:xfrm>
                <a:off x="4154600" y="5303775"/>
                <a:ext cx="184225" cy="161225"/>
              </a:xfrm>
              <a:custGeom>
                <a:rect b="b" l="l" r="r" t="t"/>
                <a:pathLst>
                  <a:path extrusionOk="0" h="6449" w="7369">
                    <a:moveTo>
                      <a:pt x="1598" y="0"/>
                    </a:moveTo>
                    <a:cubicBezTo>
                      <a:pt x="1045" y="0"/>
                      <a:pt x="523" y="74"/>
                      <a:pt x="1" y="190"/>
                    </a:cubicBezTo>
                    <a:lnTo>
                      <a:pt x="318" y="269"/>
                    </a:lnTo>
                    <a:cubicBezTo>
                      <a:pt x="555" y="348"/>
                      <a:pt x="793" y="428"/>
                      <a:pt x="1031" y="507"/>
                    </a:cubicBezTo>
                    <a:cubicBezTo>
                      <a:pt x="1823" y="744"/>
                      <a:pt x="2536" y="1141"/>
                      <a:pt x="3170" y="1616"/>
                    </a:cubicBezTo>
                    <a:cubicBezTo>
                      <a:pt x="4041" y="2171"/>
                      <a:pt x="4754" y="2884"/>
                      <a:pt x="5467" y="3676"/>
                    </a:cubicBezTo>
                    <a:cubicBezTo>
                      <a:pt x="6101" y="4547"/>
                      <a:pt x="6735" y="5498"/>
                      <a:pt x="7369" y="6449"/>
                    </a:cubicBezTo>
                    <a:lnTo>
                      <a:pt x="7369" y="6211"/>
                    </a:lnTo>
                    <a:cubicBezTo>
                      <a:pt x="7369" y="5973"/>
                      <a:pt x="7369" y="5736"/>
                      <a:pt x="7369" y="5577"/>
                    </a:cubicBezTo>
                    <a:cubicBezTo>
                      <a:pt x="7289" y="4785"/>
                      <a:pt x="7052" y="3993"/>
                      <a:pt x="6655" y="3280"/>
                    </a:cubicBezTo>
                    <a:cubicBezTo>
                      <a:pt x="5784" y="1537"/>
                      <a:pt x="4120" y="348"/>
                      <a:pt x="2219" y="31"/>
                    </a:cubicBezTo>
                    <a:cubicBezTo>
                      <a:pt x="2007" y="10"/>
                      <a:pt x="1800" y="0"/>
                      <a:pt x="1598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60"/>
              <p:cNvSpPr/>
              <p:nvPr/>
            </p:nvSpPr>
            <p:spPr>
              <a:xfrm>
                <a:off x="4115000" y="5195625"/>
                <a:ext cx="176300" cy="122800"/>
              </a:xfrm>
              <a:custGeom>
                <a:rect b="b" l="l" r="r" t="t"/>
                <a:pathLst>
                  <a:path extrusionOk="0" h="4912" w="7052">
                    <a:moveTo>
                      <a:pt x="5467" y="0"/>
                    </a:moveTo>
                    <a:cubicBezTo>
                      <a:pt x="5071" y="0"/>
                      <a:pt x="4674" y="0"/>
                      <a:pt x="4278" y="159"/>
                    </a:cubicBezTo>
                    <a:cubicBezTo>
                      <a:pt x="3328" y="396"/>
                      <a:pt x="2377" y="951"/>
                      <a:pt x="1664" y="1743"/>
                    </a:cubicBezTo>
                    <a:cubicBezTo>
                      <a:pt x="872" y="2614"/>
                      <a:pt x="238" y="3724"/>
                      <a:pt x="0" y="4912"/>
                    </a:cubicBezTo>
                    <a:cubicBezTo>
                      <a:pt x="0" y="4912"/>
                      <a:pt x="317" y="4674"/>
                      <a:pt x="713" y="4278"/>
                    </a:cubicBezTo>
                    <a:cubicBezTo>
                      <a:pt x="872" y="4041"/>
                      <a:pt x="1188" y="3803"/>
                      <a:pt x="1426" y="3644"/>
                    </a:cubicBezTo>
                    <a:cubicBezTo>
                      <a:pt x="1664" y="3328"/>
                      <a:pt x="1981" y="3090"/>
                      <a:pt x="2298" y="2852"/>
                    </a:cubicBezTo>
                    <a:cubicBezTo>
                      <a:pt x="3803" y="1822"/>
                      <a:pt x="5387" y="872"/>
                      <a:pt x="7051" y="79"/>
                    </a:cubicBezTo>
                    <a:cubicBezTo>
                      <a:pt x="6813" y="0"/>
                      <a:pt x="6576" y="0"/>
                      <a:pt x="6338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60"/>
              <p:cNvSpPr/>
              <p:nvPr/>
            </p:nvSpPr>
            <p:spPr>
              <a:xfrm>
                <a:off x="4115000" y="4278575"/>
                <a:ext cx="132725" cy="869525"/>
              </a:xfrm>
              <a:custGeom>
                <a:rect b="b" l="l" r="r" t="t"/>
                <a:pathLst>
                  <a:path extrusionOk="0" h="34781" w="5309">
                    <a:moveTo>
                      <a:pt x="0" y="1"/>
                    </a:moveTo>
                    <a:lnTo>
                      <a:pt x="396" y="872"/>
                    </a:lnTo>
                    <a:lnTo>
                      <a:pt x="951" y="1823"/>
                    </a:lnTo>
                    <a:cubicBezTo>
                      <a:pt x="1188" y="2219"/>
                      <a:pt x="1268" y="2695"/>
                      <a:pt x="1505" y="3249"/>
                    </a:cubicBezTo>
                    <a:cubicBezTo>
                      <a:pt x="2535" y="6022"/>
                      <a:pt x="3169" y="8953"/>
                      <a:pt x="3328" y="11885"/>
                    </a:cubicBezTo>
                    <a:cubicBezTo>
                      <a:pt x="3565" y="15450"/>
                      <a:pt x="3328" y="19411"/>
                      <a:pt x="3407" y="23451"/>
                    </a:cubicBezTo>
                    <a:cubicBezTo>
                      <a:pt x="3407" y="27334"/>
                      <a:pt x="4041" y="31136"/>
                      <a:pt x="5308" y="34781"/>
                    </a:cubicBezTo>
                    <a:cubicBezTo>
                      <a:pt x="5308" y="34781"/>
                      <a:pt x="5308" y="34543"/>
                      <a:pt x="5150" y="34068"/>
                    </a:cubicBezTo>
                    <a:cubicBezTo>
                      <a:pt x="5071" y="33592"/>
                      <a:pt x="4991" y="32958"/>
                      <a:pt x="4912" y="32087"/>
                    </a:cubicBezTo>
                    <a:cubicBezTo>
                      <a:pt x="4754" y="29552"/>
                      <a:pt x="4674" y="27017"/>
                      <a:pt x="4754" y="24481"/>
                    </a:cubicBezTo>
                    <a:cubicBezTo>
                      <a:pt x="4754" y="21312"/>
                      <a:pt x="5071" y="17430"/>
                      <a:pt x="4754" y="13152"/>
                    </a:cubicBezTo>
                    <a:cubicBezTo>
                      <a:pt x="4595" y="10855"/>
                      <a:pt x="4120" y="8636"/>
                      <a:pt x="3407" y="6418"/>
                    </a:cubicBezTo>
                    <a:cubicBezTo>
                      <a:pt x="2615" y="4121"/>
                      <a:pt x="1505" y="1982"/>
                      <a:pt x="0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60"/>
              <p:cNvSpPr/>
              <p:nvPr/>
            </p:nvSpPr>
            <p:spPr>
              <a:xfrm>
                <a:off x="3419800" y="4215200"/>
                <a:ext cx="267400" cy="534800"/>
              </a:xfrm>
              <a:custGeom>
                <a:rect b="b" l="l" r="r" t="t"/>
                <a:pathLst>
                  <a:path extrusionOk="0" h="21392" w="10696">
                    <a:moveTo>
                      <a:pt x="0" y="1"/>
                    </a:moveTo>
                    <a:lnTo>
                      <a:pt x="1109" y="2140"/>
                    </a:lnTo>
                    <a:lnTo>
                      <a:pt x="3961" y="7527"/>
                    </a:lnTo>
                    <a:cubicBezTo>
                      <a:pt x="6259" y="11726"/>
                      <a:pt x="8794" y="17034"/>
                      <a:pt x="10696" y="21391"/>
                    </a:cubicBezTo>
                    <a:cubicBezTo>
                      <a:pt x="10696" y="21391"/>
                      <a:pt x="10616" y="20678"/>
                      <a:pt x="10379" y="19490"/>
                    </a:cubicBezTo>
                    <a:cubicBezTo>
                      <a:pt x="10299" y="19173"/>
                      <a:pt x="10220" y="18856"/>
                      <a:pt x="10220" y="18539"/>
                    </a:cubicBezTo>
                    <a:cubicBezTo>
                      <a:pt x="10141" y="18143"/>
                      <a:pt x="9983" y="17747"/>
                      <a:pt x="9824" y="17351"/>
                    </a:cubicBezTo>
                    <a:cubicBezTo>
                      <a:pt x="9586" y="16400"/>
                      <a:pt x="9270" y="15450"/>
                      <a:pt x="8953" y="14578"/>
                    </a:cubicBezTo>
                    <a:lnTo>
                      <a:pt x="8319" y="12914"/>
                    </a:lnTo>
                    <a:cubicBezTo>
                      <a:pt x="8081" y="12360"/>
                      <a:pt x="7764" y="11805"/>
                      <a:pt x="7527" y="11251"/>
                    </a:cubicBezTo>
                    <a:cubicBezTo>
                      <a:pt x="6972" y="10062"/>
                      <a:pt x="6259" y="8874"/>
                      <a:pt x="5546" y="7686"/>
                    </a:cubicBezTo>
                    <a:cubicBezTo>
                      <a:pt x="3882" y="4992"/>
                      <a:pt x="1981" y="2457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7" name="Google Shape;3547;p60"/>
              <p:cNvSpPr/>
              <p:nvPr/>
            </p:nvSpPr>
            <p:spPr>
              <a:xfrm>
                <a:off x="4715125" y="4635100"/>
                <a:ext cx="188175" cy="183025"/>
              </a:xfrm>
              <a:custGeom>
                <a:rect b="b" l="l" r="r" t="t"/>
                <a:pathLst>
                  <a:path extrusionOk="0" h="7321" w="7527">
                    <a:moveTo>
                      <a:pt x="1030" y="0"/>
                    </a:moveTo>
                    <a:lnTo>
                      <a:pt x="792" y="397"/>
                    </a:lnTo>
                    <a:cubicBezTo>
                      <a:pt x="634" y="793"/>
                      <a:pt x="476" y="1189"/>
                      <a:pt x="317" y="1664"/>
                    </a:cubicBezTo>
                    <a:cubicBezTo>
                      <a:pt x="159" y="2298"/>
                      <a:pt x="0" y="2932"/>
                      <a:pt x="0" y="3645"/>
                    </a:cubicBezTo>
                    <a:cubicBezTo>
                      <a:pt x="0" y="4516"/>
                      <a:pt x="317" y="5467"/>
                      <a:pt x="951" y="6180"/>
                    </a:cubicBezTo>
                    <a:cubicBezTo>
                      <a:pt x="1268" y="6576"/>
                      <a:pt x="1743" y="6893"/>
                      <a:pt x="2219" y="7131"/>
                    </a:cubicBezTo>
                    <a:cubicBezTo>
                      <a:pt x="2624" y="7247"/>
                      <a:pt x="3030" y="7320"/>
                      <a:pt x="3436" y="7320"/>
                    </a:cubicBezTo>
                    <a:cubicBezTo>
                      <a:pt x="3585" y="7320"/>
                      <a:pt x="3734" y="7310"/>
                      <a:pt x="3882" y="7289"/>
                    </a:cubicBezTo>
                    <a:cubicBezTo>
                      <a:pt x="5071" y="7210"/>
                      <a:pt x="6101" y="6576"/>
                      <a:pt x="6734" y="5625"/>
                    </a:cubicBezTo>
                    <a:cubicBezTo>
                      <a:pt x="7289" y="4675"/>
                      <a:pt x="7527" y="3645"/>
                      <a:pt x="7368" y="2615"/>
                    </a:cubicBezTo>
                    <a:cubicBezTo>
                      <a:pt x="7289" y="1664"/>
                      <a:pt x="6972" y="793"/>
                      <a:pt x="6417" y="80"/>
                    </a:cubicBezTo>
                    <a:lnTo>
                      <a:pt x="6417" y="397"/>
                    </a:lnTo>
                    <a:cubicBezTo>
                      <a:pt x="6497" y="713"/>
                      <a:pt x="6497" y="1030"/>
                      <a:pt x="6576" y="1347"/>
                    </a:cubicBezTo>
                    <a:cubicBezTo>
                      <a:pt x="6655" y="2456"/>
                      <a:pt x="6417" y="3566"/>
                      <a:pt x="5942" y="4516"/>
                    </a:cubicBezTo>
                    <a:cubicBezTo>
                      <a:pt x="5546" y="5071"/>
                      <a:pt x="4991" y="5546"/>
                      <a:pt x="4358" y="5784"/>
                    </a:cubicBezTo>
                    <a:cubicBezTo>
                      <a:pt x="4046" y="5888"/>
                      <a:pt x="3720" y="5946"/>
                      <a:pt x="3398" y="5946"/>
                    </a:cubicBezTo>
                    <a:cubicBezTo>
                      <a:pt x="2983" y="5946"/>
                      <a:pt x="2576" y="5849"/>
                      <a:pt x="2219" y="5625"/>
                    </a:cubicBezTo>
                    <a:cubicBezTo>
                      <a:pt x="1505" y="5071"/>
                      <a:pt x="951" y="4279"/>
                      <a:pt x="872" y="3407"/>
                    </a:cubicBezTo>
                    <a:cubicBezTo>
                      <a:pt x="713" y="2219"/>
                      <a:pt x="792" y="1110"/>
                      <a:pt x="10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8" name="Google Shape;3548;p60"/>
              <p:cNvSpPr/>
              <p:nvPr/>
            </p:nvSpPr>
            <p:spPr>
              <a:xfrm>
                <a:off x="4974575" y="5172650"/>
                <a:ext cx="142625" cy="143800"/>
              </a:xfrm>
              <a:custGeom>
                <a:rect b="b" l="l" r="r" t="t"/>
                <a:pathLst>
                  <a:path extrusionOk="0" h="5752" w="5705">
                    <a:moveTo>
                      <a:pt x="1612" y="1"/>
                    </a:moveTo>
                    <a:cubicBezTo>
                      <a:pt x="1071" y="1"/>
                      <a:pt x="521" y="122"/>
                      <a:pt x="1" y="364"/>
                    </a:cubicBezTo>
                    <a:lnTo>
                      <a:pt x="238" y="364"/>
                    </a:lnTo>
                    <a:cubicBezTo>
                      <a:pt x="476" y="364"/>
                      <a:pt x="634" y="444"/>
                      <a:pt x="872" y="523"/>
                    </a:cubicBezTo>
                    <a:cubicBezTo>
                      <a:pt x="1506" y="681"/>
                      <a:pt x="2060" y="998"/>
                      <a:pt x="2536" y="1474"/>
                    </a:cubicBezTo>
                    <a:cubicBezTo>
                      <a:pt x="3170" y="2028"/>
                      <a:pt x="3724" y="2662"/>
                      <a:pt x="4120" y="3375"/>
                    </a:cubicBezTo>
                    <a:cubicBezTo>
                      <a:pt x="4596" y="4167"/>
                      <a:pt x="5071" y="5039"/>
                      <a:pt x="5626" y="5752"/>
                    </a:cubicBezTo>
                    <a:cubicBezTo>
                      <a:pt x="5626" y="5514"/>
                      <a:pt x="5705" y="5276"/>
                      <a:pt x="5705" y="5039"/>
                    </a:cubicBezTo>
                    <a:cubicBezTo>
                      <a:pt x="5705" y="4405"/>
                      <a:pt x="5626" y="3692"/>
                      <a:pt x="5388" y="3058"/>
                    </a:cubicBezTo>
                    <a:cubicBezTo>
                      <a:pt x="5071" y="2107"/>
                      <a:pt x="4437" y="1236"/>
                      <a:pt x="3566" y="602"/>
                    </a:cubicBezTo>
                    <a:cubicBezTo>
                      <a:pt x="2986" y="201"/>
                      <a:pt x="2307" y="1"/>
                      <a:pt x="1612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60"/>
              <p:cNvSpPr/>
              <p:nvPr/>
            </p:nvSpPr>
            <p:spPr>
              <a:xfrm>
                <a:off x="4879500" y="5239700"/>
                <a:ext cx="136700" cy="130225"/>
              </a:xfrm>
              <a:custGeom>
                <a:rect b="b" l="l" r="r" t="t"/>
                <a:pathLst>
                  <a:path extrusionOk="0" h="5745" w="5468">
                    <a:moveTo>
                      <a:pt x="1539" y="0"/>
                    </a:moveTo>
                    <a:cubicBezTo>
                      <a:pt x="1028" y="0"/>
                      <a:pt x="507" y="121"/>
                      <a:pt x="1" y="358"/>
                    </a:cubicBezTo>
                    <a:cubicBezTo>
                      <a:pt x="318" y="358"/>
                      <a:pt x="555" y="437"/>
                      <a:pt x="872" y="516"/>
                    </a:cubicBezTo>
                    <a:cubicBezTo>
                      <a:pt x="1427" y="754"/>
                      <a:pt x="1981" y="1071"/>
                      <a:pt x="2457" y="1546"/>
                    </a:cubicBezTo>
                    <a:cubicBezTo>
                      <a:pt x="3011" y="2101"/>
                      <a:pt x="3487" y="2734"/>
                      <a:pt x="3883" y="3368"/>
                    </a:cubicBezTo>
                    <a:cubicBezTo>
                      <a:pt x="4358" y="4160"/>
                      <a:pt x="4754" y="4953"/>
                      <a:pt x="5230" y="5745"/>
                    </a:cubicBezTo>
                    <a:cubicBezTo>
                      <a:pt x="5309" y="5507"/>
                      <a:pt x="5309" y="5270"/>
                      <a:pt x="5388" y="5032"/>
                    </a:cubicBezTo>
                    <a:cubicBezTo>
                      <a:pt x="5467" y="4398"/>
                      <a:pt x="5388" y="3685"/>
                      <a:pt x="5230" y="3051"/>
                    </a:cubicBezTo>
                    <a:cubicBezTo>
                      <a:pt x="4913" y="2101"/>
                      <a:pt x="4279" y="1229"/>
                      <a:pt x="3487" y="674"/>
                    </a:cubicBezTo>
                    <a:cubicBezTo>
                      <a:pt x="2896" y="220"/>
                      <a:pt x="2226" y="0"/>
                      <a:pt x="1539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60"/>
              <p:cNvSpPr/>
              <p:nvPr/>
            </p:nvSpPr>
            <p:spPr>
              <a:xfrm>
                <a:off x="4780475" y="5093900"/>
                <a:ext cx="144625" cy="119575"/>
              </a:xfrm>
              <a:custGeom>
                <a:rect b="b" l="l" r="r" t="t"/>
                <a:pathLst>
                  <a:path extrusionOk="0" h="4783" w="5785">
                    <a:moveTo>
                      <a:pt x="3765" y="1"/>
                    </a:moveTo>
                    <a:cubicBezTo>
                      <a:pt x="3617" y="1"/>
                      <a:pt x="3471" y="11"/>
                      <a:pt x="3328" y="29"/>
                    </a:cubicBezTo>
                    <a:cubicBezTo>
                      <a:pt x="2298" y="187"/>
                      <a:pt x="1427" y="742"/>
                      <a:pt x="872" y="1613"/>
                    </a:cubicBezTo>
                    <a:cubicBezTo>
                      <a:pt x="238" y="2485"/>
                      <a:pt x="1" y="3673"/>
                      <a:pt x="238" y="4782"/>
                    </a:cubicBezTo>
                    <a:lnTo>
                      <a:pt x="397" y="4624"/>
                    </a:lnTo>
                    <a:cubicBezTo>
                      <a:pt x="476" y="4465"/>
                      <a:pt x="476" y="4307"/>
                      <a:pt x="634" y="4069"/>
                    </a:cubicBezTo>
                    <a:cubicBezTo>
                      <a:pt x="951" y="3514"/>
                      <a:pt x="1268" y="3039"/>
                      <a:pt x="1744" y="2564"/>
                    </a:cubicBezTo>
                    <a:cubicBezTo>
                      <a:pt x="2219" y="2088"/>
                      <a:pt x="2773" y="1613"/>
                      <a:pt x="3407" y="1375"/>
                    </a:cubicBezTo>
                    <a:cubicBezTo>
                      <a:pt x="4001" y="1045"/>
                      <a:pt x="4651" y="880"/>
                      <a:pt x="5355" y="880"/>
                    </a:cubicBezTo>
                    <a:cubicBezTo>
                      <a:pt x="5496" y="880"/>
                      <a:pt x="5639" y="887"/>
                      <a:pt x="5784" y="900"/>
                    </a:cubicBezTo>
                    <a:lnTo>
                      <a:pt x="5626" y="742"/>
                    </a:lnTo>
                    <a:cubicBezTo>
                      <a:pt x="5546" y="583"/>
                      <a:pt x="5388" y="504"/>
                      <a:pt x="5229" y="425"/>
                    </a:cubicBezTo>
                    <a:cubicBezTo>
                      <a:pt x="4800" y="118"/>
                      <a:pt x="4274" y="1"/>
                      <a:pt x="3765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60"/>
              <p:cNvSpPr/>
              <p:nvPr/>
            </p:nvSpPr>
            <p:spPr>
              <a:xfrm>
                <a:off x="4881500" y="4496450"/>
                <a:ext cx="340675" cy="653625"/>
              </a:xfrm>
              <a:custGeom>
                <a:rect b="b" l="l" r="r" t="t"/>
                <a:pathLst>
                  <a:path extrusionOk="0" h="26145" w="13627">
                    <a:moveTo>
                      <a:pt x="13627" y="1"/>
                    </a:moveTo>
                    <a:cubicBezTo>
                      <a:pt x="13627" y="1"/>
                      <a:pt x="13310" y="793"/>
                      <a:pt x="12755" y="2140"/>
                    </a:cubicBezTo>
                    <a:lnTo>
                      <a:pt x="12359" y="3328"/>
                    </a:lnTo>
                    <a:cubicBezTo>
                      <a:pt x="12201" y="3724"/>
                      <a:pt x="11963" y="4120"/>
                      <a:pt x="11725" y="4596"/>
                    </a:cubicBezTo>
                    <a:cubicBezTo>
                      <a:pt x="11250" y="5626"/>
                      <a:pt x="10854" y="6656"/>
                      <a:pt x="10141" y="7844"/>
                    </a:cubicBezTo>
                    <a:lnTo>
                      <a:pt x="9190" y="9666"/>
                    </a:lnTo>
                    <a:cubicBezTo>
                      <a:pt x="8873" y="10300"/>
                      <a:pt x="8398" y="10934"/>
                      <a:pt x="8081" y="11647"/>
                    </a:cubicBezTo>
                    <a:cubicBezTo>
                      <a:pt x="7289" y="12994"/>
                      <a:pt x="6417" y="14420"/>
                      <a:pt x="5546" y="16004"/>
                    </a:cubicBezTo>
                    <a:cubicBezTo>
                      <a:pt x="3724" y="19015"/>
                      <a:pt x="1743" y="22421"/>
                      <a:pt x="0" y="26145"/>
                    </a:cubicBezTo>
                    <a:lnTo>
                      <a:pt x="1743" y="23689"/>
                    </a:lnTo>
                    <a:cubicBezTo>
                      <a:pt x="2852" y="22184"/>
                      <a:pt x="4357" y="20045"/>
                      <a:pt x="6021" y="17589"/>
                    </a:cubicBezTo>
                    <a:cubicBezTo>
                      <a:pt x="7923" y="14895"/>
                      <a:pt x="9507" y="12122"/>
                      <a:pt x="10933" y="9191"/>
                    </a:cubicBezTo>
                    <a:cubicBezTo>
                      <a:pt x="11250" y="8399"/>
                      <a:pt x="11646" y="7685"/>
                      <a:pt x="11884" y="6893"/>
                    </a:cubicBezTo>
                    <a:cubicBezTo>
                      <a:pt x="12201" y="6022"/>
                      <a:pt x="12438" y="5309"/>
                      <a:pt x="12676" y="4516"/>
                    </a:cubicBezTo>
                    <a:cubicBezTo>
                      <a:pt x="12914" y="3803"/>
                      <a:pt x="13151" y="3011"/>
                      <a:pt x="13231" y="2219"/>
                    </a:cubicBezTo>
                    <a:cubicBezTo>
                      <a:pt x="13389" y="1506"/>
                      <a:pt x="13548" y="793"/>
                      <a:pt x="13627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60"/>
              <p:cNvSpPr/>
              <p:nvPr/>
            </p:nvSpPr>
            <p:spPr>
              <a:xfrm>
                <a:off x="2033350" y="5234175"/>
                <a:ext cx="180275" cy="157554"/>
              </a:xfrm>
              <a:custGeom>
                <a:rect b="b" l="l" r="r" t="t"/>
                <a:pathLst>
                  <a:path extrusionOk="0" h="4774" w="7211">
                    <a:moveTo>
                      <a:pt x="1892" y="0"/>
                    </a:moveTo>
                    <a:cubicBezTo>
                      <a:pt x="1269" y="0"/>
                      <a:pt x="635" y="59"/>
                      <a:pt x="1" y="178"/>
                    </a:cubicBezTo>
                    <a:cubicBezTo>
                      <a:pt x="1" y="178"/>
                      <a:pt x="318" y="337"/>
                      <a:pt x="872" y="495"/>
                    </a:cubicBezTo>
                    <a:lnTo>
                      <a:pt x="3091" y="1287"/>
                    </a:lnTo>
                    <a:cubicBezTo>
                      <a:pt x="3883" y="1525"/>
                      <a:pt x="4675" y="1921"/>
                      <a:pt x="5467" y="2476"/>
                    </a:cubicBezTo>
                    <a:cubicBezTo>
                      <a:pt x="6180" y="3030"/>
                      <a:pt x="6656" y="3902"/>
                      <a:pt x="6893" y="4773"/>
                    </a:cubicBezTo>
                    <a:cubicBezTo>
                      <a:pt x="6973" y="4536"/>
                      <a:pt x="7052" y="4298"/>
                      <a:pt x="7131" y="3981"/>
                    </a:cubicBezTo>
                    <a:cubicBezTo>
                      <a:pt x="7210" y="3268"/>
                      <a:pt x="7052" y="2476"/>
                      <a:pt x="6577" y="1842"/>
                    </a:cubicBezTo>
                    <a:cubicBezTo>
                      <a:pt x="5864" y="891"/>
                      <a:pt x="4834" y="337"/>
                      <a:pt x="3724" y="178"/>
                    </a:cubicBezTo>
                    <a:cubicBezTo>
                      <a:pt x="3130" y="59"/>
                      <a:pt x="2516" y="0"/>
                      <a:pt x="1892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60"/>
              <p:cNvSpPr/>
              <p:nvPr/>
            </p:nvSpPr>
            <p:spPr>
              <a:xfrm>
                <a:off x="1962075" y="5314338"/>
                <a:ext cx="172325" cy="100275"/>
              </a:xfrm>
              <a:custGeom>
                <a:rect b="b" l="l" r="r" t="t"/>
                <a:pathLst>
                  <a:path extrusionOk="0" h="4011" w="6893">
                    <a:moveTo>
                      <a:pt x="2680" y="1"/>
                    </a:moveTo>
                    <a:cubicBezTo>
                      <a:pt x="1740" y="1"/>
                      <a:pt x="820" y="241"/>
                      <a:pt x="0" y="683"/>
                    </a:cubicBezTo>
                    <a:lnTo>
                      <a:pt x="871" y="841"/>
                    </a:lnTo>
                    <a:cubicBezTo>
                      <a:pt x="1505" y="920"/>
                      <a:pt x="2218" y="1079"/>
                      <a:pt x="2852" y="1237"/>
                    </a:cubicBezTo>
                    <a:cubicBezTo>
                      <a:pt x="3644" y="1396"/>
                      <a:pt x="4357" y="1713"/>
                      <a:pt x="5070" y="2109"/>
                    </a:cubicBezTo>
                    <a:cubicBezTo>
                      <a:pt x="5783" y="2584"/>
                      <a:pt x="6417" y="3218"/>
                      <a:pt x="6893" y="4010"/>
                    </a:cubicBezTo>
                    <a:cubicBezTo>
                      <a:pt x="6893" y="3772"/>
                      <a:pt x="6893" y="3535"/>
                      <a:pt x="6893" y="3297"/>
                    </a:cubicBezTo>
                    <a:cubicBezTo>
                      <a:pt x="6813" y="2584"/>
                      <a:pt x="6576" y="1871"/>
                      <a:pt x="6100" y="1316"/>
                    </a:cubicBezTo>
                    <a:cubicBezTo>
                      <a:pt x="5387" y="524"/>
                      <a:pt x="4437" y="49"/>
                      <a:pt x="3407" y="49"/>
                    </a:cubicBezTo>
                    <a:cubicBezTo>
                      <a:pt x="3164" y="16"/>
                      <a:pt x="2921" y="1"/>
                      <a:pt x="2680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60"/>
              <p:cNvSpPr/>
              <p:nvPr/>
            </p:nvSpPr>
            <p:spPr>
              <a:xfrm>
                <a:off x="1835300" y="5169875"/>
                <a:ext cx="126775" cy="85175"/>
              </a:xfrm>
              <a:custGeom>
                <a:rect b="b" l="l" r="r" t="t"/>
                <a:pathLst>
                  <a:path extrusionOk="0" h="3407" w="5071">
                    <a:moveTo>
                      <a:pt x="3090" y="0"/>
                    </a:moveTo>
                    <a:cubicBezTo>
                      <a:pt x="2298" y="79"/>
                      <a:pt x="1585" y="396"/>
                      <a:pt x="1030" y="1030"/>
                    </a:cubicBezTo>
                    <a:cubicBezTo>
                      <a:pt x="476" y="1664"/>
                      <a:pt x="80" y="2535"/>
                      <a:pt x="0" y="3407"/>
                    </a:cubicBezTo>
                    <a:cubicBezTo>
                      <a:pt x="159" y="3248"/>
                      <a:pt x="317" y="3169"/>
                      <a:pt x="555" y="3011"/>
                    </a:cubicBezTo>
                    <a:cubicBezTo>
                      <a:pt x="634" y="2852"/>
                      <a:pt x="872" y="2773"/>
                      <a:pt x="1030" y="2615"/>
                    </a:cubicBezTo>
                    <a:lnTo>
                      <a:pt x="1347" y="2377"/>
                    </a:lnTo>
                    <a:lnTo>
                      <a:pt x="1743" y="2139"/>
                    </a:lnTo>
                    <a:cubicBezTo>
                      <a:pt x="2694" y="1426"/>
                      <a:pt x="3803" y="951"/>
                      <a:pt x="5071" y="713"/>
                    </a:cubicBezTo>
                    <a:cubicBezTo>
                      <a:pt x="4912" y="634"/>
                      <a:pt x="4754" y="475"/>
                      <a:pt x="4595" y="396"/>
                    </a:cubicBezTo>
                    <a:cubicBezTo>
                      <a:pt x="4437" y="238"/>
                      <a:pt x="4199" y="159"/>
                      <a:pt x="3962" y="159"/>
                    </a:cubicBezTo>
                    <a:cubicBezTo>
                      <a:pt x="3724" y="0"/>
                      <a:pt x="3407" y="0"/>
                      <a:pt x="3090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60"/>
              <p:cNvSpPr/>
              <p:nvPr/>
            </p:nvSpPr>
            <p:spPr>
              <a:xfrm>
                <a:off x="1490675" y="4395450"/>
                <a:ext cx="225800" cy="625900"/>
              </a:xfrm>
              <a:custGeom>
                <a:rect b="b" l="l" r="r" t="t"/>
                <a:pathLst>
                  <a:path extrusionOk="0" h="25036" w="9032">
                    <a:moveTo>
                      <a:pt x="6972" y="0"/>
                    </a:moveTo>
                    <a:lnTo>
                      <a:pt x="7210" y="476"/>
                    </a:lnTo>
                    <a:cubicBezTo>
                      <a:pt x="7368" y="872"/>
                      <a:pt x="7527" y="1268"/>
                      <a:pt x="7685" y="1743"/>
                    </a:cubicBezTo>
                    <a:cubicBezTo>
                      <a:pt x="8160" y="3407"/>
                      <a:pt x="8160" y="5150"/>
                      <a:pt x="7844" y="6893"/>
                    </a:cubicBezTo>
                    <a:cubicBezTo>
                      <a:pt x="7606" y="8081"/>
                      <a:pt x="7131" y="9190"/>
                      <a:pt x="6576" y="10220"/>
                    </a:cubicBezTo>
                    <a:cubicBezTo>
                      <a:pt x="5863" y="11329"/>
                      <a:pt x="4833" y="12201"/>
                      <a:pt x="3565" y="12597"/>
                    </a:cubicBezTo>
                    <a:cubicBezTo>
                      <a:pt x="3249" y="12755"/>
                      <a:pt x="2932" y="12755"/>
                      <a:pt x="2615" y="12835"/>
                    </a:cubicBezTo>
                    <a:lnTo>
                      <a:pt x="2060" y="12835"/>
                    </a:lnTo>
                    <a:cubicBezTo>
                      <a:pt x="1823" y="12835"/>
                      <a:pt x="1823" y="12835"/>
                      <a:pt x="1268" y="12755"/>
                    </a:cubicBezTo>
                    <a:lnTo>
                      <a:pt x="80" y="12597"/>
                    </a:lnTo>
                    <a:lnTo>
                      <a:pt x="0" y="12597"/>
                    </a:lnTo>
                    <a:lnTo>
                      <a:pt x="0" y="12676"/>
                    </a:lnTo>
                    <a:lnTo>
                      <a:pt x="0" y="12993"/>
                    </a:lnTo>
                    <a:lnTo>
                      <a:pt x="80" y="13627"/>
                    </a:lnTo>
                    <a:lnTo>
                      <a:pt x="159" y="14261"/>
                    </a:lnTo>
                    <a:cubicBezTo>
                      <a:pt x="159" y="14419"/>
                      <a:pt x="238" y="14498"/>
                      <a:pt x="238" y="14657"/>
                    </a:cubicBezTo>
                    <a:cubicBezTo>
                      <a:pt x="634" y="15845"/>
                      <a:pt x="1347" y="16875"/>
                      <a:pt x="2298" y="17667"/>
                    </a:cubicBezTo>
                    <a:cubicBezTo>
                      <a:pt x="2694" y="17984"/>
                      <a:pt x="3090" y="18222"/>
                      <a:pt x="3486" y="18460"/>
                    </a:cubicBezTo>
                    <a:cubicBezTo>
                      <a:pt x="3565" y="18539"/>
                      <a:pt x="3724" y="18618"/>
                      <a:pt x="3803" y="18697"/>
                    </a:cubicBezTo>
                    <a:cubicBezTo>
                      <a:pt x="3882" y="18697"/>
                      <a:pt x="3962" y="18776"/>
                      <a:pt x="4041" y="18776"/>
                    </a:cubicBezTo>
                    <a:cubicBezTo>
                      <a:pt x="3962" y="18856"/>
                      <a:pt x="3803" y="18935"/>
                      <a:pt x="3724" y="19014"/>
                    </a:cubicBezTo>
                    <a:lnTo>
                      <a:pt x="3407" y="19410"/>
                    </a:lnTo>
                    <a:cubicBezTo>
                      <a:pt x="3249" y="19569"/>
                      <a:pt x="3169" y="19648"/>
                      <a:pt x="3090" y="19886"/>
                    </a:cubicBezTo>
                    <a:cubicBezTo>
                      <a:pt x="2773" y="20519"/>
                      <a:pt x="2694" y="21312"/>
                      <a:pt x="3011" y="22025"/>
                    </a:cubicBezTo>
                    <a:cubicBezTo>
                      <a:pt x="3565" y="23292"/>
                      <a:pt x="4516" y="24401"/>
                      <a:pt x="5784" y="25035"/>
                    </a:cubicBezTo>
                    <a:lnTo>
                      <a:pt x="5388" y="24639"/>
                    </a:lnTo>
                    <a:cubicBezTo>
                      <a:pt x="4991" y="24322"/>
                      <a:pt x="4595" y="23926"/>
                      <a:pt x="4278" y="23451"/>
                    </a:cubicBezTo>
                    <a:cubicBezTo>
                      <a:pt x="3803" y="22817"/>
                      <a:pt x="3486" y="22104"/>
                      <a:pt x="3486" y="21312"/>
                    </a:cubicBezTo>
                    <a:cubicBezTo>
                      <a:pt x="3407" y="20836"/>
                      <a:pt x="3565" y="20440"/>
                      <a:pt x="3882" y="20123"/>
                    </a:cubicBezTo>
                    <a:cubicBezTo>
                      <a:pt x="3962" y="20044"/>
                      <a:pt x="4041" y="19886"/>
                      <a:pt x="4120" y="19886"/>
                    </a:cubicBezTo>
                    <a:cubicBezTo>
                      <a:pt x="4199" y="19727"/>
                      <a:pt x="4358" y="19648"/>
                      <a:pt x="4516" y="19569"/>
                    </a:cubicBezTo>
                    <a:cubicBezTo>
                      <a:pt x="4991" y="19331"/>
                      <a:pt x="5467" y="19093"/>
                      <a:pt x="5942" y="18935"/>
                    </a:cubicBezTo>
                    <a:cubicBezTo>
                      <a:pt x="5705" y="18697"/>
                      <a:pt x="5308" y="18460"/>
                      <a:pt x="4991" y="18222"/>
                    </a:cubicBezTo>
                    <a:cubicBezTo>
                      <a:pt x="4675" y="18063"/>
                      <a:pt x="4358" y="17826"/>
                      <a:pt x="4120" y="17667"/>
                    </a:cubicBezTo>
                    <a:cubicBezTo>
                      <a:pt x="3724" y="17350"/>
                      <a:pt x="3328" y="17034"/>
                      <a:pt x="3011" y="16717"/>
                    </a:cubicBezTo>
                    <a:cubicBezTo>
                      <a:pt x="2298" y="16162"/>
                      <a:pt x="1823" y="15370"/>
                      <a:pt x="1585" y="14419"/>
                    </a:cubicBezTo>
                    <a:cubicBezTo>
                      <a:pt x="1479" y="14208"/>
                      <a:pt x="1479" y="14208"/>
                      <a:pt x="1491" y="14208"/>
                    </a:cubicBezTo>
                    <a:lnTo>
                      <a:pt x="1491" y="14208"/>
                    </a:lnTo>
                    <a:cubicBezTo>
                      <a:pt x="1497" y="14208"/>
                      <a:pt x="1506" y="14208"/>
                      <a:pt x="1506" y="14181"/>
                    </a:cubicBezTo>
                    <a:cubicBezTo>
                      <a:pt x="1704" y="14221"/>
                      <a:pt x="1902" y="14241"/>
                      <a:pt x="2110" y="14241"/>
                    </a:cubicBezTo>
                    <a:cubicBezTo>
                      <a:pt x="2318" y="14241"/>
                      <a:pt x="2536" y="14221"/>
                      <a:pt x="2773" y="14181"/>
                    </a:cubicBezTo>
                    <a:cubicBezTo>
                      <a:pt x="4041" y="14102"/>
                      <a:pt x="5229" y="13548"/>
                      <a:pt x="6180" y="12676"/>
                    </a:cubicBezTo>
                    <a:cubicBezTo>
                      <a:pt x="7923" y="10854"/>
                      <a:pt x="8953" y="8477"/>
                      <a:pt x="8953" y="6021"/>
                    </a:cubicBezTo>
                    <a:cubicBezTo>
                      <a:pt x="9032" y="3803"/>
                      <a:pt x="8319" y="1664"/>
                      <a:pt x="6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60"/>
              <p:cNvSpPr/>
              <p:nvPr/>
            </p:nvSpPr>
            <p:spPr>
              <a:xfrm>
                <a:off x="2617650" y="4502400"/>
                <a:ext cx="1018050" cy="209975"/>
              </a:xfrm>
              <a:custGeom>
                <a:rect b="b" l="l" r="r" t="t"/>
                <a:pathLst>
                  <a:path extrusionOk="0" h="8399" w="40722">
                    <a:moveTo>
                      <a:pt x="0" y="0"/>
                    </a:moveTo>
                    <a:lnTo>
                      <a:pt x="872" y="872"/>
                    </a:lnTo>
                    <a:cubicBezTo>
                      <a:pt x="1109" y="1109"/>
                      <a:pt x="1505" y="1426"/>
                      <a:pt x="1822" y="1823"/>
                    </a:cubicBezTo>
                    <a:cubicBezTo>
                      <a:pt x="2219" y="2219"/>
                      <a:pt x="2852" y="2536"/>
                      <a:pt x="3328" y="2932"/>
                    </a:cubicBezTo>
                    <a:cubicBezTo>
                      <a:pt x="6417" y="5071"/>
                      <a:pt x="9903" y="6576"/>
                      <a:pt x="13548" y="7447"/>
                    </a:cubicBezTo>
                    <a:cubicBezTo>
                      <a:pt x="14657" y="7685"/>
                      <a:pt x="15845" y="7923"/>
                      <a:pt x="16954" y="8081"/>
                    </a:cubicBezTo>
                    <a:cubicBezTo>
                      <a:pt x="18143" y="8240"/>
                      <a:pt x="19331" y="8319"/>
                      <a:pt x="20519" y="8398"/>
                    </a:cubicBezTo>
                    <a:lnTo>
                      <a:pt x="23292" y="8398"/>
                    </a:lnTo>
                    <a:lnTo>
                      <a:pt x="24243" y="8319"/>
                    </a:lnTo>
                    <a:lnTo>
                      <a:pt x="26144" y="8161"/>
                    </a:lnTo>
                    <a:lnTo>
                      <a:pt x="27967" y="7844"/>
                    </a:lnTo>
                    <a:cubicBezTo>
                      <a:pt x="32720" y="7210"/>
                      <a:pt x="37077" y="5150"/>
                      <a:pt x="40722" y="1981"/>
                    </a:cubicBezTo>
                    <a:lnTo>
                      <a:pt x="40722" y="1981"/>
                    </a:lnTo>
                    <a:lnTo>
                      <a:pt x="39929" y="2377"/>
                    </a:lnTo>
                    <a:cubicBezTo>
                      <a:pt x="39216" y="2852"/>
                      <a:pt x="38503" y="3249"/>
                      <a:pt x="37711" y="3645"/>
                    </a:cubicBezTo>
                    <a:cubicBezTo>
                      <a:pt x="35018" y="4992"/>
                      <a:pt x="32086" y="5942"/>
                      <a:pt x="28996" y="6418"/>
                    </a:cubicBezTo>
                    <a:cubicBezTo>
                      <a:pt x="26672" y="6785"/>
                      <a:pt x="24348" y="6963"/>
                      <a:pt x="22023" y="6963"/>
                    </a:cubicBezTo>
                    <a:cubicBezTo>
                      <a:pt x="19832" y="6963"/>
                      <a:pt x="17640" y="6804"/>
                      <a:pt x="15449" y="6497"/>
                    </a:cubicBezTo>
                    <a:cubicBezTo>
                      <a:pt x="9824" y="5705"/>
                      <a:pt x="4437" y="348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60"/>
              <p:cNvSpPr/>
              <p:nvPr/>
            </p:nvSpPr>
            <p:spPr>
              <a:xfrm>
                <a:off x="3374250" y="237825"/>
                <a:ext cx="3202675" cy="4418500"/>
              </a:xfrm>
              <a:custGeom>
                <a:rect b="b" l="l" r="r" t="t"/>
                <a:pathLst>
                  <a:path extrusionOk="0" h="176740" w="128107">
                    <a:moveTo>
                      <a:pt x="23252" y="1"/>
                    </a:moveTo>
                    <a:cubicBezTo>
                      <a:pt x="22829" y="1"/>
                      <a:pt x="22419" y="81"/>
                      <a:pt x="22025" y="250"/>
                    </a:cubicBezTo>
                    <a:cubicBezTo>
                      <a:pt x="8319" y="6112"/>
                      <a:pt x="12597" y="50320"/>
                      <a:pt x="14894" y="62917"/>
                    </a:cubicBezTo>
                    <a:cubicBezTo>
                      <a:pt x="14894" y="62917"/>
                      <a:pt x="634" y="82327"/>
                      <a:pt x="1743" y="85733"/>
                    </a:cubicBezTo>
                    <a:cubicBezTo>
                      <a:pt x="2852" y="89140"/>
                      <a:pt x="7447" y="89695"/>
                      <a:pt x="7447" y="89695"/>
                    </a:cubicBezTo>
                    <a:cubicBezTo>
                      <a:pt x="7447" y="89695"/>
                      <a:pt x="0" y="94290"/>
                      <a:pt x="9190" y="104034"/>
                    </a:cubicBezTo>
                    <a:lnTo>
                      <a:pt x="15449" y="109105"/>
                    </a:lnTo>
                    <a:cubicBezTo>
                      <a:pt x="15449" y="109105"/>
                      <a:pt x="3486" y="120513"/>
                      <a:pt x="6338" y="122256"/>
                    </a:cubicBezTo>
                    <a:cubicBezTo>
                      <a:pt x="7989" y="123265"/>
                      <a:pt x="10968" y="123478"/>
                      <a:pt x="13184" y="123478"/>
                    </a:cubicBezTo>
                    <a:cubicBezTo>
                      <a:pt x="14795" y="123478"/>
                      <a:pt x="16003" y="123365"/>
                      <a:pt x="16003" y="123365"/>
                    </a:cubicBezTo>
                    <a:lnTo>
                      <a:pt x="16003" y="123365"/>
                    </a:lnTo>
                    <a:cubicBezTo>
                      <a:pt x="16003" y="123365"/>
                      <a:pt x="12042" y="135645"/>
                      <a:pt x="16003" y="136834"/>
                    </a:cubicBezTo>
                    <a:cubicBezTo>
                      <a:pt x="16714" y="137033"/>
                      <a:pt x="17354" y="137114"/>
                      <a:pt x="17925" y="137114"/>
                    </a:cubicBezTo>
                    <a:cubicBezTo>
                      <a:pt x="20534" y="137114"/>
                      <a:pt x="21707" y="135408"/>
                      <a:pt x="21708" y="135407"/>
                    </a:cubicBezTo>
                    <a:lnTo>
                      <a:pt x="21708" y="135407"/>
                    </a:lnTo>
                    <a:cubicBezTo>
                      <a:pt x="21708" y="135408"/>
                      <a:pt x="21154" y="142776"/>
                      <a:pt x="35968" y="158779"/>
                    </a:cubicBezTo>
                    <a:cubicBezTo>
                      <a:pt x="45970" y="169583"/>
                      <a:pt x="55466" y="176740"/>
                      <a:pt x="61994" y="176740"/>
                    </a:cubicBezTo>
                    <a:cubicBezTo>
                      <a:pt x="65136" y="176740"/>
                      <a:pt x="67591" y="175082"/>
                      <a:pt x="69084" y="171376"/>
                    </a:cubicBezTo>
                    <a:cubicBezTo>
                      <a:pt x="69084" y="171376"/>
                      <a:pt x="69827" y="171578"/>
                      <a:pt x="71083" y="171578"/>
                    </a:cubicBezTo>
                    <a:cubicBezTo>
                      <a:pt x="74981" y="171578"/>
                      <a:pt x="83821" y="169629"/>
                      <a:pt x="90712" y="153629"/>
                    </a:cubicBezTo>
                    <a:cubicBezTo>
                      <a:pt x="95149" y="152678"/>
                      <a:pt x="98635" y="149351"/>
                      <a:pt x="99902" y="145073"/>
                    </a:cubicBezTo>
                    <a:cubicBezTo>
                      <a:pt x="102200" y="137705"/>
                      <a:pt x="99903" y="126297"/>
                      <a:pt x="99902" y="126297"/>
                    </a:cubicBezTo>
                    <a:lnTo>
                      <a:pt x="99902" y="126297"/>
                    </a:lnTo>
                    <a:cubicBezTo>
                      <a:pt x="99903" y="126297"/>
                      <a:pt x="101660" y="128953"/>
                      <a:pt x="103296" y="128953"/>
                    </a:cubicBezTo>
                    <a:cubicBezTo>
                      <a:pt x="103938" y="128953"/>
                      <a:pt x="104561" y="128544"/>
                      <a:pt x="105052" y="127406"/>
                    </a:cubicBezTo>
                    <a:cubicBezTo>
                      <a:pt x="106716" y="123444"/>
                      <a:pt x="99348" y="115443"/>
                      <a:pt x="99348" y="115443"/>
                    </a:cubicBezTo>
                    <a:cubicBezTo>
                      <a:pt x="99348" y="115443"/>
                      <a:pt x="110122" y="114888"/>
                      <a:pt x="116460" y="106332"/>
                    </a:cubicBezTo>
                    <a:cubicBezTo>
                      <a:pt x="120739" y="100390"/>
                      <a:pt x="119392" y="98013"/>
                      <a:pt x="114321" y="93656"/>
                    </a:cubicBezTo>
                    <a:lnTo>
                      <a:pt x="114321" y="93656"/>
                    </a:lnTo>
                    <a:cubicBezTo>
                      <a:pt x="115167" y="93834"/>
                      <a:pt x="117138" y="94562"/>
                      <a:pt x="118618" y="94562"/>
                    </a:cubicBezTo>
                    <a:cubicBezTo>
                      <a:pt x="119773" y="94562"/>
                      <a:pt x="120630" y="94119"/>
                      <a:pt x="120422" y="92626"/>
                    </a:cubicBezTo>
                    <a:cubicBezTo>
                      <a:pt x="119867" y="88586"/>
                      <a:pt x="112420" y="67432"/>
                      <a:pt x="105607" y="62362"/>
                    </a:cubicBezTo>
                    <a:cubicBezTo>
                      <a:pt x="104181" y="61253"/>
                      <a:pt x="128106" y="12688"/>
                      <a:pt x="112341" y="4528"/>
                    </a:cubicBezTo>
                    <a:cubicBezTo>
                      <a:pt x="111376" y="4027"/>
                      <a:pt x="110346" y="3794"/>
                      <a:pt x="109265" y="3794"/>
                    </a:cubicBezTo>
                    <a:cubicBezTo>
                      <a:pt x="98363" y="3794"/>
                      <a:pt x="82276" y="27522"/>
                      <a:pt x="75501" y="40496"/>
                    </a:cubicBezTo>
                    <a:cubicBezTo>
                      <a:pt x="75501" y="40496"/>
                      <a:pt x="69543" y="38320"/>
                      <a:pt x="62065" y="38320"/>
                    </a:cubicBezTo>
                    <a:cubicBezTo>
                      <a:pt x="58039" y="38320"/>
                      <a:pt x="53572" y="38951"/>
                      <a:pt x="49357" y="40892"/>
                    </a:cubicBezTo>
                    <a:cubicBezTo>
                      <a:pt x="49357" y="40892"/>
                      <a:pt x="32797" y="1"/>
                      <a:pt x="23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60"/>
              <p:cNvSpPr/>
              <p:nvPr/>
            </p:nvSpPr>
            <p:spPr>
              <a:xfrm>
                <a:off x="3374250" y="1810725"/>
                <a:ext cx="2648100" cy="2843625"/>
              </a:xfrm>
              <a:custGeom>
                <a:rect b="b" l="l" r="r" t="t"/>
                <a:pathLst>
                  <a:path extrusionOk="0" h="113745" w="105924">
                    <a:moveTo>
                      <a:pt x="14815" y="1"/>
                    </a:moveTo>
                    <a:lnTo>
                      <a:pt x="14815" y="1"/>
                    </a:lnTo>
                    <a:cubicBezTo>
                      <a:pt x="14814" y="2"/>
                      <a:pt x="555" y="19490"/>
                      <a:pt x="1743" y="22897"/>
                    </a:cubicBezTo>
                    <a:cubicBezTo>
                      <a:pt x="2852" y="26224"/>
                      <a:pt x="7447" y="26858"/>
                      <a:pt x="7447" y="26858"/>
                    </a:cubicBezTo>
                    <a:cubicBezTo>
                      <a:pt x="7447" y="26858"/>
                      <a:pt x="0" y="31374"/>
                      <a:pt x="9190" y="41118"/>
                    </a:cubicBezTo>
                    <a:lnTo>
                      <a:pt x="15449" y="46189"/>
                    </a:lnTo>
                    <a:cubicBezTo>
                      <a:pt x="15449" y="46189"/>
                      <a:pt x="3486" y="57597"/>
                      <a:pt x="6338" y="59340"/>
                    </a:cubicBezTo>
                    <a:cubicBezTo>
                      <a:pt x="8049" y="60338"/>
                      <a:pt x="11187" y="60538"/>
                      <a:pt x="13423" y="60538"/>
                    </a:cubicBezTo>
                    <a:cubicBezTo>
                      <a:pt x="14913" y="60538"/>
                      <a:pt x="16003" y="60449"/>
                      <a:pt x="16003" y="60449"/>
                    </a:cubicBezTo>
                    <a:lnTo>
                      <a:pt x="16003" y="60449"/>
                    </a:lnTo>
                    <a:cubicBezTo>
                      <a:pt x="16003" y="60449"/>
                      <a:pt x="12042" y="72729"/>
                      <a:pt x="16003" y="73838"/>
                    </a:cubicBezTo>
                    <a:cubicBezTo>
                      <a:pt x="16737" y="74058"/>
                      <a:pt x="17395" y="74148"/>
                      <a:pt x="17979" y="74148"/>
                    </a:cubicBezTo>
                    <a:cubicBezTo>
                      <a:pt x="20550" y="74148"/>
                      <a:pt x="21707" y="72412"/>
                      <a:pt x="21708" y="72412"/>
                    </a:cubicBezTo>
                    <a:lnTo>
                      <a:pt x="21708" y="72412"/>
                    </a:lnTo>
                    <a:cubicBezTo>
                      <a:pt x="21708" y="72413"/>
                      <a:pt x="21154" y="79781"/>
                      <a:pt x="35968" y="95784"/>
                    </a:cubicBezTo>
                    <a:cubicBezTo>
                      <a:pt x="45970" y="106588"/>
                      <a:pt x="55466" y="113745"/>
                      <a:pt x="61994" y="113745"/>
                    </a:cubicBezTo>
                    <a:cubicBezTo>
                      <a:pt x="65136" y="113745"/>
                      <a:pt x="67591" y="112087"/>
                      <a:pt x="69084" y="108380"/>
                    </a:cubicBezTo>
                    <a:cubicBezTo>
                      <a:pt x="69084" y="108380"/>
                      <a:pt x="69827" y="108583"/>
                      <a:pt x="71083" y="108583"/>
                    </a:cubicBezTo>
                    <a:cubicBezTo>
                      <a:pt x="74981" y="108583"/>
                      <a:pt x="83821" y="106634"/>
                      <a:pt x="90712" y="90634"/>
                    </a:cubicBezTo>
                    <a:cubicBezTo>
                      <a:pt x="95149" y="89683"/>
                      <a:pt x="98635" y="86435"/>
                      <a:pt x="99902" y="82078"/>
                    </a:cubicBezTo>
                    <a:cubicBezTo>
                      <a:pt x="102200" y="74710"/>
                      <a:pt x="99903" y="63302"/>
                      <a:pt x="99902" y="63301"/>
                    </a:cubicBezTo>
                    <a:lnTo>
                      <a:pt x="99902" y="63301"/>
                    </a:lnTo>
                    <a:cubicBezTo>
                      <a:pt x="99903" y="63302"/>
                      <a:pt x="101664" y="65923"/>
                      <a:pt x="103302" y="65923"/>
                    </a:cubicBezTo>
                    <a:cubicBezTo>
                      <a:pt x="103942" y="65923"/>
                      <a:pt x="104562" y="65523"/>
                      <a:pt x="105052" y="64411"/>
                    </a:cubicBezTo>
                    <a:cubicBezTo>
                      <a:pt x="105924" y="62351"/>
                      <a:pt x="104339" y="59182"/>
                      <a:pt x="102596" y="56646"/>
                    </a:cubicBezTo>
                    <a:lnTo>
                      <a:pt x="102596" y="56646"/>
                    </a:lnTo>
                    <a:cubicBezTo>
                      <a:pt x="102834" y="57201"/>
                      <a:pt x="102913" y="57835"/>
                      <a:pt x="102755" y="58469"/>
                    </a:cubicBezTo>
                    <a:cubicBezTo>
                      <a:pt x="102357" y="59367"/>
                      <a:pt x="101789" y="59698"/>
                      <a:pt x="101168" y="59698"/>
                    </a:cubicBezTo>
                    <a:cubicBezTo>
                      <a:pt x="99435" y="59698"/>
                      <a:pt x="97288" y="57122"/>
                      <a:pt x="97288" y="57122"/>
                    </a:cubicBezTo>
                    <a:lnTo>
                      <a:pt x="97288" y="57122"/>
                    </a:lnTo>
                    <a:cubicBezTo>
                      <a:pt x="97288" y="57123"/>
                      <a:pt x="99506" y="76374"/>
                      <a:pt x="96733" y="79542"/>
                    </a:cubicBezTo>
                    <a:cubicBezTo>
                      <a:pt x="96244" y="80119"/>
                      <a:pt x="95743" y="80354"/>
                      <a:pt x="95253" y="80354"/>
                    </a:cubicBezTo>
                    <a:cubicBezTo>
                      <a:pt x="93045" y="80354"/>
                      <a:pt x="91029" y="75581"/>
                      <a:pt x="91029" y="75581"/>
                    </a:cubicBezTo>
                    <a:cubicBezTo>
                      <a:pt x="91029" y="75581"/>
                      <a:pt x="87147" y="93011"/>
                      <a:pt x="79304" y="96972"/>
                    </a:cubicBezTo>
                    <a:cubicBezTo>
                      <a:pt x="78509" y="97382"/>
                      <a:pt x="77853" y="97566"/>
                      <a:pt x="77316" y="97566"/>
                    </a:cubicBezTo>
                    <a:cubicBezTo>
                      <a:pt x="72559" y="97566"/>
                      <a:pt x="77165" y="83108"/>
                      <a:pt x="77165" y="83108"/>
                    </a:cubicBezTo>
                    <a:lnTo>
                      <a:pt x="77165" y="83108"/>
                    </a:lnTo>
                    <a:cubicBezTo>
                      <a:pt x="77165" y="83108"/>
                      <a:pt x="77767" y="83372"/>
                      <a:pt x="78540" y="83372"/>
                    </a:cubicBezTo>
                    <a:cubicBezTo>
                      <a:pt x="80047" y="83372"/>
                      <a:pt x="82206" y="82369"/>
                      <a:pt x="81839" y="76453"/>
                    </a:cubicBezTo>
                    <a:lnTo>
                      <a:pt x="81839" y="76453"/>
                    </a:lnTo>
                    <a:cubicBezTo>
                      <a:pt x="81839" y="76453"/>
                      <a:pt x="81152" y="79932"/>
                      <a:pt x="78923" y="79932"/>
                    </a:cubicBezTo>
                    <a:cubicBezTo>
                      <a:pt x="78125" y="79932"/>
                      <a:pt x="77130" y="79486"/>
                      <a:pt x="75897" y="78275"/>
                    </a:cubicBezTo>
                    <a:lnTo>
                      <a:pt x="75897" y="78275"/>
                    </a:lnTo>
                    <a:cubicBezTo>
                      <a:pt x="75897" y="78275"/>
                      <a:pt x="77165" y="86910"/>
                      <a:pt x="71144" y="88416"/>
                    </a:cubicBezTo>
                    <a:cubicBezTo>
                      <a:pt x="70696" y="88523"/>
                      <a:pt x="70219" y="88575"/>
                      <a:pt x="69719" y="88575"/>
                    </a:cubicBezTo>
                    <a:cubicBezTo>
                      <a:pt x="63578" y="88575"/>
                      <a:pt x="53837" y="80799"/>
                      <a:pt x="49516" y="72888"/>
                    </a:cubicBezTo>
                    <a:cubicBezTo>
                      <a:pt x="44841" y="64331"/>
                      <a:pt x="44366" y="58469"/>
                      <a:pt x="44366" y="58469"/>
                    </a:cubicBezTo>
                    <a:lnTo>
                      <a:pt x="44366" y="58469"/>
                    </a:lnTo>
                    <a:cubicBezTo>
                      <a:pt x="44366" y="58469"/>
                      <a:pt x="46333" y="58984"/>
                      <a:pt x="49094" y="58984"/>
                    </a:cubicBezTo>
                    <a:cubicBezTo>
                      <a:pt x="51958" y="58984"/>
                      <a:pt x="55676" y="58430"/>
                      <a:pt x="58943" y="56171"/>
                    </a:cubicBezTo>
                    <a:lnTo>
                      <a:pt x="58785" y="54507"/>
                    </a:lnTo>
                    <a:cubicBezTo>
                      <a:pt x="56366" y="55451"/>
                      <a:pt x="53772" y="55956"/>
                      <a:pt x="51166" y="55956"/>
                    </a:cubicBezTo>
                    <a:cubicBezTo>
                      <a:pt x="50272" y="55956"/>
                      <a:pt x="49376" y="55896"/>
                      <a:pt x="48486" y="55775"/>
                    </a:cubicBezTo>
                    <a:cubicBezTo>
                      <a:pt x="42940" y="54904"/>
                      <a:pt x="35255" y="46506"/>
                      <a:pt x="35255" y="46506"/>
                    </a:cubicBezTo>
                    <a:lnTo>
                      <a:pt x="36206" y="41198"/>
                    </a:lnTo>
                    <a:lnTo>
                      <a:pt x="36206" y="41198"/>
                    </a:lnTo>
                    <a:cubicBezTo>
                      <a:pt x="36205" y="41198"/>
                      <a:pt x="33226" y="43084"/>
                      <a:pt x="30924" y="43084"/>
                    </a:cubicBezTo>
                    <a:cubicBezTo>
                      <a:pt x="30318" y="43084"/>
                      <a:pt x="29759" y="42954"/>
                      <a:pt x="29313" y="42624"/>
                    </a:cubicBezTo>
                    <a:cubicBezTo>
                      <a:pt x="27174" y="41039"/>
                      <a:pt x="29155" y="37791"/>
                      <a:pt x="29155" y="37791"/>
                    </a:cubicBezTo>
                    <a:cubicBezTo>
                      <a:pt x="29155" y="37791"/>
                      <a:pt x="21549" y="37791"/>
                      <a:pt x="20123" y="34384"/>
                    </a:cubicBezTo>
                    <a:cubicBezTo>
                      <a:pt x="19331" y="32245"/>
                      <a:pt x="19569" y="29948"/>
                      <a:pt x="20836" y="28046"/>
                    </a:cubicBezTo>
                    <a:lnTo>
                      <a:pt x="20836" y="28046"/>
                    </a:lnTo>
                    <a:cubicBezTo>
                      <a:pt x="20836" y="28046"/>
                      <a:pt x="18673" y="28503"/>
                      <a:pt x="16572" y="28503"/>
                    </a:cubicBezTo>
                    <a:cubicBezTo>
                      <a:pt x="14857" y="28503"/>
                      <a:pt x="13182" y="28199"/>
                      <a:pt x="12755" y="27096"/>
                    </a:cubicBezTo>
                    <a:cubicBezTo>
                      <a:pt x="11725" y="24640"/>
                      <a:pt x="18142" y="18223"/>
                      <a:pt x="18143" y="18222"/>
                    </a:cubicBezTo>
                    <a:lnTo>
                      <a:pt x="18143" y="18222"/>
                    </a:lnTo>
                    <a:cubicBezTo>
                      <a:pt x="18142" y="18222"/>
                      <a:pt x="13271" y="19972"/>
                      <a:pt x="9849" y="19972"/>
                    </a:cubicBezTo>
                    <a:cubicBezTo>
                      <a:pt x="8071" y="19972"/>
                      <a:pt x="6684" y="19500"/>
                      <a:pt x="6576" y="18064"/>
                    </a:cubicBezTo>
                    <a:cubicBezTo>
                      <a:pt x="6338" y="13944"/>
                      <a:pt x="14814" y="2"/>
                      <a:pt x="14815" y="1"/>
                    </a:cubicBezTo>
                    <a:close/>
                  </a:path>
                </a:pathLst>
              </a:custGeom>
              <a:solidFill>
                <a:schemeClr val="accent3">
                  <a:alpha val="625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60"/>
              <p:cNvSpPr/>
              <p:nvPr/>
            </p:nvSpPr>
            <p:spPr>
              <a:xfrm>
                <a:off x="5501425" y="2412850"/>
                <a:ext cx="893275" cy="725025"/>
              </a:xfrm>
              <a:custGeom>
                <a:rect b="b" l="l" r="r" t="t"/>
                <a:pathLst>
                  <a:path extrusionOk="0" h="29001" w="35731">
                    <a:moveTo>
                      <a:pt x="33829" y="0"/>
                    </a:moveTo>
                    <a:cubicBezTo>
                      <a:pt x="33513" y="1109"/>
                      <a:pt x="32483" y="1901"/>
                      <a:pt x="31373" y="1981"/>
                    </a:cubicBezTo>
                    <a:cubicBezTo>
                      <a:pt x="29979" y="2126"/>
                      <a:pt x="28584" y="2197"/>
                      <a:pt x="27189" y="2197"/>
                    </a:cubicBezTo>
                    <a:cubicBezTo>
                      <a:pt x="24781" y="2197"/>
                      <a:pt x="22373" y="1986"/>
                      <a:pt x="19965" y="1585"/>
                    </a:cubicBezTo>
                    <a:lnTo>
                      <a:pt x="19965" y="1585"/>
                    </a:lnTo>
                    <a:cubicBezTo>
                      <a:pt x="19965" y="1585"/>
                      <a:pt x="22421" y="4912"/>
                      <a:pt x="24798" y="5704"/>
                    </a:cubicBezTo>
                    <a:cubicBezTo>
                      <a:pt x="27254" y="6496"/>
                      <a:pt x="31215" y="8715"/>
                      <a:pt x="30898" y="9507"/>
                    </a:cubicBezTo>
                    <a:cubicBezTo>
                      <a:pt x="30813" y="9790"/>
                      <a:pt x="29556" y="9881"/>
                      <a:pt x="27975" y="9881"/>
                    </a:cubicBezTo>
                    <a:cubicBezTo>
                      <a:pt x="25129" y="9881"/>
                      <a:pt x="21233" y="9586"/>
                      <a:pt x="21233" y="9586"/>
                    </a:cubicBezTo>
                    <a:lnTo>
                      <a:pt x="21233" y="9586"/>
                    </a:lnTo>
                    <a:cubicBezTo>
                      <a:pt x="21233" y="9586"/>
                      <a:pt x="30026" y="11488"/>
                      <a:pt x="24402" y="17271"/>
                    </a:cubicBezTo>
                    <a:cubicBezTo>
                      <a:pt x="17113" y="24718"/>
                      <a:pt x="0" y="26382"/>
                      <a:pt x="0" y="26382"/>
                    </a:cubicBezTo>
                    <a:cubicBezTo>
                      <a:pt x="0" y="26382"/>
                      <a:pt x="4191" y="29001"/>
                      <a:pt x="8881" y="29001"/>
                    </a:cubicBezTo>
                    <a:cubicBezTo>
                      <a:pt x="9350" y="29001"/>
                      <a:pt x="9824" y="28975"/>
                      <a:pt x="10300" y="28917"/>
                    </a:cubicBezTo>
                    <a:cubicBezTo>
                      <a:pt x="12201" y="28759"/>
                      <a:pt x="25748" y="26857"/>
                      <a:pt x="31373" y="19252"/>
                    </a:cubicBezTo>
                    <a:cubicBezTo>
                      <a:pt x="35731" y="13310"/>
                      <a:pt x="34384" y="10933"/>
                      <a:pt x="29234" y="6576"/>
                    </a:cubicBezTo>
                    <a:lnTo>
                      <a:pt x="29234" y="6576"/>
                    </a:lnTo>
                    <a:cubicBezTo>
                      <a:pt x="30116" y="6796"/>
                      <a:pt x="32078" y="7508"/>
                      <a:pt x="33563" y="7508"/>
                    </a:cubicBezTo>
                    <a:cubicBezTo>
                      <a:pt x="34745" y="7508"/>
                      <a:pt x="35625" y="7056"/>
                      <a:pt x="35414" y="5546"/>
                    </a:cubicBezTo>
                    <a:cubicBezTo>
                      <a:pt x="35018" y="3644"/>
                      <a:pt x="34463" y="1822"/>
                      <a:pt x="33829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60"/>
              <p:cNvSpPr/>
              <p:nvPr/>
            </p:nvSpPr>
            <p:spPr>
              <a:xfrm>
                <a:off x="5667800" y="3240750"/>
                <a:ext cx="259475" cy="824325"/>
              </a:xfrm>
              <a:custGeom>
                <a:rect b="b" l="l" r="r" t="t"/>
                <a:pathLst>
                  <a:path extrusionOk="0" h="32973" w="10379">
                    <a:moveTo>
                      <a:pt x="5546" y="0"/>
                    </a:moveTo>
                    <a:lnTo>
                      <a:pt x="5546" y="0"/>
                    </a:lnTo>
                    <a:cubicBezTo>
                      <a:pt x="5863" y="951"/>
                      <a:pt x="6180" y="1822"/>
                      <a:pt x="6576" y="2773"/>
                    </a:cubicBezTo>
                    <a:cubicBezTo>
                      <a:pt x="7289" y="4833"/>
                      <a:pt x="7764" y="6893"/>
                      <a:pt x="8160" y="9032"/>
                    </a:cubicBezTo>
                    <a:cubicBezTo>
                      <a:pt x="8477" y="11171"/>
                      <a:pt x="8715" y="13231"/>
                      <a:pt x="8794" y="15370"/>
                    </a:cubicBezTo>
                    <a:cubicBezTo>
                      <a:pt x="8794" y="17192"/>
                      <a:pt x="8715" y="18301"/>
                      <a:pt x="8715" y="18301"/>
                    </a:cubicBezTo>
                    <a:cubicBezTo>
                      <a:pt x="8715" y="19252"/>
                      <a:pt x="8636" y="20282"/>
                      <a:pt x="8557" y="21232"/>
                    </a:cubicBezTo>
                    <a:cubicBezTo>
                      <a:pt x="8319" y="23292"/>
                      <a:pt x="7764" y="25352"/>
                      <a:pt x="6893" y="27253"/>
                    </a:cubicBezTo>
                    <a:cubicBezTo>
                      <a:pt x="6021" y="29234"/>
                      <a:pt x="4516" y="30819"/>
                      <a:pt x="2694" y="31769"/>
                    </a:cubicBezTo>
                    <a:cubicBezTo>
                      <a:pt x="1189" y="32641"/>
                      <a:pt x="0" y="32799"/>
                      <a:pt x="0" y="32958"/>
                    </a:cubicBezTo>
                    <a:cubicBezTo>
                      <a:pt x="131" y="32968"/>
                      <a:pt x="262" y="32973"/>
                      <a:pt x="393" y="32973"/>
                    </a:cubicBezTo>
                    <a:cubicBezTo>
                      <a:pt x="1291" y="32973"/>
                      <a:pt x="2181" y="32739"/>
                      <a:pt x="3011" y="32324"/>
                    </a:cubicBezTo>
                    <a:cubicBezTo>
                      <a:pt x="5071" y="31452"/>
                      <a:pt x="6893" y="29868"/>
                      <a:pt x="7923" y="27808"/>
                    </a:cubicBezTo>
                    <a:cubicBezTo>
                      <a:pt x="9032" y="25827"/>
                      <a:pt x="9745" y="23688"/>
                      <a:pt x="10062" y="21391"/>
                    </a:cubicBezTo>
                    <a:cubicBezTo>
                      <a:pt x="10220" y="20440"/>
                      <a:pt x="10300" y="19410"/>
                      <a:pt x="10379" y="18380"/>
                    </a:cubicBezTo>
                    <a:cubicBezTo>
                      <a:pt x="10379" y="17350"/>
                      <a:pt x="10379" y="16320"/>
                      <a:pt x="10300" y="15370"/>
                    </a:cubicBezTo>
                    <a:cubicBezTo>
                      <a:pt x="10141" y="13151"/>
                      <a:pt x="9824" y="10933"/>
                      <a:pt x="9270" y="8794"/>
                    </a:cubicBezTo>
                    <a:cubicBezTo>
                      <a:pt x="8794" y="6655"/>
                      <a:pt x="8081" y="4516"/>
                      <a:pt x="7210" y="2535"/>
                    </a:cubicBezTo>
                    <a:cubicBezTo>
                      <a:pt x="6814" y="1585"/>
                      <a:pt x="6259" y="713"/>
                      <a:pt x="55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60"/>
              <p:cNvSpPr/>
              <p:nvPr/>
            </p:nvSpPr>
            <p:spPr>
              <a:xfrm>
                <a:off x="4875550" y="3876525"/>
                <a:ext cx="812075" cy="659575"/>
              </a:xfrm>
              <a:custGeom>
                <a:rect b="b" l="l" r="r" t="t"/>
                <a:pathLst>
                  <a:path extrusionOk="0" h="26383" w="32483">
                    <a:moveTo>
                      <a:pt x="32086" y="0"/>
                    </a:moveTo>
                    <a:cubicBezTo>
                      <a:pt x="32007" y="0"/>
                      <a:pt x="32086" y="1506"/>
                      <a:pt x="31611" y="3645"/>
                    </a:cubicBezTo>
                    <a:cubicBezTo>
                      <a:pt x="30977" y="6259"/>
                      <a:pt x="29947" y="8794"/>
                      <a:pt x="28521" y="11092"/>
                    </a:cubicBezTo>
                    <a:cubicBezTo>
                      <a:pt x="27175" y="13389"/>
                      <a:pt x="25511" y="15528"/>
                      <a:pt x="23689" y="17509"/>
                    </a:cubicBezTo>
                    <a:cubicBezTo>
                      <a:pt x="22183" y="19173"/>
                      <a:pt x="21153" y="20123"/>
                      <a:pt x="21153" y="20123"/>
                    </a:cubicBezTo>
                    <a:lnTo>
                      <a:pt x="20440" y="20836"/>
                    </a:lnTo>
                    <a:cubicBezTo>
                      <a:pt x="20203" y="20995"/>
                      <a:pt x="19886" y="21312"/>
                      <a:pt x="19569" y="21549"/>
                    </a:cubicBezTo>
                    <a:cubicBezTo>
                      <a:pt x="19173" y="21866"/>
                      <a:pt x="18856" y="22183"/>
                      <a:pt x="18381" y="22500"/>
                    </a:cubicBezTo>
                    <a:cubicBezTo>
                      <a:pt x="16321" y="24085"/>
                      <a:pt x="13786" y="25035"/>
                      <a:pt x="11171" y="25273"/>
                    </a:cubicBezTo>
                    <a:cubicBezTo>
                      <a:pt x="10458" y="25273"/>
                      <a:pt x="9745" y="25273"/>
                      <a:pt x="9032" y="25194"/>
                    </a:cubicBezTo>
                    <a:cubicBezTo>
                      <a:pt x="8319" y="25035"/>
                      <a:pt x="7606" y="25035"/>
                      <a:pt x="6972" y="24798"/>
                    </a:cubicBezTo>
                    <a:cubicBezTo>
                      <a:pt x="6338" y="24639"/>
                      <a:pt x="5705" y="24481"/>
                      <a:pt x="5071" y="24243"/>
                    </a:cubicBezTo>
                    <a:cubicBezTo>
                      <a:pt x="4516" y="24005"/>
                      <a:pt x="3962" y="23768"/>
                      <a:pt x="3407" y="23530"/>
                    </a:cubicBezTo>
                    <a:lnTo>
                      <a:pt x="2060" y="22975"/>
                    </a:lnTo>
                    <a:lnTo>
                      <a:pt x="1030" y="22421"/>
                    </a:lnTo>
                    <a:cubicBezTo>
                      <a:pt x="713" y="22262"/>
                      <a:pt x="397" y="22104"/>
                      <a:pt x="0" y="22025"/>
                    </a:cubicBezTo>
                    <a:lnTo>
                      <a:pt x="0" y="22025"/>
                    </a:lnTo>
                    <a:cubicBezTo>
                      <a:pt x="0" y="22104"/>
                      <a:pt x="317" y="22342"/>
                      <a:pt x="872" y="22738"/>
                    </a:cubicBezTo>
                    <a:lnTo>
                      <a:pt x="1823" y="23372"/>
                    </a:lnTo>
                    <a:lnTo>
                      <a:pt x="3169" y="24164"/>
                    </a:lnTo>
                    <a:cubicBezTo>
                      <a:pt x="3724" y="24402"/>
                      <a:pt x="4279" y="24718"/>
                      <a:pt x="4833" y="24956"/>
                    </a:cubicBezTo>
                    <a:cubicBezTo>
                      <a:pt x="5467" y="25194"/>
                      <a:pt x="6101" y="25431"/>
                      <a:pt x="6735" y="25669"/>
                    </a:cubicBezTo>
                    <a:cubicBezTo>
                      <a:pt x="7448" y="25907"/>
                      <a:pt x="8161" y="26065"/>
                      <a:pt x="8953" y="26224"/>
                    </a:cubicBezTo>
                    <a:cubicBezTo>
                      <a:pt x="9666" y="26382"/>
                      <a:pt x="10458" y="26382"/>
                      <a:pt x="11250" y="26382"/>
                    </a:cubicBezTo>
                    <a:cubicBezTo>
                      <a:pt x="12756" y="26382"/>
                      <a:pt x="14261" y="26144"/>
                      <a:pt x="15766" y="25590"/>
                    </a:cubicBezTo>
                    <a:lnTo>
                      <a:pt x="16717" y="25194"/>
                    </a:lnTo>
                    <a:lnTo>
                      <a:pt x="17668" y="24639"/>
                    </a:lnTo>
                    <a:cubicBezTo>
                      <a:pt x="18143" y="24402"/>
                      <a:pt x="18697" y="24085"/>
                      <a:pt x="19252" y="23689"/>
                    </a:cubicBezTo>
                    <a:cubicBezTo>
                      <a:pt x="19727" y="23372"/>
                      <a:pt x="20124" y="23055"/>
                      <a:pt x="20520" y="22738"/>
                    </a:cubicBezTo>
                    <a:cubicBezTo>
                      <a:pt x="20916" y="22500"/>
                      <a:pt x="21233" y="22183"/>
                      <a:pt x="21470" y="21946"/>
                    </a:cubicBezTo>
                    <a:lnTo>
                      <a:pt x="22263" y="21312"/>
                    </a:lnTo>
                    <a:cubicBezTo>
                      <a:pt x="22263" y="21312"/>
                      <a:pt x="23372" y="20203"/>
                      <a:pt x="24798" y="18460"/>
                    </a:cubicBezTo>
                    <a:cubicBezTo>
                      <a:pt x="26620" y="16400"/>
                      <a:pt x="28204" y="14102"/>
                      <a:pt x="29551" y="11646"/>
                    </a:cubicBezTo>
                    <a:cubicBezTo>
                      <a:pt x="30898" y="9190"/>
                      <a:pt x="31770" y="6497"/>
                      <a:pt x="32245" y="3803"/>
                    </a:cubicBezTo>
                    <a:cubicBezTo>
                      <a:pt x="32483" y="2535"/>
                      <a:pt x="32403" y="1268"/>
                      <a:pt x="320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60"/>
              <p:cNvSpPr/>
              <p:nvPr/>
            </p:nvSpPr>
            <p:spPr>
              <a:xfrm>
                <a:off x="5026075" y="3523850"/>
                <a:ext cx="405975" cy="501250"/>
              </a:xfrm>
              <a:custGeom>
                <a:rect b="b" l="l" r="r" t="t"/>
                <a:pathLst>
                  <a:path extrusionOk="0" h="20050" w="16239">
                    <a:moveTo>
                      <a:pt x="14114" y="1"/>
                    </a:moveTo>
                    <a:cubicBezTo>
                      <a:pt x="14109" y="1"/>
                      <a:pt x="14106" y="2"/>
                      <a:pt x="14103" y="5"/>
                    </a:cubicBezTo>
                    <a:cubicBezTo>
                      <a:pt x="14182" y="877"/>
                      <a:pt x="14419" y="1748"/>
                      <a:pt x="14657" y="2540"/>
                    </a:cubicBezTo>
                    <a:cubicBezTo>
                      <a:pt x="15053" y="4442"/>
                      <a:pt x="15132" y="6343"/>
                      <a:pt x="14974" y="8245"/>
                    </a:cubicBezTo>
                    <a:cubicBezTo>
                      <a:pt x="14895" y="9116"/>
                      <a:pt x="14578" y="9988"/>
                      <a:pt x="13944" y="10621"/>
                    </a:cubicBezTo>
                    <a:cubicBezTo>
                      <a:pt x="13701" y="10760"/>
                      <a:pt x="13427" y="10823"/>
                      <a:pt x="13150" y="10823"/>
                    </a:cubicBezTo>
                    <a:cubicBezTo>
                      <a:pt x="12795" y="10823"/>
                      <a:pt x="12433" y="10720"/>
                      <a:pt x="12122" y="10542"/>
                    </a:cubicBezTo>
                    <a:cubicBezTo>
                      <a:pt x="11805" y="10384"/>
                      <a:pt x="11488" y="10225"/>
                      <a:pt x="11250" y="10067"/>
                    </a:cubicBezTo>
                    <a:lnTo>
                      <a:pt x="11171" y="9988"/>
                    </a:lnTo>
                    <a:lnTo>
                      <a:pt x="11013" y="9829"/>
                    </a:lnTo>
                    <a:lnTo>
                      <a:pt x="10617" y="9591"/>
                    </a:lnTo>
                    <a:cubicBezTo>
                      <a:pt x="10379" y="9433"/>
                      <a:pt x="10220" y="9275"/>
                      <a:pt x="10062" y="9116"/>
                    </a:cubicBezTo>
                    <a:lnTo>
                      <a:pt x="8874" y="8165"/>
                    </a:lnTo>
                    <a:lnTo>
                      <a:pt x="8478" y="7848"/>
                    </a:lnTo>
                    <a:lnTo>
                      <a:pt x="8478" y="7848"/>
                    </a:lnTo>
                    <a:lnTo>
                      <a:pt x="8557" y="9671"/>
                    </a:lnTo>
                    <a:cubicBezTo>
                      <a:pt x="8557" y="9908"/>
                      <a:pt x="8557" y="10146"/>
                      <a:pt x="8636" y="10463"/>
                    </a:cubicBezTo>
                    <a:cubicBezTo>
                      <a:pt x="8715" y="10780"/>
                      <a:pt x="8636" y="11017"/>
                      <a:pt x="8636" y="11334"/>
                    </a:cubicBezTo>
                    <a:cubicBezTo>
                      <a:pt x="8636" y="11651"/>
                      <a:pt x="8636" y="11968"/>
                      <a:pt x="8636" y="12285"/>
                    </a:cubicBezTo>
                    <a:cubicBezTo>
                      <a:pt x="8557" y="13157"/>
                      <a:pt x="8478" y="14028"/>
                      <a:pt x="8240" y="14820"/>
                    </a:cubicBezTo>
                    <a:cubicBezTo>
                      <a:pt x="7923" y="15692"/>
                      <a:pt x="7527" y="16563"/>
                      <a:pt x="6972" y="17355"/>
                    </a:cubicBezTo>
                    <a:cubicBezTo>
                      <a:pt x="6180" y="18465"/>
                      <a:pt x="4912" y="19098"/>
                      <a:pt x="3566" y="19178"/>
                    </a:cubicBezTo>
                    <a:lnTo>
                      <a:pt x="2377" y="19178"/>
                    </a:lnTo>
                    <a:lnTo>
                      <a:pt x="1427" y="18940"/>
                    </a:lnTo>
                    <a:cubicBezTo>
                      <a:pt x="1110" y="18861"/>
                      <a:pt x="872" y="18782"/>
                      <a:pt x="634" y="18702"/>
                    </a:cubicBezTo>
                    <a:cubicBezTo>
                      <a:pt x="410" y="18646"/>
                      <a:pt x="186" y="18590"/>
                      <a:pt x="74" y="18590"/>
                    </a:cubicBezTo>
                    <a:cubicBezTo>
                      <a:pt x="28" y="18590"/>
                      <a:pt x="0" y="18600"/>
                      <a:pt x="0" y="18623"/>
                    </a:cubicBezTo>
                    <a:cubicBezTo>
                      <a:pt x="0" y="18702"/>
                      <a:pt x="159" y="18861"/>
                      <a:pt x="555" y="19019"/>
                    </a:cubicBezTo>
                    <a:cubicBezTo>
                      <a:pt x="793" y="19178"/>
                      <a:pt x="1030" y="19336"/>
                      <a:pt x="1347" y="19415"/>
                    </a:cubicBezTo>
                    <a:lnTo>
                      <a:pt x="2298" y="19811"/>
                    </a:lnTo>
                    <a:cubicBezTo>
                      <a:pt x="2694" y="19891"/>
                      <a:pt x="3169" y="19970"/>
                      <a:pt x="3566" y="20049"/>
                    </a:cubicBezTo>
                    <a:cubicBezTo>
                      <a:pt x="4120" y="20049"/>
                      <a:pt x="4596" y="19970"/>
                      <a:pt x="5071" y="19891"/>
                    </a:cubicBezTo>
                    <a:cubicBezTo>
                      <a:pt x="6180" y="19574"/>
                      <a:pt x="7131" y="19019"/>
                      <a:pt x="7844" y="18148"/>
                    </a:cubicBezTo>
                    <a:cubicBezTo>
                      <a:pt x="8557" y="17276"/>
                      <a:pt x="9111" y="16326"/>
                      <a:pt x="9507" y="15296"/>
                    </a:cubicBezTo>
                    <a:cubicBezTo>
                      <a:pt x="9824" y="14424"/>
                      <a:pt x="9983" y="13473"/>
                      <a:pt x="10141" y="12523"/>
                    </a:cubicBezTo>
                    <a:cubicBezTo>
                      <a:pt x="10141" y="12127"/>
                      <a:pt x="10220" y="11730"/>
                      <a:pt x="10220" y="11414"/>
                    </a:cubicBezTo>
                    <a:lnTo>
                      <a:pt x="10220" y="11255"/>
                    </a:lnTo>
                    <a:lnTo>
                      <a:pt x="10300" y="11255"/>
                    </a:lnTo>
                    <a:lnTo>
                      <a:pt x="10379" y="11334"/>
                    </a:lnTo>
                    <a:cubicBezTo>
                      <a:pt x="10696" y="11572"/>
                      <a:pt x="11092" y="11730"/>
                      <a:pt x="11488" y="11889"/>
                    </a:cubicBezTo>
                    <a:cubicBezTo>
                      <a:pt x="11963" y="12047"/>
                      <a:pt x="12439" y="12206"/>
                      <a:pt x="12993" y="12206"/>
                    </a:cubicBezTo>
                    <a:cubicBezTo>
                      <a:pt x="13075" y="12216"/>
                      <a:pt x="13157" y="12221"/>
                      <a:pt x="13239" y="12221"/>
                    </a:cubicBezTo>
                    <a:cubicBezTo>
                      <a:pt x="13788" y="12221"/>
                      <a:pt x="14322" y="11996"/>
                      <a:pt x="14736" y="11651"/>
                    </a:cubicBezTo>
                    <a:cubicBezTo>
                      <a:pt x="15212" y="11176"/>
                      <a:pt x="15608" y="10701"/>
                      <a:pt x="15766" y="10067"/>
                    </a:cubicBezTo>
                    <a:cubicBezTo>
                      <a:pt x="15925" y="9512"/>
                      <a:pt x="16004" y="8958"/>
                      <a:pt x="16083" y="8324"/>
                    </a:cubicBezTo>
                    <a:cubicBezTo>
                      <a:pt x="16238" y="3896"/>
                      <a:pt x="14337" y="1"/>
                      <a:pt x="14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60"/>
              <p:cNvSpPr/>
              <p:nvPr/>
            </p:nvSpPr>
            <p:spPr>
              <a:xfrm>
                <a:off x="4320975" y="3074075"/>
                <a:ext cx="493200" cy="157550"/>
              </a:xfrm>
              <a:custGeom>
                <a:rect b="b" l="l" r="r" t="t"/>
                <a:pathLst>
                  <a:path extrusionOk="0" h="6302" w="19728">
                    <a:moveTo>
                      <a:pt x="196" y="1"/>
                    </a:moveTo>
                    <a:cubicBezTo>
                      <a:pt x="179" y="1"/>
                      <a:pt x="167" y="4"/>
                      <a:pt x="159" y="12"/>
                    </a:cubicBezTo>
                    <a:cubicBezTo>
                      <a:pt x="0" y="171"/>
                      <a:pt x="1981" y="1993"/>
                      <a:pt x="4279" y="3419"/>
                    </a:cubicBezTo>
                    <a:cubicBezTo>
                      <a:pt x="5309" y="4053"/>
                      <a:pt x="6418" y="4607"/>
                      <a:pt x="7606" y="5083"/>
                    </a:cubicBezTo>
                    <a:cubicBezTo>
                      <a:pt x="8081" y="5320"/>
                      <a:pt x="8478" y="5479"/>
                      <a:pt x="8715" y="5558"/>
                    </a:cubicBezTo>
                    <a:lnTo>
                      <a:pt x="9191" y="5716"/>
                    </a:lnTo>
                    <a:cubicBezTo>
                      <a:pt x="9191" y="5716"/>
                      <a:pt x="9824" y="5875"/>
                      <a:pt x="10854" y="6112"/>
                    </a:cubicBezTo>
                    <a:cubicBezTo>
                      <a:pt x="11724" y="6228"/>
                      <a:pt x="12637" y="6302"/>
                      <a:pt x="13560" y="6302"/>
                    </a:cubicBezTo>
                    <a:cubicBezTo>
                      <a:pt x="13899" y="6302"/>
                      <a:pt x="14238" y="6292"/>
                      <a:pt x="14578" y="6271"/>
                    </a:cubicBezTo>
                    <a:cubicBezTo>
                      <a:pt x="15845" y="6192"/>
                      <a:pt x="17034" y="5954"/>
                      <a:pt x="18222" y="5399"/>
                    </a:cubicBezTo>
                    <a:cubicBezTo>
                      <a:pt x="19173" y="5003"/>
                      <a:pt x="19727" y="4607"/>
                      <a:pt x="19648" y="4528"/>
                    </a:cubicBezTo>
                    <a:cubicBezTo>
                      <a:pt x="19648" y="4514"/>
                      <a:pt x="19626" y="4507"/>
                      <a:pt x="19584" y="4507"/>
                    </a:cubicBezTo>
                    <a:cubicBezTo>
                      <a:pt x="19391" y="4507"/>
                      <a:pt x="18781" y="4649"/>
                      <a:pt x="18064" y="4845"/>
                    </a:cubicBezTo>
                    <a:cubicBezTo>
                      <a:pt x="16875" y="5083"/>
                      <a:pt x="15766" y="5162"/>
                      <a:pt x="14578" y="5162"/>
                    </a:cubicBezTo>
                    <a:cubicBezTo>
                      <a:pt x="13389" y="5083"/>
                      <a:pt x="12280" y="4924"/>
                      <a:pt x="11171" y="4607"/>
                    </a:cubicBezTo>
                    <a:cubicBezTo>
                      <a:pt x="10696" y="4528"/>
                      <a:pt x="10300" y="4370"/>
                      <a:pt x="10062" y="4290"/>
                    </a:cubicBezTo>
                    <a:lnTo>
                      <a:pt x="9666" y="4211"/>
                    </a:lnTo>
                    <a:lnTo>
                      <a:pt x="9191" y="4053"/>
                    </a:lnTo>
                    <a:cubicBezTo>
                      <a:pt x="8953" y="3973"/>
                      <a:pt x="8557" y="3894"/>
                      <a:pt x="8081" y="3736"/>
                    </a:cubicBezTo>
                    <a:cubicBezTo>
                      <a:pt x="6972" y="3340"/>
                      <a:pt x="5863" y="2943"/>
                      <a:pt x="4833" y="2468"/>
                    </a:cubicBezTo>
                    <a:cubicBezTo>
                      <a:pt x="2573" y="1413"/>
                      <a:pt x="528" y="1"/>
                      <a:pt x="1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60"/>
              <p:cNvSpPr/>
              <p:nvPr/>
            </p:nvSpPr>
            <p:spPr>
              <a:xfrm>
                <a:off x="6061950" y="2234425"/>
                <a:ext cx="332750" cy="384425"/>
              </a:xfrm>
              <a:custGeom>
                <a:rect b="b" l="l" r="r" t="t"/>
                <a:pathLst>
                  <a:path extrusionOk="0" h="15377" w="13310">
                    <a:moveTo>
                      <a:pt x="8888" y="1"/>
                    </a:moveTo>
                    <a:cubicBezTo>
                      <a:pt x="8882" y="1"/>
                      <a:pt x="8877" y="3"/>
                      <a:pt x="8873" y="7"/>
                    </a:cubicBezTo>
                    <a:cubicBezTo>
                      <a:pt x="8715" y="7"/>
                      <a:pt x="9982" y="3334"/>
                      <a:pt x="10854" y="6582"/>
                    </a:cubicBezTo>
                    <a:cubicBezTo>
                      <a:pt x="11171" y="7375"/>
                      <a:pt x="11329" y="8246"/>
                      <a:pt x="11488" y="8959"/>
                    </a:cubicBezTo>
                    <a:cubicBezTo>
                      <a:pt x="11567" y="9672"/>
                      <a:pt x="11646" y="10385"/>
                      <a:pt x="11725" y="11098"/>
                    </a:cubicBezTo>
                    <a:lnTo>
                      <a:pt x="11725" y="12604"/>
                    </a:lnTo>
                    <a:lnTo>
                      <a:pt x="11725" y="13000"/>
                    </a:lnTo>
                    <a:lnTo>
                      <a:pt x="11725" y="13237"/>
                    </a:lnTo>
                    <a:cubicBezTo>
                      <a:pt x="11725" y="13317"/>
                      <a:pt x="11725" y="13317"/>
                      <a:pt x="11725" y="13396"/>
                    </a:cubicBezTo>
                    <a:cubicBezTo>
                      <a:pt x="11725" y="13475"/>
                      <a:pt x="11725" y="13554"/>
                      <a:pt x="11725" y="13713"/>
                    </a:cubicBezTo>
                    <a:cubicBezTo>
                      <a:pt x="11646" y="13713"/>
                      <a:pt x="11646" y="13792"/>
                      <a:pt x="11646" y="13871"/>
                    </a:cubicBezTo>
                    <a:cubicBezTo>
                      <a:pt x="11646" y="13871"/>
                      <a:pt x="11488" y="13950"/>
                      <a:pt x="11250" y="13950"/>
                    </a:cubicBezTo>
                    <a:cubicBezTo>
                      <a:pt x="10537" y="13950"/>
                      <a:pt x="9824" y="13871"/>
                      <a:pt x="9111" y="13792"/>
                    </a:cubicBezTo>
                    <a:cubicBezTo>
                      <a:pt x="8319" y="13713"/>
                      <a:pt x="7526" y="13554"/>
                      <a:pt x="6655" y="13475"/>
                    </a:cubicBezTo>
                    <a:cubicBezTo>
                      <a:pt x="3463" y="12881"/>
                      <a:pt x="619" y="11314"/>
                      <a:pt x="143" y="11314"/>
                    </a:cubicBezTo>
                    <a:cubicBezTo>
                      <a:pt x="111" y="11314"/>
                      <a:pt x="89" y="11321"/>
                      <a:pt x="79" y="11336"/>
                    </a:cubicBezTo>
                    <a:cubicBezTo>
                      <a:pt x="0" y="11415"/>
                      <a:pt x="713" y="11970"/>
                      <a:pt x="1901" y="12683"/>
                    </a:cubicBezTo>
                    <a:cubicBezTo>
                      <a:pt x="2456" y="13000"/>
                      <a:pt x="3169" y="13317"/>
                      <a:pt x="3882" y="13633"/>
                    </a:cubicBezTo>
                    <a:cubicBezTo>
                      <a:pt x="4674" y="13950"/>
                      <a:pt x="5546" y="14188"/>
                      <a:pt x="6338" y="14505"/>
                    </a:cubicBezTo>
                    <a:cubicBezTo>
                      <a:pt x="7209" y="14743"/>
                      <a:pt x="8160" y="14901"/>
                      <a:pt x="8952" y="15059"/>
                    </a:cubicBezTo>
                    <a:cubicBezTo>
                      <a:pt x="9665" y="15218"/>
                      <a:pt x="10458" y="15297"/>
                      <a:pt x="11250" y="15376"/>
                    </a:cubicBezTo>
                    <a:cubicBezTo>
                      <a:pt x="11725" y="15376"/>
                      <a:pt x="12121" y="15297"/>
                      <a:pt x="12518" y="14980"/>
                    </a:cubicBezTo>
                    <a:cubicBezTo>
                      <a:pt x="12834" y="14743"/>
                      <a:pt x="13072" y="14426"/>
                      <a:pt x="13151" y="14030"/>
                    </a:cubicBezTo>
                    <a:cubicBezTo>
                      <a:pt x="13231" y="13792"/>
                      <a:pt x="13310" y="13633"/>
                      <a:pt x="13310" y="13475"/>
                    </a:cubicBezTo>
                    <a:cubicBezTo>
                      <a:pt x="13310" y="13396"/>
                      <a:pt x="13310" y="13317"/>
                      <a:pt x="13310" y="13237"/>
                    </a:cubicBezTo>
                    <a:lnTo>
                      <a:pt x="13310" y="13079"/>
                    </a:lnTo>
                    <a:lnTo>
                      <a:pt x="13310" y="12604"/>
                    </a:lnTo>
                    <a:cubicBezTo>
                      <a:pt x="13310" y="12207"/>
                      <a:pt x="13231" y="11732"/>
                      <a:pt x="13151" y="11019"/>
                    </a:cubicBezTo>
                    <a:cubicBezTo>
                      <a:pt x="13072" y="10227"/>
                      <a:pt x="12993" y="9435"/>
                      <a:pt x="12755" y="8722"/>
                    </a:cubicBezTo>
                    <a:cubicBezTo>
                      <a:pt x="12518" y="7929"/>
                      <a:pt x="12280" y="7058"/>
                      <a:pt x="11963" y="6266"/>
                    </a:cubicBezTo>
                    <a:cubicBezTo>
                      <a:pt x="11408" y="4760"/>
                      <a:pt x="10695" y="3255"/>
                      <a:pt x="9982" y="1829"/>
                    </a:cubicBezTo>
                    <a:cubicBezTo>
                      <a:pt x="9456" y="701"/>
                      <a:pt x="9001" y="1"/>
                      <a:pt x="88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60"/>
              <p:cNvSpPr/>
              <p:nvPr/>
            </p:nvSpPr>
            <p:spPr>
              <a:xfrm>
                <a:off x="6048075" y="2590550"/>
                <a:ext cx="245625" cy="286300"/>
              </a:xfrm>
              <a:custGeom>
                <a:rect b="b" l="l" r="r" t="t"/>
                <a:pathLst>
                  <a:path extrusionOk="0" h="11452" w="9825">
                    <a:moveTo>
                      <a:pt x="7905" y="1"/>
                    </a:moveTo>
                    <a:cubicBezTo>
                      <a:pt x="7880" y="1"/>
                      <a:pt x="7859" y="7"/>
                      <a:pt x="7844" y="22"/>
                    </a:cubicBezTo>
                    <a:cubicBezTo>
                      <a:pt x="7844" y="22"/>
                      <a:pt x="7844" y="181"/>
                      <a:pt x="8081" y="418"/>
                    </a:cubicBezTo>
                    <a:cubicBezTo>
                      <a:pt x="8240" y="577"/>
                      <a:pt x="8240" y="656"/>
                      <a:pt x="8319" y="814"/>
                    </a:cubicBezTo>
                    <a:lnTo>
                      <a:pt x="8636" y="1290"/>
                    </a:lnTo>
                    <a:cubicBezTo>
                      <a:pt x="8794" y="1448"/>
                      <a:pt x="8874" y="1686"/>
                      <a:pt x="8953" y="1844"/>
                    </a:cubicBezTo>
                    <a:cubicBezTo>
                      <a:pt x="8953" y="2082"/>
                      <a:pt x="8953" y="2320"/>
                      <a:pt x="8953" y="2478"/>
                    </a:cubicBezTo>
                    <a:cubicBezTo>
                      <a:pt x="8794" y="2954"/>
                      <a:pt x="8557" y="3350"/>
                      <a:pt x="8081" y="3508"/>
                    </a:cubicBezTo>
                    <a:cubicBezTo>
                      <a:pt x="7606" y="3746"/>
                      <a:pt x="7131" y="3904"/>
                      <a:pt x="6576" y="3983"/>
                    </a:cubicBezTo>
                    <a:cubicBezTo>
                      <a:pt x="6259" y="4063"/>
                      <a:pt x="6022" y="4063"/>
                      <a:pt x="5784" y="4063"/>
                    </a:cubicBezTo>
                    <a:lnTo>
                      <a:pt x="4595" y="4063"/>
                    </a:lnTo>
                    <a:cubicBezTo>
                      <a:pt x="4120" y="4063"/>
                      <a:pt x="3566" y="3983"/>
                      <a:pt x="3090" y="3904"/>
                    </a:cubicBezTo>
                    <a:lnTo>
                      <a:pt x="1902" y="3587"/>
                    </a:lnTo>
                    <a:lnTo>
                      <a:pt x="476" y="3429"/>
                    </a:lnTo>
                    <a:lnTo>
                      <a:pt x="476" y="3429"/>
                    </a:lnTo>
                    <a:lnTo>
                      <a:pt x="1110" y="3825"/>
                    </a:lnTo>
                    <a:lnTo>
                      <a:pt x="2060" y="4538"/>
                    </a:lnTo>
                    <a:lnTo>
                      <a:pt x="3249" y="5410"/>
                    </a:lnTo>
                    <a:cubicBezTo>
                      <a:pt x="3486" y="5568"/>
                      <a:pt x="3724" y="5726"/>
                      <a:pt x="3962" y="5964"/>
                    </a:cubicBezTo>
                    <a:lnTo>
                      <a:pt x="4199" y="6202"/>
                    </a:lnTo>
                    <a:lnTo>
                      <a:pt x="4358" y="6360"/>
                    </a:lnTo>
                    <a:lnTo>
                      <a:pt x="4358" y="6439"/>
                    </a:lnTo>
                    <a:cubicBezTo>
                      <a:pt x="4675" y="6756"/>
                      <a:pt x="4833" y="7152"/>
                      <a:pt x="4833" y="7549"/>
                    </a:cubicBezTo>
                    <a:cubicBezTo>
                      <a:pt x="4833" y="8103"/>
                      <a:pt x="4675" y="8579"/>
                      <a:pt x="4358" y="8975"/>
                    </a:cubicBezTo>
                    <a:cubicBezTo>
                      <a:pt x="3645" y="9925"/>
                      <a:pt x="2694" y="10559"/>
                      <a:pt x="1664" y="10876"/>
                    </a:cubicBezTo>
                    <a:cubicBezTo>
                      <a:pt x="713" y="11114"/>
                      <a:pt x="0" y="11114"/>
                      <a:pt x="0" y="11193"/>
                    </a:cubicBezTo>
                    <a:cubicBezTo>
                      <a:pt x="0" y="11322"/>
                      <a:pt x="423" y="11452"/>
                      <a:pt x="1139" y="11452"/>
                    </a:cubicBezTo>
                    <a:cubicBezTo>
                      <a:pt x="1300" y="11452"/>
                      <a:pt x="1475" y="11445"/>
                      <a:pt x="1664" y="11431"/>
                    </a:cubicBezTo>
                    <a:cubicBezTo>
                      <a:pt x="3011" y="11351"/>
                      <a:pt x="4279" y="10718"/>
                      <a:pt x="5150" y="9688"/>
                    </a:cubicBezTo>
                    <a:cubicBezTo>
                      <a:pt x="5705" y="9133"/>
                      <a:pt x="6022" y="8420"/>
                      <a:pt x="6101" y="7628"/>
                    </a:cubicBezTo>
                    <a:cubicBezTo>
                      <a:pt x="6101" y="6915"/>
                      <a:pt x="5942" y="6202"/>
                      <a:pt x="5546" y="5647"/>
                    </a:cubicBezTo>
                    <a:lnTo>
                      <a:pt x="5546" y="5568"/>
                    </a:lnTo>
                    <a:cubicBezTo>
                      <a:pt x="5546" y="5568"/>
                      <a:pt x="5388" y="5568"/>
                      <a:pt x="5546" y="5489"/>
                    </a:cubicBezTo>
                    <a:lnTo>
                      <a:pt x="5942" y="5489"/>
                    </a:lnTo>
                    <a:cubicBezTo>
                      <a:pt x="6259" y="5410"/>
                      <a:pt x="6576" y="5410"/>
                      <a:pt x="6893" y="5330"/>
                    </a:cubicBezTo>
                    <a:cubicBezTo>
                      <a:pt x="7527" y="5093"/>
                      <a:pt x="8161" y="4855"/>
                      <a:pt x="8715" y="4459"/>
                    </a:cubicBezTo>
                    <a:cubicBezTo>
                      <a:pt x="9349" y="4063"/>
                      <a:pt x="9824" y="3350"/>
                      <a:pt x="9824" y="2557"/>
                    </a:cubicBezTo>
                    <a:cubicBezTo>
                      <a:pt x="9824" y="2241"/>
                      <a:pt x="9745" y="1924"/>
                      <a:pt x="9587" y="1607"/>
                    </a:cubicBezTo>
                    <a:cubicBezTo>
                      <a:pt x="9507" y="1369"/>
                      <a:pt x="9349" y="1131"/>
                      <a:pt x="9191" y="894"/>
                    </a:cubicBezTo>
                    <a:cubicBezTo>
                      <a:pt x="8953" y="735"/>
                      <a:pt x="8874" y="577"/>
                      <a:pt x="8715" y="498"/>
                    </a:cubicBezTo>
                    <a:cubicBezTo>
                      <a:pt x="8557" y="339"/>
                      <a:pt x="8398" y="260"/>
                      <a:pt x="8319" y="181"/>
                    </a:cubicBezTo>
                    <a:cubicBezTo>
                      <a:pt x="8191" y="117"/>
                      <a:pt x="8011" y="1"/>
                      <a:pt x="79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60"/>
              <p:cNvSpPr/>
              <p:nvPr/>
            </p:nvSpPr>
            <p:spPr>
              <a:xfrm>
                <a:off x="3849600" y="2555450"/>
                <a:ext cx="435750" cy="333000"/>
              </a:xfrm>
              <a:custGeom>
                <a:rect b="b" l="l" r="r" t="t"/>
                <a:pathLst>
                  <a:path extrusionOk="0" h="13320" w="17430">
                    <a:moveTo>
                      <a:pt x="1268" y="0"/>
                    </a:moveTo>
                    <a:cubicBezTo>
                      <a:pt x="1268" y="0"/>
                      <a:pt x="1109" y="159"/>
                      <a:pt x="871" y="476"/>
                    </a:cubicBezTo>
                    <a:cubicBezTo>
                      <a:pt x="792" y="634"/>
                      <a:pt x="634" y="792"/>
                      <a:pt x="555" y="1030"/>
                    </a:cubicBezTo>
                    <a:lnTo>
                      <a:pt x="158" y="1902"/>
                    </a:lnTo>
                    <a:cubicBezTo>
                      <a:pt x="79" y="2298"/>
                      <a:pt x="0" y="2615"/>
                      <a:pt x="0" y="3011"/>
                    </a:cubicBezTo>
                    <a:lnTo>
                      <a:pt x="0" y="3645"/>
                    </a:lnTo>
                    <a:lnTo>
                      <a:pt x="0" y="3961"/>
                    </a:lnTo>
                    <a:cubicBezTo>
                      <a:pt x="0" y="4041"/>
                      <a:pt x="79" y="4120"/>
                      <a:pt x="79" y="4278"/>
                    </a:cubicBezTo>
                    <a:cubicBezTo>
                      <a:pt x="317" y="5150"/>
                      <a:pt x="951" y="5942"/>
                      <a:pt x="1743" y="6576"/>
                    </a:cubicBezTo>
                    <a:cubicBezTo>
                      <a:pt x="2377" y="7130"/>
                      <a:pt x="3169" y="7527"/>
                      <a:pt x="4040" y="7923"/>
                    </a:cubicBezTo>
                    <a:cubicBezTo>
                      <a:pt x="4753" y="8160"/>
                      <a:pt x="5467" y="8398"/>
                      <a:pt x="6180" y="8556"/>
                    </a:cubicBezTo>
                    <a:cubicBezTo>
                      <a:pt x="6813" y="8794"/>
                      <a:pt x="7368" y="8873"/>
                      <a:pt x="7764" y="8953"/>
                    </a:cubicBezTo>
                    <a:lnTo>
                      <a:pt x="8081" y="8953"/>
                    </a:lnTo>
                    <a:lnTo>
                      <a:pt x="8081" y="9111"/>
                    </a:lnTo>
                    <a:cubicBezTo>
                      <a:pt x="7764" y="9824"/>
                      <a:pt x="7922" y="10696"/>
                      <a:pt x="8319" y="11329"/>
                    </a:cubicBezTo>
                    <a:cubicBezTo>
                      <a:pt x="8794" y="11963"/>
                      <a:pt x="9507" y="12518"/>
                      <a:pt x="10299" y="12755"/>
                    </a:cubicBezTo>
                    <a:cubicBezTo>
                      <a:pt x="11012" y="13072"/>
                      <a:pt x="11804" y="13231"/>
                      <a:pt x="12597" y="13310"/>
                    </a:cubicBezTo>
                    <a:cubicBezTo>
                      <a:pt x="12709" y="13317"/>
                      <a:pt x="12821" y="13320"/>
                      <a:pt x="12933" y="13320"/>
                    </a:cubicBezTo>
                    <a:cubicBezTo>
                      <a:pt x="14166" y="13320"/>
                      <a:pt x="15383" y="12920"/>
                      <a:pt x="16400" y="12122"/>
                    </a:cubicBezTo>
                    <a:cubicBezTo>
                      <a:pt x="17271" y="11409"/>
                      <a:pt x="17429" y="10696"/>
                      <a:pt x="17350" y="10696"/>
                    </a:cubicBezTo>
                    <a:cubicBezTo>
                      <a:pt x="17271" y="10696"/>
                      <a:pt x="16954" y="11250"/>
                      <a:pt x="16083" y="11646"/>
                    </a:cubicBezTo>
                    <a:cubicBezTo>
                      <a:pt x="15322" y="12056"/>
                      <a:pt x="14475" y="12293"/>
                      <a:pt x="13605" y="12293"/>
                    </a:cubicBezTo>
                    <a:cubicBezTo>
                      <a:pt x="13297" y="12293"/>
                      <a:pt x="12987" y="12263"/>
                      <a:pt x="12676" y="12201"/>
                    </a:cubicBezTo>
                    <a:cubicBezTo>
                      <a:pt x="12042" y="12122"/>
                      <a:pt x="11408" y="11963"/>
                      <a:pt x="10775" y="11646"/>
                    </a:cubicBezTo>
                    <a:cubicBezTo>
                      <a:pt x="10299" y="11409"/>
                      <a:pt x="9824" y="11092"/>
                      <a:pt x="9586" y="10616"/>
                    </a:cubicBezTo>
                    <a:cubicBezTo>
                      <a:pt x="9349" y="10299"/>
                      <a:pt x="9349" y="9983"/>
                      <a:pt x="9507" y="9666"/>
                    </a:cubicBezTo>
                    <a:cubicBezTo>
                      <a:pt x="9507" y="9586"/>
                      <a:pt x="9586" y="9507"/>
                      <a:pt x="9586" y="9428"/>
                    </a:cubicBezTo>
                    <a:cubicBezTo>
                      <a:pt x="9665" y="9349"/>
                      <a:pt x="9665" y="9270"/>
                      <a:pt x="9745" y="9111"/>
                    </a:cubicBezTo>
                    <a:cubicBezTo>
                      <a:pt x="9824" y="9032"/>
                      <a:pt x="10062" y="8715"/>
                      <a:pt x="10220" y="8556"/>
                    </a:cubicBezTo>
                    <a:lnTo>
                      <a:pt x="10854" y="7685"/>
                    </a:lnTo>
                    <a:lnTo>
                      <a:pt x="8794" y="7447"/>
                    </a:lnTo>
                    <a:lnTo>
                      <a:pt x="8002" y="7368"/>
                    </a:lnTo>
                    <a:cubicBezTo>
                      <a:pt x="7606" y="7368"/>
                      <a:pt x="7130" y="7289"/>
                      <a:pt x="6496" y="7130"/>
                    </a:cubicBezTo>
                    <a:cubicBezTo>
                      <a:pt x="5070" y="6893"/>
                      <a:pt x="3644" y="6417"/>
                      <a:pt x="2377" y="5625"/>
                    </a:cubicBezTo>
                    <a:cubicBezTo>
                      <a:pt x="1188" y="4833"/>
                      <a:pt x="555" y="3407"/>
                      <a:pt x="792" y="2060"/>
                    </a:cubicBezTo>
                    <a:cubicBezTo>
                      <a:pt x="871" y="1743"/>
                      <a:pt x="951" y="1426"/>
                      <a:pt x="951" y="1189"/>
                    </a:cubicBezTo>
                    <a:cubicBezTo>
                      <a:pt x="1030" y="951"/>
                      <a:pt x="1109" y="792"/>
                      <a:pt x="1188" y="555"/>
                    </a:cubicBezTo>
                    <a:cubicBezTo>
                      <a:pt x="1268" y="238"/>
                      <a:pt x="1347" y="0"/>
                      <a:pt x="12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60"/>
              <p:cNvSpPr/>
              <p:nvPr/>
            </p:nvSpPr>
            <p:spPr>
              <a:xfrm>
                <a:off x="3471300" y="2406900"/>
                <a:ext cx="437725" cy="600225"/>
              </a:xfrm>
              <a:custGeom>
                <a:rect b="b" l="l" r="r" t="t"/>
                <a:pathLst>
                  <a:path extrusionOk="0" h="24009" w="17509">
                    <a:moveTo>
                      <a:pt x="7210" y="0"/>
                    </a:moveTo>
                    <a:cubicBezTo>
                      <a:pt x="6259" y="238"/>
                      <a:pt x="5467" y="634"/>
                      <a:pt x="4674" y="1268"/>
                    </a:cubicBezTo>
                    <a:cubicBezTo>
                      <a:pt x="2931" y="2377"/>
                      <a:pt x="1505" y="4041"/>
                      <a:pt x="634" y="5942"/>
                    </a:cubicBezTo>
                    <a:cubicBezTo>
                      <a:pt x="159" y="7051"/>
                      <a:pt x="0" y="8319"/>
                      <a:pt x="238" y="9428"/>
                    </a:cubicBezTo>
                    <a:cubicBezTo>
                      <a:pt x="396" y="10458"/>
                      <a:pt x="713" y="11409"/>
                      <a:pt x="1188" y="12359"/>
                    </a:cubicBezTo>
                    <a:cubicBezTo>
                      <a:pt x="1664" y="13152"/>
                      <a:pt x="2060" y="14023"/>
                      <a:pt x="2614" y="14815"/>
                    </a:cubicBezTo>
                    <a:cubicBezTo>
                      <a:pt x="3169" y="15528"/>
                      <a:pt x="3724" y="16321"/>
                      <a:pt x="4357" y="17034"/>
                    </a:cubicBezTo>
                    <a:cubicBezTo>
                      <a:pt x="5783" y="18618"/>
                      <a:pt x="7289" y="19965"/>
                      <a:pt x="9032" y="21153"/>
                    </a:cubicBezTo>
                    <a:cubicBezTo>
                      <a:pt x="10695" y="22342"/>
                      <a:pt x="12676" y="23292"/>
                      <a:pt x="14657" y="23768"/>
                    </a:cubicBezTo>
                    <a:cubicBezTo>
                      <a:pt x="15271" y="23921"/>
                      <a:pt x="15884" y="24009"/>
                      <a:pt x="16498" y="24009"/>
                    </a:cubicBezTo>
                    <a:cubicBezTo>
                      <a:pt x="16835" y="24009"/>
                      <a:pt x="17172" y="23982"/>
                      <a:pt x="17509" y="23926"/>
                    </a:cubicBezTo>
                    <a:cubicBezTo>
                      <a:pt x="17509" y="23768"/>
                      <a:pt x="16400" y="23689"/>
                      <a:pt x="14815" y="23134"/>
                    </a:cubicBezTo>
                    <a:cubicBezTo>
                      <a:pt x="12993" y="22421"/>
                      <a:pt x="11250" y="21470"/>
                      <a:pt x="9665" y="20203"/>
                    </a:cubicBezTo>
                    <a:cubicBezTo>
                      <a:pt x="8160" y="19014"/>
                      <a:pt x="6734" y="17588"/>
                      <a:pt x="5546" y="16083"/>
                    </a:cubicBezTo>
                    <a:cubicBezTo>
                      <a:pt x="4991" y="15370"/>
                      <a:pt x="4437" y="14578"/>
                      <a:pt x="3961" y="13865"/>
                    </a:cubicBezTo>
                    <a:cubicBezTo>
                      <a:pt x="3407" y="13152"/>
                      <a:pt x="2931" y="12359"/>
                      <a:pt x="2535" y="11567"/>
                    </a:cubicBezTo>
                    <a:cubicBezTo>
                      <a:pt x="2060" y="10854"/>
                      <a:pt x="1743" y="10062"/>
                      <a:pt x="1505" y="9190"/>
                    </a:cubicBezTo>
                    <a:cubicBezTo>
                      <a:pt x="1347" y="8240"/>
                      <a:pt x="1347" y="7289"/>
                      <a:pt x="1664" y="6338"/>
                    </a:cubicBezTo>
                    <a:cubicBezTo>
                      <a:pt x="2377" y="4516"/>
                      <a:pt x="3565" y="2932"/>
                      <a:pt x="5070" y="1743"/>
                    </a:cubicBezTo>
                    <a:cubicBezTo>
                      <a:pt x="5783" y="1189"/>
                      <a:pt x="6497" y="634"/>
                      <a:pt x="7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60"/>
              <p:cNvSpPr/>
              <p:nvPr/>
            </p:nvSpPr>
            <p:spPr>
              <a:xfrm>
                <a:off x="5774750" y="2593075"/>
                <a:ext cx="606100" cy="539950"/>
              </a:xfrm>
              <a:custGeom>
                <a:rect b="b" l="l" r="r" t="t"/>
                <a:pathLst>
                  <a:path extrusionOk="0" h="21598" w="24244">
                    <a:moveTo>
                      <a:pt x="19965" y="0"/>
                    </a:moveTo>
                    <a:cubicBezTo>
                      <a:pt x="20361" y="872"/>
                      <a:pt x="20916" y="1743"/>
                      <a:pt x="21470" y="2536"/>
                    </a:cubicBezTo>
                    <a:cubicBezTo>
                      <a:pt x="22025" y="3328"/>
                      <a:pt x="22421" y="4199"/>
                      <a:pt x="22817" y="5071"/>
                    </a:cubicBezTo>
                    <a:cubicBezTo>
                      <a:pt x="23134" y="6101"/>
                      <a:pt x="23134" y="7131"/>
                      <a:pt x="22817" y="8161"/>
                    </a:cubicBezTo>
                    <a:cubicBezTo>
                      <a:pt x="22500" y="9111"/>
                      <a:pt x="21946" y="10062"/>
                      <a:pt x="21233" y="10854"/>
                    </a:cubicBezTo>
                    <a:cubicBezTo>
                      <a:pt x="20599" y="11567"/>
                      <a:pt x="19886" y="12201"/>
                      <a:pt x="19173" y="12835"/>
                    </a:cubicBezTo>
                    <a:cubicBezTo>
                      <a:pt x="18539" y="13389"/>
                      <a:pt x="17984" y="13865"/>
                      <a:pt x="17509" y="14182"/>
                    </a:cubicBezTo>
                    <a:lnTo>
                      <a:pt x="16875" y="14657"/>
                    </a:lnTo>
                    <a:lnTo>
                      <a:pt x="16321" y="15132"/>
                    </a:lnTo>
                    <a:lnTo>
                      <a:pt x="15608" y="15766"/>
                    </a:lnTo>
                    <a:lnTo>
                      <a:pt x="14657" y="16400"/>
                    </a:lnTo>
                    <a:cubicBezTo>
                      <a:pt x="12914" y="17588"/>
                      <a:pt x="11013" y="18539"/>
                      <a:pt x="9032" y="19252"/>
                    </a:cubicBezTo>
                    <a:lnTo>
                      <a:pt x="7448" y="19807"/>
                    </a:lnTo>
                    <a:cubicBezTo>
                      <a:pt x="6893" y="20044"/>
                      <a:pt x="6338" y="20124"/>
                      <a:pt x="5863" y="20282"/>
                    </a:cubicBezTo>
                    <a:cubicBezTo>
                      <a:pt x="4833" y="20520"/>
                      <a:pt x="3882" y="20757"/>
                      <a:pt x="2932" y="20837"/>
                    </a:cubicBezTo>
                    <a:cubicBezTo>
                      <a:pt x="1902" y="20995"/>
                      <a:pt x="951" y="21154"/>
                      <a:pt x="0" y="21391"/>
                    </a:cubicBezTo>
                    <a:cubicBezTo>
                      <a:pt x="603" y="21542"/>
                      <a:pt x="1238" y="21597"/>
                      <a:pt x="1884" y="21597"/>
                    </a:cubicBezTo>
                    <a:cubicBezTo>
                      <a:pt x="2257" y="21597"/>
                      <a:pt x="2634" y="21579"/>
                      <a:pt x="3011" y="21550"/>
                    </a:cubicBezTo>
                    <a:cubicBezTo>
                      <a:pt x="3962" y="21470"/>
                      <a:pt x="4992" y="21391"/>
                      <a:pt x="6022" y="21154"/>
                    </a:cubicBezTo>
                    <a:cubicBezTo>
                      <a:pt x="6576" y="21074"/>
                      <a:pt x="7131" y="20995"/>
                      <a:pt x="7685" y="20837"/>
                    </a:cubicBezTo>
                    <a:lnTo>
                      <a:pt x="9428" y="20361"/>
                    </a:lnTo>
                    <a:cubicBezTo>
                      <a:pt x="11488" y="19727"/>
                      <a:pt x="13548" y="18856"/>
                      <a:pt x="15449" y="17668"/>
                    </a:cubicBezTo>
                    <a:lnTo>
                      <a:pt x="16479" y="17034"/>
                    </a:lnTo>
                    <a:lnTo>
                      <a:pt x="17271" y="16400"/>
                    </a:lnTo>
                    <a:lnTo>
                      <a:pt x="17905" y="15925"/>
                    </a:lnTo>
                    <a:lnTo>
                      <a:pt x="18539" y="15370"/>
                    </a:lnTo>
                    <a:cubicBezTo>
                      <a:pt x="18856" y="15053"/>
                      <a:pt x="19490" y="14578"/>
                      <a:pt x="20124" y="13944"/>
                    </a:cubicBezTo>
                    <a:cubicBezTo>
                      <a:pt x="20916" y="13310"/>
                      <a:pt x="21550" y="12518"/>
                      <a:pt x="22263" y="11726"/>
                    </a:cubicBezTo>
                    <a:cubicBezTo>
                      <a:pt x="22976" y="10775"/>
                      <a:pt x="23609" y="9666"/>
                      <a:pt x="23926" y="8478"/>
                    </a:cubicBezTo>
                    <a:cubicBezTo>
                      <a:pt x="24243" y="7210"/>
                      <a:pt x="24085" y="5942"/>
                      <a:pt x="23609" y="4754"/>
                    </a:cubicBezTo>
                    <a:cubicBezTo>
                      <a:pt x="23134" y="3803"/>
                      <a:pt x="22580" y="2932"/>
                      <a:pt x="21946" y="2140"/>
                    </a:cubicBezTo>
                    <a:cubicBezTo>
                      <a:pt x="21391" y="1347"/>
                      <a:pt x="20757" y="634"/>
                      <a:pt x="19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60"/>
              <p:cNvSpPr/>
              <p:nvPr/>
            </p:nvSpPr>
            <p:spPr>
              <a:xfrm>
                <a:off x="3701050" y="3240700"/>
                <a:ext cx="281275" cy="436175"/>
              </a:xfrm>
              <a:custGeom>
                <a:rect b="b" l="l" r="r" t="t"/>
                <a:pathLst>
                  <a:path extrusionOk="0" h="17447" w="11251">
                    <a:moveTo>
                      <a:pt x="2922" y="1"/>
                    </a:moveTo>
                    <a:cubicBezTo>
                      <a:pt x="2661" y="1"/>
                      <a:pt x="1416" y="2975"/>
                      <a:pt x="634" y="6182"/>
                    </a:cubicBezTo>
                    <a:cubicBezTo>
                      <a:pt x="317" y="7687"/>
                      <a:pt x="79" y="9271"/>
                      <a:pt x="0" y="10777"/>
                    </a:cubicBezTo>
                    <a:cubicBezTo>
                      <a:pt x="0" y="11331"/>
                      <a:pt x="0" y="11886"/>
                      <a:pt x="0" y="12361"/>
                    </a:cubicBezTo>
                    <a:cubicBezTo>
                      <a:pt x="0" y="12757"/>
                      <a:pt x="79" y="12995"/>
                      <a:pt x="79" y="12995"/>
                    </a:cubicBezTo>
                    <a:lnTo>
                      <a:pt x="79" y="13153"/>
                    </a:lnTo>
                    <a:cubicBezTo>
                      <a:pt x="79" y="13233"/>
                      <a:pt x="159" y="13391"/>
                      <a:pt x="159" y="13629"/>
                    </a:cubicBezTo>
                    <a:cubicBezTo>
                      <a:pt x="317" y="14104"/>
                      <a:pt x="555" y="14659"/>
                      <a:pt x="792" y="15134"/>
                    </a:cubicBezTo>
                    <a:cubicBezTo>
                      <a:pt x="1189" y="15847"/>
                      <a:pt x="1822" y="16481"/>
                      <a:pt x="2535" y="16877"/>
                    </a:cubicBezTo>
                    <a:cubicBezTo>
                      <a:pt x="3225" y="17222"/>
                      <a:pt x="4035" y="17447"/>
                      <a:pt x="4809" y="17447"/>
                    </a:cubicBezTo>
                    <a:cubicBezTo>
                      <a:pt x="4923" y="17447"/>
                      <a:pt x="5037" y="17442"/>
                      <a:pt x="5150" y="17432"/>
                    </a:cubicBezTo>
                    <a:cubicBezTo>
                      <a:pt x="6734" y="17273"/>
                      <a:pt x="8240" y="16798"/>
                      <a:pt x="9666" y="16005"/>
                    </a:cubicBezTo>
                    <a:cubicBezTo>
                      <a:pt x="10695" y="15372"/>
                      <a:pt x="11250" y="14659"/>
                      <a:pt x="11171" y="14579"/>
                    </a:cubicBezTo>
                    <a:cubicBezTo>
                      <a:pt x="11165" y="14574"/>
                      <a:pt x="11156" y="14571"/>
                      <a:pt x="11144" y="14571"/>
                    </a:cubicBezTo>
                    <a:cubicBezTo>
                      <a:pt x="10995" y="14571"/>
                      <a:pt x="10376" y="15011"/>
                      <a:pt x="9349" y="15451"/>
                    </a:cubicBezTo>
                    <a:cubicBezTo>
                      <a:pt x="8002" y="16005"/>
                      <a:pt x="6576" y="16322"/>
                      <a:pt x="5150" y="16322"/>
                    </a:cubicBezTo>
                    <a:cubicBezTo>
                      <a:pt x="4437" y="16243"/>
                      <a:pt x="3803" y="16085"/>
                      <a:pt x="3169" y="15768"/>
                    </a:cubicBezTo>
                    <a:cubicBezTo>
                      <a:pt x="2694" y="15372"/>
                      <a:pt x="2377" y="14976"/>
                      <a:pt x="2139" y="14421"/>
                    </a:cubicBezTo>
                    <a:cubicBezTo>
                      <a:pt x="1902" y="14025"/>
                      <a:pt x="1822" y="13629"/>
                      <a:pt x="1743" y="13233"/>
                    </a:cubicBezTo>
                    <a:cubicBezTo>
                      <a:pt x="1743" y="13074"/>
                      <a:pt x="1664" y="12916"/>
                      <a:pt x="1664" y="12836"/>
                    </a:cubicBezTo>
                    <a:cubicBezTo>
                      <a:pt x="1585" y="12757"/>
                      <a:pt x="1664" y="12678"/>
                      <a:pt x="1664" y="12678"/>
                    </a:cubicBezTo>
                    <a:cubicBezTo>
                      <a:pt x="1664" y="12678"/>
                      <a:pt x="1664" y="12520"/>
                      <a:pt x="1585" y="12203"/>
                    </a:cubicBezTo>
                    <a:cubicBezTo>
                      <a:pt x="1505" y="11727"/>
                      <a:pt x="1426" y="11252"/>
                      <a:pt x="1426" y="10777"/>
                    </a:cubicBezTo>
                    <a:cubicBezTo>
                      <a:pt x="1347" y="9351"/>
                      <a:pt x="1505" y="7845"/>
                      <a:pt x="1743" y="6419"/>
                    </a:cubicBezTo>
                    <a:cubicBezTo>
                      <a:pt x="2218" y="3250"/>
                      <a:pt x="3169" y="81"/>
                      <a:pt x="2931" y="2"/>
                    </a:cubicBezTo>
                    <a:cubicBezTo>
                      <a:pt x="2928" y="1"/>
                      <a:pt x="2925" y="1"/>
                      <a:pt x="2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60"/>
              <p:cNvSpPr/>
              <p:nvPr/>
            </p:nvSpPr>
            <p:spPr>
              <a:xfrm>
                <a:off x="3522775" y="3250650"/>
                <a:ext cx="215925" cy="108950"/>
              </a:xfrm>
              <a:custGeom>
                <a:rect b="b" l="l" r="r" t="t"/>
                <a:pathLst>
                  <a:path extrusionOk="0" h="4358" w="8637">
                    <a:moveTo>
                      <a:pt x="239" y="0"/>
                    </a:moveTo>
                    <a:cubicBezTo>
                      <a:pt x="80" y="0"/>
                      <a:pt x="80" y="396"/>
                      <a:pt x="1" y="872"/>
                    </a:cubicBezTo>
                    <a:cubicBezTo>
                      <a:pt x="80" y="1585"/>
                      <a:pt x="318" y="2218"/>
                      <a:pt x="714" y="2773"/>
                    </a:cubicBezTo>
                    <a:cubicBezTo>
                      <a:pt x="1110" y="3407"/>
                      <a:pt x="1744" y="3882"/>
                      <a:pt x="2378" y="4120"/>
                    </a:cubicBezTo>
                    <a:cubicBezTo>
                      <a:pt x="2695" y="4199"/>
                      <a:pt x="3011" y="4278"/>
                      <a:pt x="3328" y="4358"/>
                    </a:cubicBezTo>
                    <a:lnTo>
                      <a:pt x="4200" y="4358"/>
                    </a:lnTo>
                    <a:cubicBezTo>
                      <a:pt x="4913" y="4358"/>
                      <a:pt x="5547" y="4199"/>
                      <a:pt x="6101" y="4041"/>
                    </a:cubicBezTo>
                    <a:cubicBezTo>
                      <a:pt x="7448" y="3645"/>
                      <a:pt x="8636" y="3011"/>
                      <a:pt x="8557" y="2773"/>
                    </a:cubicBezTo>
                    <a:cubicBezTo>
                      <a:pt x="8533" y="2701"/>
                      <a:pt x="8399" y="2672"/>
                      <a:pt x="8189" y="2672"/>
                    </a:cubicBezTo>
                    <a:cubicBezTo>
                      <a:pt x="7708" y="2672"/>
                      <a:pt x="6825" y="2821"/>
                      <a:pt x="5943" y="2931"/>
                    </a:cubicBezTo>
                    <a:lnTo>
                      <a:pt x="4279" y="2931"/>
                    </a:lnTo>
                    <a:cubicBezTo>
                      <a:pt x="4041" y="2931"/>
                      <a:pt x="3883" y="2852"/>
                      <a:pt x="3724" y="2852"/>
                    </a:cubicBezTo>
                    <a:lnTo>
                      <a:pt x="3566" y="2852"/>
                    </a:lnTo>
                    <a:cubicBezTo>
                      <a:pt x="3328" y="2852"/>
                      <a:pt x="3091" y="2773"/>
                      <a:pt x="2853" y="2773"/>
                    </a:cubicBezTo>
                    <a:cubicBezTo>
                      <a:pt x="2378" y="2694"/>
                      <a:pt x="1902" y="2456"/>
                      <a:pt x="1585" y="2139"/>
                    </a:cubicBezTo>
                    <a:cubicBezTo>
                      <a:pt x="1189" y="1743"/>
                      <a:pt x="872" y="1268"/>
                      <a:pt x="635" y="792"/>
                    </a:cubicBezTo>
                    <a:cubicBezTo>
                      <a:pt x="476" y="317"/>
                      <a:pt x="318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60"/>
              <p:cNvSpPr/>
              <p:nvPr/>
            </p:nvSpPr>
            <p:spPr>
              <a:xfrm>
                <a:off x="3390075" y="237825"/>
                <a:ext cx="1505300" cy="2240400"/>
              </a:xfrm>
              <a:custGeom>
                <a:rect b="b" l="l" r="r" t="t"/>
                <a:pathLst>
                  <a:path extrusionOk="0" h="89616" w="60212">
                    <a:moveTo>
                      <a:pt x="22619" y="1"/>
                    </a:moveTo>
                    <a:cubicBezTo>
                      <a:pt x="22196" y="1"/>
                      <a:pt x="21786" y="81"/>
                      <a:pt x="21392" y="250"/>
                    </a:cubicBezTo>
                    <a:cubicBezTo>
                      <a:pt x="7686" y="6112"/>
                      <a:pt x="11964" y="50320"/>
                      <a:pt x="14261" y="62917"/>
                    </a:cubicBezTo>
                    <a:cubicBezTo>
                      <a:pt x="14261" y="62917"/>
                      <a:pt x="1" y="82327"/>
                      <a:pt x="1110" y="85733"/>
                    </a:cubicBezTo>
                    <a:cubicBezTo>
                      <a:pt x="2061" y="88506"/>
                      <a:pt x="5150" y="89378"/>
                      <a:pt x="6339" y="89615"/>
                    </a:cubicBezTo>
                    <a:cubicBezTo>
                      <a:pt x="9587" y="88110"/>
                      <a:pt x="13152" y="84545"/>
                      <a:pt x="15370" y="83436"/>
                    </a:cubicBezTo>
                    <a:cubicBezTo>
                      <a:pt x="15945" y="83142"/>
                      <a:pt x="16350" y="83013"/>
                      <a:pt x="16635" y="83013"/>
                    </a:cubicBezTo>
                    <a:cubicBezTo>
                      <a:pt x="18042" y="83013"/>
                      <a:pt x="16522" y="86161"/>
                      <a:pt x="17906" y="88269"/>
                    </a:cubicBezTo>
                    <a:cubicBezTo>
                      <a:pt x="18261" y="88802"/>
                      <a:pt x="18787" y="89026"/>
                      <a:pt x="19422" y="89026"/>
                    </a:cubicBezTo>
                    <a:cubicBezTo>
                      <a:pt x="22467" y="89026"/>
                      <a:pt x="28030" y="83878"/>
                      <a:pt x="29472" y="82961"/>
                    </a:cubicBezTo>
                    <a:cubicBezTo>
                      <a:pt x="31910" y="81446"/>
                      <a:pt x="33556" y="80741"/>
                      <a:pt x="35156" y="80741"/>
                    </a:cubicBezTo>
                    <a:cubicBezTo>
                      <a:pt x="36988" y="80741"/>
                      <a:pt x="38761" y="81665"/>
                      <a:pt x="41594" y="83357"/>
                    </a:cubicBezTo>
                    <a:cubicBezTo>
                      <a:pt x="44087" y="84809"/>
                      <a:pt x="46295" y="85442"/>
                      <a:pt x="48232" y="85442"/>
                    </a:cubicBezTo>
                    <a:cubicBezTo>
                      <a:pt x="54850" y="85442"/>
                      <a:pt x="58288" y="78053"/>
                      <a:pt x="59023" y="70760"/>
                    </a:cubicBezTo>
                    <a:cubicBezTo>
                      <a:pt x="60212" y="59985"/>
                      <a:pt x="58627" y="49211"/>
                      <a:pt x="58944" y="38436"/>
                    </a:cubicBezTo>
                    <a:lnTo>
                      <a:pt x="58944" y="38436"/>
                    </a:lnTo>
                    <a:cubicBezTo>
                      <a:pt x="55458" y="38595"/>
                      <a:pt x="51972" y="39466"/>
                      <a:pt x="48724" y="40892"/>
                    </a:cubicBezTo>
                    <a:cubicBezTo>
                      <a:pt x="48724" y="40892"/>
                      <a:pt x="32164" y="1"/>
                      <a:pt x="226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60"/>
              <p:cNvSpPr/>
              <p:nvPr/>
            </p:nvSpPr>
            <p:spPr>
              <a:xfrm>
                <a:off x="5057775" y="332675"/>
                <a:ext cx="1521125" cy="2120350"/>
              </a:xfrm>
              <a:custGeom>
                <a:rect b="b" l="l" r="r" t="t"/>
                <a:pathLst>
                  <a:path extrusionOk="0" h="84814" w="60845">
                    <a:moveTo>
                      <a:pt x="41924" y="0"/>
                    </a:moveTo>
                    <a:cubicBezTo>
                      <a:pt x="31022" y="0"/>
                      <a:pt x="14935" y="23728"/>
                      <a:pt x="8160" y="36702"/>
                    </a:cubicBezTo>
                    <a:cubicBezTo>
                      <a:pt x="5467" y="35751"/>
                      <a:pt x="2773" y="35197"/>
                      <a:pt x="0" y="34880"/>
                    </a:cubicBezTo>
                    <a:lnTo>
                      <a:pt x="0" y="34880"/>
                    </a:lnTo>
                    <a:cubicBezTo>
                      <a:pt x="3328" y="41059"/>
                      <a:pt x="4278" y="60786"/>
                      <a:pt x="8002" y="68550"/>
                    </a:cubicBezTo>
                    <a:cubicBezTo>
                      <a:pt x="11683" y="76057"/>
                      <a:pt x="18389" y="84813"/>
                      <a:pt x="25185" y="84813"/>
                    </a:cubicBezTo>
                    <a:cubicBezTo>
                      <a:pt x="25848" y="84813"/>
                      <a:pt x="26512" y="84730"/>
                      <a:pt x="27174" y="84554"/>
                    </a:cubicBezTo>
                    <a:cubicBezTo>
                      <a:pt x="34542" y="82573"/>
                      <a:pt x="33988" y="73066"/>
                      <a:pt x="35414" y="71640"/>
                    </a:cubicBezTo>
                    <a:cubicBezTo>
                      <a:pt x="35611" y="71443"/>
                      <a:pt x="35863" y="71355"/>
                      <a:pt x="36159" y="71355"/>
                    </a:cubicBezTo>
                    <a:cubicBezTo>
                      <a:pt x="38003" y="71355"/>
                      <a:pt x="41556" y="74766"/>
                      <a:pt x="44287" y="76473"/>
                    </a:cubicBezTo>
                    <a:cubicBezTo>
                      <a:pt x="45065" y="76991"/>
                      <a:pt x="45984" y="77251"/>
                      <a:pt x="46903" y="77251"/>
                    </a:cubicBezTo>
                    <a:cubicBezTo>
                      <a:pt x="47669" y="77251"/>
                      <a:pt x="48435" y="77071"/>
                      <a:pt x="49119" y="76711"/>
                    </a:cubicBezTo>
                    <a:cubicBezTo>
                      <a:pt x="46267" y="69580"/>
                      <a:pt x="42148" y="61499"/>
                      <a:pt x="38266" y="58568"/>
                    </a:cubicBezTo>
                    <a:cubicBezTo>
                      <a:pt x="36840" y="57459"/>
                      <a:pt x="60845" y="8894"/>
                      <a:pt x="45000" y="734"/>
                    </a:cubicBezTo>
                    <a:cubicBezTo>
                      <a:pt x="44035" y="233"/>
                      <a:pt x="43005" y="0"/>
                      <a:pt x="419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60"/>
              <p:cNvSpPr/>
              <p:nvPr/>
            </p:nvSpPr>
            <p:spPr>
              <a:xfrm>
                <a:off x="5548950" y="1777050"/>
                <a:ext cx="150550" cy="89150"/>
              </a:xfrm>
              <a:custGeom>
                <a:rect b="b" l="l" r="r" t="t"/>
                <a:pathLst>
                  <a:path extrusionOk="0" h="3566" w="6022">
                    <a:moveTo>
                      <a:pt x="3091" y="1"/>
                    </a:moveTo>
                    <a:cubicBezTo>
                      <a:pt x="2536" y="80"/>
                      <a:pt x="2061" y="159"/>
                      <a:pt x="1665" y="397"/>
                    </a:cubicBezTo>
                    <a:cubicBezTo>
                      <a:pt x="714" y="872"/>
                      <a:pt x="1" y="1585"/>
                      <a:pt x="239" y="1823"/>
                    </a:cubicBezTo>
                    <a:cubicBezTo>
                      <a:pt x="344" y="2034"/>
                      <a:pt x="731" y="2034"/>
                      <a:pt x="1213" y="2034"/>
                    </a:cubicBezTo>
                    <a:lnTo>
                      <a:pt x="1213" y="2034"/>
                    </a:lnTo>
                    <a:cubicBezTo>
                      <a:pt x="1453" y="2034"/>
                      <a:pt x="1717" y="2034"/>
                      <a:pt x="1981" y="2061"/>
                    </a:cubicBezTo>
                    <a:cubicBezTo>
                      <a:pt x="2298" y="2061"/>
                      <a:pt x="2615" y="2140"/>
                      <a:pt x="2932" y="2219"/>
                    </a:cubicBezTo>
                    <a:cubicBezTo>
                      <a:pt x="3091" y="2298"/>
                      <a:pt x="3170" y="2298"/>
                      <a:pt x="3328" y="2378"/>
                    </a:cubicBezTo>
                    <a:lnTo>
                      <a:pt x="3645" y="2378"/>
                    </a:lnTo>
                    <a:cubicBezTo>
                      <a:pt x="3883" y="2378"/>
                      <a:pt x="4121" y="2457"/>
                      <a:pt x="4358" y="2536"/>
                    </a:cubicBezTo>
                    <a:cubicBezTo>
                      <a:pt x="4675" y="2694"/>
                      <a:pt x="4913" y="2853"/>
                      <a:pt x="5071" y="3091"/>
                    </a:cubicBezTo>
                    <a:cubicBezTo>
                      <a:pt x="5309" y="3328"/>
                      <a:pt x="5467" y="3566"/>
                      <a:pt x="5626" y="3566"/>
                    </a:cubicBezTo>
                    <a:cubicBezTo>
                      <a:pt x="5863" y="3566"/>
                      <a:pt x="5943" y="3249"/>
                      <a:pt x="6022" y="2932"/>
                    </a:cubicBezTo>
                    <a:cubicBezTo>
                      <a:pt x="6022" y="2378"/>
                      <a:pt x="5943" y="1823"/>
                      <a:pt x="5626" y="1427"/>
                    </a:cubicBezTo>
                    <a:cubicBezTo>
                      <a:pt x="5388" y="951"/>
                      <a:pt x="4913" y="555"/>
                      <a:pt x="4437" y="318"/>
                    </a:cubicBezTo>
                    <a:cubicBezTo>
                      <a:pt x="4200" y="159"/>
                      <a:pt x="3962" y="80"/>
                      <a:pt x="3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60"/>
              <p:cNvSpPr/>
              <p:nvPr/>
            </p:nvSpPr>
            <p:spPr>
              <a:xfrm>
                <a:off x="4431900" y="1812200"/>
                <a:ext cx="150550" cy="88375"/>
              </a:xfrm>
              <a:custGeom>
                <a:rect b="b" l="l" r="r" t="t"/>
                <a:pathLst>
                  <a:path extrusionOk="0" h="3535" w="6022">
                    <a:moveTo>
                      <a:pt x="3385" y="0"/>
                    </a:moveTo>
                    <a:cubicBezTo>
                      <a:pt x="3286" y="0"/>
                      <a:pt x="3188" y="7"/>
                      <a:pt x="3090" y="21"/>
                    </a:cubicBezTo>
                    <a:cubicBezTo>
                      <a:pt x="2852" y="21"/>
                      <a:pt x="2614" y="100"/>
                      <a:pt x="2377" y="179"/>
                    </a:cubicBezTo>
                    <a:lnTo>
                      <a:pt x="2218" y="259"/>
                    </a:lnTo>
                    <a:cubicBezTo>
                      <a:pt x="2060" y="338"/>
                      <a:pt x="1901" y="417"/>
                      <a:pt x="1822" y="496"/>
                    </a:cubicBezTo>
                    <a:cubicBezTo>
                      <a:pt x="1426" y="813"/>
                      <a:pt x="1109" y="1130"/>
                      <a:pt x="792" y="1526"/>
                    </a:cubicBezTo>
                    <a:cubicBezTo>
                      <a:pt x="238" y="2398"/>
                      <a:pt x="0" y="3428"/>
                      <a:pt x="317" y="3507"/>
                    </a:cubicBezTo>
                    <a:cubicBezTo>
                      <a:pt x="355" y="3526"/>
                      <a:pt x="399" y="3535"/>
                      <a:pt x="448" y="3535"/>
                    </a:cubicBezTo>
                    <a:cubicBezTo>
                      <a:pt x="805" y="3535"/>
                      <a:pt x="1423" y="3072"/>
                      <a:pt x="1981" y="2794"/>
                    </a:cubicBezTo>
                    <a:cubicBezTo>
                      <a:pt x="2218" y="2635"/>
                      <a:pt x="2535" y="2556"/>
                      <a:pt x="2852" y="2477"/>
                    </a:cubicBezTo>
                    <a:cubicBezTo>
                      <a:pt x="3090" y="2398"/>
                      <a:pt x="3248" y="2398"/>
                      <a:pt x="3248" y="2398"/>
                    </a:cubicBezTo>
                    <a:lnTo>
                      <a:pt x="3565" y="2160"/>
                    </a:lnTo>
                    <a:cubicBezTo>
                      <a:pt x="3803" y="2081"/>
                      <a:pt x="4041" y="2001"/>
                      <a:pt x="4278" y="1922"/>
                    </a:cubicBezTo>
                    <a:cubicBezTo>
                      <a:pt x="4595" y="1922"/>
                      <a:pt x="4912" y="1922"/>
                      <a:pt x="5150" y="2081"/>
                    </a:cubicBezTo>
                    <a:cubicBezTo>
                      <a:pt x="5374" y="2137"/>
                      <a:pt x="5558" y="2193"/>
                      <a:pt x="5703" y="2193"/>
                    </a:cubicBezTo>
                    <a:cubicBezTo>
                      <a:pt x="5763" y="2193"/>
                      <a:pt x="5816" y="2183"/>
                      <a:pt x="5863" y="2160"/>
                    </a:cubicBezTo>
                    <a:cubicBezTo>
                      <a:pt x="6021" y="2001"/>
                      <a:pt x="6021" y="1764"/>
                      <a:pt x="5863" y="1368"/>
                    </a:cubicBezTo>
                    <a:cubicBezTo>
                      <a:pt x="5625" y="892"/>
                      <a:pt x="5229" y="496"/>
                      <a:pt x="4754" y="338"/>
                    </a:cubicBezTo>
                    <a:cubicBezTo>
                      <a:pt x="4297" y="142"/>
                      <a:pt x="3841" y="0"/>
                      <a:pt x="3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60"/>
              <p:cNvSpPr/>
              <p:nvPr/>
            </p:nvSpPr>
            <p:spPr>
              <a:xfrm>
                <a:off x="5443975" y="479600"/>
                <a:ext cx="994300" cy="1242025"/>
              </a:xfrm>
              <a:custGeom>
                <a:rect b="b" l="l" r="r" t="t"/>
                <a:pathLst>
                  <a:path extrusionOk="0" h="49681" w="39772">
                    <a:moveTo>
                      <a:pt x="29204" y="1"/>
                    </a:moveTo>
                    <a:cubicBezTo>
                      <a:pt x="19571" y="1"/>
                      <a:pt x="1" y="35103"/>
                      <a:pt x="1" y="35103"/>
                    </a:cubicBezTo>
                    <a:cubicBezTo>
                      <a:pt x="1" y="35103"/>
                      <a:pt x="7623" y="29216"/>
                      <a:pt x="10321" y="29216"/>
                    </a:cubicBezTo>
                    <a:cubicBezTo>
                      <a:pt x="10936" y="29216"/>
                      <a:pt x="11295" y="29521"/>
                      <a:pt x="11251" y="30270"/>
                    </a:cubicBezTo>
                    <a:cubicBezTo>
                      <a:pt x="11251" y="32409"/>
                      <a:pt x="10696" y="34549"/>
                      <a:pt x="9587" y="36371"/>
                    </a:cubicBezTo>
                    <a:cubicBezTo>
                      <a:pt x="9587" y="36371"/>
                      <a:pt x="13131" y="32694"/>
                      <a:pt x="14819" y="32694"/>
                    </a:cubicBezTo>
                    <a:cubicBezTo>
                      <a:pt x="15389" y="32694"/>
                      <a:pt x="15747" y="33112"/>
                      <a:pt x="15687" y="34232"/>
                    </a:cubicBezTo>
                    <a:cubicBezTo>
                      <a:pt x="15450" y="37401"/>
                      <a:pt x="12598" y="41283"/>
                      <a:pt x="12598" y="41283"/>
                    </a:cubicBezTo>
                    <a:cubicBezTo>
                      <a:pt x="12598" y="41283"/>
                      <a:pt x="16013" y="39331"/>
                      <a:pt x="17630" y="39331"/>
                    </a:cubicBezTo>
                    <a:cubicBezTo>
                      <a:pt x="18270" y="39331"/>
                      <a:pt x="18628" y="39637"/>
                      <a:pt x="18381" y="40490"/>
                    </a:cubicBezTo>
                    <a:cubicBezTo>
                      <a:pt x="17747" y="42471"/>
                      <a:pt x="16876" y="44452"/>
                      <a:pt x="15846" y="46274"/>
                    </a:cubicBezTo>
                    <a:cubicBezTo>
                      <a:pt x="15846" y="46274"/>
                      <a:pt x="21392" y="48413"/>
                      <a:pt x="21629" y="49680"/>
                    </a:cubicBezTo>
                    <a:cubicBezTo>
                      <a:pt x="21629" y="49680"/>
                      <a:pt x="39772" y="6899"/>
                      <a:pt x="31215" y="640"/>
                    </a:cubicBezTo>
                    <a:cubicBezTo>
                      <a:pt x="30611" y="204"/>
                      <a:pt x="29936" y="1"/>
                      <a:pt x="292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60"/>
              <p:cNvSpPr/>
              <p:nvPr/>
            </p:nvSpPr>
            <p:spPr>
              <a:xfrm>
                <a:off x="5840100" y="479525"/>
                <a:ext cx="598175" cy="1242100"/>
              </a:xfrm>
              <a:custGeom>
                <a:rect b="b" l="l" r="r" t="t"/>
                <a:pathLst>
                  <a:path extrusionOk="0" h="49684" w="23927">
                    <a:moveTo>
                      <a:pt x="13372" y="0"/>
                    </a:moveTo>
                    <a:cubicBezTo>
                      <a:pt x="11610" y="0"/>
                      <a:pt x="9510" y="1193"/>
                      <a:pt x="7210" y="3099"/>
                    </a:cubicBezTo>
                    <a:cubicBezTo>
                      <a:pt x="11013" y="8883"/>
                      <a:pt x="5547" y="27104"/>
                      <a:pt x="1110" y="39384"/>
                    </a:cubicBezTo>
                    <a:lnTo>
                      <a:pt x="1110" y="39384"/>
                    </a:lnTo>
                    <a:cubicBezTo>
                      <a:pt x="1327" y="39351"/>
                      <a:pt x="1531" y="39331"/>
                      <a:pt x="1713" y="39331"/>
                    </a:cubicBezTo>
                    <a:cubicBezTo>
                      <a:pt x="2395" y="39331"/>
                      <a:pt x="2786" y="39602"/>
                      <a:pt x="2536" y="40414"/>
                    </a:cubicBezTo>
                    <a:cubicBezTo>
                      <a:pt x="1902" y="42474"/>
                      <a:pt x="1031" y="44455"/>
                      <a:pt x="1" y="46198"/>
                    </a:cubicBezTo>
                    <a:cubicBezTo>
                      <a:pt x="1" y="46198"/>
                      <a:pt x="5547" y="48337"/>
                      <a:pt x="5784" y="49683"/>
                    </a:cubicBezTo>
                    <a:cubicBezTo>
                      <a:pt x="5784" y="49683"/>
                      <a:pt x="23927" y="6902"/>
                      <a:pt x="15370" y="643"/>
                    </a:cubicBezTo>
                    <a:cubicBezTo>
                      <a:pt x="14769" y="203"/>
                      <a:pt x="14099" y="0"/>
                      <a:pt x="13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60"/>
              <p:cNvSpPr/>
              <p:nvPr/>
            </p:nvSpPr>
            <p:spPr>
              <a:xfrm>
                <a:off x="3631725" y="454125"/>
                <a:ext cx="839800" cy="1255625"/>
              </a:xfrm>
              <a:custGeom>
                <a:rect b="b" l="l" r="r" t="t"/>
                <a:pathLst>
                  <a:path extrusionOk="0" h="50225" w="33592">
                    <a:moveTo>
                      <a:pt x="10999" y="0"/>
                    </a:moveTo>
                    <a:cubicBezTo>
                      <a:pt x="10519" y="0"/>
                      <a:pt x="10048" y="101"/>
                      <a:pt x="9586" y="312"/>
                    </a:cubicBezTo>
                    <a:cubicBezTo>
                      <a:pt x="0" y="4670"/>
                      <a:pt x="9586" y="50224"/>
                      <a:pt x="9586" y="50224"/>
                    </a:cubicBezTo>
                    <a:cubicBezTo>
                      <a:pt x="9983" y="49036"/>
                      <a:pt x="15924" y="48006"/>
                      <a:pt x="15924" y="48006"/>
                    </a:cubicBezTo>
                    <a:cubicBezTo>
                      <a:pt x="15211" y="46025"/>
                      <a:pt x="14736" y="43965"/>
                      <a:pt x="14498" y="41826"/>
                    </a:cubicBezTo>
                    <a:cubicBezTo>
                      <a:pt x="14443" y="41105"/>
                      <a:pt x="14711" y="40828"/>
                      <a:pt x="15156" y="40828"/>
                    </a:cubicBezTo>
                    <a:cubicBezTo>
                      <a:pt x="16614" y="40828"/>
                      <a:pt x="19965" y="43807"/>
                      <a:pt x="19965" y="43807"/>
                    </a:cubicBezTo>
                    <a:cubicBezTo>
                      <a:pt x="19965" y="43807"/>
                      <a:pt x="17984" y="39450"/>
                      <a:pt x="18143" y="36201"/>
                    </a:cubicBezTo>
                    <a:cubicBezTo>
                      <a:pt x="18198" y="35026"/>
                      <a:pt x="18538" y="34574"/>
                      <a:pt x="19029" y="34574"/>
                    </a:cubicBezTo>
                    <a:cubicBezTo>
                      <a:pt x="20654" y="34574"/>
                      <a:pt x="23926" y="39529"/>
                      <a:pt x="23926" y="39529"/>
                    </a:cubicBezTo>
                    <a:cubicBezTo>
                      <a:pt x="22975" y="37469"/>
                      <a:pt x="22738" y="35092"/>
                      <a:pt x="23134" y="32874"/>
                    </a:cubicBezTo>
                    <a:cubicBezTo>
                      <a:pt x="23218" y="32262"/>
                      <a:pt x="23516" y="32003"/>
                      <a:pt x="23961" y="32003"/>
                    </a:cubicBezTo>
                    <a:cubicBezTo>
                      <a:pt x="26459" y="32003"/>
                      <a:pt x="33592" y="40163"/>
                      <a:pt x="33592" y="40163"/>
                    </a:cubicBezTo>
                    <a:cubicBezTo>
                      <a:pt x="33592" y="40163"/>
                      <a:pt x="20587" y="0"/>
                      <a:pt x="109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60"/>
              <p:cNvSpPr/>
              <p:nvPr/>
            </p:nvSpPr>
            <p:spPr>
              <a:xfrm>
                <a:off x="3625775" y="456100"/>
                <a:ext cx="368425" cy="1255625"/>
              </a:xfrm>
              <a:custGeom>
                <a:rect b="b" l="l" r="r" t="t"/>
                <a:pathLst>
                  <a:path extrusionOk="0" h="50225" w="14737">
                    <a:moveTo>
                      <a:pt x="10970" y="0"/>
                    </a:moveTo>
                    <a:cubicBezTo>
                      <a:pt x="10498" y="0"/>
                      <a:pt x="10035" y="100"/>
                      <a:pt x="9587" y="313"/>
                    </a:cubicBezTo>
                    <a:cubicBezTo>
                      <a:pt x="1" y="4749"/>
                      <a:pt x="9508" y="50224"/>
                      <a:pt x="9508" y="50224"/>
                    </a:cubicBezTo>
                    <a:cubicBezTo>
                      <a:pt x="9824" y="49353"/>
                      <a:pt x="13073" y="48561"/>
                      <a:pt x="14736" y="48244"/>
                    </a:cubicBezTo>
                    <a:cubicBezTo>
                      <a:pt x="12993" y="38816"/>
                      <a:pt x="7606" y="7364"/>
                      <a:pt x="14420" y="1501"/>
                    </a:cubicBezTo>
                    <a:cubicBezTo>
                      <a:pt x="13251" y="555"/>
                      <a:pt x="12083" y="0"/>
                      <a:pt x="109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60"/>
              <p:cNvSpPr/>
              <p:nvPr/>
            </p:nvSpPr>
            <p:spPr>
              <a:xfrm>
                <a:off x="4186300" y="1242775"/>
                <a:ext cx="289200" cy="300600"/>
              </a:xfrm>
              <a:custGeom>
                <a:rect b="b" l="l" r="r" t="t"/>
                <a:pathLst>
                  <a:path extrusionOk="0" h="12024" w="11568">
                    <a:moveTo>
                      <a:pt x="2070" y="1"/>
                    </a:moveTo>
                    <a:cubicBezTo>
                      <a:pt x="1981" y="1"/>
                      <a:pt x="1902" y="21"/>
                      <a:pt x="1822" y="60"/>
                    </a:cubicBezTo>
                    <a:cubicBezTo>
                      <a:pt x="1505" y="60"/>
                      <a:pt x="1268" y="219"/>
                      <a:pt x="1030" y="377"/>
                    </a:cubicBezTo>
                    <a:cubicBezTo>
                      <a:pt x="792" y="615"/>
                      <a:pt x="555" y="853"/>
                      <a:pt x="476" y="1249"/>
                    </a:cubicBezTo>
                    <a:cubicBezTo>
                      <a:pt x="0" y="2595"/>
                      <a:pt x="317" y="4259"/>
                      <a:pt x="713" y="5844"/>
                    </a:cubicBezTo>
                    <a:cubicBezTo>
                      <a:pt x="1109" y="7349"/>
                      <a:pt x="1585" y="8775"/>
                      <a:pt x="2219" y="10122"/>
                    </a:cubicBezTo>
                    <a:cubicBezTo>
                      <a:pt x="2456" y="10756"/>
                      <a:pt x="2694" y="11389"/>
                      <a:pt x="3090" y="12023"/>
                    </a:cubicBezTo>
                    <a:cubicBezTo>
                      <a:pt x="2932" y="11310"/>
                      <a:pt x="2694" y="10676"/>
                      <a:pt x="2456" y="10043"/>
                    </a:cubicBezTo>
                    <a:cubicBezTo>
                      <a:pt x="2060" y="8854"/>
                      <a:pt x="1585" y="7270"/>
                      <a:pt x="1268" y="5685"/>
                    </a:cubicBezTo>
                    <a:cubicBezTo>
                      <a:pt x="872" y="4101"/>
                      <a:pt x="713" y="2437"/>
                      <a:pt x="1109" y="1486"/>
                    </a:cubicBezTo>
                    <a:cubicBezTo>
                      <a:pt x="1268" y="1169"/>
                      <a:pt x="1585" y="853"/>
                      <a:pt x="1902" y="773"/>
                    </a:cubicBezTo>
                    <a:lnTo>
                      <a:pt x="2298" y="773"/>
                    </a:lnTo>
                    <a:cubicBezTo>
                      <a:pt x="2456" y="773"/>
                      <a:pt x="2615" y="853"/>
                      <a:pt x="2773" y="932"/>
                    </a:cubicBezTo>
                    <a:cubicBezTo>
                      <a:pt x="3248" y="1090"/>
                      <a:pt x="3645" y="1328"/>
                      <a:pt x="4041" y="1645"/>
                    </a:cubicBezTo>
                    <a:cubicBezTo>
                      <a:pt x="5150" y="2516"/>
                      <a:pt x="6259" y="3467"/>
                      <a:pt x="7289" y="4576"/>
                    </a:cubicBezTo>
                    <a:cubicBezTo>
                      <a:pt x="8398" y="5764"/>
                      <a:pt x="9507" y="7032"/>
                      <a:pt x="10299" y="7983"/>
                    </a:cubicBezTo>
                    <a:cubicBezTo>
                      <a:pt x="11012" y="8933"/>
                      <a:pt x="11488" y="9567"/>
                      <a:pt x="11567" y="9567"/>
                    </a:cubicBezTo>
                    <a:cubicBezTo>
                      <a:pt x="11567" y="9488"/>
                      <a:pt x="9903" y="6636"/>
                      <a:pt x="7764" y="4180"/>
                    </a:cubicBezTo>
                    <a:cubicBezTo>
                      <a:pt x="6734" y="3071"/>
                      <a:pt x="5625" y="1962"/>
                      <a:pt x="4437" y="1011"/>
                    </a:cubicBezTo>
                    <a:cubicBezTo>
                      <a:pt x="4041" y="694"/>
                      <a:pt x="3565" y="456"/>
                      <a:pt x="3090" y="219"/>
                    </a:cubicBezTo>
                    <a:cubicBezTo>
                      <a:pt x="2932" y="140"/>
                      <a:pt x="2694" y="60"/>
                      <a:pt x="2535" y="60"/>
                    </a:cubicBezTo>
                    <a:lnTo>
                      <a:pt x="2377" y="60"/>
                    </a:lnTo>
                    <a:cubicBezTo>
                      <a:pt x="2258" y="21"/>
                      <a:pt x="2159" y="1"/>
                      <a:pt x="2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60"/>
              <p:cNvSpPr/>
              <p:nvPr/>
            </p:nvSpPr>
            <p:spPr>
              <a:xfrm>
                <a:off x="4069425" y="1315075"/>
                <a:ext cx="160475" cy="287700"/>
              </a:xfrm>
              <a:custGeom>
                <a:rect b="b" l="l" r="r" t="t"/>
                <a:pathLst>
                  <a:path extrusionOk="0" h="11508" w="6419">
                    <a:moveTo>
                      <a:pt x="1230" y="1"/>
                    </a:moveTo>
                    <a:cubicBezTo>
                      <a:pt x="903" y="1"/>
                      <a:pt x="595" y="166"/>
                      <a:pt x="397" y="496"/>
                    </a:cubicBezTo>
                    <a:cubicBezTo>
                      <a:pt x="159" y="813"/>
                      <a:pt x="1" y="1288"/>
                      <a:pt x="1" y="1684"/>
                    </a:cubicBezTo>
                    <a:lnTo>
                      <a:pt x="1" y="2159"/>
                    </a:lnTo>
                    <a:lnTo>
                      <a:pt x="1" y="2556"/>
                    </a:lnTo>
                    <a:cubicBezTo>
                      <a:pt x="1" y="2952"/>
                      <a:pt x="80" y="3348"/>
                      <a:pt x="80" y="3744"/>
                    </a:cubicBezTo>
                    <a:cubicBezTo>
                      <a:pt x="318" y="4853"/>
                      <a:pt x="556" y="5962"/>
                      <a:pt x="952" y="6992"/>
                    </a:cubicBezTo>
                    <a:cubicBezTo>
                      <a:pt x="1348" y="8181"/>
                      <a:pt x="1823" y="9290"/>
                      <a:pt x="2219" y="10161"/>
                    </a:cubicBezTo>
                    <a:cubicBezTo>
                      <a:pt x="2378" y="10637"/>
                      <a:pt x="2615" y="11112"/>
                      <a:pt x="2853" y="11508"/>
                    </a:cubicBezTo>
                    <a:cubicBezTo>
                      <a:pt x="2853" y="11033"/>
                      <a:pt x="2695" y="10478"/>
                      <a:pt x="2536" y="10003"/>
                    </a:cubicBezTo>
                    <a:cubicBezTo>
                      <a:pt x="2219" y="9131"/>
                      <a:pt x="1902" y="8022"/>
                      <a:pt x="1506" y="6834"/>
                    </a:cubicBezTo>
                    <a:cubicBezTo>
                      <a:pt x="1189" y="5804"/>
                      <a:pt x="1031" y="4695"/>
                      <a:pt x="872" y="3585"/>
                    </a:cubicBezTo>
                    <a:cubicBezTo>
                      <a:pt x="872" y="3269"/>
                      <a:pt x="793" y="2872"/>
                      <a:pt x="872" y="2556"/>
                    </a:cubicBezTo>
                    <a:lnTo>
                      <a:pt x="872" y="2159"/>
                    </a:lnTo>
                    <a:lnTo>
                      <a:pt x="872" y="1763"/>
                    </a:lnTo>
                    <a:cubicBezTo>
                      <a:pt x="872" y="1446"/>
                      <a:pt x="872" y="1130"/>
                      <a:pt x="1031" y="892"/>
                    </a:cubicBezTo>
                    <a:cubicBezTo>
                      <a:pt x="1110" y="813"/>
                      <a:pt x="1189" y="733"/>
                      <a:pt x="1348" y="733"/>
                    </a:cubicBezTo>
                    <a:cubicBezTo>
                      <a:pt x="1585" y="733"/>
                      <a:pt x="1744" y="813"/>
                      <a:pt x="1982" y="971"/>
                    </a:cubicBezTo>
                    <a:cubicBezTo>
                      <a:pt x="2457" y="1288"/>
                      <a:pt x="2853" y="1605"/>
                      <a:pt x="3249" y="2001"/>
                    </a:cubicBezTo>
                    <a:cubicBezTo>
                      <a:pt x="4958" y="3710"/>
                      <a:pt x="6286" y="5648"/>
                      <a:pt x="6412" y="5648"/>
                    </a:cubicBezTo>
                    <a:cubicBezTo>
                      <a:pt x="6415" y="5648"/>
                      <a:pt x="6417" y="5647"/>
                      <a:pt x="6418" y="5645"/>
                    </a:cubicBezTo>
                    <a:cubicBezTo>
                      <a:pt x="5705" y="4219"/>
                      <a:pt x="4834" y="2872"/>
                      <a:pt x="3645" y="1605"/>
                    </a:cubicBezTo>
                    <a:cubicBezTo>
                      <a:pt x="3249" y="1130"/>
                      <a:pt x="2853" y="733"/>
                      <a:pt x="2298" y="417"/>
                    </a:cubicBezTo>
                    <a:cubicBezTo>
                      <a:pt x="2061" y="179"/>
                      <a:pt x="1744" y="100"/>
                      <a:pt x="1427" y="20"/>
                    </a:cubicBezTo>
                    <a:cubicBezTo>
                      <a:pt x="1361" y="7"/>
                      <a:pt x="1295" y="1"/>
                      <a:pt x="1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60"/>
              <p:cNvSpPr/>
              <p:nvPr/>
            </p:nvSpPr>
            <p:spPr>
              <a:xfrm>
                <a:off x="3851575" y="1463500"/>
                <a:ext cx="273350" cy="311600"/>
              </a:xfrm>
              <a:custGeom>
                <a:rect b="b" l="l" r="r" t="t"/>
                <a:pathLst>
                  <a:path extrusionOk="0" h="12464" w="10934">
                    <a:moveTo>
                      <a:pt x="6500" y="0"/>
                    </a:moveTo>
                    <a:cubicBezTo>
                      <a:pt x="6223" y="0"/>
                      <a:pt x="5936" y="77"/>
                      <a:pt x="5704" y="263"/>
                    </a:cubicBezTo>
                    <a:cubicBezTo>
                      <a:pt x="5388" y="501"/>
                      <a:pt x="5150" y="897"/>
                      <a:pt x="5150" y="1372"/>
                    </a:cubicBezTo>
                    <a:cubicBezTo>
                      <a:pt x="5071" y="1689"/>
                      <a:pt x="5071" y="2006"/>
                      <a:pt x="5150" y="2402"/>
                    </a:cubicBezTo>
                    <a:cubicBezTo>
                      <a:pt x="5150" y="2957"/>
                      <a:pt x="5229" y="3590"/>
                      <a:pt x="5388" y="4145"/>
                    </a:cubicBezTo>
                    <a:cubicBezTo>
                      <a:pt x="5625" y="5096"/>
                      <a:pt x="5784" y="5729"/>
                      <a:pt x="5784" y="5729"/>
                    </a:cubicBezTo>
                    <a:lnTo>
                      <a:pt x="6101" y="6442"/>
                    </a:lnTo>
                    <a:lnTo>
                      <a:pt x="6417" y="7314"/>
                    </a:lnTo>
                    <a:lnTo>
                      <a:pt x="6576" y="7710"/>
                    </a:lnTo>
                    <a:cubicBezTo>
                      <a:pt x="6576" y="7789"/>
                      <a:pt x="6655" y="7789"/>
                      <a:pt x="6655" y="7869"/>
                    </a:cubicBezTo>
                    <a:lnTo>
                      <a:pt x="6497" y="7869"/>
                    </a:lnTo>
                    <a:cubicBezTo>
                      <a:pt x="6417" y="7869"/>
                      <a:pt x="6021" y="7869"/>
                      <a:pt x="5784" y="7948"/>
                    </a:cubicBezTo>
                    <a:cubicBezTo>
                      <a:pt x="5308" y="8027"/>
                      <a:pt x="4833" y="8106"/>
                      <a:pt x="4358" y="8265"/>
                    </a:cubicBezTo>
                    <a:cubicBezTo>
                      <a:pt x="3328" y="8502"/>
                      <a:pt x="2456" y="8978"/>
                      <a:pt x="1664" y="9611"/>
                    </a:cubicBezTo>
                    <a:cubicBezTo>
                      <a:pt x="1030" y="10087"/>
                      <a:pt x="476" y="10721"/>
                      <a:pt x="238" y="11513"/>
                    </a:cubicBezTo>
                    <a:cubicBezTo>
                      <a:pt x="159" y="11751"/>
                      <a:pt x="79" y="11988"/>
                      <a:pt x="79" y="12226"/>
                    </a:cubicBezTo>
                    <a:cubicBezTo>
                      <a:pt x="0" y="12305"/>
                      <a:pt x="0" y="12384"/>
                      <a:pt x="79" y="12464"/>
                    </a:cubicBezTo>
                    <a:cubicBezTo>
                      <a:pt x="79" y="12464"/>
                      <a:pt x="159" y="12067"/>
                      <a:pt x="396" y="11592"/>
                    </a:cubicBezTo>
                    <a:cubicBezTo>
                      <a:pt x="792" y="10958"/>
                      <a:pt x="1268" y="10324"/>
                      <a:pt x="1902" y="9928"/>
                    </a:cubicBezTo>
                    <a:cubicBezTo>
                      <a:pt x="2615" y="9374"/>
                      <a:pt x="3565" y="8978"/>
                      <a:pt x="4437" y="8819"/>
                    </a:cubicBezTo>
                    <a:cubicBezTo>
                      <a:pt x="4912" y="8661"/>
                      <a:pt x="5388" y="8582"/>
                      <a:pt x="5863" y="8582"/>
                    </a:cubicBezTo>
                    <a:lnTo>
                      <a:pt x="7764" y="8582"/>
                    </a:lnTo>
                    <a:cubicBezTo>
                      <a:pt x="7606" y="8265"/>
                      <a:pt x="7447" y="7948"/>
                      <a:pt x="7289" y="7552"/>
                    </a:cubicBezTo>
                    <a:cubicBezTo>
                      <a:pt x="7210" y="7472"/>
                      <a:pt x="7210" y="7393"/>
                      <a:pt x="7210" y="7314"/>
                    </a:cubicBezTo>
                    <a:cubicBezTo>
                      <a:pt x="7210" y="7235"/>
                      <a:pt x="7130" y="7155"/>
                      <a:pt x="7051" y="7076"/>
                    </a:cubicBezTo>
                    <a:lnTo>
                      <a:pt x="6814" y="6205"/>
                    </a:lnTo>
                    <a:lnTo>
                      <a:pt x="6576" y="5492"/>
                    </a:lnTo>
                    <a:cubicBezTo>
                      <a:pt x="6576" y="5492"/>
                      <a:pt x="6338" y="4858"/>
                      <a:pt x="6101" y="3907"/>
                    </a:cubicBezTo>
                    <a:cubicBezTo>
                      <a:pt x="5942" y="3353"/>
                      <a:pt x="5863" y="2877"/>
                      <a:pt x="5784" y="2323"/>
                    </a:cubicBezTo>
                    <a:cubicBezTo>
                      <a:pt x="5625" y="1768"/>
                      <a:pt x="5784" y="1134"/>
                      <a:pt x="6101" y="659"/>
                    </a:cubicBezTo>
                    <a:cubicBezTo>
                      <a:pt x="6219" y="580"/>
                      <a:pt x="6358" y="540"/>
                      <a:pt x="6497" y="540"/>
                    </a:cubicBezTo>
                    <a:cubicBezTo>
                      <a:pt x="6635" y="540"/>
                      <a:pt x="6774" y="580"/>
                      <a:pt x="6893" y="659"/>
                    </a:cubicBezTo>
                    <a:cubicBezTo>
                      <a:pt x="7210" y="738"/>
                      <a:pt x="7606" y="897"/>
                      <a:pt x="7923" y="1055"/>
                    </a:cubicBezTo>
                    <a:cubicBezTo>
                      <a:pt x="8477" y="1451"/>
                      <a:pt x="9032" y="1847"/>
                      <a:pt x="9507" y="2323"/>
                    </a:cubicBezTo>
                    <a:cubicBezTo>
                      <a:pt x="9983" y="2719"/>
                      <a:pt x="10458" y="3273"/>
                      <a:pt x="10933" y="3749"/>
                    </a:cubicBezTo>
                    <a:cubicBezTo>
                      <a:pt x="10616" y="3115"/>
                      <a:pt x="10220" y="2481"/>
                      <a:pt x="9745" y="2085"/>
                    </a:cubicBezTo>
                    <a:cubicBezTo>
                      <a:pt x="9270" y="1531"/>
                      <a:pt x="8715" y="1055"/>
                      <a:pt x="8160" y="659"/>
                    </a:cubicBezTo>
                    <a:cubicBezTo>
                      <a:pt x="7843" y="421"/>
                      <a:pt x="7447" y="263"/>
                      <a:pt x="7051" y="104"/>
                    </a:cubicBezTo>
                    <a:cubicBezTo>
                      <a:pt x="6887" y="39"/>
                      <a:pt x="6696" y="0"/>
                      <a:pt x="65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60"/>
              <p:cNvSpPr/>
              <p:nvPr/>
            </p:nvSpPr>
            <p:spPr>
              <a:xfrm>
                <a:off x="5428150" y="1200700"/>
                <a:ext cx="310975" cy="291175"/>
              </a:xfrm>
              <a:custGeom>
                <a:rect b="b" l="l" r="r" t="t"/>
                <a:pathLst>
                  <a:path extrusionOk="0" h="11647" w="12439">
                    <a:moveTo>
                      <a:pt x="10299" y="0"/>
                    </a:moveTo>
                    <a:cubicBezTo>
                      <a:pt x="10062" y="0"/>
                      <a:pt x="9824" y="0"/>
                      <a:pt x="9666" y="80"/>
                    </a:cubicBezTo>
                    <a:cubicBezTo>
                      <a:pt x="9190" y="238"/>
                      <a:pt x="8636" y="476"/>
                      <a:pt x="8239" y="713"/>
                    </a:cubicBezTo>
                    <a:cubicBezTo>
                      <a:pt x="6893" y="1426"/>
                      <a:pt x="5625" y="2377"/>
                      <a:pt x="4516" y="3328"/>
                    </a:cubicBezTo>
                    <a:cubicBezTo>
                      <a:pt x="1981" y="5467"/>
                      <a:pt x="0" y="8081"/>
                      <a:pt x="0" y="8081"/>
                    </a:cubicBezTo>
                    <a:cubicBezTo>
                      <a:pt x="0" y="8081"/>
                      <a:pt x="634" y="7447"/>
                      <a:pt x="1505" y="6576"/>
                    </a:cubicBezTo>
                    <a:cubicBezTo>
                      <a:pt x="2377" y="5784"/>
                      <a:pt x="3644" y="4754"/>
                      <a:pt x="4912" y="3724"/>
                    </a:cubicBezTo>
                    <a:cubicBezTo>
                      <a:pt x="6021" y="2852"/>
                      <a:pt x="7210" y="2060"/>
                      <a:pt x="8556" y="1347"/>
                    </a:cubicBezTo>
                    <a:cubicBezTo>
                      <a:pt x="8953" y="1109"/>
                      <a:pt x="9349" y="951"/>
                      <a:pt x="9824" y="872"/>
                    </a:cubicBezTo>
                    <a:cubicBezTo>
                      <a:pt x="9982" y="793"/>
                      <a:pt x="10141" y="793"/>
                      <a:pt x="10299" y="793"/>
                    </a:cubicBezTo>
                    <a:cubicBezTo>
                      <a:pt x="10379" y="753"/>
                      <a:pt x="10438" y="733"/>
                      <a:pt x="10497" y="733"/>
                    </a:cubicBezTo>
                    <a:cubicBezTo>
                      <a:pt x="10557" y="733"/>
                      <a:pt x="10616" y="753"/>
                      <a:pt x="10695" y="793"/>
                    </a:cubicBezTo>
                    <a:cubicBezTo>
                      <a:pt x="11012" y="872"/>
                      <a:pt x="11329" y="1189"/>
                      <a:pt x="11408" y="1585"/>
                    </a:cubicBezTo>
                    <a:cubicBezTo>
                      <a:pt x="11646" y="2615"/>
                      <a:pt x="11250" y="4278"/>
                      <a:pt x="10616" y="5784"/>
                    </a:cubicBezTo>
                    <a:cubicBezTo>
                      <a:pt x="10141" y="7131"/>
                      <a:pt x="9507" y="8477"/>
                      <a:pt x="8794" y="9824"/>
                    </a:cubicBezTo>
                    <a:cubicBezTo>
                      <a:pt x="8477" y="10379"/>
                      <a:pt x="8160" y="11013"/>
                      <a:pt x="7923" y="11646"/>
                    </a:cubicBezTo>
                    <a:cubicBezTo>
                      <a:pt x="8319" y="11171"/>
                      <a:pt x="8794" y="10537"/>
                      <a:pt x="9111" y="9983"/>
                    </a:cubicBezTo>
                    <a:cubicBezTo>
                      <a:pt x="9903" y="8715"/>
                      <a:pt x="10616" y="7368"/>
                      <a:pt x="11250" y="6021"/>
                    </a:cubicBezTo>
                    <a:cubicBezTo>
                      <a:pt x="11805" y="4516"/>
                      <a:pt x="12438" y="2852"/>
                      <a:pt x="12122" y="1426"/>
                    </a:cubicBezTo>
                    <a:cubicBezTo>
                      <a:pt x="12042" y="1109"/>
                      <a:pt x="11884" y="793"/>
                      <a:pt x="11646" y="555"/>
                    </a:cubicBezTo>
                    <a:cubicBezTo>
                      <a:pt x="11488" y="317"/>
                      <a:pt x="11250" y="159"/>
                      <a:pt x="11012" y="80"/>
                    </a:cubicBezTo>
                    <a:cubicBezTo>
                      <a:pt x="10854" y="0"/>
                      <a:pt x="10616" y="0"/>
                      <a:pt x="104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60"/>
              <p:cNvSpPr/>
              <p:nvPr/>
            </p:nvSpPr>
            <p:spPr>
              <a:xfrm>
                <a:off x="5669775" y="1293000"/>
                <a:ext cx="174325" cy="276125"/>
              </a:xfrm>
              <a:custGeom>
                <a:rect b="b" l="l" r="r" t="t"/>
                <a:pathLst>
                  <a:path extrusionOk="0" h="11045" w="6973">
                    <a:moveTo>
                      <a:pt x="5596" y="1"/>
                    </a:moveTo>
                    <a:cubicBezTo>
                      <a:pt x="5345" y="1"/>
                      <a:pt x="5086" y="74"/>
                      <a:pt x="4912" y="190"/>
                    </a:cubicBezTo>
                    <a:cubicBezTo>
                      <a:pt x="4358" y="507"/>
                      <a:pt x="3803" y="824"/>
                      <a:pt x="3328" y="1220"/>
                    </a:cubicBezTo>
                    <a:cubicBezTo>
                      <a:pt x="2060" y="2250"/>
                      <a:pt x="951" y="3439"/>
                      <a:pt x="1" y="4785"/>
                    </a:cubicBezTo>
                    <a:cubicBezTo>
                      <a:pt x="2" y="4787"/>
                      <a:pt x="5" y="4788"/>
                      <a:pt x="8" y="4788"/>
                    </a:cubicBezTo>
                    <a:cubicBezTo>
                      <a:pt x="153" y="4788"/>
                      <a:pt x="1785" y="3090"/>
                      <a:pt x="3645" y="1696"/>
                    </a:cubicBezTo>
                    <a:cubicBezTo>
                      <a:pt x="4120" y="1300"/>
                      <a:pt x="4596" y="1062"/>
                      <a:pt x="5150" y="824"/>
                    </a:cubicBezTo>
                    <a:cubicBezTo>
                      <a:pt x="5309" y="666"/>
                      <a:pt x="5546" y="666"/>
                      <a:pt x="5784" y="666"/>
                    </a:cubicBezTo>
                    <a:cubicBezTo>
                      <a:pt x="5863" y="666"/>
                      <a:pt x="6022" y="745"/>
                      <a:pt x="6022" y="903"/>
                    </a:cubicBezTo>
                    <a:cubicBezTo>
                      <a:pt x="6101" y="1141"/>
                      <a:pt x="6180" y="1458"/>
                      <a:pt x="6101" y="1775"/>
                    </a:cubicBezTo>
                    <a:lnTo>
                      <a:pt x="6101" y="2171"/>
                    </a:lnTo>
                    <a:cubicBezTo>
                      <a:pt x="6101" y="2171"/>
                      <a:pt x="6101" y="2329"/>
                      <a:pt x="6101" y="2567"/>
                    </a:cubicBezTo>
                    <a:cubicBezTo>
                      <a:pt x="6022" y="2884"/>
                      <a:pt x="5942" y="3280"/>
                      <a:pt x="5863" y="3597"/>
                    </a:cubicBezTo>
                    <a:cubicBezTo>
                      <a:pt x="5546" y="4627"/>
                      <a:pt x="5229" y="5657"/>
                      <a:pt x="4754" y="6687"/>
                    </a:cubicBezTo>
                    <a:cubicBezTo>
                      <a:pt x="4279" y="7717"/>
                      <a:pt x="3645" y="8826"/>
                      <a:pt x="3249" y="9697"/>
                    </a:cubicBezTo>
                    <a:cubicBezTo>
                      <a:pt x="3011" y="10093"/>
                      <a:pt x="2853" y="10569"/>
                      <a:pt x="2694" y="11044"/>
                    </a:cubicBezTo>
                    <a:cubicBezTo>
                      <a:pt x="3011" y="10727"/>
                      <a:pt x="3328" y="10331"/>
                      <a:pt x="3566" y="9856"/>
                    </a:cubicBezTo>
                    <a:cubicBezTo>
                      <a:pt x="4041" y="9143"/>
                      <a:pt x="4675" y="8034"/>
                      <a:pt x="5309" y="7004"/>
                    </a:cubicBezTo>
                    <a:cubicBezTo>
                      <a:pt x="5784" y="5974"/>
                      <a:pt x="6259" y="4944"/>
                      <a:pt x="6576" y="3835"/>
                    </a:cubicBezTo>
                    <a:cubicBezTo>
                      <a:pt x="6735" y="3439"/>
                      <a:pt x="6814" y="3122"/>
                      <a:pt x="6893" y="2726"/>
                    </a:cubicBezTo>
                    <a:lnTo>
                      <a:pt x="6972" y="2329"/>
                    </a:lnTo>
                    <a:lnTo>
                      <a:pt x="6972" y="1854"/>
                    </a:lnTo>
                    <a:cubicBezTo>
                      <a:pt x="6972" y="1379"/>
                      <a:pt x="6893" y="983"/>
                      <a:pt x="6735" y="586"/>
                    </a:cubicBezTo>
                    <a:cubicBezTo>
                      <a:pt x="6576" y="270"/>
                      <a:pt x="6259" y="32"/>
                      <a:pt x="5863" y="32"/>
                    </a:cubicBezTo>
                    <a:cubicBezTo>
                      <a:pt x="5778" y="11"/>
                      <a:pt x="5688" y="1"/>
                      <a:pt x="55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60"/>
              <p:cNvSpPr/>
              <p:nvPr/>
            </p:nvSpPr>
            <p:spPr>
              <a:xfrm>
                <a:off x="5762875" y="1451550"/>
                <a:ext cx="235700" cy="331475"/>
              </a:xfrm>
              <a:custGeom>
                <a:rect b="b" l="l" r="r" t="t"/>
                <a:pathLst>
                  <a:path extrusionOk="0" h="13259" w="9428">
                    <a:moveTo>
                      <a:pt x="4607" y="0"/>
                    </a:moveTo>
                    <a:cubicBezTo>
                      <a:pt x="4496" y="0"/>
                      <a:pt x="4385" y="10"/>
                      <a:pt x="4278" y="28"/>
                    </a:cubicBezTo>
                    <a:cubicBezTo>
                      <a:pt x="3882" y="107"/>
                      <a:pt x="3486" y="266"/>
                      <a:pt x="3169" y="424"/>
                    </a:cubicBezTo>
                    <a:cubicBezTo>
                      <a:pt x="2535" y="741"/>
                      <a:pt x="1981" y="1137"/>
                      <a:pt x="1426" y="1612"/>
                    </a:cubicBezTo>
                    <a:cubicBezTo>
                      <a:pt x="792" y="1929"/>
                      <a:pt x="317" y="2484"/>
                      <a:pt x="0" y="3118"/>
                    </a:cubicBezTo>
                    <a:cubicBezTo>
                      <a:pt x="475" y="2642"/>
                      <a:pt x="1030" y="2246"/>
                      <a:pt x="1585" y="1850"/>
                    </a:cubicBezTo>
                    <a:cubicBezTo>
                      <a:pt x="2139" y="1454"/>
                      <a:pt x="2694" y="1137"/>
                      <a:pt x="3328" y="820"/>
                    </a:cubicBezTo>
                    <a:cubicBezTo>
                      <a:pt x="3644" y="741"/>
                      <a:pt x="3961" y="582"/>
                      <a:pt x="4357" y="582"/>
                    </a:cubicBezTo>
                    <a:cubicBezTo>
                      <a:pt x="4442" y="526"/>
                      <a:pt x="4536" y="500"/>
                      <a:pt x="4633" y="500"/>
                    </a:cubicBezTo>
                    <a:cubicBezTo>
                      <a:pt x="4810" y="500"/>
                      <a:pt x="4996" y="587"/>
                      <a:pt x="5150" y="741"/>
                    </a:cubicBezTo>
                    <a:cubicBezTo>
                      <a:pt x="5387" y="1216"/>
                      <a:pt x="5387" y="1850"/>
                      <a:pt x="5229" y="2325"/>
                    </a:cubicBezTo>
                    <a:cubicBezTo>
                      <a:pt x="5070" y="2880"/>
                      <a:pt x="4833" y="3435"/>
                      <a:pt x="4674" y="3910"/>
                    </a:cubicBezTo>
                    <a:cubicBezTo>
                      <a:pt x="4278" y="4781"/>
                      <a:pt x="3961" y="5336"/>
                      <a:pt x="3961" y="5336"/>
                    </a:cubicBezTo>
                    <a:lnTo>
                      <a:pt x="3644" y="6049"/>
                    </a:lnTo>
                    <a:lnTo>
                      <a:pt x="3169" y="6762"/>
                    </a:lnTo>
                    <a:lnTo>
                      <a:pt x="3090" y="7000"/>
                    </a:lnTo>
                    <a:lnTo>
                      <a:pt x="2931" y="7317"/>
                    </a:lnTo>
                    <a:lnTo>
                      <a:pt x="2377" y="8188"/>
                    </a:lnTo>
                    <a:lnTo>
                      <a:pt x="3486" y="8426"/>
                    </a:lnTo>
                    <a:cubicBezTo>
                      <a:pt x="3724" y="8426"/>
                      <a:pt x="3961" y="8426"/>
                      <a:pt x="4199" y="8505"/>
                    </a:cubicBezTo>
                    <a:cubicBezTo>
                      <a:pt x="4595" y="8663"/>
                      <a:pt x="5070" y="8822"/>
                      <a:pt x="5546" y="8980"/>
                    </a:cubicBezTo>
                    <a:cubicBezTo>
                      <a:pt x="6417" y="9297"/>
                      <a:pt x="7210" y="9852"/>
                      <a:pt x="7923" y="10486"/>
                    </a:cubicBezTo>
                    <a:cubicBezTo>
                      <a:pt x="8477" y="10961"/>
                      <a:pt x="8873" y="11595"/>
                      <a:pt x="9111" y="12308"/>
                    </a:cubicBezTo>
                    <a:cubicBezTo>
                      <a:pt x="9190" y="12625"/>
                      <a:pt x="9269" y="12942"/>
                      <a:pt x="9349" y="13258"/>
                    </a:cubicBezTo>
                    <a:cubicBezTo>
                      <a:pt x="9428" y="13258"/>
                      <a:pt x="9428" y="13179"/>
                      <a:pt x="9428" y="12942"/>
                    </a:cubicBezTo>
                    <a:cubicBezTo>
                      <a:pt x="9428" y="12704"/>
                      <a:pt x="9428" y="12466"/>
                      <a:pt x="9349" y="12308"/>
                    </a:cubicBezTo>
                    <a:cubicBezTo>
                      <a:pt x="9190" y="11516"/>
                      <a:pt x="8873" y="10802"/>
                      <a:pt x="8319" y="10169"/>
                    </a:cubicBezTo>
                    <a:cubicBezTo>
                      <a:pt x="7606" y="9456"/>
                      <a:pt x="6734" y="8822"/>
                      <a:pt x="5863" y="8426"/>
                    </a:cubicBezTo>
                    <a:cubicBezTo>
                      <a:pt x="5387" y="8267"/>
                      <a:pt x="4912" y="8030"/>
                      <a:pt x="4437" y="7950"/>
                    </a:cubicBezTo>
                    <a:cubicBezTo>
                      <a:pt x="4199" y="7871"/>
                      <a:pt x="3882" y="7713"/>
                      <a:pt x="3724" y="7713"/>
                    </a:cubicBezTo>
                    <a:lnTo>
                      <a:pt x="3644" y="7713"/>
                    </a:lnTo>
                    <a:lnTo>
                      <a:pt x="3724" y="7633"/>
                    </a:lnTo>
                    <a:lnTo>
                      <a:pt x="3961" y="7237"/>
                    </a:lnTo>
                    <a:lnTo>
                      <a:pt x="4357" y="6445"/>
                    </a:lnTo>
                    <a:lnTo>
                      <a:pt x="4754" y="5732"/>
                    </a:lnTo>
                    <a:cubicBezTo>
                      <a:pt x="4754" y="5732"/>
                      <a:pt x="5070" y="5257"/>
                      <a:pt x="5387" y="4227"/>
                    </a:cubicBezTo>
                    <a:cubicBezTo>
                      <a:pt x="5625" y="3672"/>
                      <a:pt x="5784" y="3118"/>
                      <a:pt x="5942" y="2563"/>
                    </a:cubicBezTo>
                    <a:cubicBezTo>
                      <a:pt x="6021" y="2246"/>
                      <a:pt x="6021" y="1929"/>
                      <a:pt x="6100" y="1533"/>
                    </a:cubicBezTo>
                    <a:cubicBezTo>
                      <a:pt x="6100" y="1137"/>
                      <a:pt x="5942" y="741"/>
                      <a:pt x="5625" y="424"/>
                    </a:cubicBezTo>
                    <a:cubicBezTo>
                      <a:pt x="5379" y="117"/>
                      <a:pt x="4991" y="0"/>
                      <a:pt x="4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60"/>
              <p:cNvSpPr/>
              <p:nvPr/>
            </p:nvSpPr>
            <p:spPr>
              <a:xfrm>
                <a:off x="5477650" y="2012750"/>
                <a:ext cx="172350" cy="261475"/>
              </a:xfrm>
              <a:custGeom>
                <a:rect b="b" l="l" r="r" t="t"/>
                <a:pathLst>
                  <a:path extrusionOk="0" h="10459" w="6894">
                    <a:moveTo>
                      <a:pt x="3487" y="1"/>
                    </a:moveTo>
                    <a:cubicBezTo>
                      <a:pt x="1585" y="1"/>
                      <a:pt x="80" y="2615"/>
                      <a:pt x="80" y="5942"/>
                    </a:cubicBezTo>
                    <a:cubicBezTo>
                      <a:pt x="1" y="7527"/>
                      <a:pt x="397" y="9111"/>
                      <a:pt x="1268" y="10458"/>
                    </a:cubicBezTo>
                    <a:cubicBezTo>
                      <a:pt x="2615" y="8874"/>
                      <a:pt x="4596" y="7923"/>
                      <a:pt x="6735" y="7923"/>
                    </a:cubicBezTo>
                    <a:cubicBezTo>
                      <a:pt x="6814" y="7289"/>
                      <a:pt x="6893" y="6655"/>
                      <a:pt x="6893" y="5942"/>
                    </a:cubicBezTo>
                    <a:cubicBezTo>
                      <a:pt x="6893" y="2694"/>
                      <a:pt x="5388" y="1"/>
                      <a:pt x="3487" y="1"/>
                    </a:cubicBezTo>
                    <a:close/>
                  </a:path>
                </a:pathLst>
              </a:custGeom>
              <a:solidFill>
                <a:srgbClr val="783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60"/>
              <p:cNvSpPr/>
              <p:nvPr/>
            </p:nvSpPr>
            <p:spPr>
              <a:xfrm>
                <a:off x="5503400" y="2091975"/>
                <a:ext cx="57475" cy="110950"/>
              </a:xfrm>
              <a:custGeom>
                <a:rect b="b" l="l" r="r" t="t"/>
                <a:pathLst>
                  <a:path extrusionOk="0" h="4438" w="2299">
                    <a:moveTo>
                      <a:pt x="1189" y="1"/>
                    </a:moveTo>
                    <a:cubicBezTo>
                      <a:pt x="555" y="1"/>
                      <a:pt x="1" y="1030"/>
                      <a:pt x="1" y="2219"/>
                    </a:cubicBezTo>
                    <a:cubicBezTo>
                      <a:pt x="1" y="3407"/>
                      <a:pt x="555" y="4437"/>
                      <a:pt x="1189" y="4437"/>
                    </a:cubicBezTo>
                    <a:cubicBezTo>
                      <a:pt x="1823" y="4437"/>
                      <a:pt x="2298" y="3407"/>
                      <a:pt x="2298" y="2219"/>
                    </a:cubicBezTo>
                    <a:cubicBezTo>
                      <a:pt x="2298" y="1030"/>
                      <a:pt x="1823" y="1"/>
                      <a:pt x="1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60"/>
              <p:cNvSpPr/>
              <p:nvPr/>
            </p:nvSpPr>
            <p:spPr>
              <a:xfrm>
                <a:off x="4477450" y="2012750"/>
                <a:ext cx="172325" cy="255525"/>
              </a:xfrm>
              <a:custGeom>
                <a:rect b="b" l="l" r="r" t="t"/>
                <a:pathLst>
                  <a:path extrusionOk="0" h="10221" w="6893">
                    <a:moveTo>
                      <a:pt x="3407" y="1"/>
                    </a:moveTo>
                    <a:cubicBezTo>
                      <a:pt x="1506" y="1"/>
                      <a:pt x="0" y="2615"/>
                      <a:pt x="0" y="5942"/>
                    </a:cubicBezTo>
                    <a:cubicBezTo>
                      <a:pt x="0" y="6497"/>
                      <a:pt x="0" y="7131"/>
                      <a:pt x="159" y="7685"/>
                    </a:cubicBezTo>
                    <a:cubicBezTo>
                      <a:pt x="2139" y="7685"/>
                      <a:pt x="4120" y="8478"/>
                      <a:pt x="5546" y="9904"/>
                    </a:cubicBezTo>
                    <a:cubicBezTo>
                      <a:pt x="5625" y="9983"/>
                      <a:pt x="5704" y="10062"/>
                      <a:pt x="5863" y="10221"/>
                    </a:cubicBezTo>
                    <a:cubicBezTo>
                      <a:pt x="6497" y="8874"/>
                      <a:pt x="6893" y="7448"/>
                      <a:pt x="6814" y="5942"/>
                    </a:cubicBezTo>
                    <a:cubicBezTo>
                      <a:pt x="6814" y="2694"/>
                      <a:pt x="5308" y="1"/>
                      <a:pt x="3407" y="1"/>
                    </a:cubicBezTo>
                    <a:close/>
                  </a:path>
                </a:pathLst>
              </a:custGeom>
              <a:solidFill>
                <a:srgbClr val="783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60"/>
              <p:cNvSpPr/>
              <p:nvPr/>
            </p:nvSpPr>
            <p:spPr>
              <a:xfrm>
                <a:off x="4501200" y="2072175"/>
                <a:ext cx="57475" cy="110925"/>
              </a:xfrm>
              <a:custGeom>
                <a:rect b="b" l="l" r="r" t="t"/>
                <a:pathLst>
                  <a:path extrusionOk="0" h="4437" w="2299">
                    <a:moveTo>
                      <a:pt x="1189" y="0"/>
                    </a:moveTo>
                    <a:cubicBezTo>
                      <a:pt x="556" y="0"/>
                      <a:pt x="1" y="1030"/>
                      <a:pt x="1" y="2219"/>
                    </a:cubicBezTo>
                    <a:cubicBezTo>
                      <a:pt x="1" y="3407"/>
                      <a:pt x="556" y="4437"/>
                      <a:pt x="1189" y="4437"/>
                    </a:cubicBezTo>
                    <a:cubicBezTo>
                      <a:pt x="1823" y="4437"/>
                      <a:pt x="2298" y="3407"/>
                      <a:pt x="2298" y="2219"/>
                    </a:cubicBezTo>
                    <a:cubicBezTo>
                      <a:pt x="2298" y="1030"/>
                      <a:pt x="1823" y="0"/>
                      <a:pt x="1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60"/>
              <p:cNvSpPr/>
              <p:nvPr/>
            </p:nvSpPr>
            <p:spPr>
              <a:xfrm>
                <a:off x="4239775" y="2536825"/>
                <a:ext cx="1703350" cy="640550"/>
              </a:xfrm>
              <a:custGeom>
                <a:rect b="b" l="l" r="r" t="t"/>
                <a:pathLst>
                  <a:path extrusionOk="0" h="25622" w="68134">
                    <a:moveTo>
                      <a:pt x="61521" y="1"/>
                    </a:moveTo>
                    <a:cubicBezTo>
                      <a:pt x="59308" y="1"/>
                      <a:pt x="57101" y="1190"/>
                      <a:pt x="56091" y="3597"/>
                    </a:cubicBezTo>
                    <a:lnTo>
                      <a:pt x="56012" y="3677"/>
                    </a:lnTo>
                    <a:cubicBezTo>
                      <a:pt x="55933" y="3914"/>
                      <a:pt x="55774" y="4231"/>
                      <a:pt x="55695" y="4469"/>
                    </a:cubicBezTo>
                    <a:cubicBezTo>
                      <a:pt x="55616" y="4706"/>
                      <a:pt x="55616" y="5023"/>
                      <a:pt x="55537" y="5261"/>
                    </a:cubicBezTo>
                    <a:lnTo>
                      <a:pt x="55537" y="5499"/>
                    </a:lnTo>
                    <a:cubicBezTo>
                      <a:pt x="55537" y="5657"/>
                      <a:pt x="55537" y="5895"/>
                      <a:pt x="55537" y="6053"/>
                    </a:cubicBezTo>
                    <a:cubicBezTo>
                      <a:pt x="55458" y="6132"/>
                      <a:pt x="55458" y="6132"/>
                      <a:pt x="55458" y="6212"/>
                    </a:cubicBezTo>
                    <a:cubicBezTo>
                      <a:pt x="55458" y="6370"/>
                      <a:pt x="55378" y="6529"/>
                      <a:pt x="55378" y="6687"/>
                    </a:cubicBezTo>
                    <a:lnTo>
                      <a:pt x="52051" y="6687"/>
                    </a:lnTo>
                    <a:cubicBezTo>
                      <a:pt x="51496" y="8192"/>
                      <a:pt x="49516" y="12629"/>
                      <a:pt x="45713" y="13659"/>
                    </a:cubicBezTo>
                    <a:cubicBezTo>
                      <a:pt x="44820" y="13874"/>
                      <a:pt x="44032" y="13958"/>
                      <a:pt x="43319" y="13958"/>
                    </a:cubicBezTo>
                    <a:cubicBezTo>
                      <a:pt x="40804" y="13958"/>
                      <a:pt x="39214" y="12916"/>
                      <a:pt x="37226" y="12916"/>
                    </a:cubicBezTo>
                    <a:cubicBezTo>
                      <a:pt x="36874" y="12916"/>
                      <a:pt x="36510" y="12948"/>
                      <a:pt x="36127" y="13025"/>
                    </a:cubicBezTo>
                    <a:cubicBezTo>
                      <a:pt x="33710" y="13521"/>
                      <a:pt x="31100" y="14792"/>
                      <a:pt x="28448" y="14792"/>
                    </a:cubicBezTo>
                    <a:cubicBezTo>
                      <a:pt x="27709" y="14792"/>
                      <a:pt x="26966" y="14693"/>
                      <a:pt x="26224" y="14451"/>
                    </a:cubicBezTo>
                    <a:cubicBezTo>
                      <a:pt x="23134" y="13500"/>
                      <a:pt x="20678" y="10490"/>
                      <a:pt x="18064" y="6687"/>
                    </a:cubicBezTo>
                    <a:lnTo>
                      <a:pt x="12835" y="6687"/>
                    </a:lnTo>
                    <a:lnTo>
                      <a:pt x="12835" y="6291"/>
                    </a:lnTo>
                    <a:cubicBezTo>
                      <a:pt x="12914" y="2884"/>
                      <a:pt x="10141" y="111"/>
                      <a:pt x="6734" y="32"/>
                    </a:cubicBezTo>
                    <a:cubicBezTo>
                      <a:pt x="6497" y="32"/>
                      <a:pt x="6259" y="32"/>
                      <a:pt x="5942" y="111"/>
                    </a:cubicBezTo>
                    <a:lnTo>
                      <a:pt x="5784" y="111"/>
                    </a:lnTo>
                    <a:cubicBezTo>
                      <a:pt x="5546" y="111"/>
                      <a:pt x="5229" y="191"/>
                      <a:pt x="4991" y="270"/>
                    </a:cubicBezTo>
                    <a:cubicBezTo>
                      <a:pt x="4754" y="349"/>
                      <a:pt x="4516" y="428"/>
                      <a:pt x="4278" y="587"/>
                    </a:cubicBezTo>
                    <a:lnTo>
                      <a:pt x="4199" y="587"/>
                    </a:lnTo>
                    <a:cubicBezTo>
                      <a:pt x="2298" y="1696"/>
                      <a:pt x="951" y="3597"/>
                      <a:pt x="396" y="5736"/>
                    </a:cubicBezTo>
                    <a:cubicBezTo>
                      <a:pt x="317" y="6449"/>
                      <a:pt x="317" y="7162"/>
                      <a:pt x="396" y="7796"/>
                    </a:cubicBezTo>
                    <a:lnTo>
                      <a:pt x="396" y="7955"/>
                    </a:lnTo>
                    <a:cubicBezTo>
                      <a:pt x="396" y="9539"/>
                      <a:pt x="1030" y="11044"/>
                      <a:pt x="2139" y="12233"/>
                    </a:cubicBezTo>
                    <a:cubicBezTo>
                      <a:pt x="2139" y="12233"/>
                      <a:pt x="2298" y="12470"/>
                      <a:pt x="2456" y="12629"/>
                    </a:cubicBezTo>
                    <a:cubicBezTo>
                      <a:pt x="1981" y="13025"/>
                      <a:pt x="1664" y="13580"/>
                      <a:pt x="1347" y="14134"/>
                    </a:cubicBezTo>
                    <a:lnTo>
                      <a:pt x="1268" y="14372"/>
                    </a:lnTo>
                    <a:cubicBezTo>
                      <a:pt x="1109" y="14689"/>
                      <a:pt x="951" y="15006"/>
                      <a:pt x="872" y="15323"/>
                    </a:cubicBezTo>
                    <a:cubicBezTo>
                      <a:pt x="793" y="15639"/>
                      <a:pt x="713" y="16036"/>
                      <a:pt x="713" y="16353"/>
                    </a:cubicBezTo>
                    <a:cubicBezTo>
                      <a:pt x="555" y="16669"/>
                      <a:pt x="476" y="16986"/>
                      <a:pt x="396" y="17303"/>
                    </a:cubicBezTo>
                    <a:cubicBezTo>
                      <a:pt x="0" y="18650"/>
                      <a:pt x="80" y="20155"/>
                      <a:pt x="634" y="21581"/>
                    </a:cubicBezTo>
                    <a:cubicBezTo>
                      <a:pt x="1268" y="23087"/>
                      <a:pt x="2456" y="24354"/>
                      <a:pt x="4041" y="25067"/>
                    </a:cubicBezTo>
                    <a:cubicBezTo>
                      <a:pt x="4199" y="25146"/>
                      <a:pt x="4358" y="25226"/>
                      <a:pt x="4595" y="25305"/>
                    </a:cubicBezTo>
                    <a:lnTo>
                      <a:pt x="5229" y="25543"/>
                    </a:lnTo>
                    <a:cubicBezTo>
                      <a:pt x="5467" y="25543"/>
                      <a:pt x="5704" y="25622"/>
                      <a:pt x="5942" y="25622"/>
                    </a:cubicBezTo>
                    <a:lnTo>
                      <a:pt x="6576" y="25622"/>
                    </a:lnTo>
                    <a:cubicBezTo>
                      <a:pt x="7527" y="25543"/>
                      <a:pt x="8319" y="25305"/>
                      <a:pt x="9111" y="24909"/>
                    </a:cubicBezTo>
                    <a:cubicBezTo>
                      <a:pt x="9903" y="24513"/>
                      <a:pt x="10616" y="23958"/>
                      <a:pt x="11171" y="23324"/>
                    </a:cubicBezTo>
                    <a:cubicBezTo>
                      <a:pt x="11805" y="22691"/>
                      <a:pt x="12201" y="21977"/>
                      <a:pt x="12518" y="21185"/>
                    </a:cubicBezTo>
                    <a:cubicBezTo>
                      <a:pt x="12835" y="20393"/>
                      <a:pt x="12914" y="19601"/>
                      <a:pt x="12676" y="18729"/>
                    </a:cubicBezTo>
                    <a:lnTo>
                      <a:pt x="14895" y="18729"/>
                    </a:lnTo>
                    <a:cubicBezTo>
                      <a:pt x="18938" y="18874"/>
                      <a:pt x="26638" y="19106"/>
                      <a:pt x="35009" y="19106"/>
                    </a:cubicBezTo>
                    <a:cubicBezTo>
                      <a:pt x="40414" y="19106"/>
                      <a:pt x="46098" y="19009"/>
                      <a:pt x="51259" y="18729"/>
                    </a:cubicBezTo>
                    <a:lnTo>
                      <a:pt x="55141" y="18729"/>
                    </a:lnTo>
                    <a:cubicBezTo>
                      <a:pt x="55141" y="19363"/>
                      <a:pt x="55220" y="19997"/>
                      <a:pt x="55458" y="20551"/>
                    </a:cubicBezTo>
                    <a:cubicBezTo>
                      <a:pt x="55537" y="21344"/>
                      <a:pt x="55774" y="22136"/>
                      <a:pt x="56250" y="22849"/>
                    </a:cubicBezTo>
                    <a:cubicBezTo>
                      <a:pt x="57042" y="23958"/>
                      <a:pt x="58310" y="24750"/>
                      <a:pt x="59657" y="24988"/>
                    </a:cubicBezTo>
                    <a:cubicBezTo>
                      <a:pt x="60449" y="25226"/>
                      <a:pt x="61162" y="25226"/>
                      <a:pt x="61954" y="25226"/>
                    </a:cubicBezTo>
                    <a:cubicBezTo>
                      <a:pt x="62746" y="25146"/>
                      <a:pt x="63539" y="24988"/>
                      <a:pt x="64331" y="24592"/>
                    </a:cubicBezTo>
                    <a:cubicBezTo>
                      <a:pt x="64568" y="24513"/>
                      <a:pt x="64806" y="24354"/>
                      <a:pt x="65123" y="24117"/>
                    </a:cubicBezTo>
                    <a:cubicBezTo>
                      <a:pt x="64489" y="23404"/>
                      <a:pt x="64014" y="22849"/>
                      <a:pt x="63935" y="22770"/>
                    </a:cubicBezTo>
                    <a:lnTo>
                      <a:pt x="64014" y="22770"/>
                    </a:lnTo>
                    <a:cubicBezTo>
                      <a:pt x="65044" y="22691"/>
                      <a:pt x="66074" y="22532"/>
                      <a:pt x="67024" y="22294"/>
                    </a:cubicBezTo>
                    <a:cubicBezTo>
                      <a:pt x="67262" y="21977"/>
                      <a:pt x="67500" y="21581"/>
                      <a:pt x="67658" y="21185"/>
                    </a:cubicBezTo>
                    <a:cubicBezTo>
                      <a:pt x="67975" y="20393"/>
                      <a:pt x="68134" y="19601"/>
                      <a:pt x="68134" y="18729"/>
                    </a:cubicBezTo>
                    <a:cubicBezTo>
                      <a:pt x="68054" y="18016"/>
                      <a:pt x="67896" y="17303"/>
                      <a:pt x="67579" y="16669"/>
                    </a:cubicBezTo>
                    <a:lnTo>
                      <a:pt x="67579" y="16353"/>
                    </a:lnTo>
                    <a:cubicBezTo>
                      <a:pt x="67421" y="14926"/>
                      <a:pt x="66708" y="13580"/>
                      <a:pt x="65757" y="12550"/>
                    </a:cubicBezTo>
                    <a:cubicBezTo>
                      <a:pt x="65994" y="12312"/>
                      <a:pt x="66153" y="11995"/>
                      <a:pt x="66391" y="11678"/>
                    </a:cubicBezTo>
                    <a:cubicBezTo>
                      <a:pt x="67024" y="10569"/>
                      <a:pt x="67421" y="9222"/>
                      <a:pt x="67341" y="7955"/>
                    </a:cubicBezTo>
                    <a:cubicBezTo>
                      <a:pt x="67341" y="7796"/>
                      <a:pt x="67341" y="7717"/>
                      <a:pt x="67421" y="7559"/>
                    </a:cubicBezTo>
                    <a:cubicBezTo>
                      <a:pt x="67500" y="7400"/>
                      <a:pt x="67421" y="7400"/>
                      <a:pt x="67421" y="7321"/>
                    </a:cubicBezTo>
                    <a:cubicBezTo>
                      <a:pt x="67500" y="7004"/>
                      <a:pt x="67579" y="6687"/>
                      <a:pt x="67579" y="6291"/>
                    </a:cubicBezTo>
                    <a:lnTo>
                      <a:pt x="67579" y="5657"/>
                    </a:lnTo>
                    <a:lnTo>
                      <a:pt x="67579" y="5578"/>
                    </a:lnTo>
                    <a:cubicBezTo>
                      <a:pt x="67500" y="5023"/>
                      <a:pt x="67341" y="4390"/>
                      <a:pt x="67104" y="3835"/>
                    </a:cubicBezTo>
                    <a:cubicBezTo>
                      <a:pt x="66134" y="1289"/>
                      <a:pt x="63825" y="1"/>
                      <a:pt x="61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60"/>
              <p:cNvSpPr/>
              <p:nvPr/>
            </p:nvSpPr>
            <p:spPr>
              <a:xfrm>
                <a:off x="5546975" y="2511875"/>
                <a:ext cx="83225" cy="43600"/>
              </a:xfrm>
              <a:custGeom>
                <a:rect b="b" l="l" r="r" t="t"/>
                <a:pathLst>
                  <a:path extrusionOk="0" h="1744" w="3329">
                    <a:moveTo>
                      <a:pt x="1823" y="0"/>
                    </a:moveTo>
                    <a:lnTo>
                      <a:pt x="1427" y="79"/>
                    </a:lnTo>
                    <a:cubicBezTo>
                      <a:pt x="1189" y="159"/>
                      <a:pt x="951" y="238"/>
                      <a:pt x="793" y="396"/>
                    </a:cubicBezTo>
                    <a:cubicBezTo>
                      <a:pt x="318" y="713"/>
                      <a:pt x="1" y="1109"/>
                      <a:pt x="159" y="1347"/>
                    </a:cubicBezTo>
                    <a:cubicBezTo>
                      <a:pt x="238" y="1506"/>
                      <a:pt x="714" y="1506"/>
                      <a:pt x="1110" y="1506"/>
                    </a:cubicBezTo>
                    <a:lnTo>
                      <a:pt x="1664" y="1506"/>
                    </a:lnTo>
                    <a:lnTo>
                      <a:pt x="1823" y="1585"/>
                    </a:lnTo>
                    <a:cubicBezTo>
                      <a:pt x="1823" y="1506"/>
                      <a:pt x="1902" y="1506"/>
                      <a:pt x="1981" y="1506"/>
                    </a:cubicBezTo>
                    <a:lnTo>
                      <a:pt x="2298" y="1506"/>
                    </a:lnTo>
                    <a:cubicBezTo>
                      <a:pt x="2615" y="1585"/>
                      <a:pt x="2853" y="1664"/>
                      <a:pt x="3170" y="1743"/>
                    </a:cubicBezTo>
                    <a:cubicBezTo>
                      <a:pt x="3249" y="1743"/>
                      <a:pt x="3328" y="1585"/>
                      <a:pt x="3328" y="1347"/>
                    </a:cubicBezTo>
                    <a:cubicBezTo>
                      <a:pt x="3328" y="1030"/>
                      <a:pt x="3170" y="792"/>
                      <a:pt x="3011" y="555"/>
                    </a:cubicBezTo>
                    <a:cubicBezTo>
                      <a:pt x="2773" y="317"/>
                      <a:pt x="2536" y="159"/>
                      <a:pt x="2219" y="79"/>
                    </a:cubicBezTo>
                    <a:cubicBezTo>
                      <a:pt x="2140" y="0"/>
                      <a:pt x="1981" y="0"/>
                      <a:pt x="1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60"/>
              <p:cNvSpPr/>
              <p:nvPr/>
            </p:nvSpPr>
            <p:spPr>
              <a:xfrm>
                <a:off x="4521025" y="2474225"/>
                <a:ext cx="1073500" cy="457550"/>
              </a:xfrm>
              <a:custGeom>
                <a:rect b="b" l="l" r="r" t="t"/>
                <a:pathLst>
                  <a:path extrusionOk="0" h="18302" w="42940">
                    <a:moveTo>
                      <a:pt x="1743" y="1"/>
                    </a:moveTo>
                    <a:cubicBezTo>
                      <a:pt x="1426" y="1"/>
                      <a:pt x="1030" y="80"/>
                      <a:pt x="792" y="239"/>
                    </a:cubicBezTo>
                    <a:cubicBezTo>
                      <a:pt x="634" y="318"/>
                      <a:pt x="476" y="476"/>
                      <a:pt x="396" y="556"/>
                    </a:cubicBezTo>
                    <a:lnTo>
                      <a:pt x="317" y="714"/>
                    </a:lnTo>
                    <a:cubicBezTo>
                      <a:pt x="238" y="793"/>
                      <a:pt x="238" y="872"/>
                      <a:pt x="159" y="952"/>
                    </a:cubicBezTo>
                    <a:cubicBezTo>
                      <a:pt x="79" y="1269"/>
                      <a:pt x="0" y="1585"/>
                      <a:pt x="0" y="1823"/>
                    </a:cubicBezTo>
                    <a:cubicBezTo>
                      <a:pt x="0" y="2416"/>
                      <a:pt x="278" y="2940"/>
                      <a:pt x="508" y="2940"/>
                    </a:cubicBezTo>
                    <a:cubicBezTo>
                      <a:pt x="524" y="2940"/>
                      <a:pt x="539" y="2937"/>
                      <a:pt x="555" y="2932"/>
                    </a:cubicBezTo>
                    <a:cubicBezTo>
                      <a:pt x="713" y="2932"/>
                      <a:pt x="872" y="2457"/>
                      <a:pt x="1109" y="2140"/>
                    </a:cubicBezTo>
                    <a:cubicBezTo>
                      <a:pt x="1268" y="1982"/>
                      <a:pt x="1347" y="1823"/>
                      <a:pt x="1505" y="1665"/>
                    </a:cubicBezTo>
                    <a:lnTo>
                      <a:pt x="1585" y="1585"/>
                    </a:lnTo>
                    <a:cubicBezTo>
                      <a:pt x="2615" y="2378"/>
                      <a:pt x="3486" y="3328"/>
                      <a:pt x="4199" y="4438"/>
                    </a:cubicBezTo>
                    <a:cubicBezTo>
                      <a:pt x="5071" y="5705"/>
                      <a:pt x="5784" y="7052"/>
                      <a:pt x="6417" y="8478"/>
                    </a:cubicBezTo>
                    <a:cubicBezTo>
                      <a:pt x="7130" y="10142"/>
                      <a:pt x="8002" y="11726"/>
                      <a:pt x="9032" y="13311"/>
                    </a:cubicBezTo>
                    <a:cubicBezTo>
                      <a:pt x="10141" y="14737"/>
                      <a:pt x="11567" y="16004"/>
                      <a:pt x="13231" y="16955"/>
                    </a:cubicBezTo>
                    <a:cubicBezTo>
                      <a:pt x="14657" y="17747"/>
                      <a:pt x="16320" y="18223"/>
                      <a:pt x="17984" y="18302"/>
                    </a:cubicBezTo>
                    <a:cubicBezTo>
                      <a:pt x="19173" y="18302"/>
                      <a:pt x="20361" y="18143"/>
                      <a:pt x="21470" y="17827"/>
                    </a:cubicBezTo>
                    <a:lnTo>
                      <a:pt x="22658" y="17589"/>
                    </a:lnTo>
                    <a:cubicBezTo>
                      <a:pt x="22658" y="17589"/>
                      <a:pt x="23134" y="17430"/>
                      <a:pt x="23847" y="17272"/>
                    </a:cubicBezTo>
                    <a:cubicBezTo>
                      <a:pt x="24877" y="17114"/>
                      <a:pt x="25907" y="16955"/>
                      <a:pt x="27016" y="16955"/>
                    </a:cubicBezTo>
                    <a:lnTo>
                      <a:pt x="27967" y="16955"/>
                    </a:lnTo>
                    <a:cubicBezTo>
                      <a:pt x="28363" y="17034"/>
                      <a:pt x="28680" y="17034"/>
                      <a:pt x="29076" y="17114"/>
                    </a:cubicBezTo>
                    <a:cubicBezTo>
                      <a:pt x="29789" y="17272"/>
                      <a:pt x="30660" y="17430"/>
                      <a:pt x="31532" y="17510"/>
                    </a:cubicBezTo>
                    <a:cubicBezTo>
                      <a:pt x="31971" y="17583"/>
                      <a:pt x="32415" y="17618"/>
                      <a:pt x="32858" y="17618"/>
                    </a:cubicBezTo>
                    <a:cubicBezTo>
                      <a:pt x="34332" y="17618"/>
                      <a:pt x="35798" y="17229"/>
                      <a:pt x="37077" y="16559"/>
                    </a:cubicBezTo>
                    <a:cubicBezTo>
                      <a:pt x="38741" y="15529"/>
                      <a:pt x="39929" y="14103"/>
                      <a:pt x="40642" y="12281"/>
                    </a:cubicBezTo>
                    <a:cubicBezTo>
                      <a:pt x="41276" y="10855"/>
                      <a:pt x="41752" y="9350"/>
                      <a:pt x="42069" y="7765"/>
                    </a:cubicBezTo>
                    <a:cubicBezTo>
                      <a:pt x="42385" y="6418"/>
                      <a:pt x="42544" y="5309"/>
                      <a:pt x="42702" y="4517"/>
                    </a:cubicBezTo>
                    <a:cubicBezTo>
                      <a:pt x="42861" y="4121"/>
                      <a:pt x="42940" y="3725"/>
                      <a:pt x="42940" y="3249"/>
                    </a:cubicBezTo>
                    <a:lnTo>
                      <a:pt x="42940" y="3249"/>
                    </a:lnTo>
                    <a:cubicBezTo>
                      <a:pt x="42702" y="3645"/>
                      <a:pt x="42544" y="4041"/>
                      <a:pt x="42385" y="4438"/>
                    </a:cubicBezTo>
                    <a:cubicBezTo>
                      <a:pt x="42148" y="5230"/>
                      <a:pt x="41831" y="6339"/>
                      <a:pt x="41435" y="7607"/>
                    </a:cubicBezTo>
                    <a:cubicBezTo>
                      <a:pt x="41039" y="9033"/>
                      <a:pt x="40484" y="10459"/>
                      <a:pt x="39771" y="11805"/>
                    </a:cubicBezTo>
                    <a:cubicBezTo>
                      <a:pt x="39137" y="13390"/>
                      <a:pt x="37949" y="14658"/>
                      <a:pt x="36444" y="15450"/>
                    </a:cubicBezTo>
                    <a:cubicBezTo>
                      <a:pt x="35315" y="15985"/>
                      <a:pt x="34097" y="16252"/>
                      <a:pt x="32856" y="16252"/>
                    </a:cubicBezTo>
                    <a:cubicBezTo>
                      <a:pt x="32443" y="16252"/>
                      <a:pt x="32027" y="16222"/>
                      <a:pt x="31611" y="16163"/>
                    </a:cubicBezTo>
                    <a:cubicBezTo>
                      <a:pt x="30819" y="16084"/>
                      <a:pt x="30106" y="15846"/>
                      <a:pt x="29234" y="15688"/>
                    </a:cubicBezTo>
                    <a:cubicBezTo>
                      <a:pt x="28838" y="15608"/>
                      <a:pt x="28442" y="15529"/>
                      <a:pt x="28046" y="15529"/>
                    </a:cubicBezTo>
                    <a:cubicBezTo>
                      <a:pt x="27729" y="15450"/>
                      <a:pt x="27412" y="15450"/>
                      <a:pt x="27016" y="15371"/>
                    </a:cubicBezTo>
                    <a:cubicBezTo>
                      <a:pt x="27095" y="15212"/>
                      <a:pt x="27174" y="15054"/>
                      <a:pt x="27254" y="14895"/>
                    </a:cubicBezTo>
                    <a:cubicBezTo>
                      <a:pt x="27412" y="14261"/>
                      <a:pt x="27570" y="13628"/>
                      <a:pt x="27570" y="13628"/>
                    </a:cubicBezTo>
                    <a:cubicBezTo>
                      <a:pt x="27570" y="13628"/>
                      <a:pt x="27570" y="12994"/>
                      <a:pt x="27491" y="12360"/>
                    </a:cubicBezTo>
                    <a:cubicBezTo>
                      <a:pt x="27342" y="11688"/>
                      <a:pt x="27122" y="11086"/>
                      <a:pt x="26898" y="11086"/>
                    </a:cubicBezTo>
                    <a:cubicBezTo>
                      <a:pt x="26884" y="11086"/>
                      <a:pt x="26871" y="11088"/>
                      <a:pt x="26857" y="11092"/>
                    </a:cubicBezTo>
                    <a:cubicBezTo>
                      <a:pt x="26620" y="11092"/>
                      <a:pt x="26540" y="11647"/>
                      <a:pt x="26303" y="12281"/>
                    </a:cubicBezTo>
                    <a:cubicBezTo>
                      <a:pt x="26144" y="12915"/>
                      <a:pt x="25986" y="13469"/>
                      <a:pt x="25986" y="13469"/>
                    </a:cubicBezTo>
                    <a:cubicBezTo>
                      <a:pt x="25986" y="13469"/>
                      <a:pt x="25986" y="14103"/>
                      <a:pt x="26065" y="14737"/>
                    </a:cubicBezTo>
                    <a:cubicBezTo>
                      <a:pt x="26144" y="14974"/>
                      <a:pt x="26144" y="15212"/>
                      <a:pt x="26224" y="15371"/>
                    </a:cubicBezTo>
                    <a:cubicBezTo>
                      <a:pt x="25273" y="15371"/>
                      <a:pt x="24401" y="15450"/>
                      <a:pt x="23530" y="15608"/>
                    </a:cubicBezTo>
                    <a:cubicBezTo>
                      <a:pt x="22738" y="15767"/>
                      <a:pt x="22262" y="15846"/>
                      <a:pt x="22262" y="15846"/>
                    </a:cubicBezTo>
                    <a:lnTo>
                      <a:pt x="20995" y="16163"/>
                    </a:lnTo>
                    <a:cubicBezTo>
                      <a:pt x="20044" y="16480"/>
                      <a:pt x="19014" y="16638"/>
                      <a:pt x="17905" y="16717"/>
                    </a:cubicBezTo>
                    <a:cubicBezTo>
                      <a:pt x="16479" y="16638"/>
                      <a:pt x="15053" y="16321"/>
                      <a:pt x="13785" y="15688"/>
                    </a:cubicBezTo>
                    <a:cubicBezTo>
                      <a:pt x="12201" y="14895"/>
                      <a:pt x="10854" y="13786"/>
                      <a:pt x="9824" y="12519"/>
                    </a:cubicBezTo>
                    <a:cubicBezTo>
                      <a:pt x="8715" y="11092"/>
                      <a:pt x="7843" y="9587"/>
                      <a:pt x="7130" y="8003"/>
                    </a:cubicBezTo>
                    <a:cubicBezTo>
                      <a:pt x="6417" y="6577"/>
                      <a:pt x="5546" y="5230"/>
                      <a:pt x="4595" y="3962"/>
                    </a:cubicBezTo>
                    <a:cubicBezTo>
                      <a:pt x="3961" y="3091"/>
                      <a:pt x="3090" y="2298"/>
                      <a:pt x="2139" y="1665"/>
                    </a:cubicBezTo>
                    <a:cubicBezTo>
                      <a:pt x="1981" y="1585"/>
                      <a:pt x="1822" y="1506"/>
                      <a:pt x="1664" y="1427"/>
                    </a:cubicBezTo>
                    <a:cubicBezTo>
                      <a:pt x="1664" y="1269"/>
                      <a:pt x="1743" y="1189"/>
                      <a:pt x="1822" y="1189"/>
                    </a:cubicBezTo>
                    <a:cubicBezTo>
                      <a:pt x="2060" y="952"/>
                      <a:pt x="2615" y="952"/>
                      <a:pt x="2773" y="793"/>
                    </a:cubicBezTo>
                    <a:cubicBezTo>
                      <a:pt x="2852" y="635"/>
                      <a:pt x="2535" y="159"/>
                      <a:pt x="1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60"/>
              <p:cNvSpPr/>
              <p:nvPr/>
            </p:nvSpPr>
            <p:spPr>
              <a:xfrm>
                <a:off x="4930750" y="2467375"/>
                <a:ext cx="600900" cy="300850"/>
              </a:xfrm>
              <a:custGeom>
                <a:rect b="b" l="l" r="r" t="t"/>
                <a:pathLst>
                  <a:path extrusionOk="0" h="12034" w="24036">
                    <a:moveTo>
                      <a:pt x="11128" y="1"/>
                    </a:moveTo>
                    <a:cubicBezTo>
                      <a:pt x="5532" y="1"/>
                      <a:pt x="0" y="2284"/>
                      <a:pt x="3655" y="7009"/>
                    </a:cubicBezTo>
                    <a:cubicBezTo>
                      <a:pt x="4368" y="7881"/>
                      <a:pt x="5160" y="8673"/>
                      <a:pt x="6111" y="9386"/>
                    </a:cubicBezTo>
                    <a:cubicBezTo>
                      <a:pt x="7062" y="10257"/>
                      <a:pt x="8725" y="11842"/>
                      <a:pt x="10072" y="12000"/>
                    </a:cubicBezTo>
                    <a:cubicBezTo>
                      <a:pt x="10142" y="12023"/>
                      <a:pt x="10218" y="12033"/>
                      <a:pt x="10299" y="12033"/>
                    </a:cubicBezTo>
                    <a:cubicBezTo>
                      <a:pt x="10496" y="12033"/>
                      <a:pt x="10720" y="11977"/>
                      <a:pt x="10944" y="11921"/>
                    </a:cubicBezTo>
                    <a:cubicBezTo>
                      <a:pt x="13083" y="11208"/>
                      <a:pt x="15063" y="10099"/>
                      <a:pt x="16886" y="8752"/>
                    </a:cubicBezTo>
                    <a:cubicBezTo>
                      <a:pt x="24035" y="2998"/>
                      <a:pt x="17540" y="1"/>
                      <a:pt x="11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60"/>
              <p:cNvSpPr/>
              <p:nvPr/>
            </p:nvSpPr>
            <p:spPr>
              <a:xfrm>
                <a:off x="5028050" y="2484450"/>
                <a:ext cx="366450" cy="122525"/>
              </a:xfrm>
              <a:custGeom>
                <a:rect b="b" l="l" r="r" t="t"/>
                <a:pathLst>
                  <a:path extrusionOk="0" h="4901" w="14658">
                    <a:moveTo>
                      <a:pt x="7071" y="0"/>
                    </a:moveTo>
                    <a:cubicBezTo>
                      <a:pt x="3977" y="0"/>
                      <a:pt x="913" y="802"/>
                      <a:pt x="1" y="2444"/>
                    </a:cubicBezTo>
                    <a:cubicBezTo>
                      <a:pt x="555" y="3870"/>
                      <a:pt x="3804" y="4900"/>
                      <a:pt x="7606" y="4900"/>
                    </a:cubicBezTo>
                    <a:cubicBezTo>
                      <a:pt x="10696" y="4900"/>
                      <a:pt x="13390" y="4266"/>
                      <a:pt x="14657" y="3236"/>
                    </a:cubicBezTo>
                    <a:cubicBezTo>
                      <a:pt x="14358" y="1100"/>
                      <a:pt x="10694" y="0"/>
                      <a:pt x="7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60"/>
              <p:cNvSpPr/>
              <p:nvPr/>
            </p:nvSpPr>
            <p:spPr>
              <a:xfrm>
                <a:off x="4986475" y="2545550"/>
                <a:ext cx="441700" cy="222675"/>
              </a:xfrm>
              <a:custGeom>
                <a:rect b="b" l="l" r="r" t="t"/>
                <a:pathLst>
                  <a:path extrusionOk="0" h="8907" w="17668">
                    <a:moveTo>
                      <a:pt x="475" y="0"/>
                    </a:moveTo>
                    <a:lnTo>
                      <a:pt x="475" y="0"/>
                    </a:lnTo>
                    <a:cubicBezTo>
                      <a:pt x="0" y="1030"/>
                      <a:pt x="238" y="2298"/>
                      <a:pt x="1426" y="3882"/>
                    </a:cubicBezTo>
                    <a:cubicBezTo>
                      <a:pt x="2218" y="4754"/>
                      <a:pt x="3011" y="5546"/>
                      <a:pt x="3882" y="6259"/>
                    </a:cubicBezTo>
                    <a:cubicBezTo>
                      <a:pt x="4912" y="7130"/>
                      <a:pt x="6496" y="8715"/>
                      <a:pt x="7843" y="8873"/>
                    </a:cubicBezTo>
                    <a:cubicBezTo>
                      <a:pt x="7936" y="8896"/>
                      <a:pt x="8029" y="8906"/>
                      <a:pt x="8122" y="8906"/>
                    </a:cubicBezTo>
                    <a:cubicBezTo>
                      <a:pt x="8346" y="8906"/>
                      <a:pt x="8570" y="8850"/>
                      <a:pt x="8794" y="8794"/>
                    </a:cubicBezTo>
                    <a:cubicBezTo>
                      <a:pt x="10933" y="8081"/>
                      <a:pt x="12914" y="6972"/>
                      <a:pt x="14736" y="5625"/>
                    </a:cubicBezTo>
                    <a:cubicBezTo>
                      <a:pt x="16003" y="4754"/>
                      <a:pt x="17113" y="3407"/>
                      <a:pt x="17667" y="1901"/>
                    </a:cubicBezTo>
                    <a:lnTo>
                      <a:pt x="17667" y="1901"/>
                    </a:lnTo>
                    <a:cubicBezTo>
                      <a:pt x="15364" y="3786"/>
                      <a:pt x="12506" y="4810"/>
                      <a:pt x="9529" y="4810"/>
                    </a:cubicBezTo>
                    <a:cubicBezTo>
                      <a:pt x="9128" y="4810"/>
                      <a:pt x="8724" y="4791"/>
                      <a:pt x="8319" y="4754"/>
                    </a:cubicBezTo>
                    <a:cubicBezTo>
                      <a:pt x="3407" y="4516"/>
                      <a:pt x="1347" y="1981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60"/>
              <p:cNvSpPr/>
              <p:nvPr/>
            </p:nvSpPr>
            <p:spPr>
              <a:xfrm>
                <a:off x="5117175" y="2515825"/>
                <a:ext cx="116900" cy="59450"/>
              </a:xfrm>
              <a:custGeom>
                <a:rect b="b" l="l" r="r" t="t"/>
                <a:pathLst>
                  <a:path extrusionOk="0" h="2378" w="4676">
                    <a:moveTo>
                      <a:pt x="2378" y="1"/>
                    </a:moveTo>
                    <a:cubicBezTo>
                      <a:pt x="1031" y="1"/>
                      <a:pt x="1" y="476"/>
                      <a:pt x="1" y="1189"/>
                    </a:cubicBezTo>
                    <a:cubicBezTo>
                      <a:pt x="1" y="1823"/>
                      <a:pt x="1031" y="2377"/>
                      <a:pt x="2378" y="2377"/>
                    </a:cubicBezTo>
                    <a:cubicBezTo>
                      <a:pt x="3645" y="2377"/>
                      <a:pt x="4675" y="1823"/>
                      <a:pt x="4675" y="1189"/>
                    </a:cubicBezTo>
                    <a:cubicBezTo>
                      <a:pt x="4675" y="476"/>
                      <a:pt x="3645" y="1"/>
                      <a:pt x="2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60"/>
              <p:cNvSpPr/>
              <p:nvPr/>
            </p:nvSpPr>
            <p:spPr>
              <a:xfrm>
                <a:off x="4972600" y="2737650"/>
                <a:ext cx="49550" cy="42225"/>
              </a:xfrm>
              <a:custGeom>
                <a:rect b="b" l="l" r="r" t="t"/>
                <a:pathLst>
                  <a:path extrusionOk="0" h="1689" w="1982">
                    <a:moveTo>
                      <a:pt x="872" y="1"/>
                    </a:moveTo>
                    <a:cubicBezTo>
                      <a:pt x="397" y="1"/>
                      <a:pt x="0" y="397"/>
                      <a:pt x="0" y="872"/>
                    </a:cubicBezTo>
                    <a:cubicBezTo>
                      <a:pt x="0" y="1352"/>
                      <a:pt x="431" y="1688"/>
                      <a:pt x="881" y="1688"/>
                    </a:cubicBezTo>
                    <a:cubicBezTo>
                      <a:pt x="1100" y="1688"/>
                      <a:pt x="1324" y="1609"/>
                      <a:pt x="1506" y="1427"/>
                    </a:cubicBezTo>
                    <a:cubicBezTo>
                      <a:pt x="1981" y="952"/>
                      <a:pt x="1585" y="1"/>
                      <a:pt x="872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60"/>
              <p:cNvSpPr/>
              <p:nvPr/>
            </p:nvSpPr>
            <p:spPr>
              <a:xfrm>
                <a:off x="4902275" y="2700525"/>
                <a:ext cx="17850" cy="14875"/>
              </a:xfrm>
              <a:custGeom>
                <a:rect b="b" l="l" r="r" t="t"/>
                <a:pathLst>
                  <a:path extrusionOk="0" h="595" w="714">
                    <a:moveTo>
                      <a:pt x="357" y="0"/>
                    </a:moveTo>
                    <a:cubicBezTo>
                      <a:pt x="219" y="0"/>
                      <a:pt x="80" y="99"/>
                      <a:pt x="41" y="298"/>
                    </a:cubicBezTo>
                    <a:cubicBezTo>
                      <a:pt x="1" y="496"/>
                      <a:pt x="179" y="595"/>
                      <a:pt x="357" y="595"/>
                    </a:cubicBezTo>
                    <a:cubicBezTo>
                      <a:pt x="536" y="595"/>
                      <a:pt x="714" y="496"/>
                      <a:pt x="674" y="298"/>
                    </a:cubicBezTo>
                    <a:cubicBezTo>
                      <a:pt x="635" y="99"/>
                      <a:pt x="496" y="0"/>
                      <a:pt x="357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60"/>
              <p:cNvSpPr/>
              <p:nvPr/>
            </p:nvSpPr>
            <p:spPr>
              <a:xfrm>
                <a:off x="4887425" y="2785200"/>
                <a:ext cx="21825" cy="21800"/>
              </a:xfrm>
              <a:custGeom>
                <a:rect b="b" l="l" r="r" t="t"/>
                <a:pathLst>
                  <a:path extrusionOk="0" h="872" w="873">
                    <a:moveTo>
                      <a:pt x="397" y="0"/>
                    </a:moveTo>
                    <a:cubicBezTo>
                      <a:pt x="159" y="0"/>
                      <a:pt x="1" y="238"/>
                      <a:pt x="1" y="476"/>
                    </a:cubicBezTo>
                    <a:cubicBezTo>
                      <a:pt x="1" y="713"/>
                      <a:pt x="159" y="872"/>
                      <a:pt x="397" y="872"/>
                    </a:cubicBezTo>
                    <a:cubicBezTo>
                      <a:pt x="635" y="872"/>
                      <a:pt x="872" y="713"/>
                      <a:pt x="872" y="476"/>
                    </a:cubicBezTo>
                    <a:cubicBezTo>
                      <a:pt x="872" y="238"/>
                      <a:pt x="635" y="0"/>
                      <a:pt x="397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60"/>
              <p:cNvSpPr/>
              <p:nvPr/>
            </p:nvSpPr>
            <p:spPr>
              <a:xfrm>
                <a:off x="5416250" y="2763400"/>
                <a:ext cx="37675" cy="32675"/>
              </a:xfrm>
              <a:custGeom>
                <a:rect b="b" l="l" r="r" t="t"/>
                <a:pathLst>
                  <a:path extrusionOk="0" h="1307" w="1507">
                    <a:moveTo>
                      <a:pt x="635" y="1"/>
                    </a:moveTo>
                    <a:cubicBezTo>
                      <a:pt x="318" y="1"/>
                      <a:pt x="1" y="318"/>
                      <a:pt x="1" y="714"/>
                    </a:cubicBezTo>
                    <a:cubicBezTo>
                      <a:pt x="1" y="1079"/>
                      <a:pt x="310" y="1307"/>
                      <a:pt x="634" y="1307"/>
                    </a:cubicBezTo>
                    <a:cubicBezTo>
                      <a:pt x="802" y="1307"/>
                      <a:pt x="975" y="1245"/>
                      <a:pt x="1110" y="1110"/>
                    </a:cubicBezTo>
                    <a:cubicBezTo>
                      <a:pt x="1506" y="714"/>
                      <a:pt x="1268" y="1"/>
                      <a:pt x="635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60"/>
              <p:cNvSpPr/>
              <p:nvPr/>
            </p:nvSpPr>
            <p:spPr>
              <a:xfrm>
                <a:off x="5362775" y="2721825"/>
                <a:ext cx="35900" cy="25175"/>
              </a:xfrm>
              <a:custGeom>
                <a:rect b="b" l="l" r="r" t="t"/>
                <a:pathLst>
                  <a:path extrusionOk="0" h="1007" w="1436">
                    <a:moveTo>
                      <a:pt x="635" y="0"/>
                    </a:moveTo>
                    <a:cubicBezTo>
                      <a:pt x="318" y="0"/>
                      <a:pt x="1" y="317"/>
                      <a:pt x="1" y="713"/>
                    </a:cubicBezTo>
                    <a:cubicBezTo>
                      <a:pt x="1" y="924"/>
                      <a:pt x="83" y="1007"/>
                      <a:pt x="199" y="1007"/>
                    </a:cubicBezTo>
                    <a:cubicBezTo>
                      <a:pt x="607" y="1007"/>
                      <a:pt x="1436" y="0"/>
                      <a:pt x="635" y="0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60"/>
              <p:cNvSpPr/>
              <p:nvPr/>
            </p:nvSpPr>
            <p:spPr>
              <a:xfrm>
                <a:off x="5321175" y="2806975"/>
                <a:ext cx="17100" cy="11750"/>
              </a:xfrm>
              <a:custGeom>
                <a:rect b="b" l="l" r="r" t="t"/>
                <a:pathLst>
                  <a:path extrusionOk="0" h="470" w="684">
                    <a:moveTo>
                      <a:pt x="318" y="1"/>
                    </a:moveTo>
                    <a:cubicBezTo>
                      <a:pt x="80" y="1"/>
                      <a:pt x="1" y="159"/>
                      <a:pt x="1" y="318"/>
                    </a:cubicBezTo>
                    <a:cubicBezTo>
                      <a:pt x="1" y="427"/>
                      <a:pt x="43" y="470"/>
                      <a:pt x="102" y="470"/>
                    </a:cubicBezTo>
                    <a:cubicBezTo>
                      <a:pt x="299" y="470"/>
                      <a:pt x="684" y="1"/>
                      <a:pt x="318" y="1"/>
                    </a:cubicBezTo>
                    <a:close/>
                  </a:path>
                </a:pathLst>
              </a:custGeom>
              <a:solidFill>
                <a:srgbClr val="FFD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60"/>
              <p:cNvSpPr/>
              <p:nvPr/>
            </p:nvSpPr>
            <p:spPr>
              <a:xfrm>
                <a:off x="5008250" y="2965425"/>
                <a:ext cx="427850" cy="210100"/>
              </a:xfrm>
              <a:custGeom>
                <a:rect b="b" l="l" r="r" t="t"/>
                <a:pathLst>
                  <a:path extrusionOk="0" h="8404" w="17114">
                    <a:moveTo>
                      <a:pt x="16875" y="1"/>
                    </a:moveTo>
                    <a:cubicBezTo>
                      <a:pt x="16875" y="1"/>
                      <a:pt x="16875" y="159"/>
                      <a:pt x="16796" y="397"/>
                    </a:cubicBezTo>
                    <a:cubicBezTo>
                      <a:pt x="16717" y="793"/>
                      <a:pt x="16558" y="1110"/>
                      <a:pt x="16400" y="1506"/>
                    </a:cubicBezTo>
                    <a:cubicBezTo>
                      <a:pt x="15766" y="2694"/>
                      <a:pt x="14816" y="3804"/>
                      <a:pt x="13627" y="4675"/>
                    </a:cubicBezTo>
                    <a:cubicBezTo>
                      <a:pt x="12043" y="6022"/>
                      <a:pt x="10062" y="6893"/>
                      <a:pt x="8002" y="7052"/>
                    </a:cubicBezTo>
                    <a:cubicBezTo>
                      <a:pt x="7416" y="7104"/>
                      <a:pt x="6830" y="7129"/>
                      <a:pt x="6244" y="7129"/>
                    </a:cubicBezTo>
                    <a:cubicBezTo>
                      <a:pt x="4140" y="7129"/>
                      <a:pt x="2046" y="6800"/>
                      <a:pt x="0" y="6180"/>
                    </a:cubicBezTo>
                    <a:lnTo>
                      <a:pt x="0" y="6180"/>
                    </a:lnTo>
                    <a:lnTo>
                      <a:pt x="555" y="6497"/>
                    </a:lnTo>
                    <a:cubicBezTo>
                      <a:pt x="951" y="6735"/>
                      <a:pt x="1506" y="6973"/>
                      <a:pt x="1981" y="7210"/>
                    </a:cubicBezTo>
                    <a:cubicBezTo>
                      <a:pt x="3645" y="7923"/>
                      <a:pt x="5467" y="8319"/>
                      <a:pt x="7289" y="8399"/>
                    </a:cubicBezTo>
                    <a:cubicBezTo>
                      <a:pt x="7392" y="8402"/>
                      <a:pt x="7495" y="8404"/>
                      <a:pt x="7598" y="8404"/>
                    </a:cubicBezTo>
                    <a:cubicBezTo>
                      <a:pt x="9950" y="8404"/>
                      <a:pt x="12277" y="7540"/>
                      <a:pt x="14023" y="6022"/>
                    </a:cubicBezTo>
                    <a:cubicBezTo>
                      <a:pt x="14974" y="5230"/>
                      <a:pt x="15687" y="4279"/>
                      <a:pt x="16321" y="3249"/>
                    </a:cubicBezTo>
                    <a:cubicBezTo>
                      <a:pt x="16875" y="2298"/>
                      <a:pt x="17113" y="1110"/>
                      <a:pt x="168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03" name="Google Shape;3603;p60"/>
          <p:cNvSpPr txBox="1"/>
          <p:nvPr>
            <p:ph idx="6" type="subTitle"/>
          </p:nvPr>
        </p:nvSpPr>
        <p:spPr>
          <a:xfrm>
            <a:off x="1530425" y="3207900"/>
            <a:ext cx="2684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Brasil aproximadamente 200 mil animais de rua foram resgatados pelas ONGs</a:t>
            </a:r>
            <a:endParaRPr/>
          </a:p>
        </p:txBody>
      </p:sp>
      <p:sp>
        <p:nvSpPr>
          <p:cNvPr id="3604" name="Google Shape;3604;p60"/>
          <p:cNvSpPr txBox="1"/>
          <p:nvPr>
            <p:ph idx="7" type="subTitle"/>
          </p:nvPr>
        </p:nvSpPr>
        <p:spPr>
          <a:xfrm>
            <a:off x="4700275" y="3462700"/>
            <a:ext cx="3004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Porém, existem apenas cerca de 370 ONGs que estão em atuação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61"/>
          <p:cNvSpPr txBox="1"/>
          <p:nvPr>
            <p:ph type="title"/>
          </p:nvPr>
        </p:nvSpPr>
        <p:spPr>
          <a:xfrm>
            <a:off x="703500" y="492150"/>
            <a:ext cx="60735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PÚBLICO ALVO E PERSONAS</a:t>
            </a:r>
            <a:endParaRPr/>
          </a:p>
        </p:txBody>
      </p:sp>
      <p:grpSp>
        <p:nvGrpSpPr>
          <p:cNvPr id="3610" name="Google Shape;3610;p61"/>
          <p:cNvGrpSpPr/>
          <p:nvPr/>
        </p:nvGrpSpPr>
        <p:grpSpPr>
          <a:xfrm>
            <a:off x="7352093" y="643190"/>
            <a:ext cx="1144948" cy="1586710"/>
            <a:chOff x="853681" y="2710652"/>
            <a:chExt cx="265600" cy="368061"/>
          </a:xfrm>
        </p:grpSpPr>
        <p:sp>
          <p:nvSpPr>
            <p:cNvPr id="3611" name="Google Shape;3611;p61"/>
            <p:cNvSpPr/>
            <p:nvPr/>
          </p:nvSpPr>
          <p:spPr>
            <a:xfrm>
              <a:off x="853681" y="2710652"/>
              <a:ext cx="84461" cy="144278"/>
            </a:xfrm>
            <a:custGeom>
              <a:rect b="b" l="l" r="r" t="t"/>
              <a:pathLst>
                <a:path extrusionOk="0" h="4192" w="2454">
                  <a:moveTo>
                    <a:pt x="2454" y="0"/>
                  </a:moveTo>
                  <a:cubicBezTo>
                    <a:pt x="1096" y="0"/>
                    <a:pt x="1" y="1072"/>
                    <a:pt x="1" y="2406"/>
                  </a:cubicBezTo>
                  <a:cubicBezTo>
                    <a:pt x="1" y="3120"/>
                    <a:pt x="310" y="3763"/>
                    <a:pt x="787" y="4192"/>
                  </a:cubicBezTo>
                  <a:lnTo>
                    <a:pt x="1263" y="2739"/>
                  </a:lnTo>
                  <a:cubicBezTo>
                    <a:pt x="1263" y="2501"/>
                    <a:pt x="1334" y="2596"/>
                    <a:pt x="1501" y="2453"/>
                  </a:cubicBezTo>
                  <a:cubicBezTo>
                    <a:pt x="1620" y="2287"/>
                    <a:pt x="1692" y="2096"/>
                    <a:pt x="1906" y="2096"/>
                  </a:cubicBezTo>
                  <a:lnTo>
                    <a:pt x="24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61"/>
            <p:cNvSpPr/>
            <p:nvPr/>
          </p:nvSpPr>
          <p:spPr>
            <a:xfrm>
              <a:off x="880733" y="2710652"/>
              <a:ext cx="57408" cy="168061"/>
            </a:xfrm>
            <a:custGeom>
              <a:rect b="b" l="l" r="r" t="t"/>
              <a:pathLst>
                <a:path extrusionOk="0" h="4883" w="1668">
                  <a:moveTo>
                    <a:pt x="1668" y="0"/>
                  </a:moveTo>
                  <a:lnTo>
                    <a:pt x="787" y="1763"/>
                  </a:lnTo>
                  <a:cubicBezTo>
                    <a:pt x="596" y="1763"/>
                    <a:pt x="382" y="1858"/>
                    <a:pt x="239" y="2001"/>
                  </a:cubicBezTo>
                  <a:cubicBezTo>
                    <a:pt x="72" y="2144"/>
                    <a:pt x="1" y="2358"/>
                    <a:pt x="1" y="2572"/>
                  </a:cubicBezTo>
                  <a:lnTo>
                    <a:pt x="1" y="4239"/>
                  </a:lnTo>
                  <a:cubicBezTo>
                    <a:pt x="429" y="4644"/>
                    <a:pt x="1001" y="4882"/>
                    <a:pt x="1668" y="4882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61"/>
            <p:cNvSpPr/>
            <p:nvPr/>
          </p:nvSpPr>
          <p:spPr>
            <a:xfrm>
              <a:off x="1034820" y="2710652"/>
              <a:ext cx="84461" cy="144278"/>
            </a:xfrm>
            <a:custGeom>
              <a:rect b="b" l="l" r="r" t="t"/>
              <a:pathLst>
                <a:path extrusionOk="0" h="4192" w="2454">
                  <a:moveTo>
                    <a:pt x="1" y="0"/>
                  </a:moveTo>
                  <a:lnTo>
                    <a:pt x="549" y="2096"/>
                  </a:lnTo>
                  <a:cubicBezTo>
                    <a:pt x="763" y="2096"/>
                    <a:pt x="834" y="2287"/>
                    <a:pt x="953" y="2453"/>
                  </a:cubicBezTo>
                  <a:cubicBezTo>
                    <a:pt x="1120" y="2596"/>
                    <a:pt x="1192" y="2501"/>
                    <a:pt x="1192" y="2739"/>
                  </a:cubicBezTo>
                  <a:lnTo>
                    <a:pt x="1668" y="4192"/>
                  </a:lnTo>
                  <a:cubicBezTo>
                    <a:pt x="2144" y="3763"/>
                    <a:pt x="2454" y="3120"/>
                    <a:pt x="2454" y="2406"/>
                  </a:cubicBezTo>
                  <a:cubicBezTo>
                    <a:pt x="2454" y="1072"/>
                    <a:pt x="1358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61"/>
            <p:cNvSpPr/>
            <p:nvPr/>
          </p:nvSpPr>
          <p:spPr>
            <a:xfrm>
              <a:off x="1034820" y="2710652"/>
              <a:ext cx="57408" cy="168061"/>
            </a:xfrm>
            <a:custGeom>
              <a:rect b="b" l="l" r="r" t="t"/>
              <a:pathLst>
                <a:path extrusionOk="0" h="4883" w="1668">
                  <a:moveTo>
                    <a:pt x="1" y="0"/>
                  </a:moveTo>
                  <a:lnTo>
                    <a:pt x="1" y="4882"/>
                  </a:lnTo>
                  <a:cubicBezTo>
                    <a:pt x="668" y="4882"/>
                    <a:pt x="1239" y="4644"/>
                    <a:pt x="1668" y="4239"/>
                  </a:cubicBezTo>
                  <a:lnTo>
                    <a:pt x="1668" y="2572"/>
                  </a:lnTo>
                  <a:cubicBezTo>
                    <a:pt x="1668" y="2358"/>
                    <a:pt x="1573" y="2144"/>
                    <a:pt x="1430" y="2001"/>
                  </a:cubicBezTo>
                  <a:cubicBezTo>
                    <a:pt x="1287" y="1858"/>
                    <a:pt x="1120" y="1763"/>
                    <a:pt x="858" y="17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61"/>
            <p:cNvSpPr/>
            <p:nvPr/>
          </p:nvSpPr>
          <p:spPr>
            <a:xfrm>
              <a:off x="942202" y="2975392"/>
              <a:ext cx="87730" cy="87730"/>
            </a:xfrm>
            <a:custGeom>
              <a:rect b="b" l="l" r="r" t="t"/>
              <a:pathLst>
                <a:path extrusionOk="0" h="2549" w="2549">
                  <a:moveTo>
                    <a:pt x="1263" y="0"/>
                  </a:moveTo>
                  <a:cubicBezTo>
                    <a:pt x="572" y="0"/>
                    <a:pt x="1" y="572"/>
                    <a:pt x="1" y="1263"/>
                  </a:cubicBezTo>
                  <a:cubicBezTo>
                    <a:pt x="1" y="1977"/>
                    <a:pt x="572" y="2549"/>
                    <a:pt x="1263" y="2549"/>
                  </a:cubicBezTo>
                  <a:cubicBezTo>
                    <a:pt x="1977" y="2549"/>
                    <a:pt x="2549" y="1977"/>
                    <a:pt x="2549" y="1263"/>
                  </a:cubicBezTo>
                  <a:cubicBezTo>
                    <a:pt x="2549" y="572"/>
                    <a:pt x="1977" y="0"/>
                    <a:pt x="1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61"/>
            <p:cNvSpPr/>
            <p:nvPr/>
          </p:nvSpPr>
          <p:spPr>
            <a:xfrm>
              <a:off x="862698" y="2796696"/>
              <a:ext cx="245947" cy="234452"/>
            </a:xfrm>
            <a:custGeom>
              <a:rect b="b" l="l" r="r" t="t"/>
              <a:pathLst>
                <a:path extrusionOk="0" h="6812" w="7146">
                  <a:moveTo>
                    <a:pt x="2597" y="1"/>
                  </a:moveTo>
                  <a:cubicBezTo>
                    <a:pt x="1168" y="1"/>
                    <a:pt x="1" y="1168"/>
                    <a:pt x="1" y="2597"/>
                  </a:cubicBezTo>
                  <a:cubicBezTo>
                    <a:pt x="1" y="3287"/>
                    <a:pt x="287" y="3883"/>
                    <a:pt x="691" y="4359"/>
                  </a:cubicBezTo>
                  <a:cubicBezTo>
                    <a:pt x="263" y="4597"/>
                    <a:pt x="1" y="5002"/>
                    <a:pt x="1" y="5502"/>
                  </a:cubicBezTo>
                  <a:cubicBezTo>
                    <a:pt x="1" y="6216"/>
                    <a:pt x="596" y="6812"/>
                    <a:pt x="1311" y="6812"/>
                  </a:cubicBezTo>
                  <a:lnTo>
                    <a:pt x="5835" y="6812"/>
                  </a:lnTo>
                  <a:cubicBezTo>
                    <a:pt x="6550" y="6812"/>
                    <a:pt x="7145" y="6216"/>
                    <a:pt x="7145" y="5502"/>
                  </a:cubicBezTo>
                  <a:cubicBezTo>
                    <a:pt x="7145" y="5002"/>
                    <a:pt x="6883" y="4573"/>
                    <a:pt x="6455" y="4359"/>
                  </a:cubicBezTo>
                  <a:cubicBezTo>
                    <a:pt x="6907" y="3906"/>
                    <a:pt x="7145" y="3287"/>
                    <a:pt x="7145" y="2597"/>
                  </a:cubicBezTo>
                  <a:cubicBezTo>
                    <a:pt x="7145" y="1168"/>
                    <a:pt x="5978" y="1"/>
                    <a:pt x="4573" y="1"/>
                  </a:cubicBezTo>
                  <a:lnTo>
                    <a:pt x="4264" y="1"/>
                  </a:lnTo>
                  <a:lnTo>
                    <a:pt x="3549" y="215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61"/>
            <p:cNvSpPr/>
            <p:nvPr/>
          </p:nvSpPr>
          <p:spPr>
            <a:xfrm>
              <a:off x="862698" y="2796696"/>
              <a:ext cx="150026" cy="234452"/>
            </a:xfrm>
            <a:custGeom>
              <a:rect b="b" l="l" r="r" t="t"/>
              <a:pathLst>
                <a:path extrusionOk="0" h="6812" w="4359">
                  <a:moveTo>
                    <a:pt x="4359" y="1"/>
                  </a:moveTo>
                  <a:cubicBezTo>
                    <a:pt x="4231" y="1"/>
                    <a:pt x="4105" y="10"/>
                    <a:pt x="3982" y="28"/>
                  </a:cubicBezTo>
                  <a:lnTo>
                    <a:pt x="3982" y="28"/>
                  </a:lnTo>
                  <a:lnTo>
                    <a:pt x="4359" y="1"/>
                  </a:lnTo>
                  <a:close/>
                  <a:moveTo>
                    <a:pt x="2597" y="1"/>
                  </a:moveTo>
                  <a:cubicBezTo>
                    <a:pt x="1168" y="1"/>
                    <a:pt x="1" y="1168"/>
                    <a:pt x="1" y="2597"/>
                  </a:cubicBezTo>
                  <a:cubicBezTo>
                    <a:pt x="1" y="2930"/>
                    <a:pt x="72" y="3240"/>
                    <a:pt x="191" y="3549"/>
                  </a:cubicBezTo>
                  <a:cubicBezTo>
                    <a:pt x="310" y="3835"/>
                    <a:pt x="477" y="4121"/>
                    <a:pt x="691" y="4359"/>
                  </a:cubicBezTo>
                  <a:cubicBezTo>
                    <a:pt x="287" y="4597"/>
                    <a:pt x="1" y="5002"/>
                    <a:pt x="1" y="5502"/>
                  </a:cubicBezTo>
                  <a:cubicBezTo>
                    <a:pt x="1" y="5859"/>
                    <a:pt x="168" y="6193"/>
                    <a:pt x="406" y="6431"/>
                  </a:cubicBezTo>
                  <a:cubicBezTo>
                    <a:pt x="620" y="6669"/>
                    <a:pt x="953" y="6812"/>
                    <a:pt x="1311" y="6812"/>
                  </a:cubicBezTo>
                  <a:lnTo>
                    <a:pt x="3073" y="6812"/>
                  </a:lnTo>
                  <a:cubicBezTo>
                    <a:pt x="2716" y="6812"/>
                    <a:pt x="2382" y="6669"/>
                    <a:pt x="2144" y="6431"/>
                  </a:cubicBezTo>
                  <a:cubicBezTo>
                    <a:pt x="1906" y="6193"/>
                    <a:pt x="1763" y="5859"/>
                    <a:pt x="1763" y="5502"/>
                  </a:cubicBezTo>
                  <a:cubicBezTo>
                    <a:pt x="1763" y="5002"/>
                    <a:pt x="2025" y="4597"/>
                    <a:pt x="2454" y="4359"/>
                  </a:cubicBezTo>
                  <a:cubicBezTo>
                    <a:pt x="2239" y="4121"/>
                    <a:pt x="2049" y="3835"/>
                    <a:pt x="1930" y="3549"/>
                  </a:cubicBezTo>
                  <a:cubicBezTo>
                    <a:pt x="1811" y="3240"/>
                    <a:pt x="1763" y="2930"/>
                    <a:pt x="1763" y="2597"/>
                  </a:cubicBezTo>
                  <a:cubicBezTo>
                    <a:pt x="1763" y="1296"/>
                    <a:pt x="2730" y="212"/>
                    <a:pt x="3982" y="28"/>
                  </a:cubicBezTo>
                  <a:lnTo>
                    <a:pt x="3982" y="28"/>
                  </a:lnTo>
                  <a:lnTo>
                    <a:pt x="3049" y="96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61"/>
            <p:cNvSpPr/>
            <p:nvPr/>
          </p:nvSpPr>
          <p:spPr>
            <a:xfrm>
              <a:off x="915150" y="2796696"/>
              <a:ext cx="145930" cy="281191"/>
            </a:xfrm>
            <a:custGeom>
              <a:rect b="b" l="l" r="r" t="t"/>
              <a:pathLst>
                <a:path extrusionOk="0" h="8170" w="4240">
                  <a:moveTo>
                    <a:pt x="1454" y="1"/>
                  </a:moveTo>
                  <a:lnTo>
                    <a:pt x="1454" y="4121"/>
                  </a:lnTo>
                  <a:cubicBezTo>
                    <a:pt x="620" y="4383"/>
                    <a:pt x="1" y="5192"/>
                    <a:pt x="1" y="6145"/>
                  </a:cubicBezTo>
                  <a:lnTo>
                    <a:pt x="1" y="7526"/>
                  </a:lnTo>
                  <a:cubicBezTo>
                    <a:pt x="1" y="7860"/>
                    <a:pt x="263" y="8169"/>
                    <a:pt x="620" y="8169"/>
                  </a:cubicBezTo>
                  <a:cubicBezTo>
                    <a:pt x="954" y="8169"/>
                    <a:pt x="1215" y="7860"/>
                    <a:pt x="1215" y="7526"/>
                  </a:cubicBezTo>
                  <a:lnTo>
                    <a:pt x="1215" y="7217"/>
                  </a:lnTo>
                  <a:cubicBezTo>
                    <a:pt x="1501" y="7217"/>
                    <a:pt x="1763" y="7121"/>
                    <a:pt x="1978" y="6978"/>
                  </a:cubicBezTo>
                  <a:lnTo>
                    <a:pt x="2120" y="6812"/>
                  </a:lnTo>
                  <a:cubicBezTo>
                    <a:pt x="2144" y="6883"/>
                    <a:pt x="2216" y="6931"/>
                    <a:pt x="2263" y="6978"/>
                  </a:cubicBezTo>
                  <a:cubicBezTo>
                    <a:pt x="2478" y="7121"/>
                    <a:pt x="2740" y="7217"/>
                    <a:pt x="3002" y="7217"/>
                  </a:cubicBezTo>
                  <a:lnTo>
                    <a:pt x="3002" y="7526"/>
                  </a:lnTo>
                  <a:cubicBezTo>
                    <a:pt x="3002" y="7860"/>
                    <a:pt x="3287" y="8169"/>
                    <a:pt x="3645" y="8169"/>
                  </a:cubicBezTo>
                  <a:cubicBezTo>
                    <a:pt x="3954" y="8169"/>
                    <a:pt x="4240" y="7860"/>
                    <a:pt x="4240" y="7526"/>
                  </a:cubicBezTo>
                  <a:lnTo>
                    <a:pt x="4240" y="6145"/>
                  </a:lnTo>
                  <a:cubicBezTo>
                    <a:pt x="4240" y="5216"/>
                    <a:pt x="3597" y="4407"/>
                    <a:pt x="2835" y="4121"/>
                  </a:cubicBezTo>
                  <a:lnTo>
                    <a:pt x="2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61"/>
            <p:cNvSpPr/>
            <p:nvPr/>
          </p:nvSpPr>
          <p:spPr>
            <a:xfrm>
              <a:off x="911881" y="2796696"/>
              <a:ext cx="73791" cy="282017"/>
            </a:xfrm>
            <a:custGeom>
              <a:rect b="b" l="l" r="r" t="t"/>
              <a:pathLst>
                <a:path extrusionOk="0" h="8194" w="2144">
                  <a:moveTo>
                    <a:pt x="1477" y="1"/>
                  </a:moveTo>
                  <a:lnTo>
                    <a:pt x="1477" y="4145"/>
                  </a:lnTo>
                  <a:cubicBezTo>
                    <a:pt x="644" y="4407"/>
                    <a:pt x="1" y="5216"/>
                    <a:pt x="1" y="6169"/>
                  </a:cubicBezTo>
                  <a:lnTo>
                    <a:pt x="1" y="7574"/>
                  </a:lnTo>
                  <a:cubicBezTo>
                    <a:pt x="1" y="7883"/>
                    <a:pt x="286" y="8193"/>
                    <a:pt x="644" y="8193"/>
                  </a:cubicBezTo>
                  <a:cubicBezTo>
                    <a:pt x="763" y="8193"/>
                    <a:pt x="882" y="8122"/>
                    <a:pt x="953" y="8074"/>
                  </a:cubicBezTo>
                  <a:cubicBezTo>
                    <a:pt x="810" y="7955"/>
                    <a:pt x="691" y="7741"/>
                    <a:pt x="691" y="7526"/>
                  </a:cubicBezTo>
                  <a:lnTo>
                    <a:pt x="691" y="6145"/>
                  </a:lnTo>
                  <a:cubicBezTo>
                    <a:pt x="691" y="5216"/>
                    <a:pt x="1310" y="4407"/>
                    <a:pt x="2144" y="4121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61"/>
            <p:cNvSpPr/>
            <p:nvPr/>
          </p:nvSpPr>
          <p:spPr>
            <a:xfrm>
              <a:off x="920072" y="2897539"/>
              <a:ext cx="20547" cy="40991"/>
            </a:xfrm>
            <a:custGeom>
              <a:rect b="b" l="l" r="r" t="t"/>
              <a:pathLst>
                <a:path extrusionOk="0" h="1191" w="597">
                  <a:moveTo>
                    <a:pt x="310" y="0"/>
                  </a:moveTo>
                  <a:cubicBezTo>
                    <a:pt x="120" y="0"/>
                    <a:pt x="1" y="143"/>
                    <a:pt x="1" y="286"/>
                  </a:cubicBezTo>
                  <a:lnTo>
                    <a:pt x="1" y="881"/>
                  </a:lnTo>
                  <a:cubicBezTo>
                    <a:pt x="1" y="1072"/>
                    <a:pt x="120" y="1191"/>
                    <a:pt x="310" y="1191"/>
                  </a:cubicBezTo>
                  <a:cubicBezTo>
                    <a:pt x="477" y="1191"/>
                    <a:pt x="596" y="1072"/>
                    <a:pt x="596" y="881"/>
                  </a:cubicBezTo>
                  <a:lnTo>
                    <a:pt x="596" y="286"/>
                  </a:lnTo>
                  <a:cubicBezTo>
                    <a:pt x="596" y="119"/>
                    <a:pt x="477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61"/>
            <p:cNvSpPr/>
            <p:nvPr/>
          </p:nvSpPr>
          <p:spPr>
            <a:xfrm>
              <a:off x="1032376" y="2897539"/>
              <a:ext cx="20513" cy="40991"/>
            </a:xfrm>
            <a:custGeom>
              <a:rect b="b" l="l" r="r" t="t"/>
              <a:pathLst>
                <a:path extrusionOk="0" h="1191" w="596">
                  <a:moveTo>
                    <a:pt x="286" y="0"/>
                  </a:moveTo>
                  <a:cubicBezTo>
                    <a:pt x="119" y="0"/>
                    <a:pt x="0" y="143"/>
                    <a:pt x="0" y="286"/>
                  </a:cubicBezTo>
                  <a:lnTo>
                    <a:pt x="0" y="881"/>
                  </a:lnTo>
                  <a:cubicBezTo>
                    <a:pt x="0" y="1072"/>
                    <a:pt x="119" y="1191"/>
                    <a:pt x="286" y="1191"/>
                  </a:cubicBezTo>
                  <a:cubicBezTo>
                    <a:pt x="429" y="1191"/>
                    <a:pt x="548" y="1072"/>
                    <a:pt x="596" y="881"/>
                  </a:cubicBezTo>
                  <a:lnTo>
                    <a:pt x="596" y="286"/>
                  </a:lnTo>
                  <a:cubicBezTo>
                    <a:pt x="596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61"/>
            <p:cNvSpPr/>
            <p:nvPr/>
          </p:nvSpPr>
          <p:spPr>
            <a:xfrm>
              <a:off x="981542" y="2993427"/>
              <a:ext cx="10704" cy="43469"/>
            </a:xfrm>
            <a:custGeom>
              <a:rect b="b" l="l" r="r" t="t"/>
              <a:pathLst>
                <a:path extrusionOk="0" h="1263" w="311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1262"/>
                  </a:lnTo>
                  <a:lnTo>
                    <a:pt x="144" y="1096"/>
                  </a:lnTo>
                  <a:cubicBezTo>
                    <a:pt x="191" y="1167"/>
                    <a:pt x="239" y="1215"/>
                    <a:pt x="311" y="1262"/>
                  </a:cubicBezTo>
                  <a:lnTo>
                    <a:pt x="311" y="143"/>
                  </a:lnTo>
                  <a:cubicBezTo>
                    <a:pt x="311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61"/>
            <p:cNvSpPr/>
            <p:nvPr/>
          </p:nvSpPr>
          <p:spPr>
            <a:xfrm>
              <a:off x="959411" y="2985235"/>
              <a:ext cx="53313" cy="27087"/>
            </a:xfrm>
            <a:custGeom>
              <a:rect b="b" l="l" r="r" t="t"/>
              <a:pathLst>
                <a:path extrusionOk="0" h="787" w="1549">
                  <a:moveTo>
                    <a:pt x="1" y="0"/>
                  </a:moveTo>
                  <a:cubicBezTo>
                    <a:pt x="1" y="405"/>
                    <a:pt x="358" y="786"/>
                    <a:pt x="763" y="786"/>
                  </a:cubicBezTo>
                  <a:cubicBezTo>
                    <a:pt x="1192" y="786"/>
                    <a:pt x="1549" y="429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24" name="Google Shape;362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862" y="2891074"/>
            <a:ext cx="1971425" cy="197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5" name="Google Shape;3625;p61"/>
          <p:cNvSpPr txBox="1"/>
          <p:nvPr/>
        </p:nvSpPr>
        <p:spPr>
          <a:xfrm>
            <a:off x="824250" y="1476100"/>
            <a:ext cx="5832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Nome: Pedro Peixeira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Idade: 24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Hobby: Animais, videogames, caminhar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Trabalho: Estudante de fotografia, voluntário em ONG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Objetos: Telefone e PC em casa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Objetivos: Conseguir mais adoções seguras, aliviar a lotação da ONG</a:t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9" name="Shape 3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0" name="Google Shape;3630;p62"/>
          <p:cNvSpPr txBox="1"/>
          <p:nvPr>
            <p:ph type="title"/>
          </p:nvPr>
        </p:nvSpPr>
        <p:spPr>
          <a:xfrm>
            <a:off x="703500" y="492150"/>
            <a:ext cx="60735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PÚBLICO ALVO E PERSONAS</a:t>
            </a:r>
            <a:endParaRPr/>
          </a:p>
        </p:txBody>
      </p:sp>
      <p:sp>
        <p:nvSpPr>
          <p:cNvPr id="3631" name="Google Shape;3631;p62"/>
          <p:cNvSpPr txBox="1"/>
          <p:nvPr/>
        </p:nvSpPr>
        <p:spPr>
          <a:xfrm>
            <a:off x="824250" y="1323125"/>
            <a:ext cx="5832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Nome: Maria Luiza Garcia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Idade: 22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Hobby: Ler, pintar, videogames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Trabalho: Trabalha em uma empresa de design 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Objetos: Telefone, computador, tablet, livros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Objetivos: Adotar um animal de raça, encontrar abrigos reais e éticos saber a situação do futuro pet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632" name="Google Shape;363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850" y="2871954"/>
            <a:ext cx="1971451" cy="1971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3" name="Google Shape;3633;p62"/>
          <p:cNvGrpSpPr/>
          <p:nvPr/>
        </p:nvGrpSpPr>
        <p:grpSpPr>
          <a:xfrm>
            <a:off x="7180650" y="778808"/>
            <a:ext cx="1487829" cy="1367924"/>
            <a:chOff x="2391317" y="1531199"/>
            <a:chExt cx="386922" cy="355739"/>
          </a:xfrm>
        </p:grpSpPr>
        <p:sp>
          <p:nvSpPr>
            <p:cNvPr id="3634" name="Google Shape;3634;p62"/>
            <p:cNvSpPr/>
            <p:nvPr/>
          </p:nvSpPr>
          <p:spPr>
            <a:xfrm>
              <a:off x="2392969" y="1531199"/>
              <a:ext cx="205748" cy="195457"/>
            </a:xfrm>
            <a:custGeom>
              <a:rect b="b" l="l" r="r" t="t"/>
              <a:pathLst>
                <a:path extrusionOk="0" h="5679" w="5978">
                  <a:moveTo>
                    <a:pt x="1215" y="1"/>
                  </a:moveTo>
                  <a:cubicBezTo>
                    <a:pt x="905" y="286"/>
                    <a:pt x="715" y="596"/>
                    <a:pt x="548" y="953"/>
                  </a:cubicBezTo>
                  <a:cubicBezTo>
                    <a:pt x="0" y="2215"/>
                    <a:pt x="786" y="3620"/>
                    <a:pt x="1834" y="4644"/>
                  </a:cubicBezTo>
                  <a:cubicBezTo>
                    <a:pt x="2516" y="5326"/>
                    <a:pt x="3256" y="5679"/>
                    <a:pt x="3994" y="5679"/>
                  </a:cubicBezTo>
                  <a:cubicBezTo>
                    <a:pt x="4673" y="5679"/>
                    <a:pt x="5350" y="5380"/>
                    <a:pt x="5978" y="4763"/>
                  </a:cubicBezTo>
                  <a:lnTo>
                    <a:pt x="1215" y="1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62"/>
            <p:cNvSpPr/>
            <p:nvPr/>
          </p:nvSpPr>
          <p:spPr>
            <a:xfrm>
              <a:off x="2391317" y="1563999"/>
              <a:ext cx="113991" cy="159835"/>
            </a:xfrm>
            <a:custGeom>
              <a:rect b="b" l="l" r="r" t="t"/>
              <a:pathLst>
                <a:path extrusionOk="0" h="4644" w="3312">
                  <a:moveTo>
                    <a:pt x="572" y="0"/>
                  </a:moveTo>
                  <a:cubicBezTo>
                    <a:pt x="1" y="1262"/>
                    <a:pt x="239" y="2786"/>
                    <a:pt x="1215" y="3787"/>
                  </a:cubicBezTo>
                  <a:cubicBezTo>
                    <a:pt x="1644" y="4215"/>
                    <a:pt x="2144" y="4501"/>
                    <a:pt x="2716" y="4644"/>
                  </a:cubicBezTo>
                  <a:cubicBezTo>
                    <a:pt x="3311" y="3406"/>
                    <a:pt x="3073" y="1881"/>
                    <a:pt x="2073" y="881"/>
                  </a:cubicBezTo>
                  <a:cubicBezTo>
                    <a:pt x="1644" y="453"/>
                    <a:pt x="1144" y="167"/>
                    <a:pt x="572" y="0"/>
                  </a:cubicBezTo>
                  <a:close/>
                </a:path>
              </a:pathLst>
            </a:custGeom>
            <a:solidFill>
              <a:srgbClr val="FFF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62"/>
            <p:cNvSpPr/>
            <p:nvPr/>
          </p:nvSpPr>
          <p:spPr>
            <a:xfrm>
              <a:off x="2570839" y="1531199"/>
              <a:ext cx="205748" cy="196937"/>
            </a:xfrm>
            <a:custGeom>
              <a:rect b="b" l="l" r="r" t="t"/>
              <a:pathLst>
                <a:path extrusionOk="0" h="5722" w="5978">
                  <a:moveTo>
                    <a:pt x="4763" y="1"/>
                  </a:moveTo>
                  <a:lnTo>
                    <a:pt x="0" y="4740"/>
                  </a:lnTo>
                  <a:cubicBezTo>
                    <a:pt x="655" y="5394"/>
                    <a:pt x="1197" y="5722"/>
                    <a:pt x="1739" y="5722"/>
                  </a:cubicBezTo>
                  <a:cubicBezTo>
                    <a:pt x="2280" y="5722"/>
                    <a:pt x="2822" y="5394"/>
                    <a:pt x="3477" y="4740"/>
                  </a:cubicBezTo>
                  <a:cubicBezTo>
                    <a:pt x="4525" y="3739"/>
                    <a:pt x="5978" y="2215"/>
                    <a:pt x="5430" y="953"/>
                  </a:cubicBezTo>
                  <a:cubicBezTo>
                    <a:pt x="5263" y="596"/>
                    <a:pt x="5073" y="286"/>
                    <a:pt x="4763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62"/>
            <p:cNvSpPr/>
            <p:nvPr/>
          </p:nvSpPr>
          <p:spPr>
            <a:xfrm>
              <a:off x="2663456" y="1563999"/>
              <a:ext cx="114782" cy="159835"/>
            </a:xfrm>
            <a:custGeom>
              <a:rect b="b" l="l" r="r" t="t"/>
              <a:pathLst>
                <a:path extrusionOk="0" h="4644" w="3335">
                  <a:moveTo>
                    <a:pt x="2739" y="0"/>
                  </a:moveTo>
                  <a:lnTo>
                    <a:pt x="2739" y="0"/>
                  </a:lnTo>
                  <a:cubicBezTo>
                    <a:pt x="2167" y="167"/>
                    <a:pt x="1643" y="453"/>
                    <a:pt x="1239" y="881"/>
                  </a:cubicBezTo>
                  <a:cubicBezTo>
                    <a:pt x="238" y="1881"/>
                    <a:pt x="0" y="3406"/>
                    <a:pt x="596" y="4644"/>
                  </a:cubicBezTo>
                  <a:cubicBezTo>
                    <a:pt x="1143" y="4501"/>
                    <a:pt x="1667" y="4215"/>
                    <a:pt x="2072" y="3787"/>
                  </a:cubicBezTo>
                  <a:cubicBezTo>
                    <a:pt x="3096" y="2786"/>
                    <a:pt x="3334" y="1262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62"/>
            <p:cNvSpPr/>
            <p:nvPr/>
          </p:nvSpPr>
          <p:spPr>
            <a:xfrm>
              <a:off x="2422465" y="1622991"/>
              <a:ext cx="327896" cy="263948"/>
            </a:xfrm>
            <a:custGeom>
              <a:rect b="b" l="l" r="r" t="t"/>
              <a:pathLst>
                <a:path extrusionOk="0" h="7669" w="9527">
                  <a:moveTo>
                    <a:pt x="4097" y="1"/>
                  </a:moveTo>
                  <a:cubicBezTo>
                    <a:pt x="2501" y="1"/>
                    <a:pt x="1120" y="1120"/>
                    <a:pt x="787" y="2692"/>
                  </a:cubicBezTo>
                  <a:lnTo>
                    <a:pt x="191" y="5716"/>
                  </a:lnTo>
                  <a:cubicBezTo>
                    <a:pt x="1" y="6716"/>
                    <a:pt x="763" y="7669"/>
                    <a:pt x="1811" y="7669"/>
                  </a:cubicBezTo>
                  <a:lnTo>
                    <a:pt x="7693" y="7669"/>
                  </a:lnTo>
                  <a:cubicBezTo>
                    <a:pt x="8741" y="7669"/>
                    <a:pt x="9527" y="6716"/>
                    <a:pt x="9312" y="5716"/>
                  </a:cubicBezTo>
                  <a:lnTo>
                    <a:pt x="8717" y="2692"/>
                  </a:lnTo>
                  <a:cubicBezTo>
                    <a:pt x="8455" y="1120"/>
                    <a:pt x="7074" y="1"/>
                    <a:pt x="5478" y="1"/>
                  </a:cubicBezTo>
                  <a:lnTo>
                    <a:pt x="5264" y="1"/>
                  </a:lnTo>
                  <a:lnTo>
                    <a:pt x="4787" y="12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62"/>
            <p:cNvSpPr/>
            <p:nvPr/>
          </p:nvSpPr>
          <p:spPr>
            <a:xfrm>
              <a:off x="2422465" y="1621373"/>
              <a:ext cx="200861" cy="264774"/>
            </a:xfrm>
            <a:custGeom>
              <a:rect b="b" l="l" r="r" t="t"/>
              <a:pathLst>
                <a:path extrusionOk="0" h="7693" w="5836">
                  <a:moveTo>
                    <a:pt x="4097" y="0"/>
                  </a:moveTo>
                  <a:cubicBezTo>
                    <a:pt x="2501" y="0"/>
                    <a:pt x="1096" y="1143"/>
                    <a:pt x="810" y="2715"/>
                  </a:cubicBezTo>
                  <a:lnTo>
                    <a:pt x="215" y="5716"/>
                  </a:lnTo>
                  <a:cubicBezTo>
                    <a:pt x="1" y="6740"/>
                    <a:pt x="763" y="7692"/>
                    <a:pt x="1811" y="7692"/>
                  </a:cubicBezTo>
                  <a:lnTo>
                    <a:pt x="3930" y="7692"/>
                  </a:lnTo>
                  <a:cubicBezTo>
                    <a:pt x="2906" y="7692"/>
                    <a:pt x="2144" y="6763"/>
                    <a:pt x="2311" y="5763"/>
                  </a:cubicBezTo>
                  <a:lnTo>
                    <a:pt x="2906" y="2739"/>
                  </a:lnTo>
                  <a:cubicBezTo>
                    <a:pt x="3192" y="1286"/>
                    <a:pt x="4383" y="191"/>
                    <a:pt x="5835" y="48"/>
                  </a:cubicBezTo>
                  <a:cubicBezTo>
                    <a:pt x="5716" y="0"/>
                    <a:pt x="5597" y="0"/>
                    <a:pt x="5478" y="0"/>
                  </a:cubicBezTo>
                  <a:lnTo>
                    <a:pt x="5264" y="0"/>
                  </a:lnTo>
                  <a:lnTo>
                    <a:pt x="4787" y="95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62"/>
            <p:cNvSpPr/>
            <p:nvPr/>
          </p:nvSpPr>
          <p:spPr>
            <a:xfrm>
              <a:off x="2550326" y="1797591"/>
              <a:ext cx="73826" cy="73791"/>
            </a:xfrm>
            <a:custGeom>
              <a:rect b="b" l="l" r="r" t="t"/>
              <a:pathLst>
                <a:path extrusionOk="0" h="2144" w="2145"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667"/>
                    <a:pt x="477" y="2143"/>
                    <a:pt x="1072" y="2143"/>
                  </a:cubicBezTo>
                  <a:cubicBezTo>
                    <a:pt x="1668" y="2143"/>
                    <a:pt x="2144" y="1667"/>
                    <a:pt x="2144" y="1072"/>
                  </a:cubicBezTo>
                  <a:cubicBezTo>
                    <a:pt x="2144" y="476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62"/>
            <p:cNvSpPr/>
            <p:nvPr/>
          </p:nvSpPr>
          <p:spPr>
            <a:xfrm>
              <a:off x="2519178" y="1718878"/>
              <a:ext cx="22991" cy="45121"/>
            </a:xfrm>
            <a:custGeom>
              <a:rect b="b" l="l" r="r" t="t"/>
              <a:pathLst>
                <a:path extrusionOk="0" h="1311" w="668">
                  <a:moveTo>
                    <a:pt x="334" y="1"/>
                  </a:moveTo>
                  <a:cubicBezTo>
                    <a:pt x="168" y="1"/>
                    <a:pt x="1" y="144"/>
                    <a:pt x="1" y="334"/>
                  </a:cubicBezTo>
                  <a:lnTo>
                    <a:pt x="1" y="977"/>
                  </a:lnTo>
                  <a:cubicBezTo>
                    <a:pt x="1" y="1168"/>
                    <a:pt x="168" y="1311"/>
                    <a:pt x="334" y="1311"/>
                  </a:cubicBezTo>
                  <a:cubicBezTo>
                    <a:pt x="525" y="1311"/>
                    <a:pt x="668" y="1168"/>
                    <a:pt x="668" y="977"/>
                  </a:cubicBezTo>
                  <a:lnTo>
                    <a:pt x="668" y="334"/>
                  </a:ln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62"/>
            <p:cNvSpPr/>
            <p:nvPr/>
          </p:nvSpPr>
          <p:spPr>
            <a:xfrm>
              <a:off x="2632308" y="1718878"/>
              <a:ext cx="22991" cy="45121"/>
            </a:xfrm>
            <a:custGeom>
              <a:rect b="b" l="l" r="r" t="t"/>
              <a:pathLst>
                <a:path extrusionOk="0" h="1311" w="668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977"/>
                  </a:lnTo>
                  <a:cubicBezTo>
                    <a:pt x="0" y="1168"/>
                    <a:pt x="143" y="1311"/>
                    <a:pt x="334" y="1311"/>
                  </a:cubicBezTo>
                  <a:cubicBezTo>
                    <a:pt x="500" y="1311"/>
                    <a:pt x="667" y="1168"/>
                    <a:pt x="667" y="977"/>
                  </a:cubicBezTo>
                  <a:lnTo>
                    <a:pt x="667" y="334"/>
                  </a:lnTo>
                  <a:cubicBezTo>
                    <a:pt x="667" y="144"/>
                    <a:pt x="500" y="1"/>
                    <a:pt x="334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62"/>
            <p:cNvSpPr/>
            <p:nvPr/>
          </p:nvSpPr>
          <p:spPr>
            <a:xfrm>
              <a:off x="2509369" y="1622991"/>
              <a:ext cx="151644" cy="235485"/>
            </a:xfrm>
            <a:custGeom>
              <a:rect b="b" l="l" r="r" t="t"/>
              <a:pathLst>
                <a:path extrusionOk="0" h="6842" w="4406">
                  <a:moveTo>
                    <a:pt x="1786" y="1"/>
                  </a:moveTo>
                  <a:lnTo>
                    <a:pt x="1786" y="3501"/>
                  </a:lnTo>
                  <a:lnTo>
                    <a:pt x="595" y="4692"/>
                  </a:lnTo>
                  <a:lnTo>
                    <a:pt x="453" y="4835"/>
                  </a:lnTo>
                  <a:cubicBezTo>
                    <a:pt x="0" y="5311"/>
                    <a:pt x="0" y="6073"/>
                    <a:pt x="453" y="6502"/>
                  </a:cubicBezTo>
                  <a:cubicBezTo>
                    <a:pt x="691" y="6716"/>
                    <a:pt x="977" y="6835"/>
                    <a:pt x="1286" y="6835"/>
                  </a:cubicBezTo>
                  <a:cubicBezTo>
                    <a:pt x="1572" y="6835"/>
                    <a:pt x="1881" y="6740"/>
                    <a:pt x="2120" y="6502"/>
                  </a:cubicBezTo>
                  <a:lnTo>
                    <a:pt x="2262" y="6359"/>
                  </a:lnTo>
                  <a:lnTo>
                    <a:pt x="2405" y="6502"/>
                  </a:lnTo>
                  <a:cubicBezTo>
                    <a:pt x="2644" y="6728"/>
                    <a:pt x="2953" y="6841"/>
                    <a:pt x="3257" y="6841"/>
                  </a:cubicBezTo>
                  <a:cubicBezTo>
                    <a:pt x="3560" y="6841"/>
                    <a:pt x="3858" y="6728"/>
                    <a:pt x="4072" y="6502"/>
                  </a:cubicBezTo>
                  <a:cubicBezTo>
                    <a:pt x="4287" y="6264"/>
                    <a:pt x="4406" y="5978"/>
                    <a:pt x="4406" y="5669"/>
                  </a:cubicBezTo>
                  <a:cubicBezTo>
                    <a:pt x="4406" y="5383"/>
                    <a:pt x="4311" y="5073"/>
                    <a:pt x="4072" y="4835"/>
                  </a:cubicBezTo>
                  <a:lnTo>
                    <a:pt x="3930" y="4692"/>
                  </a:lnTo>
                  <a:lnTo>
                    <a:pt x="2739" y="3501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62"/>
            <p:cNvSpPr/>
            <p:nvPr/>
          </p:nvSpPr>
          <p:spPr>
            <a:xfrm>
              <a:off x="2509369" y="1622991"/>
              <a:ext cx="72139" cy="235278"/>
            </a:xfrm>
            <a:custGeom>
              <a:rect b="b" l="l" r="r" t="t"/>
              <a:pathLst>
                <a:path extrusionOk="0" h="6836" w="2096">
                  <a:moveTo>
                    <a:pt x="1786" y="1"/>
                  </a:moveTo>
                  <a:lnTo>
                    <a:pt x="1786" y="3501"/>
                  </a:lnTo>
                  <a:lnTo>
                    <a:pt x="595" y="4692"/>
                  </a:lnTo>
                  <a:lnTo>
                    <a:pt x="453" y="4835"/>
                  </a:lnTo>
                  <a:cubicBezTo>
                    <a:pt x="0" y="5311"/>
                    <a:pt x="0" y="6073"/>
                    <a:pt x="453" y="6502"/>
                  </a:cubicBezTo>
                  <a:cubicBezTo>
                    <a:pt x="691" y="6716"/>
                    <a:pt x="977" y="6835"/>
                    <a:pt x="1286" y="6835"/>
                  </a:cubicBezTo>
                  <a:cubicBezTo>
                    <a:pt x="1429" y="6835"/>
                    <a:pt x="1572" y="6812"/>
                    <a:pt x="1739" y="6740"/>
                  </a:cubicBezTo>
                  <a:cubicBezTo>
                    <a:pt x="1667" y="6693"/>
                    <a:pt x="1620" y="6597"/>
                    <a:pt x="1572" y="6478"/>
                  </a:cubicBezTo>
                  <a:cubicBezTo>
                    <a:pt x="1405" y="6002"/>
                    <a:pt x="1405" y="5264"/>
                    <a:pt x="1572" y="4811"/>
                  </a:cubicBezTo>
                  <a:lnTo>
                    <a:pt x="1643" y="4692"/>
                  </a:lnTo>
                  <a:lnTo>
                    <a:pt x="2096" y="3501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FFF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62"/>
            <p:cNvSpPr/>
            <p:nvPr/>
          </p:nvSpPr>
          <p:spPr>
            <a:xfrm>
              <a:off x="2554421" y="1784477"/>
              <a:ext cx="65634" cy="32800"/>
            </a:xfrm>
            <a:custGeom>
              <a:rect b="b" l="l" r="r" t="t"/>
              <a:pathLst>
                <a:path extrusionOk="0" h="953" w="1907">
                  <a:moveTo>
                    <a:pt x="1" y="0"/>
                  </a:moveTo>
                  <a:cubicBezTo>
                    <a:pt x="1" y="548"/>
                    <a:pt x="406" y="953"/>
                    <a:pt x="953" y="953"/>
                  </a:cubicBezTo>
                  <a:cubicBezTo>
                    <a:pt x="1501" y="953"/>
                    <a:pt x="1906" y="524"/>
                    <a:pt x="1906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9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63"/>
          <p:cNvSpPr txBox="1"/>
          <p:nvPr>
            <p:ph type="title"/>
          </p:nvPr>
        </p:nvSpPr>
        <p:spPr>
          <a:xfrm>
            <a:off x="703500" y="492150"/>
            <a:ext cx="60735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PÚBLICO ALVO E PERSONAS</a:t>
            </a:r>
            <a:endParaRPr/>
          </a:p>
        </p:txBody>
      </p:sp>
      <p:sp>
        <p:nvSpPr>
          <p:cNvPr id="3651" name="Google Shape;3651;p63"/>
          <p:cNvSpPr txBox="1"/>
          <p:nvPr/>
        </p:nvSpPr>
        <p:spPr>
          <a:xfrm>
            <a:off x="824250" y="1361375"/>
            <a:ext cx="5832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Nome: José Tomé de Souza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Idade: 36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Hobby: Escutar rock e assistir futebol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Trabalho: Soldador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Objetos: Celular, laptop e PC em casa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Objetivos: Colocar um pet para adoção, sem ter que se preocupar em se ele vai para uma casa boa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652" name="Google Shape;365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000" y="2977100"/>
            <a:ext cx="2177050" cy="195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3" name="Google Shape;3653;p63"/>
          <p:cNvGrpSpPr/>
          <p:nvPr/>
        </p:nvGrpSpPr>
        <p:grpSpPr>
          <a:xfrm>
            <a:off x="7129381" y="665361"/>
            <a:ext cx="1472294" cy="1636324"/>
            <a:chOff x="820915" y="1527103"/>
            <a:chExt cx="331165" cy="368061"/>
          </a:xfrm>
        </p:grpSpPr>
        <p:sp>
          <p:nvSpPr>
            <p:cNvPr id="3654" name="Google Shape;3654;p63"/>
            <p:cNvSpPr/>
            <p:nvPr/>
          </p:nvSpPr>
          <p:spPr>
            <a:xfrm>
              <a:off x="952046" y="1825434"/>
              <a:ext cx="69695" cy="69730"/>
            </a:xfrm>
            <a:custGeom>
              <a:rect b="b" l="l" r="r" t="t"/>
              <a:pathLst>
                <a:path extrusionOk="0" h="2026" w="2025">
                  <a:moveTo>
                    <a:pt x="1001" y="1"/>
                  </a:moveTo>
                  <a:cubicBezTo>
                    <a:pt x="453" y="1"/>
                    <a:pt x="1" y="453"/>
                    <a:pt x="1" y="1025"/>
                  </a:cubicBezTo>
                  <a:cubicBezTo>
                    <a:pt x="1" y="1573"/>
                    <a:pt x="453" y="2025"/>
                    <a:pt x="1001" y="2025"/>
                  </a:cubicBezTo>
                  <a:cubicBezTo>
                    <a:pt x="1572" y="2025"/>
                    <a:pt x="2025" y="1573"/>
                    <a:pt x="2025" y="1025"/>
                  </a:cubicBezTo>
                  <a:cubicBezTo>
                    <a:pt x="2025" y="453"/>
                    <a:pt x="1572" y="1"/>
                    <a:pt x="1001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63"/>
            <p:cNvSpPr/>
            <p:nvPr/>
          </p:nvSpPr>
          <p:spPr>
            <a:xfrm>
              <a:off x="820915" y="1527103"/>
              <a:ext cx="176252" cy="168990"/>
            </a:xfrm>
            <a:custGeom>
              <a:rect b="b" l="l" r="r" t="t"/>
              <a:pathLst>
                <a:path extrusionOk="0" h="4910" w="5121">
                  <a:moveTo>
                    <a:pt x="1072" y="0"/>
                  </a:moveTo>
                  <a:cubicBezTo>
                    <a:pt x="834" y="239"/>
                    <a:pt x="619" y="548"/>
                    <a:pt x="500" y="810"/>
                  </a:cubicBezTo>
                  <a:cubicBezTo>
                    <a:pt x="0" y="1882"/>
                    <a:pt x="834" y="2620"/>
                    <a:pt x="1691" y="3525"/>
                  </a:cubicBezTo>
                  <a:cubicBezTo>
                    <a:pt x="2048" y="3882"/>
                    <a:pt x="1882" y="4692"/>
                    <a:pt x="2358" y="4811"/>
                  </a:cubicBezTo>
                  <a:cubicBezTo>
                    <a:pt x="2597" y="4877"/>
                    <a:pt x="2844" y="4910"/>
                    <a:pt x="3092" y="4910"/>
                  </a:cubicBezTo>
                  <a:cubicBezTo>
                    <a:pt x="3828" y="4910"/>
                    <a:pt x="4568" y="4619"/>
                    <a:pt x="5120" y="4049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63"/>
            <p:cNvSpPr/>
            <p:nvPr/>
          </p:nvSpPr>
          <p:spPr>
            <a:xfrm>
              <a:off x="820915" y="1555773"/>
              <a:ext cx="98400" cy="137739"/>
            </a:xfrm>
            <a:custGeom>
              <a:rect b="b" l="l" r="r" t="t"/>
              <a:pathLst>
                <a:path extrusionOk="0" h="4002" w="2859">
                  <a:moveTo>
                    <a:pt x="500" y="1"/>
                  </a:moveTo>
                  <a:cubicBezTo>
                    <a:pt x="0" y="1049"/>
                    <a:pt x="191" y="2359"/>
                    <a:pt x="1072" y="3264"/>
                  </a:cubicBezTo>
                  <a:cubicBezTo>
                    <a:pt x="1429" y="3645"/>
                    <a:pt x="1882" y="3883"/>
                    <a:pt x="2358" y="4002"/>
                  </a:cubicBezTo>
                  <a:cubicBezTo>
                    <a:pt x="2858" y="2930"/>
                    <a:pt x="2644" y="1620"/>
                    <a:pt x="1786" y="763"/>
                  </a:cubicBezTo>
                  <a:cubicBezTo>
                    <a:pt x="1429" y="358"/>
                    <a:pt x="977" y="120"/>
                    <a:pt x="500" y="1"/>
                  </a:cubicBezTo>
                  <a:close/>
                </a:path>
              </a:pathLst>
            </a:custGeom>
            <a:solidFill>
              <a:srgbClr val="DD5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63"/>
            <p:cNvSpPr/>
            <p:nvPr/>
          </p:nvSpPr>
          <p:spPr>
            <a:xfrm>
              <a:off x="974176" y="1527103"/>
              <a:ext cx="177904" cy="169816"/>
            </a:xfrm>
            <a:custGeom>
              <a:rect b="b" l="l" r="r" t="t"/>
              <a:pathLst>
                <a:path extrusionOk="0" h="4934" w="5169">
                  <a:moveTo>
                    <a:pt x="4097" y="0"/>
                  </a:moveTo>
                  <a:lnTo>
                    <a:pt x="1" y="4097"/>
                  </a:lnTo>
                  <a:cubicBezTo>
                    <a:pt x="570" y="4648"/>
                    <a:pt x="1312" y="4934"/>
                    <a:pt x="2048" y="4934"/>
                  </a:cubicBezTo>
                  <a:cubicBezTo>
                    <a:pt x="2297" y="4934"/>
                    <a:pt x="2546" y="4901"/>
                    <a:pt x="2787" y="4835"/>
                  </a:cubicBezTo>
                  <a:cubicBezTo>
                    <a:pt x="3263" y="4692"/>
                    <a:pt x="3001" y="4025"/>
                    <a:pt x="3335" y="3668"/>
                  </a:cubicBezTo>
                  <a:cubicBezTo>
                    <a:pt x="4240" y="2763"/>
                    <a:pt x="5168" y="1882"/>
                    <a:pt x="4668" y="810"/>
                  </a:cubicBezTo>
                  <a:cubicBezTo>
                    <a:pt x="4525" y="548"/>
                    <a:pt x="4335" y="239"/>
                    <a:pt x="4097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63"/>
            <p:cNvSpPr/>
            <p:nvPr/>
          </p:nvSpPr>
          <p:spPr>
            <a:xfrm>
              <a:off x="1053681" y="1555773"/>
              <a:ext cx="98400" cy="137739"/>
            </a:xfrm>
            <a:custGeom>
              <a:rect b="b" l="l" r="r" t="t"/>
              <a:pathLst>
                <a:path extrusionOk="0" h="4002" w="2859">
                  <a:moveTo>
                    <a:pt x="2358" y="1"/>
                  </a:moveTo>
                  <a:lnTo>
                    <a:pt x="2358" y="1"/>
                  </a:lnTo>
                  <a:cubicBezTo>
                    <a:pt x="1882" y="120"/>
                    <a:pt x="1429" y="358"/>
                    <a:pt x="1072" y="763"/>
                  </a:cubicBezTo>
                  <a:cubicBezTo>
                    <a:pt x="191" y="1620"/>
                    <a:pt x="1" y="2930"/>
                    <a:pt x="501" y="4002"/>
                  </a:cubicBezTo>
                  <a:cubicBezTo>
                    <a:pt x="977" y="3883"/>
                    <a:pt x="1429" y="3645"/>
                    <a:pt x="1787" y="3264"/>
                  </a:cubicBezTo>
                  <a:cubicBezTo>
                    <a:pt x="2668" y="2359"/>
                    <a:pt x="2858" y="1049"/>
                    <a:pt x="2358" y="1"/>
                  </a:cubicBezTo>
                  <a:close/>
                </a:path>
              </a:pathLst>
            </a:custGeom>
            <a:solidFill>
              <a:srgbClr val="DD5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63"/>
            <p:cNvSpPr/>
            <p:nvPr/>
          </p:nvSpPr>
          <p:spPr>
            <a:xfrm>
              <a:off x="899594" y="1624643"/>
              <a:ext cx="166409" cy="255068"/>
            </a:xfrm>
            <a:custGeom>
              <a:rect b="b" l="l" r="r" t="t"/>
              <a:pathLst>
                <a:path extrusionOk="0" h="7411" w="4835">
                  <a:moveTo>
                    <a:pt x="2382" y="0"/>
                  </a:moveTo>
                  <a:cubicBezTo>
                    <a:pt x="1024" y="96"/>
                    <a:pt x="0" y="1405"/>
                    <a:pt x="310" y="2763"/>
                  </a:cubicBezTo>
                  <a:lnTo>
                    <a:pt x="905" y="5621"/>
                  </a:lnTo>
                  <a:lnTo>
                    <a:pt x="905" y="6573"/>
                  </a:lnTo>
                  <a:cubicBezTo>
                    <a:pt x="905" y="7026"/>
                    <a:pt x="1263" y="7407"/>
                    <a:pt x="1739" y="7407"/>
                  </a:cubicBezTo>
                  <a:cubicBezTo>
                    <a:pt x="2191" y="7407"/>
                    <a:pt x="2549" y="7026"/>
                    <a:pt x="2549" y="6573"/>
                  </a:cubicBezTo>
                  <a:cubicBezTo>
                    <a:pt x="2549" y="7026"/>
                    <a:pt x="2906" y="7407"/>
                    <a:pt x="3334" y="7407"/>
                  </a:cubicBezTo>
                  <a:cubicBezTo>
                    <a:pt x="3359" y="7409"/>
                    <a:pt x="3383" y="7410"/>
                    <a:pt x="3407" y="7410"/>
                  </a:cubicBezTo>
                  <a:cubicBezTo>
                    <a:pt x="3827" y="7410"/>
                    <a:pt x="4168" y="7024"/>
                    <a:pt x="4168" y="6573"/>
                  </a:cubicBezTo>
                  <a:lnTo>
                    <a:pt x="4168" y="5621"/>
                  </a:lnTo>
                  <a:lnTo>
                    <a:pt x="4763" y="2763"/>
                  </a:lnTo>
                  <a:cubicBezTo>
                    <a:pt x="4811" y="2620"/>
                    <a:pt x="4835" y="2453"/>
                    <a:pt x="4835" y="2287"/>
                  </a:cubicBezTo>
                  <a:cubicBezTo>
                    <a:pt x="4835" y="1096"/>
                    <a:pt x="3906" y="96"/>
                    <a:pt x="2692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63"/>
            <p:cNvSpPr/>
            <p:nvPr/>
          </p:nvSpPr>
          <p:spPr>
            <a:xfrm>
              <a:off x="898768" y="1624643"/>
              <a:ext cx="88556" cy="254930"/>
            </a:xfrm>
            <a:custGeom>
              <a:rect b="b" l="l" r="r" t="t"/>
              <a:pathLst>
                <a:path extrusionOk="0" h="7407" w="2573">
                  <a:moveTo>
                    <a:pt x="2573" y="0"/>
                  </a:moveTo>
                  <a:cubicBezTo>
                    <a:pt x="1096" y="0"/>
                    <a:pt x="1" y="1334"/>
                    <a:pt x="310" y="2763"/>
                  </a:cubicBezTo>
                  <a:lnTo>
                    <a:pt x="906" y="5621"/>
                  </a:lnTo>
                  <a:lnTo>
                    <a:pt x="906" y="6573"/>
                  </a:lnTo>
                  <a:cubicBezTo>
                    <a:pt x="906" y="7026"/>
                    <a:pt x="1263" y="7407"/>
                    <a:pt x="1739" y="7407"/>
                  </a:cubicBezTo>
                  <a:cubicBezTo>
                    <a:pt x="1811" y="7407"/>
                    <a:pt x="1930" y="7383"/>
                    <a:pt x="2025" y="7359"/>
                  </a:cubicBezTo>
                  <a:cubicBezTo>
                    <a:pt x="1906" y="7240"/>
                    <a:pt x="1811" y="6930"/>
                    <a:pt x="1811" y="6573"/>
                  </a:cubicBezTo>
                  <a:lnTo>
                    <a:pt x="1811" y="5621"/>
                  </a:lnTo>
                  <a:lnTo>
                    <a:pt x="1549" y="2763"/>
                  </a:lnTo>
                  <a:cubicBezTo>
                    <a:pt x="1430" y="1334"/>
                    <a:pt x="1906" y="0"/>
                    <a:pt x="2573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63"/>
            <p:cNvSpPr/>
            <p:nvPr/>
          </p:nvSpPr>
          <p:spPr>
            <a:xfrm>
              <a:off x="940585" y="1697573"/>
              <a:ext cx="22165" cy="41026"/>
            </a:xfrm>
            <a:custGeom>
              <a:rect b="b" l="l" r="r" t="t"/>
              <a:pathLst>
                <a:path extrusionOk="0" h="1192" w="644">
                  <a:moveTo>
                    <a:pt x="310" y="1"/>
                  </a:moveTo>
                  <a:cubicBezTo>
                    <a:pt x="119" y="1"/>
                    <a:pt x="0" y="144"/>
                    <a:pt x="0" y="287"/>
                  </a:cubicBezTo>
                  <a:lnTo>
                    <a:pt x="0" y="882"/>
                  </a:lnTo>
                  <a:cubicBezTo>
                    <a:pt x="0" y="1072"/>
                    <a:pt x="167" y="1192"/>
                    <a:pt x="310" y="1192"/>
                  </a:cubicBezTo>
                  <a:cubicBezTo>
                    <a:pt x="476" y="1192"/>
                    <a:pt x="596" y="1049"/>
                    <a:pt x="596" y="882"/>
                  </a:cubicBezTo>
                  <a:lnTo>
                    <a:pt x="596" y="287"/>
                  </a:lnTo>
                  <a:cubicBezTo>
                    <a:pt x="643" y="120"/>
                    <a:pt x="476" y="1"/>
                    <a:pt x="310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63"/>
            <p:cNvSpPr/>
            <p:nvPr/>
          </p:nvSpPr>
          <p:spPr>
            <a:xfrm>
              <a:off x="1011898" y="1697573"/>
              <a:ext cx="20513" cy="41026"/>
            </a:xfrm>
            <a:custGeom>
              <a:rect b="b" l="l" r="r" t="t"/>
              <a:pathLst>
                <a:path extrusionOk="0" h="1192" w="596">
                  <a:moveTo>
                    <a:pt x="286" y="1"/>
                  </a:moveTo>
                  <a:cubicBezTo>
                    <a:pt x="119" y="1"/>
                    <a:pt x="0" y="144"/>
                    <a:pt x="0" y="287"/>
                  </a:cubicBezTo>
                  <a:lnTo>
                    <a:pt x="0" y="882"/>
                  </a:lnTo>
                  <a:cubicBezTo>
                    <a:pt x="0" y="1072"/>
                    <a:pt x="143" y="1192"/>
                    <a:pt x="286" y="1192"/>
                  </a:cubicBezTo>
                  <a:cubicBezTo>
                    <a:pt x="453" y="1192"/>
                    <a:pt x="595" y="1049"/>
                    <a:pt x="595" y="882"/>
                  </a:cubicBezTo>
                  <a:lnTo>
                    <a:pt x="595" y="287"/>
                  </a:lnTo>
                  <a:cubicBezTo>
                    <a:pt x="595" y="120"/>
                    <a:pt x="429" y="1"/>
                    <a:pt x="286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63"/>
            <p:cNvSpPr/>
            <p:nvPr/>
          </p:nvSpPr>
          <p:spPr>
            <a:xfrm>
              <a:off x="958620" y="1824643"/>
              <a:ext cx="57408" cy="28704"/>
            </a:xfrm>
            <a:custGeom>
              <a:rect b="b" l="l" r="r" t="t"/>
              <a:pathLst>
                <a:path extrusionOk="0" h="834" w="1668">
                  <a:moveTo>
                    <a:pt x="0" y="0"/>
                  </a:moveTo>
                  <a:cubicBezTo>
                    <a:pt x="0" y="453"/>
                    <a:pt x="357" y="834"/>
                    <a:pt x="834" y="834"/>
                  </a:cubicBezTo>
                  <a:cubicBezTo>
                    <a:pt x="1262" y="834"/>
                    <a:pt x="1667" y="476"/>
                    <a:pt x="1667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63"/>
            <p:cNvSpPr/>
            <p:nvPr/>
          </p:nvSpPr>
          <p:spPr>
            <a:xfrm>
              <a:off x="981542" y="1624643"/>
              <a:ext cx="10704" cy="174600"/>
            </a:xfrm>
            <a:custGeom>
              <a:rect b="b" l="l" r="r" t="t"/>
              <a:pathLst>
                <a:path extrusionOk="0" h="5073" w="311">
                  <a:moveTo>
                    <a:pt x="1" y="0"/>
                  </a:moveTo>
                  <a:lnTo>
                    <a:pt x="1" y="4906"/>
                  </a:lnTo>
                  <a:cubicBezTo>
                    <a:pt x="1" y="5001"/>
                    <a:pt x="72" y="5073"/>
                    <a:pt x="144" y="5073"/>
                  </a:cubicBezTo>
                  <a:cubicBezTo>
                    <a:pt x="239" y="5073"/>
                    <a:pt x="311" y="5001"/>
                    <a:pt x="311" y="4906"/>
                  </a:cubicBezTo>
                  <a:lnTo>
                    <a:pt x="31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p64"/>
          <p:cNvSpPr txBox="1"/>
          <p:nvPr>
            <p:ph type="title"/>
          </p:nvPr>
        </p:nvSpPr>
        <p:spPr>
          <a:xfrm>
            <a:off x="713100" y="1089446"/>
            <a:ext cx="771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SOLUÇÃO</a:t>
            </a:r>
            <a:endParaRPr/>
          </a:p>
        </p:txBody>
      </p:sp>
      <p:sp>
        <p:nvSpPr>
          <p:cNvPr id="3670" name="Google Shape;3670;p64"/>
          <p:cNvSpPr/>
          <p:nvPr/>
        </p:nvSpPr>
        <p:spPr>
          <a:xfrm rot="-711">
            <a:off x="3021462" y="4542377"/>
            <a:ext cx="3093287" cy="294204"/>
          </a:xfrm>
          <a:custGeom>
            <a:rect b="b" l="l" r="r" t="t"/>
            <a:pathLst>
              <a:path extrusionOk="0" h="5648" w="85285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1" name="Google Shape;3671;p64"/>
          <p:cNvGrpSpPr/>
          <p:nvPr/>
        </p:nvGrpSpPr>
        <p:grpSpPr>
          <a:xfrm>
            <a:off x="3067637" y="3126148"/>
            <a:ext cx="2925833" cy="1590346"/>
            <a:chOff x="1212850" y="1507500"/>
            <a:chExt cx="3208150" cy="1743800"/>
          </a:xfrm>
        </p:grpSpPr>
        <p:sp>
          <p:nvSpPr>
            <p:cNvPr id="3672" name="Google Shape;3672;p64"/>
            <p:cNvSpPr/>
            <p:nvPr/>
          </p:nvSpPr>
          <p:spPr>
            <a:xfrm>
              <a:off x="1212850" y="2259225"/>
              <a:ext cx="3208150" cy="992075"/>
            </a:xfrm>
            <a:custGeom>
              <a:rect b="b" l="l" r="r" t="t"/>
              <a:pathLst>
                <a:path extrusionOk="0" h="39683" w="128326">
                  <a:moveTo>
                    <a:pt x="18901" y="0"/>
                  </a:moveTo>
                  <a:cubicBezTo>
                    <a:pt x="17266" y="0"/>
                    <a:pt x="14994" y="613"/>
                    <a:pt x="11527" y="2218"/>
                  </a:cubicBezTo>
                  <a:cubicBezTo>
                    <a:pt x="1" y="7587"/>
                    <a:pt x="6444" y="18326"/>
                    <a:pt x="9844" y="22335"/>
                  </a:cubicBezTo>
                  <a:cubicBezTo>
                    <a:pt x="13209" y="26379"/>
                    <a:pt x="6158" y="31462"/>
                    <a:pt x="10668" y="36294"/>
                  </a:cubicBezTo>
                  <a:cubicBezTo>
                    <a:pt x="12962" y="38752"/>
                    <a:pt x="35863" y="39682"/>
                    <a:pt x="59293" y="39682"/>
                  </a:cubicBezTo>
                  <a:cubicBezTo>
                    <a:pt x="81924" y="39682"/>
                    <a:pt x="105049" y="38815"/>
                    <a:pt x="110571" y="37619"/>
                  </a:cubicBezTo>
                  <a:cubicBezTo>
                    <a:pt x="121846" y="35221"/>
                    <a:pt x="117623" y="30138"/>
                    <a:pt x="119878" y="26093"/>
                  </a:cubicBezTo>
                  <a:cubicBezTo>
                    <a:pt x="122133" y="22084"/>
                    <a:pt x="128325" y="8912"/>
                    <a:pt x="121560" y="4079"/>
                  </a:cubicBezTo>
                  <a:cubicBezTo>
                    <a:pt x="118969" y="2232"/>
                    <a:pt x="116256" y="1664"/>
                    <a:pt x="113898" y="1664"/>
                  </a:cubicBezTo>
                  <a:cubicBezTo>
                    <a:pt x="110134" y="1664"/>
                    <a:pt x="107278" y="3113"/>
                    <a:pt x="107278" y="3113"/>
                  </a:cubicBezTo>
                  <a:cubicBezTo>
                    <a:pt x="107278" y="3113"/>
                    <a:pt x="61748" y="5995"/>
                    <a:pt x="39116" y="5995"/>
                  </a:cubicBezTo>
                  <a:cubicBezTo>
                    <a:pt x="32773" y="5995"/>
                    <a:pt x="28228" y="5769"/>
                    <a:pt x="26990" y="5189"/>
                  </a:cubicBezTo>
                  <a:cubicBezTo>
                    <a:pt x="23061" y="3312"/>
                    <a:pt x="22701" y="0"/>
                    <a:pt x="18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64"/>
            <p:cNvSpPr/>
            <p:nvPr/>
          </p:nvSpPr>
          <p:spPr>
            <a:xfrm>
              <a:off x="1637475" y="2367150"/>
              <a:ext cx="2596025" cy="679925"/>
            </a:xfrm>
            <a:custGeom>
              <a:rect b="b" l="l" r="r" t="t"/>
              <a:pathLst>
                <a:path extrusionOk="0" h="27197" w="103841">
                  <a:moveTo>
                    <a:pt x="97982" y="0"/>
                  </a:moveTo>
                  <a:cubicBezTo>
                    <a:pt x="95139" y="0"/>
                    <a:pt x="92321" y="827"/>
                    <a:pt x="89469" y="827"/>
                  </a:cubicBezTo>
                  <a:cubicBezTo>
                    <a:pt x="89213" y="827"/>
                    <a:pt x="88956" y="821"/>
                    <a:pt x="88700" y="806"/>
                  </a:cubicBezTo>
                  <a:cubicBezTo>
                    <a:pt x="87597" y="744"/>
                    <a:pt x="86495" y="705"/>
                    <a:pt x="85385" y="705"/>
                  </a:cubicBezTo>
                  <a:cubicBezTo>
                    <a:pt x="84585" y="705"/>
                    <a:pt x="83782" y="725"/>
                    <a:pt x="82973" y="770"/>
                  </a:cubicBezTo>
                  <a:cubicBezTo>
                    <a:pt x="78570" y="1021"/>
                    <a:pt x="74131" y="1236"/>
                    <a:pt x="69728" y="1486"/>
                  </a:cubicBezTo>
                  <a:cubicBezTo>
                    <a:pt x="59097" y="2023"/>
                    <a:pt x="48466" y="2524"/>
                    <a:pt x="37835" y="2811"/>
                  </a:cubicBezTo>
                  <a:cubicBezTo>
                    <a:pt x="33557" y="2947"/>
                    <a:pt x="29299" y="3062"/>
                    <a:pt x="25047" y="3062"/>
                  </a:cubicBezTo>
                  <a:cubicBezTo>
                    <a:pt x="23713" y="3062"/>
                    <a:pt x="22380" y="3051"/>
                    <a:pt x="21047" y="3025"/>
                  </a:cubicBezTo>
                  <a:cubicBezTo>
                    <a:pt x="18900" y="2967"/>
                    <a:pt x="16681" y="2739"/>
                    <a:pt x="14528" y="2739"/>
                  </a:cubicBezTo>
                  <a:cubicBezTo>
                    <a:pt x="14060" y="2739"/>
                    <a:pt x="13596" y="2749"/>
                    <a:pt x="13137" y="2775"/>
                  </a:cubicBezTo>
                  <a:cubicBezTo>
                    <a:pt x="12963" y="2782"/>
                    <a:pt x="12797" y="2786"/>
                    <a:pt x="12637" y="2786"/>
                  </a:cubicBezTo>
                  <a:cubicBezTo>
                    <a:pt x="10534" y="2786"/>
                    <a:pt x="9606" y="2149"/>
                    <a:pt x="7410" y="1450"/>
                  </a:cubicBezTo>
                  <a:cubicBezTo>
                    <a:pt x="6464" y="1151"/>
                    <a:pt x="5206" y="895"/>
                    <a:pt x="4067" y="895"/>
                  </a:cubicBezTo>
                  <a:cubicBezTo>
                    <a:pt x="3439" y="895"/>
                    <a:pt x="2846" y="973"/>
                    <a:pt x="2363" y="1164"/>
                  </a:cubicBezTo>
                  <a:cubicBezTo>
                    <a:pt x="0" y="2131"/>
                    <a:pt x="36" y="4171"/>
                    <a:pt x="358" y="6354"/>
                  </a:cubicBezTo>
                  <a:cubicBezTo>
                    <a:pt x="644" y="8538"/>
                    <a:pt x="465" y="10685"/>
                    <a:pt x="1038" y="12797"/>
                  </a:cubicBezTo>
                  <a:cubicBezTo>
                    <a:pt x="2112" y="16985"/>
                    <a:pt x="4081" y="22784"/>
                    <a:pt x="7445" y="25755"/>
                  </a:cubicBezTo>
                  <a:cubicBezTo>
                    <a:pt x="8756" y="26907"/>
                    <a:pt x="11451" y="27196"/>
                    <a:pt x="14454" y="27196"/>
                  </a:cubicBezTo>
                  <a:cubicBezTo>
                    <a:pt x="17480" y="27196"/>
                    <a:pt x="20817" y="26903"/>
                    <a:pt x="23365" y="26903"/>
                  </a:cubicBezTo>
                  <a:cubicBezTo>
                    <a:pt x="24024" y="26903"/>
                    <a:pt x="24630" y="26923"/>
                    <a:pt x="25164" y="26972"/>
                  </a:cubicBezTo>
                  <a:cubicBezTo>
                    <a:pt x="26108" y="27052"/>
                    <a:pt x="27443" y="27082"/>
                    <a:pt x="29044" y="27082"/>
                  </a:cubicBezTo>
                  <a:cubicBezTo>
                    <a:pt x="33730" y="27082"/>
                    <a:pt x="40692" y="26827"/>
                    <a:pt x="46793" y="26827"/>
                  </a:cubicBezTo>
                  <a:cubicBezTo>
                    <a:pt x="48877" y="26827"/>
                    <a:pt x="50860" y="26856"/>
                    <a:pt x="52618" y="26936"/>
                  </a:cubicBezTo>
                  <a:cubicBezTo>
                    <a:pt x="53734" y="26987"/>
                    <a:pt x="55192" y="27011"/>
                    <a:pt x="56894" y="27011"/>
                  </a:cubicBezTo>
                  <a:cubicBezTo>
                    <a:pt x="68408" y="27011"/>
                    <a:pt x="91085" y="25886"/>
                    <a:pt x="94391" y="24108"/>
                  </a:cubicBezTo>
                  <a:cubicBezTo>
                    <a:pt x="98221" y="22104"/>
                    <a:pt x="95035" y="10650"/>
                    <a:pt x="96109" y="7822"/>
                  </a:cubicBezTo>
                  <a:cubicBezTo>
                    <a:pt x="97111" y="5137"/>
                    <a:pt x="100333" y="4672"/>
                    <a:pt x="102087" y="2918"/>
                  </a:cubicBezTo>
                  <a:cubicBezTo>
                    <a:pt x="103841" y="1164"/>
                    <a:pt x="102123" y="484"/>
                    <a:pt x="100011" y="162"/>
                  </a:cubicBezTo>
                  <a:cubicBezTo>
                    <a:pt x="99333" y="47"/>
                    <a:pt x="98657" y="0"/>
                    <a:pt x="979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64"/>
            <p:cNvSpPr/>
            <p:nvPr/>
          </p:nvSpPr>
          <p:spPr>
            <a:xfrm>
              <a:off x="1276400" y="2406825"/>
              <a:ext cx="3112375" cy="844475"/>
            </a:xfrm>
            <a:custGeom>
              <a:rect b="b" l="l" r="r" t="t"/>
              <a:pathLst>
                <a:path extrusionOk="0" h="33779" w="124495">
                  <a:moveTo>
                    <a:pt x="120772" y="1"/>
                  </a:moveTo>
                  <a:cubicBezTo>
                    <a:pt x="120951" y="2864"/>
                    <a:pt x="120951" y="7518"/>
                    <a:pt x="119519" y="10524"/>
                  </a:cubicBezTo>
                  <a:cubicBezTo>
                    <a:pt x="117300" y="15178"/>
                    <a:pt x="114687" y="17576"/>
                    <a:pt x="114687" y="20189"/>
                  </a:cubicBezTo>
                  <a:cubicBezTo>
                    <a:pt x="114687" y="22802"/>
                    <a:pt x="114293" y="26811"/>
                    <a:pt x="109640" y="28028"/>
                  </a:cubicBezTo>
                  <a:cubicBezTo>
                    <a:pt x="105859" y="29024"/>
                    <a:pt x="68370" y="30956"/>
                    <a:pt x="43528" y="30956"/>
                  </a:cubicBezTo>
                  <a:cubicBezTo>
                    <a:pt x="38027" y="30956"/>
                    <a:pt x="33145" y="30862"/>
                    <a:pt x="29388" y="30641"/>
                  </a:cubicBezTo>
                  <a:cubicBezTo>
                    <a:pt x="8663" y="29424"/>
                    <a:pt x="9271" y="25236"/>
                    <a:pt x="9665" y="20976"/>
                  </a:cubicBezTo>
                  <a:cubicBezTo>
                    <a:pt x="10094" y="16753"/>
                    <a:pt x="9271" y="16753"/>
                    <a:pt x="5656" y="10131"/>
                  </a:cubicBezTo>
                  <a:cubicBezTo>
                    <a:pt x="3508" y="6193"/>
                    <a:pt x="3186" y="2972"/>
                    <a:pt x="3938" y="251"/>
                  </a:cubicBezTo>
                  <a:lnTo>
                    <a:pt x="3938" y="251"/>
                  </a:lnTo>
                  <a:cubicBezTo>
                    <a:pt x="0" y="5871"/>
                    <a:pt x="4618" y="13245"/>
                    <a:pt x="7302" y="16431"/>
                  </a:cubicBezTo>
                  <a:cubicBezTo>
                    <a:pt x="10667" y="20475"/>
                    <a:pt x="3651" y="25558"/>
                    <a:pt x="8126" y="30390"/>
                  </a:cubicBezTo>
                  <a:cubicBezTo>
                    <a:pt x="10420" y="32848"/>
                    <a:pt x="33321" y="33778"/>
                    <a:pt x="56756" y="33778"/>
                  </a:cubicBezTo>
                  <a:cubicBezTo>
                    <a:pt x="79392" y="33778"/>
                    <a:pt x="102525" y="32911"/>
                    <a:pt x="108065" y="31715"/>
                  </a:cubicBezTo>
                  <a:cubicBezTo>
                    <a:pt x="119304" y="29317"/>
                    <a:pt x="115116" y="24234"/>
                    <a:pt x="117336" y="20189"/>
                  </a:cubicBezTo>
                  <a:cubicBezTo>
                    <a:pt x="119340" y="16609"/>
                    <a:pt x="124495" y="5728"/>
                    <a:pt x="120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64"/>
            <p:cNvSpPr/>
            <p:nvPr/>
          </p:nvSpPr>
          <p:spPr>
            <a:xfrm>
              <a:off x="1704150" y="2783800"/>
              <a:ext cx="2269400" cy="229125"/>
            </a:xfrm>
            <a:custGeom>
              <a:rect b="b" l="l" r="r" t="t"/>
              <a:pathLst>
                <a:path extrusionOk="0" h="9165" w="90776">
                  <a:moveTo>
                    <a:pt x="37752" y="1"/>
                  </a:moveTo>
                  <a:cubicBezTo>
                    <a:pt x="17416" y="1"/>
                    <a:pt x="4433" y="1134"/>
                    <a:pt x="0" y="5110"/>
                  </a:cubicBezTo>
                  <a:cubicBezTo>
                    <a:pt x="644" y="6076"/>
                    <a:pt x="1396" y="6935"/>
                    <a:pt x="2219" y="7723"/>
                  </a:cubicBezTo>
                  <a:cubicBezTo>
                    <a:pt x="3530" y="8875"/>
                    <a:pt x="6239" y="9164"/>
                    <a:pt x="9255" y="9164"/>
                  </a:cubicBezTo>
                  <a:cubicBezTo>
                    <a:pt x="12293" y="9164"/>
                    <a:pt x="15641" y="8871"/>
                    <a:pt x="18183" y="8871"/>
                  </a:cubicBezTo>
                  <a:cubicBezTo>
                    <a:pt x="18840" y="8871"/>
                    <a:pt x="19444" y="8891"/>
                    <a:pt x="19974" y="8940"/>
                  </a:cubicBezTo>
                  <a:cubicBezTo>
                    <a:pt x="20916" y="9020"/>
                    <a:pt x="22255" y="9050"/>
                    <a:pt x="23864" y="9050"/>
                  </a:cubicBezTo>
                  <a:cubicBezTo>
                    <a:pt x="28420" y="9050"/>
                    <a:pt x="35136" y="8812"/>
                    <a:pt x="41101" y="8812"/>
                  </a:cubicBezTo>
                  <a:cubicBezTo>
                    <a:pt x="43358" y="8812"/>
                    <a:pt x="45508" y="8846"/>
                    <a:pt x="47392" y="8940"/>
                  </a:cubicBezTo>
                  <a:cubicBezTo>
                    <a:pt x="48487" y="8990"/>
                    <a:pt x="49911" y="9014"/>
                    <a:pt x="51572" y="9014"/>
                  </a:cubicBezTo>
                  <a:cubicBezTo>
                    <a:pt x="63061" y="9014"/>
                    <a:pt x="85886" y="7864"/>
                    <a:pt x="89201" y="6112"/>
                  </a:cubicBezTo>
                  <a:cubicBezTo>
                    <a:pt x="90024" y="5683"/>
                    <a:pt x="90525" y="4824"/>
                    <a:pt x="90776" y="3678"/>
                  </a:cubicBezTo>
                  <a:cubicBezTo>
                    <a:pt x="85550" y="2067"/>
                    <a:pt x="76422" y="671"/>
                    <a:pt x="60422" y="313"/>
                  </a:cubicBezTo>
                  <a:cubicBezTo>
                    <a:pt x="52082" y="126"/>
                    <a:pt x="44511" y="1"/>
                    <a:pt x="37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64"/>
            <p:cNvSpPr/>
            <p:nvPr/>
          </p:nvSpPr>
          <p:spPr>
            <a:xfrm>
              <a:off x="1501900" y="2096450"/>
              <a:ext cx="344875" cy="339675"/>
            </a:xfrm>
            <a:custGeom>
              <a:rect b="b" l="l" r="r" t="t"/>
              <a:pathLst>
                <a:path extrusionOk="0" h="13587" w="13795">
                  <a:moveTo>
                    <a:pt x="8979" y="136"/>
                  </a:moveTo>
                  <a:cubicBezTo>
                    <a:pt x="8981" y="137"/>
                    <a:pt x="8983" y="137"/>
                    <a:pt x="8985" y="138"/>
                  </a:cubicBezTo>
                  <a:cubicBezTo>
                    <a:pt x="8983" y="137"/>
                    <a:pt x="8981" y="137"/>
                    <a:pt x="8979" y="136"/>
                  </a:cubicBezTo>
                  <a:close/>
                  <a:moveTo>
                    <a:pt x="8264" y="1"/>
                  </a:moveTo>
                  <a:cubicBezTo>
                    <a:pt x="6552" y="1"/>
                    <a:pt x="4690" y="2098"/>
                    <a:pt x="4690" y="3539"/>
                  </a:cubicBezTo>
                  <a:lnTo>
                    <a:pt x="4690" y="5937"/>
                  </a:lnTo>
                  <a:cubicBezTo>
                    <a:pt x="4690" y="5937"/>
                    <a:pt x="1" y="10769"/>
                    <a:pt x="6157" y="13167"/>
                  </a:cubicBezTo>
                  <a:cubicBezTo>
                    <a:pt x="6732" y="13397"/>
                    <a:pt x="7912" y="13586"/>
                    <a:pt x="9149" y="13586"/>
                  </a:cubicBezTo>
                  <a:cubicBezTo>
                    <a:pt x="11380" y="13586"/>
                    <a:pt x="13795" y="12972"/>
                    <a:pt x="13173" y="10877"/>
                  </a:cubicBezTo>
                  <a:cubicBezTo>
                    <a:pt x="13030" y="10340"/>
                    <a:pt x="11849" y="10018"/>
                    <a:pt x="10990" y="9624"/>
                  </a:cubicBezTo>
                  <a:cubicBezTo>
                    <a:pt x="10811" y="9516"/>
                    <a:pt x="10596" y="9409"/>
                    <a:pt x="10453" y="9266"/>
                  </a:cubicBezTo>
                  <a:cubicBezTo>
                    <a:pt x="9737" y="8514"/>
                    <a:pt x="9164" y="7619"/>
                    <a:pt x="8806" y="6653"/>
                  </a:cubicBezTo>
                  <a:cubicBezTo>
                    <a:pt x="8490" y="5916"/>
                    <a:pt x="8415" y="131"/>
                    <a:pt x="8951" y="131"/>
                  </a:cubicBezTo>
                  <a:cubicBezTo>
                    <a:pt x="8960" y="131"/>
                    <a:pt x="8970" y="132"/>
                    <a:pt x="8979" y="136"/>
                  </a:cubicBezTo>
                  <a:lnTo>
                    <a:pt x="8979" y="136"/>
                  </a:lnTo>
                  <a:cubicBezTo>
                    <a:pt x="8748" y="43"/>
                    <a:pt x="8508" y="1"/>
                    <a:pt x="8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64"/>
            <p:cNvSpPr/>
            <p:nvPr/>
          </p:nvSpPr>
          <p:spPr>
            <a:xfrm>
              <a:off x="1613750" y="2089150"/>
              <a:ext cx="138750" cy="216575"/>
            </a:xfrm>
            <a:custGeom>
              <a:rect b="b" l="l" r="r" t="t"/>
              <a:pathLst>
                <a:path extrusionOk="0" h="8663" w="5550">
                  <a:moveTo>
                    <a:pt x="4762" y="1"/>
                  </a:moveTo>
                  <a:lnTo>
                    <a:pt x="4010" y="72"/>
                  </a:lnTo>
                  <a:lnTo>
                    <a:pt x="3759" y="72"/>
                  </a:lnTo>
                  <a:cubicBezTo>
                    <a:pt x="3688" y="72"/>
                    <a:pt x="3616" y="72"/>
                    <a:pt x="3580" y="108"/>
                  </a:cubicBezTo>
                  <a:cubicBezTo>
                    <a:pt x="3294" y="144"/>
                    <a:pt x="3008" y="215"/>
                    <a:pt x="2757" y="323"/>
                  </a:cubicBezTo>
                  <a:cubicBezTo>
                    <a:pt x="2614" y="359"/>
                    <a:pt x="2471" y="394"/>
                    <a:pt x="2363" y="466"/>
                  </a:cubicBezTo>
                  <a:lnTo>
                    <a:pt x="1970" y="681"/>
                  </a:lnTo>
                  <a:cubicBezTo>
                    <a:pt x="1468" y="1003"/>
                    <a:pt x="1039" y="1397"/>
                    <a:pt x="717" y="1898"/>
                  </a:cubicBezTo>
                  <a:cubicBezTo>
                    <a:pt x="395" y="2435"/>
                    <a:pt x="144" y="3007"/>
                    <a:pt x="72" y="3616"/>
                  </a:cubicBezTo>
                  <a:cubicBezTo>
                    <a:pt x="1" y="4224"/>
                    <a:pt x="37" y="4869"/>
                    <a:pt x="180" y="5477"/>
                  </a:cubicBezTo>
                  <a:cubicBezTo>
                    <a:pt x="359" y="6086"/>
                    <a:pt x="609" y="6658"/>
                    <a:pt x="967" y="7160"/>
                  </a:cubicBezTo>
                  <a:lnTo>
                    <a:pt x="788" y="6694"/>
                  </a:lnTo>
                  <a:cubicBezTo>
                    <a:pt x="609" y="6301"/>
                    <a:pt x="466" y="5871"/>
                    <a:pt x="395" y="5441"/>
                  </a:cubicBezTo>
                  <a:cubicBezTo>
                    <a:pt x="287" y="4797"/>
                    <a:pt x="323" y="4117"/>
                    <a:pt x="502" y="3509"/>
                  </a:cubicBezTo>
                  <a:cubicBezTo>
                    <a:pt x="717" y="2721"/>
                    <a:pt x="1146" y="2041"/>
                    <a:pt x="1755" y="1504"/>
                  </a:cubicBezTo>
                  <a:cubicBezTo>
                    <a:pt x="2113" y="1253"/>
                    <a:pt x="2507" y="1039"/>
                    <a:pt x="2900" y="896"/>
                  </a:cubicBezTo>
                  <a:cubicBezTo>
                    <a:pt x="3008" y="860"/>
                    <a:pt x="3115" y="824"/>
                    <a:pt x="3222" y="788"/>
                  </a:cubicBezTo>
                  <a:lnTo>
                    <a:pt x="3545" y="717"/>
                  </a:lnTo>
                  <a:cubicBezTo>
                    <a:pt x="3652" y="717"/>
                    <a:pt x="3795" y="681"/>
                    <a:pt x="3903" y="681"/>
                  </a:cubicBezTo>
                  <a:lnTo>
                    <a:pt x="3974" y="681"/>
                  </a:lnTo>
                  <a:lnTo>
                    <a:pt x="3938" y="860"/>
                  </a:lnTo>
                  <a:cubicBezTo>
                    <a:pt x="3903" y="1110"/>
                    <a:pt x="3867" y="1361"/>
                    <a:pt x="3831" y="1611"/>
                  </a:cubicBezTo>
                  <a:cubicBezTo>
                    <a:pt x="3759" y="2148"/>
                    <a:pt x="3724" y="2649"/>
                    <a:pt x="3688" y="3186"/>
                  </a:cubicBezTo>
                  <a:cubicBezTo>
                    <a:pt x="3688" y="4189"/>
                    <a:pt x="3831" y="5227"/>
                    <a:pt x="4153" y="6193"/>
                  </a:cubicBezTo>
                  <a:cubicBezTo>
                    <a:pt x="4439" y="7124"/>
                    <a:pt x="4905" y="7947"/>
                    <a:pt x="5549" y="8663"/>
                  </a:cubicBezTo>
                  <a:lnTo>
                    <a:pt x="5370" y="8341"/>
                  </a:lnTo>
                  <a:cubicBezTo>
                    <a:pt x="5191" y="8054"/>
                    <a:pt x="5048" y="7732"/>
                    <a:pt x="4905" y="7410"/>
                  </a:cubicBezTo>
                  <a:cubicBezTo>
                    <a:pt x="4439" y="6265"/>
                    <a:pt x="4225" y="5012"/>
                    <a:pt x="4260" y="3723"/>
                  </a:cubicBezTo>
                  <a:cubicBezTo>
                    <a:pt x="4296" y="2864"/>
                    <a:pt x="4368" y="2005"/>
                    <a:pt x="4547" y="1146"/>
                  </a:cubicBezTo>
                  <a:lnTo>
                    <a:pt x="4583" y="967"/>
                  </a:lnTo>
                  <a:lnTo>
                    <a:pt x="4618" y="717"/>
                  </a:lnTo>
                  <a:cubicBezTo>
                    <a:pt x="4690" y="466"/>
                    <a:pt x="4726" y="215"/>
                    <a:pt x="4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64"/>
            <p:cNvSpPr/>
            <p:nvPr/>
          </p:nvSpPr>
          <p:spPr>
            <a:xfrm>
              <a:off x="1568125" y="2235925"/>
              <a:ext cx="51925" cy="170925"/>
            </a:xfrm>
            <a:custGeom>
              <a:rect b="b" l="l" r="r" t="t"/>
              <a:pathLst>
                <a:path extrusionOk="0" h="6837" w="2077">
                  <a:moveTo>
                    <a:pt x="2076" y="0"/>
                  </a:moveTo>
                  <a:cubicBezTo>
                    <a:pt x="2076" y="0"/>
                    <a:pt x="1897" y="107"/>
                    <a:pt x="1575" y="358"/>
                  </a:cubicBezTo>
                  <a:cubicBezTo>
                    <a:pt x="1110" y="716"/>
                    <a:pt x="752" y="1181"/>
                    <a:pt x="466" y="1682"/>
                  </a:cubicBezTo>
                  <a:cubicBezTo>
                    <a:pt x="72" y="2506"/>
                    <a:pt x="0" y="3436"/>
                    <a:pt x="251" y="4295"/>
                  </a:cubicBezTo>
                  <a:cubicBezTo>
                    <a:pt x="537" y="5333"/>
                    <a:pt x="1182" y="6228"/>
                    <a:pt x="2041" y="6837"/>
                  </a:cubicBezTo>
                  <a:lnTo>
                    <a:pt x="1897" y="6658"/>
                  </a:lnTo>
                  <a:cubicBezTo>
                    <a:pt x="1826" y="6550"/>
                    <a:pt x="1719" y="6407"/>
                    <a:pt x="1611" y="6192"/>
                  </a:cubicBezTo>
                  <a:cubicBezTo>
                    <a:pt x="1253" y="5620"/>
                    <a:pt x="1003" y="5047"/>
                    <a:pt x="859" y="4439"/>
                  </a:cubicBezTo>
                  <a:cubicBezTo>
                    <a:pt x="824" y="4260"/>
                    <a:pt x="788" y="4081"/>
                    <a:pt x="752" y="3866"/>
                  </a:cubicBezTo>
                  <a:cubicBezTo>
                    <a:pt x="716" y="3687"/>
                    <a:pt x="716" y="3508"/>
                    <a:pt x="716" y="3293"/>
                  </a:cubicBezTo>
                  <a:cubicBezTo>
                    <a:pt x="716" y="2899"/>
                    <a:pt x="788" y="2506"/>
                    <a:pt x="931" y="2112"/>
                  </a:cubicBezTo>
                  <a:cubicBezTo>
                    <a:pt x="1217" y="1360"/>
                    <a:pt x="1575" y="644"/>
                    <a:pt x="2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64"/>
            <p:cNvSpPr/>
            <p:nvPr/>
          </p:nvSpPr>
          <p:spPr>
            <a:xfrm>
              <a:off x="1501900" y="2134800"/>
              <a:ext cx="304275" cy="301275"/>
            </a:xfrm>
            <a:custGeom>
              <a:rect b="b" l="l" r="r" t="t"/>
              <a:pathLst>
                <a:path extrusionOk="0" h="12051" w="12171">
                  <a:moveTo>
                    <a:pt x="5549" y="0"/>
                  </a:moveTo>
                  <a:cubicBezTo>
                    <a:pt x="5048" y="573"/>
                    <a:pt x="4725" y="1253"/>
                    <a:pt x="4690" y="2005"/>
                  </a:cubicBezTo>
                  <a:lnTo>
                    <a:pt x="4690" y="4403"/>
                  </a:lnTo>
                  <a:cubicBezTo>
                    <a:pt x="4690" y="4403"/>
                    <a:pt x="1" y="9235"/>
                    <a:pt x="6157" y="11633"/>
                  </a:cubicBezTo>
                  <a:cubicBezTo>
                    <a:pt x="7104" y="11916"/>
                    <a:pt x="8096" y="12050"/>
                    <a:pt x="9089" y="12050"/>
                  </a:cubicBezTo>
                  <a:cubicBezTo>
                    <a:pt x="9861" y="12050"/>
                    <a:pt x="10632" y="11969"/>
                    <a:pt x="11383" y="11812"/>
                  </a:cubicBezTo>
                  <a:cubicBezTo>
                    <a:pt x="11813" y="10774"/>
                    <a:pt x="12063" y="9701"/>
                    <a:pt x="12171" y="8591"/>
                  </a:cubicBezTo>
                  <a:cubicBezTo>
                    <a:pt x="11777" y="8412"/>
                    <a:pt x="11347" y="8269"/>
                    <a:pt x="10990" y="8090"/>
                  </a:cubicBezTo>
                  <a:cubicBezTo>
                    <a:pt x="10811" y="7982"/>
                    <a:pt x="10596" y="7875"/>
                    <a:pt x="10453" y="7732"/>
                  </a:cubicBezTo>
                  <a:cubicBezTo>
                    <a:pt x="9951" y="7267"/>
                    <a:pt x="9558" y="6730"/>
                    <a:pt x="9271" y="6121"/>
                  </a:cubicBezTo>
                  <a:cubicBezTo>
                    <a:pt x="8980" y="6761"/>
                    <a:pt x="8595" y="7283"/>
                    <a:pt x="8076" y="7283"/>
                  </a:cubicBezTo>
                  <a:cubicBezTo>
                    <a:pt x="7957" y="7283"/>
                    <a:pt x="7830" y="7255"/>
                    <a:pt x="7696" y="7195"/>
                  </a:cubicBezTo>
                  <a:cubicBezTo>
                    <a:pt x="6300" y="6586"/>
                    <a:pt x="4869" y="3007"/>
                    <a:pt x="5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64"/>
            <p:cNvSpPr/>
            <p:nvPr/>
          </p:nvSpPr>
          <p:spPr>
            <a:xfrm>
              <a:off x="1672825" y="1800000"/>
              <a:ext cx="2363375" cy="1194225"/>
            </a:xfrm>
            <a:custGeom>
              <a:rect b="b" l="l" r="r" t="t"/>
              <a:pathLst>
                <a:path extrusionOk="0" h="47769" w="94535">
                  <a:moveTo>
                    <a:pt x="25821" y="0"/>
                  </a:moveTo>
                  <a:cubicBezTo>
                    <a:pt x="21794" y="0"/>
                    <a:pt x="18957" y="526"/>
                    <a:pt x="18578" y="614"/>
                  </a:cubicBezTo>
                  <a:cubicBezTo>
                    <a:pt x="17611" y="792"/>
                    <a:pt x="19258" y="2725"/>
                    <a:pt x="19258" y="2725"/>
                  </a:cubicBezTo>
                  <a:cubicBezTo>
                    <a:pt x="19258" y="2725"/>
                    <a:pt x="18115" y="2448"/>
                    <a:pt x="17226" y="2448"/>
                  </a:cubicBezTo>
                  <a:cubicBezTo>
                    <a:pt x="16837" y="2448"/>
                    <a:pt x="16497" y="2501"/>
                    <a:pt x="16323" y="2654"/>
                  </a:cubicBezTo>
                  <a:cubicBezTo>
                    <a:pt x="15786" y="3119"/>
                    <a:pt x="17576" y="3584"/>
                    <a:pt x="17576" y="3584"/>
                  </a:cubicBezTo>
                  <a:cubicBezTo>
                    <a:pt x="5513" y="7593"/>
                    <a:pt x="2649" y="25312"/>
                    <a:pt x="2649" y="25312"/>
                  </a:cubicBezTo>
                  <a:cubicBezTo>
                    <a:pt x="2649" y="25312"/>
                    <a:pt x="0" y="29392"/>
                    <a:pt x="466" y="30180"/>
                  </a:cubicBezTo>
                  <a:cubicBezTo>
                    <a:pt x="570" y="30336"/>
                    <a:pt x="717" y="30398"/>
                    <a:pt x="886" y="30398"/>
                  </a:cubicBezTo>
                  <a:cubicBezTo>
                    <a:pt x="1527" y="30398"/>
                    <a:pt x="2470" y="29500"/>
                    <a:pt x="2470" y="29500"/>
                  </a:cubicBezTo>
                  <a:lnTo>
                    <a:pt x="2470" y="29500"/>
                  </a:lnTo>
                  <a:cubicBezTo>
                    <a:pt x="2470" y="29500"/>
                    <a:pt x="1253" y="32650"/>
                    <a:pt x="2005" y="33974"/>
                  </a:cubicBezTo>
                  <a:cubicBezTo>
                    <a:pt x="2164" y="34254"/>
                    <a:pt x="2320" y="34365"/>
                    <a:pt x="2466" y="34365"/>
                  </a:cubicBezTo>
                  <a:cubicBezTo>
                    <a:pt x="3014" y="34365"/>
                    <a:pt x="3437" y="32829"/>
                    <a:pt x="3437" y="32829"/>
                  </a:cubicBezTo>
                  <a:lnTo>
                    <a:pt x="3437" y="32829"/>
                  </a:lnTo>
                  <a:cubicBezTo>
                    <a:pt x="3437" y="32830"/>
                    <a:pt x="3329" y="42816"/>
                    <a:pt x="5405" y="44891"/>
                  </a:cubicBezTo>
                  <a:cubicBezTo>
                    <a:pt x="6894" y="46380"/>
                    <a:pt x="12189" y="46893"/>
                    <a:pt x="15781" y="46893"/>
                  </a:cubicBezTo>
                  <a:cubicBezTo>
                    <a:pt x="17200" y="46893"/>
                    <a:pt x="18353" y="46813"/>
                    <a:pt x="18900" y="46681"/>
                  </a:cubicBezTo>
                  <a:cubicBezTo>
                    <a:pt x="19430" y="46541"/>
                    <a:pt x="19915" y="46480"/>
                    <a:pt x="20429" y="46480"/>
                  </a:cubicBezTo>
                  <a:cubicBezTo>
                    <a:pt x="21757" y="46480"/>
                    <a:pt x="23281" y="46891"/>
                    <a:pt x="26274" y="47433"/>
                  </a:cubicBezTo>
                  <a:cubicBezTo>
                    <a:pt x="27514" y="47656"/>
                    <a:pt x="28862" y="47768"/>
                    <a:pt x="30163" y="47768"/>
                  </a:cubicBezTo>
                  <a:cubicBezTo>
                    <a:pt x="33256" y="47768"/>
                    <a:pt x="36089" y="47132"/>
                    <a:pt x="36618" y="45822"/>
                  </a:cubicBezTo>
                  <a:cubicBezTo>
                    <a:pt x="37406" y="43925"/>
                    <a:pt x="29710" y="42994"/>
                    <a:pt x="29710" y="42994"/>
                  </a:cubicBezTo>
                  <a:lnTo>
                    <a:pt x="32251" y="42314"/>
                  </a:lnTo>
                  <a:cubicBezTo>
                    <a:pt x="34220" y="42815"/>
                    <a:pt x="36117" y="43424"/>
                    <a:pt x="37979" y="44211"/>
                  </a:cubicBezTo>
                  <a:cubicBezTo>
                    <a:pt x="39938" y="45113"/>
                    <a:pt x="43708" y="45799"/>
                    <a:pt x="47527" y="45799"/>
                  </a:cubicBezTo>
                  <a:cubicBezTo>
                    <a:pt x="48104" y="45799"/>
                    <a:pt x="48681" y="45783"/>
                    <a:pt x="49254" y="45751"/>
                  </a:cubicBezTo>
                  <a:cubicBezTo>
                    <a:pt x="53620" y="45464"/>
                    <a:pt x="54372" y="43460"/>
                    <a:pt x="54373" y="43460"/>
                  </a:cubicBezTo>
                  <a:lnTo>
                    <a:pt x="54373" y="43460"/>
                  </a:lnTo>
                  <a:cubicBezTo>
                    <a:pt x="54098" y="45747"/>
                    <a:pt x="60943" y="46753"/>
                    <a:pt x="68711" y="46753"/>
                  </a:cubicBezTo>
                  <a:cubicBezTo>
                    <a:pt x="77113" y="46753"/>
                    <a:pt x="86593" y="45576"/>
                    <a:pt x="89308" y="43567"/>
                  </a:cubicBezTo>
                  <a:cubicBezTo>
                    <a:pt x="94534" y="39665"/>
                    <a:pt x="89308" y="33366"/>
                    <a:pt x="89308" y="33366"/>
                  </a:cubicBezTo>
                  <a:cubicBezTo>
                    <a:pt x="89308" y="33366"/>
                    <a:pt x="58847" y="15182"/>
                    <a:pt x="47071" y="6341"/>
                  </a:cubicBezTo>
                  <a:cubicBezTo>
                    <a:pt x="40086" y="1118"/>
                    <a:pt x="31690" y="0"/>
                    <a:pt x="25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64"/>
            <p:cNvSpPr/>
            <p:nvPr/>
          </p:nvSpPr>
          <p:spPr>
            <a:xfrm>
              <a:off x="1725625" y="2569700"/>
              <a:ext cx="2211250" cy="424525"/>
            </a:xfrm>
            <a:custGeom>
              <a:rect b="b" l="l" r="r" t="t"/>
              <a:pathLst>
                <a:path extrusionOk="0" h="16981" w="88450">
                  <a:moveTo>
                    <a:pt x="1683" y="0"/>
                  </a:moveTo>
                  <a:cubicBezTo>
                    <a:pt x="1074" y="1074"/>
                    <a:pt x="501" y="2184"/>
                    <a:pt x="0" y="3365"/>
                  </a:cubicBezTo>
                  <a:cubicBezTo>
                    <a:pt x="123" y="3524"/>
                    <a:pt x="242" y="3590"/>
                    <a:pt x="356" y="3590"/>
                  </a:cubicBezTo>
                  <a:cubicBezTo>
                    <a:pt x="906" y="3590"/>
                    <a:pt x="1325" y="2041"/>
                    <a:pt x="1325" y="2041"/>
                  </a:cubicBezTo>
                  <a:lnTo>
                    <a:pt x="1325" y="2041"/>
                  </a:lnTo>
                  <a:cubicBezTo>
                    <a:pt x="1325" y="2042"/>
                    <a:pt x="1217" y="12028"/>
                    <a:pt x="3293" y="14103"/>
                  </a:cubicBezTo>
                  <a:cubicBezTo>
                    <a:pt x="4782" y="15592"/>
                    <a:pt x="10077" y="16105"/>
                    <a:pt x="13669" y="16105"/>
                  </a:cubicBezTo>
                  <a:cubicBezTo>
                    <a:pt x="15088" y="16105"/>
                    <a:pt x="16241" y="16025"/>
                    <a:pt x="16788" y="15893"/>
                  </a:cubicBezTo>
                  <a:cubicBezTo>
                    <a:pt x="17318" y="15753"/>
                    <a:pt x="17803" y="15692"/>
                    <a:pt x="18317" y="15692"/>
                  </a:cubicBezTo>
                  <a:cubicBezTo>
                    <a:pt x="19645" y="15692"/>
                    <a:pt x="21169" y="16103"/>
                    <a:pt x="24162" y="16645"/>
                  </a:cubicBezTo>
                  <a:cubicBezTo>
                    <a:pt x="25402" y="16868"/>
                    <a:pt x="26750" y="16980"/>
                    <a:pt x="28051" y="16980"/>
                  </a:cubicBezTo>
                  <a:cubicBezTo>
                    <a:pt x="31144" y="16980"/>
                    <a:pt x="33977" y="16344"/>
                    <a:pt x="34506" y="15034"/>
                  </a:cubicBezTo>
                  <a:cubicBezTo>
                    <a:pt x="35294" y="13137"/>
                    <a:pt x="27634" y="12206"/>
                    <a:pt x="27634" y="12206"/>
                  </a:cubicBezTo>
                  <a:lnTo>
                    <a:pt x="30175" y="11526"/>
                  </a:lnTo>
                  <a:cubicBezTo>
                    <a:pt x="32144" y="12027"/>
                    <a:pt x="34041" y="12636"/>
                    <a:pt x="35867" y="13423"/>
                  </a:cubicBezTo>
                  <a:cubicBezTo>
                    <a:pt x="37857" y="14325"/>
                    <a:pt x="41631" y="15011"/>
                    <a:pt x="45451" y="15011"/>
                  </a:cubicBezTo>
                  <a:cubicBezTo>
                    <a:pt x="46027" y="15011"/>
                    <a:pt x="46605" y="14995"/>
                    <a:pt x="47178" y="14963"/>
                  </a:cubicBezTo>
                  <a:cubicBezTo>
                    <a:pt x="51544" y="14676"/>
                    <a:pt x="52296" y="12672"/>
                    <a:pt x="52296" y="12672"/>
                  </a:cubicBezTo>
                  <a:lnTo>
                    <a:pt x="52296" y="12672"/>
                  </a:lnTo>
                  <a:cubicBezTo>
                    <a:pt x="52021" y="14959"/>
                    <a:pt x="58867" y="15965"/>
                    <a:pt x="66635" y="15965"/>
                  </a:cubicBezTo>
                  <a:cubicBezTo>
                    <a:pt x="75036" y="15965"/>
                    <a:pt x="84517" y="14788"/>
                    <a:pt x="87232" y="12779"/>
                  </a:cubicBezTo>
                  <a:cubicBezTo>
                    <a:pt x="87698" y="12421"/>
                    <a:pt x="88091" y="12027"/>
                    <a:pt x="88449" y="11598"/>
                  </a:cubicBezTo>
                  <a:lnTo>
                    <a:pt x="88449" y="11598"/>
                  </a:lnTo>
                  <a:cubicBezTo>
                    <a:pt x="86381" y="11987"/>
                    <a:pt x="82133" y="12493"/>
                    <a:pt x="78649" y="12493"/>
                  </a:cubicBezTo>
                  <a:cubicBezTo>
                    <a:pt x="76043" y="12493"/>
                    <a:pt x="73865" y="12210"/>
                    <a:pt x="73344" y="11383"/>
                  </a:cubicBezTo>
                  <a:cubicBezTo>
                    <a:pt x="71840" y="9128"/>
                    <a:pt x="75348" y="4940"/>
                    <a:pt x="75348" y="4940"/>
                  </a:cubicBezTo>
                  <a:lnTo>
                    <a:pt x="75348" y="4940"/>
                  </a:lnTo>
                  <a:lnTo>
                    <a:pt x="45173" y="5370"/>
                  </a:lnTo>
                  <a:cubicBezTo>
                    <a:pt x="45173" y="5370"/>
                    <a:pt x="42978" y="8370"/>
                    <a:pt x="39413" y="8370"/>
                  </a:cubicBezTo>
                  <a:cubicBezTo>
                    <a:pt x="38659" y="8370"/>
                    <a:pt x="37844" y="8236"/>
                    <a:pt x="36976" y="7911"/>
                  </a:cubicBezTo>
                  <a:cubicBezTo>
                    <a:pt x="32001" y="6014"/>
                    <a:pt x="31607" y="3079"/>
                    <a:pt x="31607" y="3079"/>
                  </a:cubicBezTo>
                  <a:cubicBezTo>
                    <a:pt x="31607" y="3079"/>
                    <a:pt x="26803" y="10184"/>
                    <a:pt x="17523" y="10184"/>
                  </a:cubicBezTo>
                  <a:cubicBezTo>
                    <a:pt x="17258" y="10184"/>
                    <a:pt x="16989" y="10178"/>
                    <a:pt x="16716" y="10166"/>
                  </a:cubicBezTo>
                  <a:cubicBezTo>
                    <a:pt x="6944" y="9772"/>
                    <a:pt x="1969" y="645"/>
                    <a:pt x="1969" y="645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64"/>
            <p:cNvSpPr/>
            <p:nvPr/>
          </p:nvSpPr>
          <p:spPr>
            <a:xfrm>
              <a:off x="2785150" y="2690500"/>
              <a:ext cx="5400" cy="14350"/>
            </a:xfrm>
            <a:custGeom>
              <a:rect b="b" l="l" r="r" t="t"/>
              <a:pathLst>
                <a:path extrusionOk="0" h="574" w="216">
                  <a:moveTo>
                    <a:pt x="0" y="1"/>
                  </a:moveTo>
                  <a:cubicBezTo>
                    <a:pt x="72" y="180"/>
                    <a:pt x="143" y="394"/>
                    <a:pt x="215" y="573"/>
                  </a:cubicBezTo>
                  <a:cubicBezTo>
                    <a:pt x="179" y="359"/>
                    <a:pt x="143" y="180"/>
                    <a:pt x="143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64"/>
            <p:cNvSpPr/>
            <p:nvPr/>
          </p:nvSpPr>
          <p:spPr>
            <a:xfrm>
              <a:off x="2616025" y="1934350"/>
              <a:ext cx="1300250" cy="902225"/>
            </a:xfrm>
            <a:custGeom>
              <a:rect b="b" l="l" r="r" t="t"/>
              <a:pathLst>
                <a:path extrusionOk="0" h="36089" w="52010">
                  <a:moveTo>
                    <a:pt x="2076" y="16824"/>
                  </a:moveTo>
                  <a:lnTo>
                    <a:pt x="2112" y="16859"/>
                  </a:lnTo>
                  <a:lnTo>
                    <a:pt x="2184" y="16859"/>
                  </a:lnTo>
                  <a:lnTo>
                    <a:pt x="2148" y="16895"/>
                  </a:lnTo>
                  <a:cubicBezTo>
                    <a:pt x="2076" y="16967"/>
                    <a:pt x="2005" y="17074"/>
                    <a:pt x="1969" y="17182"/>
                  </a:cubicBezTo>
                  <a:cubicBezTo>
                    <a:pt x="1933" y="17217"/>
                    <a:pt x="1933" y="17253"/>
                    <a:pt x="1897" y="17289"/>
                  </a:cubicBezTo>
                  <a:cubicBezTo>
                    <a:pt x="1826" y="17396"/>
                    <a:pt x="1718" y="17504"/>
                    <a:pt x="1647" y="17575"/>
                  </a:cubicBezTo>
                  <a:cubicBezTo>
                    <a:pt x="1826" y="17253"/>
                    <a:pt x="1969" y="17003"/>
                    <a:pt x="2076" y="16824"/>
                  </a:cubicBezTo>
                  <a:close/>
                  <a:moveTo>
                    <a:pt x="859" y="19437"/>
                  </a:moveTo>
                  <a:lnTo>
                    <a:pt x="859" y="19437"/>
                  </a:lnTo>
                  <a:cubicBezTo>
                    <a:pt x="967" y="20117"/>
                    <a:pt x="1181" y="20761"/>
                    <a:pt x="1575" y="21334"/>
                  </a:cubicBezTo>
                  <a:cubicBezTo>
                    <a:pt x="1324" y="20976"/>
                    <a:pt x="1110" y="20618"/>
                    <a:pt x="967" y="20224"/>
                  </a:cubicBezTo>
                  <a:cubicBezTo>
                    <a:pt x="895" y="19974"/>
                    <a:pt x="859" y="19687"/>
                    <a:pt x="859" y="19437"/>
                  </a:cubicBezTo>
                  <a:close/>
                  <a:moveTo>
                    <a:pt x="51008" y="29495"/>
                  </a:moveTo>
                  <a:cubicBezTo>
                    <a:pt x="50900" y="29567"/>
                    <a:pt x="50793" y="29602"/>
                    <a:pt x="50650" y="29638"/>
                  </a:cubicBezTo>
                  <a:cubicBezTo>
                    <a:pt x="50471" y="29674"/>
                    <a:pt x="50328" y="29674"/>
                    <a:pt x="50328" y="29674"/>
                  </a:cubicBezTo>
                  <a:lnTo>
                    <a:pt x="50256" y="29674"/>
                  </a:lnTo>
                  <a:cubicBezTo>
                    <a:pt x="50184" y="29674"/>
                    <a:pt x="50113" y="29710"/>
                    <a:pt x="50005" y="29710"/>
                  </a:cubicBezTo>
                  <a:cubicBezTo>
                    <a:pt x="49791" y="29746"/>
                    <a:pt x="49576" y="29746"/>
                    <a:pt x="49361" y="29746"/>
                  </a:cubicBezTo>
                  <a:cubicBezTo>
                    <a:pt x="49898" y="29710"/>
                    <a:pt x="50471" y="29638"/>
                    <a:pt x="51008" y="29495"/>
                  </a:cubicBezTo>
                  <a:close/>
                  <a:moveTo>
                    <a:pt x="47643" y="29710"/>
                  </a:moveTo>
                  <a:cubicBezTo>
                    <a:pt x="47750" y="30175"/>
                    <a:pt x="47858" y="30640"/>
                    <a:pt x="47929" y="31142"/>
                  </a:cubicBezTo>
                  <a:cubicBezTo>
                    <a:pt x="47929" y="31321"/>
                    <a:pt x="47965" y="31499"/>
                    <a:pt x="48001" y="31678"/>
                  </a:cubicBezTo>
                  <a:cubicBezTo>
                    <a:pt x="47822" y="30963"/>
                    <a:pt x="47607" y="30282"/>
                    <a:pt x="47392" y="29710"/>
                  </a:cubicBezTo>
                  <a:close/>
                  <a:moveTo>
                    <a:pt x="8018" y="0"/>
                  </a:moveTo>
                  <a:cubicBezTo>
                    <a:pt x="7410" y="645"/>
                    <a:pt x="6873" y="1289"/>
                    <a:pt x="6372" y="1969"/>
                  </a:cubicBezTo>
                  <a:cubicBezTo>
                    <a:pt x="6014" y="2470"/>
                    <a:pt x="2005" y="8913"/>
                    <a:pt x="1897" y="10130"/>
                  </a:cubicBezTo>
                  <a:cubicBezTo>
                    <a:pt x="1826" y="10273"/>
                    <a:pt x="1647" y="10524"/>
                    <a:pt x="1503" y="10846"/>
                  </a:cubicBezTo>
                  <a:cubicBezTo>
                    <a:pt x="1146" y="11490"/>
                    <a:pt x="859" y="12170"/>
                    <a:pt x="609" y="12850"/>
                  </a:cubicBezTo>
                  <a:cubicBezTo>
                    <a:pt x="465" y="13208"/>
                    <a:pt x="358" y="13602"/>
                    <a:pt x="215" y="13960"/>
                  </a:cubicBezTo>
                  <a:cubicBezTo>
                    <a:pt x="143" y="14318"/>
                    <a:pt x="107" y="14640"/>
                    <a:pt x="36" y="14998"/>
                  </a:cubicBezTo>
                  <a:cubicBezTo>
                    <a:pt x="36" y="15320"/>
                    <a:pt x="0" y="15535"/>
                    <a:pt x="0" y="15714"/>
                  </a:cubicBezTo>
                  <a:cubicBezTo>
                    <a:pt x="0" y="15821"/>
                    <a:pt x="0" y="15893"/>
                    <a:pt x="36" y="16000"/>
                  </a:cubicBezTo>
                  <a:lnTo>
                    <a:pt x="36" y="16072"/>
                  </a:lnTo>
                  <a:cubicBezTo>
                    <a:pt x="36" y="16072"/>
                    <a:pt x="36" y="16108"/>
                    <a:pt x="36" y="16144"/>
                  </a:cubicBezTo>
                  <a:cubicBezTo>
                    <a:pt x="36" y="16215"/>
                    <a:pt x="72" y="16323"/>
                    <a:pt x="72" y="16394"/>
                  </a:cubicBezTo>
                  <a:cubicBezTo>
                    <a:pt x="143" y="16573"/>
                    <a:pt x="215" y="16716"/>
                    <a:pt x="358" y="16859"/>
                  </a:cubicBezTo>
                  <a:cubicBezTo>
                    <a:pt x="537" y="16967"/>
                    <a:pt x="752" y="17003"/>
                    <a:pt x="967" y="17003"/>
                  </a:cubicBezTo>
                  <a:cubicBezTo>
                    <a:pt x="1253" y="16967"/>
                    <a:pt x="1575" y="16931"/>
                    <a:pt x="1861" y="16895"/>
                  </a:cubicBezTo>
                  <a:lnTo>
                    <a:pt x="1861" y="16895"/>
                  </a:lnTo>
                  <a:cubicBezTo>
                    <a:pt x="1718" y="17038"/>
                    <a:pt x="1539" y="17253"/>
                    <a:pt x="1324" y="17504"/>
                  </a:cubicBezTo>
                  <a:cubicBezTo>
                    <a:pt x="1038" y="17862"/>
                    <a:pt x="788" y="18291"/>
                    <a:pt x="573" y="18685"/>
                  </a:cubicBezTo>
                  <a:cubicBezTo>
                    <a:pt x="358" y="19222"/>
                    <a:pt x="286" y="19795"/>
                    <a:pt x="430" y="20367"/>
                  </a:cubicBezTo>
                  <a:cubicBezTo>
                    <a:pt x="573" y="20904"/>
                    <a:pt x="859" y="21405"/>
                    <a:pt x="1181" y="21835"/>
                  </a:cubicBezTo>
                  <a:cubicBezTo>
                    <a:pt x="1503" y="22193"/>
                    <a:pt x="1790" y="22551"/>
                    <a:pt x="2148" y="22873"/>
                  </a:cubicBezTo>
                  <a:cubicBezTo>
                    <a:pt x="2434" y="23124"/>
                    <a:pt x="2720" y="23338"/>
                    <a:pt x="2864" y="23517"/>
                  </a:cubicBezTo>
                  <a:cubicBezTo>
                    <a:pt x="3043" y="23660"/>
                    <a:pt x="3150" y="23732"/>
                    <a:pt x="3150" y="23732"/>
                  </a:cubicBezTo>
                  <a:lnTo>
                    <a:pt x="3436" y="23983"/>
                  </a:lnTo>
                  <a:lnTo>
                    <a:pt x="3794" y="24233"/>
                  </a:lnTo>
                  <a:lnTo>
                    <a:pt x="4260" y="24520"/>
                  </a:lnTo>
                  <a:cubicBezTo>
                    <a:pt x="5119" y="25056"/>
                    <a:pt x="6014" y="25450"/>
                    <a:pt x="6980" y="25737"/>
                  </a:cubicBezTo>
                  <a:lnTo>
                    <a:pt x="7768" y="25951"/>
                  </a:lnTo>
                  <a:cubicBezTo>
                    <a:pt x="8018" y="26023"/>
                    <a:pt x="8269" y="26059"/>
                    <a:pt x="8519" y="26095"/>
                  </a:cubicBezTo>
                  <a:cubicBezTo>
                    <a:pt x="8877" y="26166"/>
                    <a:pt x="9235" y="26238"/>
                    <a:pt x="9629" y="26238"/>
                  </a:cubicBezTo>
                  <a:cubicBezTo>
                    <a:pt x="8949" y="26989"/>
                    <a:pt x="8340" y="27813"/>
                    <a:pt x="7839" y="28672"/>
                  </a:cubicBezTo>
                  <a:lnTo>
                    <a:pt x="7768" y="28779"/>
                  </a:lnTo>
                  <a:cubicBezTo>
                    <a:pt x="7732" y="28851"/>
                    <a:pt x="7696" y="28922"/>
                    <a:pt x="7660" y="28958"/>
                  </a:cubicBezTo>
                  <a:cubicBezTo>
                    <a:pt x="7302" y="29567"/>
                    <a:pt x="7087" y="30247"/>
                    <a:pt x="7052" y="30963"/>
                  </a:cubicBezTo>
                  <a:lnTo>
                    <a:pt x="6980" y="30819"/>
                  </a:lnTo>
                  <a:lnTo>
                    <a:pt x="6980" y="30819"/>
                  </a:lnTo>
                  <a:cubicBezTo>
                    <a:pt x="6980" y="30891"/>
                    <a:pt x="7016" y="30998"/>
                    <a:pt x="7052" y="31070"/>
                  </a:cubicBezTo>
                  <a:cubicBezTo>
                    <a:pt x="7087" y="31213"/>
                    <a:pt x="7123" y="31356"/>
                    <a:pt x="7159" y="31499"/>
                  </a:cubicBezTo>
                  <a:cubicBezTo>
                    <a:pt x="7374" y="32072"/>
                    <a:pt x="7875" y="32430"/>
                    <a:pt x="8448" y="32502"/>
                  </a:cubicBezTo>
                  <a:cubicBezTo>
                    <a:pt x="8547" y="32552"/>
                    <a:pt x="8655" y="32578"/>
                    <a:pt x="8763" y="32578"/>
                  </a:cubicBezTo>
                  <a:cubicBezTo>
                    <a:pt x="8887" y="32578"/>
                    <a:pt x="9013" y="32543"/>
                    <a:pt x="9128" y="32466"/>
                  </a:cubicBezTo>
                  <a:cubicBezTo>
                    <a:pt x="9271" y="32430"/>
                    <a:pt x="9414" y="32359"/>
                    <a:pt x="9557" y="32323"/>
                  </a:cubicBezTo>
                  <a:cubicBezTo>
                    <a:pt x="9629" y="32466"/>
                    <a:pt x="9772" y="32573"/>
                    <a:pt x="9808" y="32717"/>
                  </a:cubicBezTo>
                  <a:cubicBezTo>
                    <a:pt x="9967" y="32590"/>
                    <a:pt x="10176" y="32535"/>
                    <a:pt x="10418" y="32535"/>
                  </a:cubicBezTo>
                  <a:cubicBezTo>
                    <a:pt x="11752" y="32535"/>
                    <a:pt x="14109" y="34195"/>
                    <a:pt x="14927" y="34649"/>
                  </a:cubicBezTo>
                  <a:cubicBezTo>
                    <a:pt x="16030" y="35283"/>
                    <a:pt x="16963" y="35671"/>
                    <a:pt x="18000" y="35671"/>
                  </a:cubicBezTo>
                  <a:cubicBezTo>
                    <a:pt x="18545" y="35671"/>
                    <a:pt x="19118" y="35564"/>
                    <a:pt x="19759" y="35330"/>
                  </a:cubicBezTo>
                  <a:cubicBezTo>
                    <a:pt x="21728" y="34614"/>
                    <a:pt x="23839" y="32895"/>
                    <a:pt x="25916" y="32752"/>
                  </a:cubicBezTo>
                  <a:cubicBezTo>
                    <a:pt x="28922" y="32502"/>
                    <a:pt x="32036" y="32287"/>
                    <a:pt x="35043" y="32251"/>
                  </a:cubicBezTo>
                  <a:cubicBezTo>
                    <a:pt x="36018" y="32237"/>
                    <a:pt x="36847" y="32169"/>
                    <a:pt x="37630" y="32169"/>
                  </a:cubicBezTo>
                  <a:cubicBezTo>
                    <a:pt x="38861" y="32169"/>
                    <a:pt x="39979" y="32337"/>
                    <a:pt x="41379" y="33146"/>
                  </a:cubicBezTo>
                  <a:lnTo>
                    <a:pt x="41629" y="33289"/>
                  </a:lnTo>
                  <a:cubicBezTo>
                    <a:pt x="42453" y="33790"/>
                    <a:pt x="43383" y="34399"/>
                    <a:pt x="44242" y="34900"/>
                  </a:cubicBezTo>
                  <a:lnTo>
                    <a:pt x="44278" y="34900"/>
                  </a:lnTo>
                  <a:cubicBezTo>
                    <a:pt x="44636" y="35079"/>
                    <a:pt x="44994" y="35258"/>
                    <a:pt x="45388" y="35437"/>
                  </a:cubicBezTo>
                  <a:lnTo>
                    <a:pt x="45567" y="35508"/>
                  </a:lnTo>
                  <a:cubicBezTo>
                    <a:pt x="45173" y="35437"/>
                    <a:pt x="44815" y="35330"/>
                    <a:pt x="44421" y="35186"/>
                  </a:cubicBezTo>
                  <a:cubicBezTo>
                    <a:pt x="44171" y="35043"/>
                    <a:pt x="43885" y="34900"/>
                    <a:pt x="43598" y="34793"/>
                  </a:cubicBezTo>
                  <a:lnTo>
                    <a:pt x="43598" y="34793"/>
                  </a:lnTo>
                  <a:cubicBezTo>
                    <a:pt x="43562" y="34828"/>
                    <a:pt x="43813" y="35151"/>
                    <a:pt x="44314" y="35437"/>
                  </a:cubicBezTo>
                  <a:cubicBezTo>
                    <a:pt x="44923" y="35795"/>
                    <a:pt x="45603" y="36010"/>
                    <a:pt x="46319" y="36081"/>
                  </a:cubicBezTo>
                  <a:cubicBezTo>
                    <a:pt x="46374" y="36086"/>
                    <a:pt x="46429" y="36088"/>
                    <a:pt x="46483" y="36088"/>
                  </a:cubicBezTo>
                  <a:cubicBezTo>
                    <a:pt x="46850" y="36088"/>
                    <a:pt x="47193" y="35987"/>
                    <a:pt x="47536" y="35831"/>
                  </a:cubicBezTo>
                  <a:cubicBezTo>
                    <a:pt x="47858" y="35652"/>
                    <a:pt x="48108" y="35365"/>
                    <a:pt x="48287" y="35043"/>
                  </a:cubicBezTo>
                  <a:cubicBezTo>
                    <a:pt x="48430" y="34828"/>
                    <a:pt x="48502" y="34578"/>
                    <a:pt x="48574" y="34327"/>
                  </a:cubicBezTo>
                  <a:cubicBezTo>
                    <a:pt x="48609" y="34256"/>
                    <a:pt x="48609" y="34184"/>
                    <a:pt x="48645" y="34148"/>
                  </a:cubicBezTo>
                  <a:lnTo>
                    <a:pt x="48645" y="34077"/>
                  </a:lnTo>
                  <a:cubicBezTo>
                    <a:pt x="48645" y="34077"/>
                    <a:pt x="48645" y="33969"/>
                    <a:pt x="48645" y="33790"/>
                  </a:cubicBezTo>
                  <a:cubicBezTo>
                    <a:pt x="48681" y="33576"/>
                    <a:pt x="48681" y="33325"/>
                    <a:pt x="48681" y="33074"/>
                  </a:cubicBezTo>
                  <a:cubicBezTo>
                    <a:pt x="48645" y="32394"/>
                    <a:pt x="48538" y="31678"/>
                    <a:pt x="48395" y="30998"/>
                  </a:cubicBezTo>
                  <a:cubicBezTo>
                    <a:pt x="48287" y="30569"/>
                    <a:pt x="48144" y="30104"/>
                    <a:pt x="48001" y="29710"/>
                  </a:cubicBezTo>
                  <a:lnTo>
                    <a:pt x="48108" y="29710"/>
                  </a:lnTo>
                  <a:cubicBezTo>
                    <a:pt x="48430" y="29925"/>
                    <a:pt x="48788" y="30104"/>
                    <a:pt x="49182" y="30211"/>
                  </a:cubicBezTo>
                  <a:cubicBezTo>
                    <a:pt x="49469" y="30282"/>
                    <a:pt x="49755" y="30354"/>
                    <a:pt x="50041" y="30354"/>
                  </a:cubicBezTo>
                  <a:lnTo>
                    <a:pt x="50435" y="30354"/>
                  </a:lnTo>
                  <a:cubicBezTo>
                    <a:pt x="50578" y="30318"/>
                    <a:pt x="50721" y="30282"/>
                    <a:pt x="50865" y="30247"/>
                  </a:cubicBezTo>
                  <a:cubicBezTo>
                    <a:pt x="51187" y="30104"/>
                    <a:pt x="51437" y="29925"/>
                    <a:pt x="51616" y="29638"/>
                  </a:cubicBezTo>
                  <a:cubicBezTo>
                    <a:pt x="51759" y="29495"/>
                    <a:pt x="51831" y="29280"/>
                    <a:pt x="51867" y="29065"/>
                  </a:cubicBezTo>
                  <a:cubicBezTo>
                    <a:pt x="52010" y="28922"/>
                    <a:pt x="52010" y="28672"/>
                    <a:pt x="51867" y="28350"/>
                  </a:cubicBezTo>
                  <a:cubicBezTo>
                    <a:pt x="51688" y="28099"/>
                    <a:pt x="51580" y="27956"/>
                    <a:pt x="51580" y="27956"/>
                  </a:cubicBezTo>
                  <a:cubicBezTo>
                    <a:pt x="51580" y="27956"/>
                    <a:pt x="21119" y="9772"/>
                    <a:pt x="9343" y="931"/>
                  </a:cubicBezTo>
                  <a:cubicBezTo>
                    <a:pt x="8913" y="609"/>
                    <a:pt x="8448" y="322"/>
                    <a:pt x="8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64"/>
            <p:cNvSpPr/>
            <p:nvPr/>
          </p:nvSpPr>
          <p:spPr>
            <a:xfrm>
              <a:off x="2689400" y="2785350"/>
              <a:ext cx="349025" cy="102950"/>
            </a:xfrm>
            <a:custGeom>
              <a:rect b="b" l="l" r="r" t="t"/>
              <a:pathLst>
                <a:path extrusionOk="0" h="4118" w="13961">
                  <a:moveTo>
                    <a:pt x="6515" y="1"/>
                  </a:moveTo>
                  <a:cubicBezTo>
                    <a:pt x="5620" y="73"/>
                    <a:pt x="4725" y="144"/>
                    <a:pt x="3830" y="287"/>
                  </a:cubicBezTo>
                  <a:cubicBezTo>
                    <a:pt x="1897" y="609"/>
                    <a:pt x="0" y="1075"/>
                    <a:pt x="36" y="1146"/>
                  </a:cubicBezTo>
                  <a:cubicBezTo>
                    <a:pt x="36" y="1164"/>
                    <a:pt x="91" y="1172"/>
                    <a:pt x="191" y="1172"/>
                  </a:cubicBezTo>
                  <a:cubicBezTo>
                    <a:pt x="687" y="1172"/>
                    <a:pt x="2295" y="979"/>
                    <a:pt x="3902" y="860"/>
                  </a:cubicBezTo>
                  <a:cubicBezTo>
                    <a:pt x="4600" y="779"/>
                    <a:pt x="5318" y="739"/>
                    <a:pt x="5935" y="739"/>
                  </a:cubicBezTo>
                  <a:cubicBezTo>
                    <a:pt x="6141" y="739"/>
                    <a:pt x="6336" y="744"/>
                    <a:pt x="6515" y="753"/>
                  </a:cubicBezTo>
                  <a:cubicBezTo>
                    <a:pt x="7231" y="753"/>
                    <a:pt x="7696" y="788"/>
                    <a:pt x="7696" y="788"/>
                  </a:cubicBezTo>
                  <a:cubicBezTo>
                    <a:pt x="8090" y="788"/>
                    <a:pt x="8484" y="824"/>
                    <a:pt x="8877" y="860"/>
                  </a:cubicBezTo>
                  <a:cubicBezTo>
                    <a:pt x="9736" y="967"/>
                    <a:pt x="10560" y="1182"/>
                    <a:pt x="11347" y="1540"/>
                  </a:cubicBezTo>
                  <a:cubicBezTo>
                    <a:pt x="11741" y="1719"/>
                    <a:pt x="12135" y="1934"/>
                    <a:pt x="12493" y="2256"/>
                  </a:cubicBezTo>
                  <a:cubicBezTo>
                    <a:pt x="12815" y="2507"/>
                    <a:pt x="13065" y="2793"/>
                    <a:pt x="13316" y="3115"/>
                  </a:cubicBezTo>
                  <a:cubicBezTo>
                    <a:pt x="13710" y="3688"/>
                    <a:pt x="13924" y="4117"/>
                    <a:pt x="13960" y="4117"/>
                  </a:cubicBezTo>
                  <a:cubicBezTo>
                    <a:pt x="13924" y="3688"/>
                    <a:pt x="13781" y="3294"/>
                    <a:pt x="13566" y="2936"/>
                  </a:cubicBezTo>
                  <a:cubicBezTo>
                    <a:pt x="13352" y="2578"/>
                    <a:pt x="13065" y="2220"/>
                    <a:pt x="12779" y="1934"/>
                  </a:cubicBezTo>
                  <a:cubicBezTo>
                    <a:pt x="12421" y="1576"/>
                    <a:pt x="12027" y="1254"/>
                    <a:pt x="11598" y="1039"/>
                  </a:cubicBezTo>
                  <a:cubicBezTo>
                    <a:pt x="10774" y="609"/>
                    <a:pt x="9880" y="323"/>
                    <a:pt x="8985" y="180"/>
                  </a:cubicBezTo>
                  <a:cubicBezTo>
                    <a:pt x="8233" y="37"/>
                    <a:pt x="7732" y="1"/>
                    <a:pt x="773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2923850" y="2843200"/>
              <a:ext cx="80575" cy="81775"/>
            </a:xfrm>
            <a:custGeom>
              <a:rect b="b" l="l" r="r" t="t"/>
              <a:pathLst>
                <a:path extrusionOk="0" h="3271" w="3223">
                  <a:moveTo>
                    <a:pt x="204" y="0"/>
                  </a:moveTo>
                  <a:cubicBezTo>
                    <a:pt x="96" y="0"/>
                    <a:pt x="23" y="16"/>
                    <a:pt x="0" y="49"/>
                  </a:cubicBezTo>
                  <a:cubicBezTo>
                    <a:pt x="0" y="157"/>
                    <a:pt x="537" y="407"/>
                    <a:pt x="1039" y="694"/>
                  </a:cubicBezTo>
                  <a:cubicBezTo>
                    <a:pt x="1325" y="908"/>
                    <a:pt x="1611" y="1159"/>
                    <a:pt x="1898" y="1410"/>
                  </a:cubicBezTo>
                  <a:cubicBezTo>
                    <a:pt x="2184" y="1624"/>
                    <a:pt x="2399" y="1911"/>
                    <a:pt x="2614" y="2197"/>
                  </a:cubicBezTo>
                  <a:cubicBezTo>
                    <a:pt x="2721" y="2448"/>
                    <a:pt x="2828" y="2662"/>
                    <a:pt x="2936" y="2913"/>
                  </a:cubicBezTo>
                  <a:cubicBezTo>
                    <a:pt x="3007" y="3128"/>
                    <a:pt x="3043" y="3271"/>
                    <a:pt x="3115" y="3271"/>
                  </a:cubicBezTo>
                  <a:cubicBezTo>
                    <a:pt x="3150" y="3271"/>
                    <a:pt x="3186" y="3128"/>
                    <a:pt x="3222" y="2877"/>
                  </a:cubicBezTo>
                  <a:cubicBezTo>
                    <a:pt x="3222" y="2591"/>
                    <a:pt x="3186" y="2269"/>
                    <a:pt x="3079" y="1982"/>
                  </a:cubicBezTo>
                  <a:cubicBezTo>
                    <a:pt x="2971" y="1696"/>
                    <a:pt x="2828" y="1410"/>
                    <a:pt x="2649" y="1159"/>
                  </a:cubicBezTo>
                  <a:cubicBezTo>
                    <a:pt x="2506" y="980"/>
                    <a:pt x="2363" y="873"/>
                    <a:pt x="2363" y="873"/>
                  </a:cubicBezTo>
                  <a:lnTo>
                    <a:pt x="2291" y="765"/>
                  </a:lnTo>
                  <a:cubicBezTo>
                    <a:pt x="2220" y="729"/>
                    <a:pt x="2112" y="658"/>
                    <a:pt x="2041" y="622"/>
                  </a:cubicBezTo>
                  <a:cubicBezTo>
                    <a:pt x="1790" y="443"/>
                    <a:pt x="1540" y="336"/>
                    <a:pt x="1253" y="228"/>
                  </a:cubicBezTo>
                  <a:cubicBezTo>
                    <a:pt x="858" y="80"/>
                    <a:pt x="445" y="0"/>
                    <a:pt x="20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2880000" y="2867150"/>
              <a:ext cx="56300" cy="73975"/>
            </a:xfrm>
            <a:custGeom>
              <a:rect b="b" l="l" r="r" t="t"/>
              <a:pathLst>
                <a:path extrusionOk="0" h="2959" w="2252">
                  <a:moveTo>
                    <a:pt x="109" y="1"/>
                  </a:moveTo>
                  <a:cubicBezTo>
                    <a:pt x="69" y="1"/>
                    <a:pt x="44" y="8"/>
                    <a:pt x="36" y="22"/>
                  </a:cubicBezTo>
                  <a:cubicBezTo>
                    <a:pt x="1" y="129"/>
                    <a:pt x="358" y="416"/>
                    <a:pt x="645" y="738"/>
                  </a:cubicBezTo>
                  <a:cubicBezTo>
                    <a:pt x="788" y="953"/>
                    <a:pt x="931" y="1096"/>
                    <a:pt x="1003" y="1239"/>
                  </a:cubicBezTo>
                  <a:lnTo>
                    <a:pt x="1146" y="1454"/>
                  </a:lnTo>
                  <a:lnTo>
                    <a:pt x="1289" y="1669"/>
                  </a:lnTo>
                  <a:cubicBezTo>
                    <a:pt x="1432" y="1812"/>
                    <a:pt x="1540" y="1991"/>
                    <a:pt x="1647" y="2170"/>
                  </a:cubicBezTo>
                  <a:cubicBezTo>
                    <a:pt x="1826" y="2528"/>
                    <a:pt x="1933" y="2957"/>
                    <a:pt x="2041" y="2957"/>
                  </a:cubicBezTo>
                  <a:cubicBezTo>
                    <a:pt x="2046" y="2958"/>
                    <a:pt x="2050" y="2959"/>
                    <a:pt x="2055" y="2959"/>
                  </a:cubicBezTo>
                  <a:cubicBezTo>
                    <a:pt x="2189" y="2959"/>
                    <a:pt x="2252" y="2474"/>
                    <a:pt x="2148" y="1955"/>
                  </a:cubicBezTo>
                  <a:cubicBezTo>
                    <a:pt x="2077" y="1740"/>
                    <a:pt x="2005" y="1525"/>
                    <a:pt x="1898" y="1311"/>
                  </a:cubicBezTo>
                  <a:cubicBezTo>
                    <a:pt x="1826" y="1132"/>
                    <a:pt x="1754" y="1024"/>
                    <a:pt x="1754" y="1024"/>
                  </a:cubicBezTo>
                  <a:lnTo>
                    <a:pt x="1540" y="774"/>
                  </a:lnTo>
                  <a:cubicBezTo>
                    <a:pt x="1361" y="631"/>
                    <a:pt x="1182" y="487"/>
                    <a:pt x="1003" y="344"/>
                  </a:cubicBezTo>
                  <a:cubicBezTo>
                    <a:pt x="659" y="115"/>
                    <a:pt x="270" y="1"/>
                    <a:pt x="10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2789625" y="2727150"/>
              <a:ext cx="80550" cy="65175"/>
            </a:xfrm>
            <a:custGeom>
              <a:rect b="b" l="l" r="r" t="t"/>
              <a:pathLst>
                <a:path extrusionOk="0" h="2607" w="3222">
                  <a:moveTo>
                    <a:pt x="3105" y="0"/>
                  </a:moveTo>
                  <a:cubicBezTo>
                    <a:pt x="3020" y="0"/>
                    <a:pt x="2742" y="410"/>
                    <a:pt x="2399" y="754"/>
                  </a:cubicBezTo>
                  <a:cubicBezTo>
                    <a:pt x="2255" y="897"/>
                    <a:pt x="2076" y="1040"/>
                    <a:pt x="1897" y="1183"/>
                  </a:cubicBezTo>
                  <a:lnTo>
                    <a:pt x="1647" y="1362"/>
                  </a:lnTo>
                  <a:cubicBezTo>
                    <a:pt x="1432" y="1577"/>
                    <a:pt x="1182" y="1792"/>
                    <a:pt x="895" y="1971"/>
                  </a:cubicBezTo>
                  <a:cubicBezTo>
                    <a:pt x="501" y="2257"/>
                    <a:pt x="0" y="2472"/>
                    <a:pt x="36" y="2544"/>
                  </a:cubicBezTo>
                  <a:cubicBezTo>
                    <a:pt x="36" y="2586"/>
                    <a:pt x="125" y="2606"/>
                    <a:pt x="266" y="2606"/>
                  </a:cubicBezTo>
                  <a:cubicBezTo>
                    <a:pt x="482" y="2606"/>
                    <a:pt x="821" y="2559"/>
                    <a:pt x="1146" y="2472"/>
                  </a:cubicBezTo>
                  <a:cubicBezTo>
                    <a:pt x="1504" y="2329"/>
                    <a:pt x="1826" y="2150"/>
                    <a:pt x="2148" y="1935"/>
                  </a:cubicBezTo>
                  <a:lnTo>
                    <a:pt x="2363" y="1685"/>
                  </a:lnTo>
                  <a:cubicBezTo>
                    <a:pt x="2542" y="1506"/>
                    <a:pt x="2685" y="1291"/>
                    <a:pt x="2828" y="1076"/>
                  </a:cubicBezTo>
                  <a:cubicBezTo>
                    <a:pt x="3114" y="575"/>
                    <a:pt x="3222" y="38"/>
                    <a:pt x="3114" y="2"/>
                  </a:cubicBezTo>
                  <a:cubicBezTo>
                    <a:pt x="3112" y="1"/>
                    <a:pt x="3108" y="0"/>
                    <a:pt x="310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2473725" y="2652900"/>
              <a:ext cx="71625" cy="221975"/>
            </a:xfrm>
            <a:custGeom>
              <a:rect b="b" l="l" r="r" t="t"/>
              <a:pathLst>
                <a:path extrusionOk="0" h="8879" w="2865">
                  <a:moveTo>
                    <a:pt x="2753" y="0"/>
                  </a:moveTo>
                  <a:cubicBezTo>
                    <a:pt x="2660" y="0"/>
                    <a:pt x="1887" y="1058"/>
                    <a:pt x="1254" y="2185"/>
                  </a:cubicBezTo>
                  <a:cubicBezTo>
                    <a:pt x="967" y="2722"/>
                    <a:pt x="681" y="3294"/>
                    <a:pt x="466" y="3867"/>
                  </a:cubicBezTo>
                  <a:cubicBezTo>
                    <a:pt x="359" y="4118"/>
                    <a:pt x="287" y="4368"/>
                    <a:pt x="215" y="4655"/>
                  </a:cubicBezTo>
                  <a:lnTo>
                    <a:pt x="144" y="4869"/>
                  </a:lnTo>
                  <a:cubicBezTo>
                    <a:pt x="108" y="5084"/>
                    <a:pt x="108" y="5299"/>
                    <a:pt x="72" y="5514"/>
                  </a:cubicBezTo>
                  <a:cubicBezTo>
                    <a:pt x="1" y="6158"/>
                    <a:pt x="108" y="6802"/>
                    <a:pt x="394" y="7411"/>
                  </a:cubicBezTo>
                  <a:cubicBezTo>
                    <a:pt x="681" y="7984"/>
                    <a:pt x="1182" y="8449"/>
                    <a:pt x="1790" y="8699"/>
                  </a:cubicBezTo>
                  <a:cubicBezTo>
                    <a:pt x="2041" y="8807"/>
                    <a:pt x="2327" y="8878"/>
                    <a:pt x="2614" y="8878"/>
                  </a:cubicBezTo>
                  <a:cubicBezTo>
                    <a:pt x="2614" y="8807"/>
                    <a:pt x="2327" y="8664"/>
                    <a:pt x="1934" y="8413"/>
                  </a:cubicBezTo>
                  <a:cubicBezTo>
                    <a:pt x="1468" y="8127"/>
                    <a:pt x="1075" y="7697"/>
                    <a:pt x="896" y="7196"/>
                  </a:cubicBezTo>
                  <a:cubicBezTo>
                    <a:pt x="717" y="6659"/>
                    <a:pt x="681" y="6122"/>
                    <a:pt x="752" y="5549"/>
                  </a:cubicBezTo>
                  <a:cubicBezTo>
                    <a:pt x="788" y="5335"/>
                    <a:pt x="860" y="5156"/>
                    <a:pt x="896" y="5013"/>
                  </a:cubicBezTo>
                  <a:lnTo>
                    <a:pt x="931" y="4834"/>
                  </a:lnTo>
                  <a:cubicBezTo>
                    <a:pt x="931" y="4834"/>
                    <a:pt x="1003" y="4511"/>
                    <a:pt x="1146" y="4046"/>
                  </a:cubicBezTo>
                  <a:cubicBezTo>
                    <a:pt x="1289" y="3509"/>
                    <a:pt x="1504" y="2936"/>
                    <a:pt x="1755" y="2400"/>
                  </a:cubicBezTo>
                  <a:cubicBezTo>
                    <a:pt x="2256" y="1254"/>
                    <a:pt x="2864" y="73"/>
                    <a:pt x="2757" y="1"/>
                  </a:cubicBezTo>
                  <a:cubicBezTo>
                    <a:pt x="2756" y="1"/>
                    <a:pt x="2754" y="0"/>
                    <a:pt x="2753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2264325" y="2439050"/>
              <a:ext cx="252375" cy="455500"/>
            </a:xfrm>
            <a:custGeom>
              <a:rect b="b" l="l" r="r" t="t"/>
              <a:pathLst>
                <a:path extrusionOk="0" h="18220" w="10095">
                  <a:moveTo>
                    <a:pt x="9952" y="0"/>
                  </a:moveTo>
                  <a:cubicBezTo>
                    <a:pt x="9844" y="0"/>
                    <a:pt x="9808" y="2828"/>
                    <a:pt x="9379" y="5584"/>
                  </a:cubicBezTo>
                  <a:cubicBezTo>
                    <a:pt x="9164" y="6837"/>
                    <a:pt x="8878" y="8054"/>
                    <a:pt x="8484" y="9271"/>
                  </a:cubicBezTo>
                  <a:cubicBezTo>
                    <a:pt x="8341" y="9772"/>
                    <a:pt x="8126" y="10166"/>
                    <a:pt x="8019" y="10452"/>
                  </a:cubicBezTo>
                  <a:cubicBezTo>
                    <a:pt x="7911" y="10703"/>
                    <a:pt x="7840" y="10882"/>
                    <a:pt x="7840" y="10882"/>
                  </a:cubicBezTo>
                  <a:lnTo>
                    <a:pt x="7661" y="11347"/>
                  </a:lnTo>
                  <a:cubicBezTo>
                    <a:pt x="7482" y="11705"/>
                    <a:pt x="7303" y="12099"/>
                    <a:pt x="7088" y="12457"/>
                  </a:cubicBezTo>
                  <a:lnTo>
                    <a:pt x="6659" y="13173"/>
                  </a:lnTo>
                  <a:cubicBezTo>
                    <a:pt x="6480" y="13388"/>
                    <a:pt x="6301" y="13638"/>
                    <a:pt x="6122" y="13925"/>
                  </a:cubicBezTo>
                  <a:cubicBezTo>
                    <a:pt x="5943" y="14175"/>
                    <a:pt x="5728" y="14426"/>
                    <a:pt x="5477" y="14676"/>
                  </a:cubicBezTo>
                  <a:cubicBezTo>
                    <a:pt x="5263" y="14927"/>
                    <a:pt x="5012" y="15177"/>
                    <a:pt x="4761" y="15392"/>
                  </a:cubicBezTo>
                  <a:lnTo>
                    <a:pt x="3974" y="16072"/>
                  </a:lnTo>
                  <a:lnTo>
                    <a:pt x="3115" y="16573"/>
                  </a:lnTo>
                  <a:cubicBezTo>
                    <a:pt x="3007" y="16681"/>
                    <a:pt x="2864" y="16788"/>
                    <a:pt x="2721" y="16860"/>
                  </a:cubicBezTo>
                  <a:lnTo>
                    <a:pt x="2327" y="17074"/>
                  </a:lnTo>
                  <a:lnTo>
                    <a:pt x="1576" y="17468"/>
                  </a:lnTo>
                  <a:cubicBezTo>
                    <a:pt x="1039" y="17683"/>
                    <a:pt x="502" y="17934"/>
                    <a:pt x="1" y="18220"/>
                  </a:cubicBezTo>
                  <a:cubicBezTo>
                    <a:pt x="573" y="18112"/>
                    <a:pt x="1146" y="17969"/>
                    <a:pt x="1719" y="17755"/>
                  </a:cubicBezTo>
                  <a:lnTo>
                    <a:pt x="2506" y="17397"/>
                  </a:lnTo>
                  <a:lnTo>
                    <a:pt x="2936" y="17182"/>
                  </a:lnTo>
                  <a:cubicBezTo>
                    <a:pt x="3079" y="17110"/>
                    <a:pt x="3222" y="17039"/>
                    <a:pt x="3401" y="16931"/>
                  </a:cubicBezTo>
                  <a:lnTo>
                    <a:pt x="4296" y="16394"/>
                  </a:lnTo>
                  <a:lnTo>
                    <a:pt x="5119" y="15750"/>
                  </a:lnTo>
                  <a:cubicBezTo>
                    <a:pt x="5406" y="15535"/>
                    <a:pt x="5656" y="15285"/>
                    <a:pt x="5907" y="15034"/>
                  </a:cubicBezTo>
                  <a:cubicBezTo>
                    <a:pt x="6157" y="14784"/>
                    <a:pt x="6408" y="14533"/>
                    <a:pt x="6623" y="14247"/>
                  </a:cubicBezTo>
                  <a:lnTo>
                    <a:pt x="7231" y="13495"/>
                  </a:lnTo>
                  <a:lnTo>
                    <a:pt x="7697" y="12743"/>
                  </a:lnTo>
                  <a:cubicBezTo>
                    <a:pt x="7947" y="12385"/>
                    <a:pt x="8162" y="11992"/>
                    <a:pt x="8341" y="11598"/>
                  </a:cubicBezTo>
                  <a:cubicBezTo>
                    <a:pt x="8484" y="11347"/>
                    <a:pt x="8556" y="11168"/>
                    <a:pt x="8556" y="11168"/>
                  </a:cubicBezTo>
                  <a:lnTo>
                    <a:pt x="8735" y="10703"/>
                  </a:lnTo>
                  <a:cubicBezTo>
                    <a:pt x="8842" y="10417"/>
                    <a:pt x="9021" y="10023"/>
                    <a:pt x="9128" y="9486"/>
                  </a:cubicBezTo>
                  <a:cubicBezTo>
                    <a:pt x="9522" y="8233"/>
                    <a:pt x="9773" y="6945"/>
                    <a:pt x="9880" y="5656"/>
                  </a:cubicBezTo>
                  <a:cubicBezTo>
                    <a:pt x="10023" y="4367"/>
                    <a:pt x="10095" y="3043"/>
                    <a:pt x="10059" y="1754"/>
                  </a:cubicBezTo>
                  <a:cubicBezTo>
                    <a:pt x="10095" y="1182"/>
                    <a:pt x="10059" y="573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2344875" y="2856575"/>
              <a:ext cx="251475" cy="95250"/>
            </a:xfrm>
            <a:custGeom>
              <a:rect b="b" l="l" r="r" t="t"/>
              <a:pathLst>
                <a:path extrusionOk="0" h="3810" w="10059">
                  <a:moveTo>
                    <a:pt x="393" y="1"/>
                  </a:moveTo>
                  <a:cubicBezTo>
                    <a:pt x="147" y="1"/>
                    <a:pt x="0" y="17"/>
                    <a:pt x="0" y="51"/>
                  </a:cubicBezTo>
                  <a:cubicBezTo>
                    <a:pt x="0" y="159"/>
                    <a:pt x="1360" y="409"/>
                    <a:pt x="2756" y="767"/>
                  </a:cubicBezTo>
                  <a:cubicBezTo>
                    <a:pt x="4117" y="1089"/>
                    <a:pt x="5477" y="1447"/>
                    <a:pt x="5477" y="1447"/>
                  </a:cubicBezTo>
                  <a:cubicBezTo>
                    <a:pt x="5477" y="1447"/>
                    <a:pt x="5799" y="1519"/>
                    <a:pt x="6300" y="1662"/>
                  </a:cubicBezTo>
                  <a:cubicBezTo>
                    <a:pt x="6837" y="1769"/>
                    <a:pt x="7481" y="1948"/>
                    <a:pt x="8161" y="2163"/>
                  </a:cubicBezTo>
                  <a:cubicBezTo>
                    <a:pt x="8806" y="2414"/>
                    <a:pt x="9450" y="2700"/>
                    <a:pt x="9701" y="3058"/>
                  </a:cubicBezTo>
                  <a:cubicBezTo>
                    <a:pt x="9808" y="3237"/>
                    <a:pt x="9808" y="3416"/>
                    <a:pt x="9736" y="3559"/>
                  </a:cubicBezTo>
                  <a:cubicBezTo>
                    <a:pt x="9665" y="3702"/>
                    <a:pt x="9629" y="3774"/>
                    <a:pt x="9665" y="3810"/>
                  </a:cubicBezTo>
                  <a:cubicBezTo>
                    <a:pt x="9665" y="3810"/>
                    <a:pt x="9736" y="3774"/>
                    <a:pt x="9880" y="3667"/>
                  </a:cubicBezTo>
                  <a:lnTo>
                    <a:pt x="9951" y="3523"/>
                  </a:lnTo>
                  <a:cubicBezTo>
                    <a:pt x="9987" y="3488"/>
                    <a:pt x="9987" y="3416"/>
                    <a:pt x="9987" y="3380"/>
                  </a:cubicBezTo>
                  <a:cubicBezTo>
                    <a:pt x="10059" y="3237"/>
                    <a:pt x="10023" y="3058"/>
                    <a:pt x="9951" y="2915"/>
                  </a:cubicBezTo>
                  <a:cubicBezTo>
                    <a:pt x="9701" y="2342"/>
                    <a:pt x="8985" y="1984"/>
                    <a:pt x="8340" y="1662"/>
                  </a:cubicBezTo>
                  <a:cubicBezTo>
                    <a:pt x="7768" y="1376"/>
                    <a:pt x="7123" y="1161"/>
                    <a:pt x="6515" y="946"/>
                  </a:cubicBezTo>
                  <a:cubicBezTo>
                    <a:pt x="5978" y="803"/>
                    <a:pt x="5656" y="696"/>
                    <a:pt x="5656" y="696"/>
                  </a:cubicBezTo>
                  <a:cubicBezTo>
                    <a:pt x="5656" y="696"/>
                    <a:pt x="4260" y="409"/>
                    <a:pt x="2828" y="194"/>
                  </a:cubicBezTo>
                  <a:cubicBezTo>
                    <a:pt x="1880" y="73"/>
                    <a:pt x="914" y="1"/>
                    <a:pt x="39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2425400" y="2900400"/>
              <a:ext cx="131575" cy="78275"/>
            </a:xfrm>
            <a:custGeom>
              <a:rect b="b" l="l" r="r" t="t"/>
              <a:pathLst>
                <a:path extrusionOk="0" h="3131" w="5263">
                  <a:moveTo>
                    <a:pt x="242" y="1"/>
                  </a:moveTo>
                  <a:cubicBezTo>
                    <a:pt x="92" y="1"/>
                    <a:pt x="1" y="16"/>
                    <a:pt x="1" y="52"/>
                  </a:cubicBezTo>
                  <a:cubicBezTo>
                    <a:pt x="1" y="160"/>
                    <a:pt x="717" y="374"/>
                    <a:pt x="1468" y="661"/>
                  </a:cubicBezTo>
                  <a:cubicBezTo>
                    <a:pt x="1934" y="840"/>
                    <a:pt x="2399" y="1054"/>
                    <a:pt x="2829" y="1305"/>
                  </a:cubicBezTo>
                  <a:cubicBezTo>
                    <a:pt x="2829" y="1305"/>
                    <a:pt x="3008" y="1377"/>
                    <a:pt x="3258" y="1520"/>
                  </a:cubicBezTo>
                  <a:cubicBezTo>
                    <a:pt x="3544" y="1663"/>
                    <a:pt x="3831" y="1842"/>
                    <a:pt x="4117" y="2057"/>
                  </a:cubicBezTo>
                  <a:cubicBezTo>
                    <a:pt x="4368" y="2271"/>
                    <a:pt x="4618" y="2522"/>
                    <a:pt x="4869" y="2773"/>
                  </a:cubicBezTo>
                  <a:cubicBezTo>
                    <a:pt x="5048" y="2987"/>
                    <a:pt x="5155" y="3131"/>
                    <a:pt x="5227" y="3131"/>
                  </a:cubicBezTo>
                  <a:cubicBezTo>
                    <a:pt x="5263" y="3095"/>
                    <a:pt x="5227" y="2916"/>
                    <a:pt x="5119" y="2629"/>
                  </a:cubicBezTo>
                  <a:cubicBezTo>
                    <a:pt x="4940" y="2271"/>
                    <a:pt x="4726" y="1949"/>
                    <a:pt x="4475" y="1663"/>
                  </a:cubicBezTo>
                  <a:cubicBezTo>
                    <a:pt x="4225" y="1377"/>
                    <a:pt x="3938" y="1126"/>
                    <a:pt x="3616" y="911"/>
                  </a:cubicBezTo>
                  <a:cubicBezTo>
                    <a:pt x="3330" y="732"/>
                    <a:pt x="3151" y="625"/>
                    <a:pt x="3151" y="625"/>
                  </a:cubicBezTo>
                  <a:cubicBezTo>
                    <a:pt x="3151" y="625"/>
                    <a:pt x="2972" y="553"/>
                    <a:pt x="2685" y="446"/>
                  </a:cubicBezTo>
                  <a:cubicBezTo>
                    <a:pt x="2327" y="339"/>
                    <a:pt x="1969" y="231"/>
                    <a:pt x="1576" y="160"/>
                  </a:cubicBezTo>
                  <a:cubicBezTo>
                    <a:pt x="1075" y="64"/>
                    <a:pt x="542" y="1"/>
                    <a:pt x="24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2341300" y="2942125"/>
              <a:ext cx="112775" cy="50200"/>
            </a:xfrm>
            <a:custGeom>
              <a:rect b="b" l="l" r="r" t="t"/>
              <a:pathLst>
                <a:path extrusionOk="0" h="2008" w="4511">
                  <a:moveTo>
                    <a:pt x="763" y="1"/>
                  </a:moveTo>
                  <a:cubicBezTo>
                    <a:pt x="335" y="1"/>
                    <a:pt x="0" y="60"/>
                    <a:pt x="0" y="137"/>
                  </a:cubicBezTo>
                  <a:cubicBezTo>
                    <a:pt x="0" y="245"/>
                    <a:pt x="609" y="388"/>
                    <a:pt x="1181" y="567"/>
                  </a:cubicBezTo>
                  <a:cubicBezTo>
                    <a:pt x="1754" y="710"/>
                    <a:pt x="2291" y="960"/>
                    <a:pt x="2291" y="960"/>
                  </a:cubicBezTo>
                  <a:lnTo>
                    <a:pt x="2649" y="1104"/>
                  </a:lnTo>
                  <a:cubicBezTo>
                    <a:pt x="2899" y="1175"/>
                    <a:pt x="3114" y="1283"/>
                    <a:pt x="3365" y="1390"/>
                  </a:cubicBezTo>
                  <a:cubicBezTo>
                    <a:pt x="3825" y="1653"/>
                    <a:pt x="4256" y="2007"/>
                    <a:pt x="4406" y="2007"/>
                  </a:cubicBezTo>
                  <a:cubicBezTo>
                    <a:pt x="4419" y="2007"/>
                    <a:pt x="4430" y="2004"/>
                    <a:pt x="4439" y="1998"/>
                  </a:cubicBezTo>
                  <a:cubicBezTo>
                    <a:pt x="4510" y="1927"/>
                    <a:pt x="4188" y="1390"/>
                    <a:pt x="3651" y="960"/>
                  </a:cubicBezTo>
                  <a:cubicBezTo>
                    <a:pt x="3436" y="746"/>
                    <a:pt x="3186" y="602"/>
                    <a:pt x="2899" y="459"/>
                  </a:cubicBezTo>
                  <a:lnTo>
                    <a:pt x="2542" y="245"/>
                  </a:lnTo>
                  <a:cubicBezTo>
                    <a:pt x="2148" y="137"/>
                    <a:pt x="1718" y="66"/>
                    <a:pt x="1289" y="30"/>
                  </a:cubicBezTo>
                  <a:cubicBezTo>
                    <a:pt x="1109" y="10"/>
                    <a:pt x="929" y="1"/>
                    <a:pt x="76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1773950" y="2840850"/>
              <a:ext cx="396450" cy="137825"/>
            </a:xfrm>
            <a:custGeom>
              <a:rect b="b" l="l" r="r" t="t"/>
              <a:pathLst>
                <a:path extrusionOk="0" h="5513" w="15858">
                  <a:moveTo>
                    <a:pt x="36" y="0"/>
                  </a:moveTo>
                  <a:cubicBezTo>
                    <a:pt x="0" y="501"/>
                    <a:pt x="72" y="1002"/>
                    <a:pt x="287" y="1432"/>
                  </a:cubicBezTo>
                  <a:cubicBezTo>
                    <a:pt x="430" y="1933"/>
                    <a:pt x="680" y="2363"/>
                    <a:pt x="967" y="2792"/>
                  </a:cubicBezTo>
                  <a:cubicBezTo>
                    <a:pt x="1325" y="3257"/>
                    <a:pt x="1754" y="3651"/>
                    <a:pt x="2219" y="4009"/>
                  </a:cubicBezTo>
                  <a:cubicBezTo>
                    <a:pt x="3150" y="4582"/>
                    <a:pt x="4152" y="5011"/>
                    <a:pt x="5226" y="5226"/>
                  </a:cubicBezTo>
                  <a:cubicBezTo>
                    <a:pt x="5692" y="5334"/>
                    <a:pt x="6049" y="5369"/>
                    <a:pt x="6300" y="5405"/>
                  </a:cubicBezTo>
                  <a:cubicBezTo>
                    <a:pt x="6551" y="5441"/>
                    <a:pt x="6694" y="5441"/>
                    <a:pt x="6694" y="5441"/>
                  </a:cubicBezTo>
                  <a:cubicBezTo>
                    <a:pt x="6694" y="5441"/>
                    <a:pt x="7267" y="5513"/>
                    <a:pt x="8161" y="5513"/>
                  </a:cubicBezTo>
                  <a:cubicBezTo>
                    <a:pt x="9199" y="5513"/>
                    <a:pt x="10273" y="5441"/>
                    <a:pt x="11311" y="5334"/>
                  </a:cubicBezTo>
                  <a:cubicBezTo>
                    <a:pt x="12457" y="5226"/>
                    <a:pt x="13602" y="5083"/>
                    <a:pt x="14461" y="4940"/>
                  </a:cubicBezTo>
                  <a:cubicBezTo>
                    <a:pt x="14927" y="4904"/>
                    <a:pt x="15392" y="4832"/>
                    <a:pt x="15857" y="4689"/>
                  </a:cubicBezTo>
                  <a:cubicBezTo>
                    <a:pt x="15585" y="4647"/>
                    <a:pt x="15300" y="4630"/>
                    <a:pt x="15017" y="4630"/>
                  </a:cubicBezTo>
                  <a:cubicBezTo>
                    <a:pt x="14817" y="4630"/>
                    <a:pt x="14618" y="4639"/>
                    <a:pt x="14425" y="4653"/>
                  </a:cubicBezTo>
                  <a:lnTo>
                    <a:pt x="11276" y="4797"/>
                  </a:lnTo>
                  <a:cubicBezTo>
                    <a:pt x="10721" y="4832"/>
                    <a:pt x="10157" y="4850"/>
                    <a:pt x="9624" y="4850"/>
                  </a:cubicBezTo>
                  <a:cubicBezTo>
                    <a:pt x="9092" y="4850"/>
                    <a:pt x="8591" y="4832"/>
                    <a:pt x="8161" y="4797"/>
                  </a:cubicBezTo>
                  <a:cubicBezTo>
                    <a:pt x="7302" y="4761"/>
                    <a:pt x="6765" y="4689"/>
                    <a:pt x="6765" y="4689"/>
                  </a:cubicBezTo>
                  <a:cubicBezTo>
                    <a:pt x="6765" y="4689"/>
                    <a:pt x="6622" y="4689"/>
                    <a:pt x="6372" y="4653"/>
                  </a:cubicBezTo>
                  <a:cubicBezTo>
                    <a:pt x="6121" y="4618"/>
                    <a:pt x="5763" y="4618"/>
                    <a:pt x="5369" y="4546"/>
                  </a:cubicBezTo>
                  <a:cubicBezTo>
                    <a:pt x="4367" y="4367"/>
                    <a:pt x="3401" y="4045"/>
                    <a:pt x="2506" y="3544"/>
                  </a:cubicBezTo>
                  <a:cubicBezTo>
                    <a:pt x="2076" y="3257"/>
                    <a:pt x="1647" y="2900"/>
                    <a:pt x="1289" y="2506"/>
                  </a:cubicBezTo>
                  <a:cubicBezTo>
                    <a:pt x="1002" y="2148"/>
                    <a:pt x="716" y="1754"/>
                    <a:pt x="537" y="1325"/>
                  </a:cubicBezTo>
                  <a:cubicBezTo>
                    <a:pt x="215" y="573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1968125" y="2890650"/>
              <a:ext cx="230000" cy="33450"/>
            </a:xfrm>
            <a:custGeom>
              <a:rect b="b" l="l" r="r" t="t"/>
              <a:pathLst>
                <a:path extrusionOk="0" h="1338" w="9200">
                  <a:moveTo>
                    <a:pt x="95" y="0"/>
                  </a:moveTo>
                  <a:cubicBezTo>
                    <a:pt x="61" y="0"/>
                    <a:pt x="41" y="4"/>
                    <a:pt x="36" y="13"/>
                  </a:cubicBezTo>
                  <a:cubicBezTo>
                    <a:pt x="1" y="120"/>
                    <a:pt x="1074" y="585"/>
                    <a:pt x="2220" y="908"/>
                  </a:cubicBezTo>
                  <a:cubicBezTo>
                    <a:pt x="2793" y="1015"/>
                    <a:pt x="3365" y="1158"/>
                    <a:pt x="3795" y="1230"/>
                  </a:cubicBezTo>
                  <a:lnTo>
                    <a:pt x="4547" y="1337"/>
                  </a:lnTo>
                  <a:lnTo>
                    <a:pt x="5262" y="1337"/>
                  </a:lnTo>
                  <a:cubicBezTo>
                    <a:pt x="5799" y="1337"/>
                    <a:pt x="6336" y="1301"/>
                    <a:pt x="6873" y="1265"/>
                  </a:cubicBezTo>
                  <a:cubicBezTo>
                    <a:pt x="8054" y="1122"/>
                    <a:pt x="9200" y="764"/>
                    <a:pt x="9164" y="693"/>
                  </a:cubicBezTo>
                  <a:cubicBezTo>
                    <a:pt x="9154" y="663"/>
                    <a:pt x="9062" y="653"/>
                    <a:pt x="8910" y="653"/>
                  </a:cubicBezTo>
                  <a:cubicBezTo>
                    <a:pt x="8506" y="653"/>
                    <a:pt x="7680" y="729"/>
                    <a:pt x="6873" y="729"/>
                  </a:cubicBezTo>
                  <a:cubicBezTo>
                    <a:pt x="6301" y="693"/>
                    <a:pt x="5728" y="729"/>
                    <a:pt x="5298" y="657"/>
                  </a:cubicBezTo>
                  <a:lnTo>
                    <a:pt x="4582" y="585"/>
                  </a:lnTo>
                  <a:lnTo>
                    <a:pt x="3902" y="514"/>
                  </a:lnTo>
                  <a:cubicBezTo>
                    <a:pt x="3437" y="514"/>
                    <a:pt x="2900" y="406"/>
                    <a:pt x="2327" y="371"/>
                  </a:cubicBezTo>
                  <a:cubicBezTo>
                    <a:pt x="1351" y="213"/>
                    <a:pt x="346" y="0"/>
                    <a:pt x="9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3044650" y="2739675"/>
              <a:ext cx="482375" cy="181875"/>
            </a:xfrm>
            <a:custGeom>
              <a:rect b="b" l="l" r="r" t="t"/>
              <a:pathLst>
                <a:path extrusionOk="0" h="7275" w="19295">
                  <a:moveTo>
                    <a:pt x="19288" y="0"/>
                  </a:moveTo>
                  <a:cubicBezTo>
                    <a:pt x="19215" y="0"/>
                    <a:pt x="18682" y="409"/>
                    <a:pt x="17719" y="718"/>
                  </a:cubicBezTo>
                  <a:cubicBezTo>
                    <a:pt x="16538" y="1112"/>
                    <a:pt x="15285" y="1327"/>
                    <a:pt x="14032" y="1398"/>
                  </a:cubicBezTo>
                  <a:cubicBezTo>
                    <a:pt x="12672" y="1470"/>
                    <a:pt x="11276" y="1506"/>
                    <a:pt x="10238" y="1577"/>
                  </a:cubicBezTo>
                  <a:cubicBezTo>
                    <a:pt x="9701" y="1577"/>
                    <a:pt x="9272" y="1613"/>
                    <a:pt x="8949" y="1649"/>
                  </a:cubicBezTo>
                  <a:lnTo>
                    <a:pt x="8484" y="1721"/>
                  </a:lnTo>
                  <a:cubicBezTo>
                    <a:pt x="8484" y="1721"/>
                    <a:pt x="7804" y="1828"/>
                    <a:pt x="6766" y="2078"/>
                  </a:cubicBezTo>
                  <a:cubicBezTo>
                    <a:pt x="5513" y="2329"/>
                    <a:pt x="4260" y="2723"/>
                    <a:pt x="3043" y="3188"/>
                  </a:cubicBezTo>
                  <a:cubicBezTo>
                    <a:pt x="2399" y="3439"/>
                    <a:pt x="1791" y="3761"/>
                    <a:pt x="1182" y="4155"/>
                  </a:cubicBezTo>
                  <a:cubicBezTo>
                    <a:pt x="645" y="4477"/>
                    <a:pt x="251" y="5014"/>
                    <a:pt x="37" y="5622"/>
                  </a:cubicBezTo>
                  <a:cubicBezTo>
                    <a:pt x="37" y="5765"/>
                    <a:pt x="1" y="5873"/>
                    <a:pt x="1" y="6016"/>
                  </a:cubicBezTo>
                  <a:cubicBezTo>
                    <a:pt x="37" y="6159"/>
                    <a:pt x="37" y="6266"/>
                    <a:pt x="72" y="6374"/>
                  </a:cubicBezTo>
                  <a:cubicBezTo>
                    <a:pt x="108" y="6481"/>
                    <a:pt x="144" y="6589"/>
                    <a:pt x="180" y="6696"/>
                  </a:cubicBezTo>
                  <a:lnTo>
                    <a:pt x="323" y="6911"/>
                  </a:lnTo>
                  <a:cubicBezTo>
                    <a:pt x="516" y="7136"/>
                    <a:pt x="651" y="7274"/>
                    <a:pt x="702" y="7274"/>
                  </a:cubicBezTo>
                  <a:cubicBezTo>
                    <a:pt x="708" y="7274"/>
                    <a:pt x="713" y="7272"/>
                    <a:pt x="717" y="7269"/>
                  </a:cubicBezTo>
                  <a:cubicBezTo>
                    <a:pt x="717" y="7269"/>
                    <a:pt x="645" y="7090"/>
                    <a:pt x="502" y="6839"/>
                  </a:cubicBezTo>
                  <a:cubicBezTo>
                    <a:pt x="287" y="6481"/>
                    <a:pt x="251" y="6087"/>
                    <a:pt x="359" y="5694"/>
                  </a:cubicBezTo>
                  <a:cubicBezTo>
                    <a:pt x="574" y="5193"/>
                    <a:pt x="967" y="4763"/>
                    <a:pt x="1468" y="4513"/>
                  </a:cubicBezTo>
                  <a:cubicBezTo>
                    <a:pt x="2041" y="4155"/>
                    <a:pt x="2650" y="3868"/>
                    <a:pt x="3258" y="3689"/>
                  </a:cubicBezTo>
                  <a:cubicBezTo>
                    <a:pt x="4439" y="3260"/>
                    <a:pt x="5692" y="2973"/>
                    <a:pt x="6909" y="2759"/>
                  </a:cubicBezTo>
                  <a:cubicBezTo>
                    <a:pt x="7947" y="2580"/>
                    <a:pt x="8627" y="2472"/>
                    <a:pt x="8627" y="2472"/>
                  </a:cubicBezTo>
                  <a:lnTo>
                    <a:pt x="9057" y="2401"/>
                  </a:lnTo>
                  <a:cubicBezTo>
                    <a:pt x="9343" y="2365"/>
                    <a:pt x="9773" y="2293"/>
                    <a:pt x="10310" y="2257"/>
                  </a:cubicBezTo>
                  <a:cubicBezTo>
                    <a:pt x="11312" y="2150"/>
                    <a:pt x="12708" y="2078"/>
                    <a:pt x="14104" y="1935"/>
                  </a:cubicBezTo>
                  <a:cubicBezTo>
                    <a:pt x="15393" y="1792"/>
                    <a:pt x="16645" y="1470"/>
                    <a:pt x="17862" y="1005"/>
                  </a:cubicBezTo>
                  <a:cubicBezTo>
                    <a:pt x="18399" y="790"/>
                    <a:pt x="18900" y="468"/>
                    <a:pt x="19294" y="2"/>
                  </a:cubicBezTo>
                  <a:cubicBezTo>
                    <a:pt x="19293" y="1"/>
                    <a:pt x="19291" y="0"/>
                    <a:pt x="19288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64"/>
            <p:cNvSpPr/>
            <p:nvPr/>
          </p:nvSpPr>
          <p:spPr>
            <a:xfrm>
              <a:off x="3114450" y="2880225"/>
              <a:ext cx="128900" cy="68025"/>
            </a:xfrm>
            <a:custGeom>
              <a:rect b="b" l="l" r="r" t="t"/>
              <a:pathLst>
                <a:path extrusionOk="0" h="2721" w="5156">
                  <a:moveTo>
                    <a:pt x="3509" y="0"/>
                  </a:moveTo>
                  <a:cubicBezTo>
                    <a:pt x="3151" y="0"/>
                    <a:pt x="2757" y="0"/>
                    <a:pt x="2399" y="72"/>
                  </a:cubicBezTo>
                  <a:cubicBezTo>
                    <a:pt x="2077" y="108"/>
                    <a:pt x="1862" y="143"/>
                    <a:pt x="1862" y="143"/>
                  </a:cubicBezTo>
                  <a:cubicBezTo>
                    <a:pt x="1683" y="179"/>
                    <a:pt x="1504" y="251"/>
                    <a:pt x="1361" y="322"/>
                  </a:cubicBezTo>
                  <a:cubicBezTo>
                    <a:pt x="967" y="465"/>
                    <a:pt x="609" y="716"/>
                    <a:pt x="359" y="1038"/>
                  </a:cubicBezTo>
                  <a:cubicBezTo>
                    <a:pt x="180" y="1217"/>
                    <a:pt x="108" y="1432"/>
                    <a:pt x="37" y="1647"/>
                  </a:cubicBezTo>
                  <a:cubicBezTo>
                    <a:pt x="1" y="1861"/>
                    <a:pt x="1" y="2040"/>
                    <a:pt x="37" y="2219"/>
                  </a:cubicBezTo>
                  <a:cubicBezTo>
                    <a:pt x="144" y="2577"/>
                    <a:pt x="287" y="2721"/>
                    <a:pt x="323" y="2721"/>
                  </a:cubicBezTo>
                  <a:cubicBezTo>
                    <a:pt x="395" y="2721"/>
                    <a:pt x="359" y="2506"/>
                    <a:pt x="359" y="2219"/>
                  </a:cubicBezTo>
                  <a:cubicBezTo>
                    <a:pt x="395" y="2076"/>
                    <a:pt x="430" y="1897"/>
                    <a:pt x="466" y="1790"/>
                  </a:cubicBezTo>
                  <a:cubicBezTo>
                    <a:pt x="538" y="1611"/>
                    <a:pt x="645" y="1504"/>
                    <a:pt x="752" y="1396"/>
                  </a:cubicBezTo>
                  <a:cubicBezTo>
                    <a:pt x="1003" y="1181"/>
                    <a:pt x="1289" y="1038"/>
                    <a:pt x="1612" y="967"/>
                  </a:cubicBezTo>
                  <a:cubicBezTo>
                    <a:pt x="1862" y="895"/>
                    <a:pt x="2041" y="859"/>
                    <a:pt x="2041" y="859"/>
                  </a:cubicBezTo>
                  <a:cubicBezTo>
                    <a:pt x="2041" y="859"/>
                    <a:pt x="2220" y="823"/>
                    <a:pt x="2506" y="752"/>
                  </a:cubicBezTo>
                  <a:cubicBezTo>
                    <a:pt x="2757" y="680"/>
                    <a:pt x="3151" y="609"/>
                    <a:pt x="3544" y="537"/>
                  </a:cubicBezTo>
                  <a:cubicBezTo>
                    <a:pt x="4332" y="394"/>
                    <a:pt x="5155" y="287"/>
                    <a:pt x="5119" y="179"/>
                  </a:cubicBezTo>
                  <a:cubicBezTo>
                    <a:pt x="5119" y="72"/>
                    <a:pt x="4332" y="0"/>
                    <a:pt x="3509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64"/>
            <p:cNvSpPr/>
            <p:nvPr/>
          </p:nvSpPr>
          <p:spPr>
            <a:xfrm>
              <a:off x="3073300" y="2855825"/>
              <a:ext cx="110075" cy="75450"/>
            </a:xfrm>
            <a:custGeom>
              <a:rect b="b" l="l" r="r" t="t"/>
              <a:pathLst>
                <a:path extrusionOk="0" h="3018" w="4403">
                  <a:moveTo>
                    <a:pt x="3951" y="1"/>
                  </a:moveTo>
                  <a:cubicBezTo>
                    <a:pt x="3678" y="1"/>
                    <a:pt x="3311" y="28"/>
                    <a:pt x="2935" y="81"/>
                  </a:cubicBezTo>
                  <a:cubicBezTo>
                    <a:pt x="2613" y="117"/>
                    <a:pt x="2291" y="189"/>
                    <a:pt x="1969" y="296"/>
                  </a:cubicBezTo>
                  <a:cubicBezTo>
                    <a:pt x="1790" y="368"/>
                    <a:pt x="1647" y="403"/>
                    <a:pt x="1504" y="475"/>
                  </a:cubicBezTo>
                  <a:lnTo>
                    <a:pt x="1396" y="547"/>
                  </a:lnTo>
                  <a:cubicBezTo>
                    <a:pt x="1289" y="618"/>
                    <a:pt x="1217" y="690"/>
                    <a:pt x="1110" y="797"/>
                  </a:cubicBezTo>
                  <a:cubicBezTo>
                    <a:pt x="824" y="1012"/>
                    <a:pt x="609" y="1298"/>
                    <a:pt x="430" y="1585"/>
                  </a:cubicBezTo>
                  <a:cubicBezTo>
                    <a:pt x="36" y="2265"/>
                    <a:pt x="0" y="3016"/>
                    <a:pt x="72" y="3016"/>
                  </a:cubicBezTo>
                  <a:cubicBezTo>
                    <a:pt x="75" y="3017"/>
                    <a:pt x="79" y="3018"/>
                    <a:pt x="83" y="3018"/>
                  </a:cubicBezTo>
                  <a:cubicBezTo>
                    <a:pt x="226" y="3018"/>
                    <a:pt x="441" y="2360"/>
                    <a:pt x="859" y="1907"/>
                  </a:cubicBezTo>
                  <a:cubicBezTo>
                    <a:pt x="1038" y="1656"/>
                    <a:pt x="1253" y="1477"/>
                    <a:pt x="1504" y="1334"/>
                  </a:cubicBezTo>
                  <a:cubicBezTo>
                    <a:pt x="1611" y="1263"/>
                    <a:pt x="1683" y="1227"/>
                    <a:pt x="1754" y="1191"/>
                  </a:cubicBezTo>
                  <a:lnTo>
                    <a:pt x="1862" y="1119"/>
                  </a:lnTo>
                  <a:cubicBezTo>
                    <a:pt x="1969" y="1048"/>
                    <a:pt x="2076" y="976"/>
                    <a:pt x="2220" y="940"/>
                  </a:cubicBezTo>
                  <a:cubicBezTo>
                    <a:pt x="2470" y="797"/>
                    <a:pt x="2756" y="690"/>
                    <a:pt x="3043" y="582"/>
                  </a:cubicBezTo>
                  <a:cubicBezTo>
                    <a:pt x="3723" y="368"/>
                    <a:pt x="4403" y="189"/>
                    <a:pt x="4403" y="81"/>
                  </a:cubicBezTo>
                  <a:cubicBezTo>
                    <a:pt x="4403" y="28"/>
                    <a:pt x="4224" y="1"/>
                    <a:pt x="395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64"/>
            <p:cNvSpPr/>
            <p:nvPr/>
          </p:nvSpPr>
          <p:spPr>
            <a:xfrm>
              <a:off x="2779775" y="2575950"/>
              <a:ext cx="152150" cy="204950"/>
            </a:xfrm>
            <a:custGeom>
              <a:rect b="b" l="l" r="r" t="t"/>
              <a:pathLst>
                <a:path extrusionOk="0" h="8198" w="6086">
                  <a:moveTo>
                    <a:pt x="2900" y="1"/>
                  </a:moveTo>
                  <a:lnTo>
                    <a:pt x="2900" y="1"/>
                  </a:lnTo>
                  <a:cubicBezTo>
                    <a:pt x="2506" y="144"/>
                    <a:pt x="2184" y="323"/>
                    <a:pt x="1862" y="574"/>
                  </a:cubicBezTo>
                  <a:cubicBezTo>
                    <a:pt x="1146" y="1075"/>
                    <a:pt x="573" y="1791"/>
                    <a:pt x="215" y="2578"/>
                  </a:cubicBezTo>
                  <a:cubicBezTo>
                    <a:pt x="36" y="3044"/>
                    <a:pt x="1" y="3580"/>
                    <a:pt x="108" y="4082"/>
                  </a:cubicBezTo>
                  <a:cubicBezTo>
                    <a:pt x="180" y="4511"/>
                    <a:pt x="394" y="4905"/>
                    <a:pt x="716" y="5263"/>
                  </a:cubicBezTo>
                  <a:cubicBezTo>
                    <a:pt x="931" y="5478"/>
                    <a:pt x="1218" y="5657"/>
                    <a:pt x="1540" y="5800"/>
                  </a:cubicBezTo>
                  <a:cubicBezTo>
                    <a:pt x="1611" y="5835"/>
                    <a:pt x="1683" y="5871"/>
                    <a:pt x="1790" y="5871"/>
                  </a:cubicBezTo>
                  <a:lnTo>
                    <a:pt x="1898" y="5907"/>
                  </a:lnTo>
                  <a:lnTo>
                    <a:pt x="2112" y="5907"/>
                  </a:lnTo>
                  <a:cubicBezTo>
                    <a:pt x="2291" y="5907"/>
                    <a:pt x="2470" y="5871"/>
                    <a:pt x="2685" y="5835"/>
                  </a:cubicBezTo>
                  <a:cubicBezTo>
                    <a:pt x="2838" y="5792"/>
                    <a:pt x="3003" y="5709"/>
                    <a:pt x="3158" y="5610"/>
                  </a:cubicBezTo>
                  <a:lnTo>
                    <a:pt x="3158" y="5610"/>
                  </a:lnTo>
                  <a:cubicBezTo>
                    <a:pt x="3191" y="5771"/>
                    <a:pt x="3247" y="5931"/>
                    <a:pt x="3329" y="6086"/>
                  </a:cubicBezTo>
                  <a:cubicBezTo>
                    <a:pt x="3580" y="6623"/>
                    <a:pt x="3974" y="7053"/>
                    <a:pt x="4475" y="7410"/>
                  </a:cubicBezTo>
                  <a:cubicBezTo>
                    <a:pt x="4940" y="7804"/>
                    <a:pt x="5477" y="8055"/>
                    <a:pt x="6050" y="8198"/>
                  </a:cubicBezTo>
                  <a:cubicBezTo>
                    <a:pt x="6086" y="8126"/>
                    <a:pt x="5406" y="7804"/>
                    <a:pt x="4654" y="7160"/>
                  </a:cubicBezTo>
                  <a:cubicBezTo>
                    <a:pt x="4260" y="6802"/>
                    <a:pt x="3974" y="6408"/>
                    <a:pt x="3759" y="5907"/>
                  </a:cubicBezTo>
                  <a:cubicBezTo>
                    <a:pt x="3646" y="5637"/>
                    <a:pt x="3633" y="5339"/>
                    <a:pt x="3710" y="5066"/>
                  </a:cubicBezTo>
                  <a:lnTo>
                    <a:pt x="3710" y="5066"/>
                  </a:lnTo>
                  <a:cubicBezTo>
                    <a:pt x="3800" y="4926"/>
                    <a:pt x="3874" y="4776"/>
                    <a:pt x="3933" y="4625"/>
                  </a:cubicBezTo>
                  <a:lnTo>
                    <a:pt x="3933" y="4625"/>
                  </a:lnTo>
                  <a:cubicBezTo>
                    <a:pt x="3934" y="4623"/>
                    <a:pt x="3936" y="4621"/>
                    <a:pt x="3938" y="4618"/>
                  </a:cubicBezTo>
                  <a:lnTo>
                    <a:pt x="3936" y="4617"/>
                  </a:lnTo>
                  <a:lnTo>
                    <a:pt x="3936" y="4617"/>
                  </a:lnTo>
                  <a:cubicBezTo>
                    <a:pt x="3949" y="4582"/>
                    <a:pt x="3962" y="4547"/>
                    <a:pt x="3974" y="4511"/>
                  </a:cubicBezTo>
                  <a:lnTo>
                    <a:pt x="3437" y="4225"/>
                  </a:lnTo>
                  <a:cubicBezTo>
                    <a:pt x="3414" y="4261"/>
                    <a:pt x="3392" y="4298"/>
                    <a:pt x="3372" y="4335"/>
                  </a:cubicBezTo>
                  <a:lnTo>
                    <a:pt x="3372" y="4335"/>
                  </a:lnTo>
                  <a:lnTo>
                    <a:pt x="3365" y="4332"/>
                  </a:lnTo>
                  <a:cubicBezTo>
                    <a:pt x="3358" y="4353"/>
                    <a:pt x="3349" y="4374"/>
                    <a:pt x="3340" y="4395"/>
                  </a:cubicBezTo>
                  <a:lnTo>
                    <a:pt x="3340" y="4395"/>
                  </a:lnTo>
                  <a:cubicBezTo>
                    <a:pt x="3324" y="4428"/>
                    <a:pt x="3308" y="4461"/>
                    <a:pt x="3293" y="4494"/>
                  </a:cubicBezTo>
                  <a:lnTo>
                    <a:pt x="3293" y="4494"/>
                  </a:lnTo>
                  <a:cubicBezTo>
                    <a:pt x="3128" y="4805"/>
                    <a:pt x="2839" y="5033"/>
                    <a:pt x="2470" y="5155"/>
                  </a:cubicBezTo>
                  <a:cubicBezTo>
                    <a:pt x="2417" y="5173"/>
                    <a:pt x="2363" y="5182"/>
                    <a:pt x="2309" y="5182"/>
                  </a:cubicBezTo>
                  <a:cubicBezTo>
                    <a:pt x="2256" y="5182"/>
                    <a:pt x="2202" y="5173"/>
                    <a:pt x="2148" y="5155"/>
                  </a:cubicBezTo>
                  <a:lnTo>
                    <a:pt x="2005" y="5155"/>
                  </a:lnTo>
                  <a:cubicBezTo>
                    <a:pt x="1933" y="5155"/>
                    <a:pt x="1826" y="5120"/>
                    <a:pt x="1754" y="5084"/>
                  </a:cubicBezTo>
                  <a:cubicBezTo>
                    <a:pt x="1540" y="5012"/>
                    <a:pt x="1361" y="4905"/>
                    <a:pt x="1182" y="4762"/>
                  </a:cubicBezTo>
                  <a:cubicBezTo>
                    <a:pt x="967" y="4547"/>
                    <a:pt x="788" y="4261"/>
                    <a:pt x="681" y="3938"/>
                  </a:cubicBezTo>
                  <a:cubicBezTo>
                    <a:pt x="609" y="3545"/>
                    <a:pt x="609" y="3151"/>
                    <a:pt x="716" y="2757"/>
                  </a:cubicBezTo>
                  <a:cubicBezTo>
                    <a:pt x="1003" y="2005"/>
                    <a:pt x="1468" y="1325"/>
                    <a:pt x="2077" y="788"/>
                  </a:cubicBezTo>
                  <a:cubicBezTo>
                    <a:pt x="2542" y="359"/>
                    <a:pt x="2936" y="73"/>
                    <a:pt x="290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64"/>
            <p:cNvSpPr/>
            <p:nvPr/>
          </p:nvSpPr>
          <p:spPr>
            <a:xfrm>
              <a:off x="2946225" y="2710200"/>
              <a:ext cx="146775" cy="153925"/>
            </a:xfrm>
            <a:custGeom>
              <a:rect b="b" l="l" r="r" t="t"/>
              <a:pathLst>
                <a:path extrusionOk="0" h="6157" w="5871">
                  <a:moveTo>
                    <a:pt x="36" y="0"/>
                  </a:moveTo>
                  <a:cubicBezTo>
                    <a:pt x="0" y="0"/>
                    <a:pt x="0" y="322"/>
                    <a:pt x="108" y="752"/>
                  </a:cubicBezTo>
                  <a:cubicBezTo>
                    <a:pt x="251" y="1253"/>
                    <a:pt x="466" y="1754"/>
                    <a:pt x="680" y="2255"/>
                  </a:cubicBezTo>
                  <a:cubicBezTo>
                    <a:pt x="931" y="2721"/>
                    <a:pt x="1182" y="3222"/>
                    <a:pt x="1468" y="3651"/>
                  </a:cubicBezTo>
                  <a:cubicBezTo>
                    <a:pt x="1719" y="4045"/>
                    <a:pt x="1897" y="4296"/>
                    <a:pt x="1897" y="4296"/>
                  </a:cubicBezTo>
                  <a:cubicBezTo>
                    <a:pt x="1897" y="4296"/>
                    <a:pt x="2076" y="4510"/>
                    <a:pt x="2399" y="4832"/>
                  </a:cubicBezTo>
                  <a:cubicBezTo>
                    <a:pt x="2757" y="5262"/>
                    <a:pt x="3222" y="5584"/>
                    <a:pt x="3687" y="5870"/>
                  </a:cubicBezTo>
                  <a:cubicBezTo>
                    <a:pt x="3974" y="6049"/>
                    <a:pt x="4260" y="6121"/>
                    <a:pt x="4582" y="6157"/>
                  </a:cubicBezTo>
                  <a:cubicBezTo>
                    <a:pt x="4868" y="6157"/>
                    <a:pt x="5155" y="6049"/>
                    <a:pt x="5405" y="5906"/>
                  </a:cubicBezTo>
                  <a:cubicBezTo>
                    <a:pt x="5799" y="5548"/>
                    <a:pt x="5871" y="5262"/>
                    <a:pt x="5835" y="5226"/>
                  </a:cubicBezTo>
                  <a:cubicBezTo>
                    <a:pt x="5830" y="5224"/>
                    <a:pt x="5825" y="5223"/>
                    <a:pt x="5820" y="5223"/>
                  </a:cubicBezTo>
                  <a:cubicBezTo>
                    <a:pt x="5744" y="5223"/>
                    <a:pt x="5597" y="5453"/>
                    <a:pt x="5262" y="5620"/>
                  </a:cubicBezTo>
                  <a:cubicBezTo>
                    <a:pt x="5128" y="5700"/>
                    <a:pt x="4974" y="5741"/>
                    <a:pt x="4814" y="5741"/>
                  </a:cubicBezTo>
                  <a:cubicBezTo>
                    <a:pt x="4761" y="5741"/>
                    <a:pt x="4707" y="5736"/>
                    <a:pt x="4654" y="5727"/>
                  </a:cubicBezTo>
                  <a:cubicBezTo>
                    <a:pt x="4403" y="5656"/>
                    <a:pt x="4188" y="5548"/>
                    <a:pt x="4009" y="5405"/>
                  </a:cubicBezTo>
                  <a:cubicBezTo>
                    <a:pt x="3580" y="5119"/>
                    <a:pt x="3222" y="4761"/>
                    <a:pt x="2936" y="4367"/>
                  </a:cubicBezTo>
                  <a:cubicBezTo>
                    <a:pt x="2649" y="4045"/>
                    <a:pt x="2506" y="3794"/>
                    <a:pt x="2506" y="3794"/>
                  </a:cubicBezTo>
                  <a:cubicBezTo>
                    <a:pt x="2506" y="3794"/>
                    <a:pt x="2327" y="3615"/>
                    <a:pt x="2041" y="3257"/>
                  </a:cubicBezTo>
                  <a:cubicBezTo>
                    <a:pt x="1790" y="2935"/>
                    <a:pt x="1468" y="2470"/>
                    <a:pt x="1146" y="1969"/>
                  </a:cubicBezTo>
                  <a:cubicBezTo>
                    <a:pt x="859" y="1504"/>
                    <a:pt x="573" y="1002"/>
                    <a:pt x="394" y="644"/>
                  </a:cubicBezTo>
                  <a:cubicBezTo>
                    <a:pt x="179" y="287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64"/>
            <p:cNvSpPr/>
            <p:nvPr/>
          </p:nvSpPr>
          <p:spPr>
            <a:xfrm>
              <a:off x="3058075" y="2575950"/>
              <a:ext cx="65350" cy="116375"/>
            </a:xfrm>
            <a:custGeom>
              <a:rect b="b" l="l" r="r" t="t"/>
              <a:pathLst>
                <a:path extrusionOk="0" h="4655" w="2614">
                  <a:moveTo>
                    <a:pt x="144" y="1"/>
                  </a:moveTo>
                  <a:cubicBezTo>
                    <a:pt x="72" y="1"/>
                    <a:pt x="1" y="824"/>
                    <a:pt x="144" y="1648"/>
                  </a:cubicBezTo>
                  <a:cubicBezTo>
                    <a:pt x="180" y="2005"/>
                    <a:pt x="251" y="2363"/>
                    <a:pt x="323" y="2721"/>
                  </a:cubicBezTo>
                  <a:cubicBezTo>
                    <a:pt x="394" y="3044"/>
                    <a:pt x="466" y="3222"/>
                    <a:pt x="466" y="3222"/>
                  </a:cubicBezTo>
                  <a:cubicBezTo>
                    <a:pt x="538" y="3401"/>
                    <a:pt x="609" y="3545"/>
                    <a:pt x="681" y="3724"/>
                  </a:cubicBezTo>
                  <a:cubicBezTo>
                    <a:pt x="752" y="3867"/>
                    <a:pt x="860" y="4046"/>
                    <a:pt x="967" y="4189"/>
                  </a:cubicBezTo>
                  <a:cubicBezTo>
                    <a:pt x="1146" y="4404"/>
                    <a:pt x="1361" y="4583"/>
                    <a:pt x="1611" y="4654"/>
                  </a:cubicBezTo>
                  <a:cubicBezTo>
                    <a:pt x="1790" y="4654"/>
                    <a:pt x="1934" y="4618"/>
                    <a:pt x="2077" y="4511"/>
                  </a:cubicBezTo>
                  <a:cubicBezTo>
                    <a:pt x="2113" y="4475"/>
                    <a:pt x="2184" y="4440"/>
                    <a:pt x="2220" y="4368"/>
                  </a:cubicBezTo>
                  <a:cubicBezTo>
                    <a:pt x="2256" y="4332"/>
                    <a:pt x="2292" y="4296"/>
                    <a:pt x="2292" y="4261"/>
                  </a:cubicBezTo>
                  <a:cubicBezTo>
                    <a:pt x="2399" y="4082"/>
                    <a:pt x="2471" y="3903"/>
                    <a:pt x="2506" y="3724"/>
                  </a:cubicBezTo>
                  <a:cubicBezTo>
                    <a:pt x="2614" y="3437"/>
                    <a:pt x="2614" y="3258"/>
                    <a:pt x="2578" y="3222"/>
                  </a:cubicBezTo>
                  <a:cubicBezTo>
                    <a:pt x="2542" y="3222"/>
                    <a:pt x="2435" y="3401"/>
                    <a:pt x="2256" y="3616"/>
                  </a:cubicBezTo>
                  <a:cubicBezTo>
                    <a:pt x="2184" y="3759"/>
                    <a:pt x="2077" y="3903"/>
                    <a:pt x="1969" y="4010"/>
                  </a:cubicBezTo>
                  <a:cubicBezTo>
                    <a:pt x="1934" y="4046"/>
                    <a:pt x="1898" y="4117"/>
                    <a:pt x="1826" y="4117"/>
                  </a:cubicBezTo>
                  <a:cubicBezTo>
                    <a:pt x="1814" y="4129"/>
                    <a:pt x="1802" y="4133"/>
                    <a:pt x="1790" y="4133"/>
                  </a:cubicBezTo>
                  <a:cubicBezTo>
                    <a:pt x="1767" y="4133"/>
                    <a:pt x="1743" y="4117"/>
                    <a:pt x="1719" y="4117"/>
                  </a:cubicBezTo>
                  <a:cubicBezTo>
                    <a:pt x="1611" y="4046"/>
                    <a:pt x="1540" y="3938"/>
                    <a:pt x="1504" y="3831"/>
                  </a:cubicBezTo>
                  <a:cubicBezTo>
                    <a:pt x="1433" y="3724"/>
                    <a:pt x="1361" y="3580"/>
                    <a:pt x="1325" y="3437"/>
                  </a:cubicBezTo>
                  <a:cubicBezTo>
                    <a:pt x="1218" y="3151"/>
                    <a:pt x="1182" y="2972"/>
                    <a:pt x="1182" y="2972"/>
                  </a:cubicBezTo>
                  <a:cubicBezTo>
                    <a:pt x="1182" y="2972"/>
                    <a:pt x="1075" y="2793"/>
                    <a:pt x="1003" y="2542"/>
                  </a:cubicBezTo>
                  <a:cubicBezTo>
                    <a:pt x="896" y="2256"/>
                    <a:pt x="752" y="1898"/>
                    <a:pt x="645" y="1540"/>
                  </a:cubicBezTo>
                  <a:cubicBezTo>
                    <a:pt x="430" y="788"/>
                    <a:pt x="251" y="1"/>
                    <a:pt x="14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3119825" y="2653775"/>
              <a:ext cx="60875" cy="91225"/>
            </a:xfrm>
            <a:custGeom>
              <a:rect b="b" l="l" r="r" t="t"/>
              <a:pathLst>
                <a:path extrusionOk="0" h="3649" w="2435">
                  <a:moveTo>
                    <a:pt x="241" y="1"/>
                  </a:moveTo>
                  <a:cubicBezTo>
                    <a:pt x="135" y="1"/>
                    <a:pt x="1" y="558"/>
                    <a:pt x="1" y="1183"/>
                  </a:cubicBezTo>
                  <a:cubicBezTo>
                    <a:pt x="1" y="1470"/>
                    <a:pt x="36" y="1756"/>
                    <a:pt x="108" y="2042"/>
                  </a:cubicBezTo>
                  <a:cubicBezTo>
                    <a:pt x="144" y="2186"/>
                    <a:pt x="180" y="2293"/>
                    <a:pt x="215" y="2436"/>
                  </a:cubicBezTo>
                  <a:lnTo>
                    <a:pt x="287" y="2544"/>
                  </a:lnTo>
                  <a:cubicBezTo>
                    <a:pt x="359" y="2615"/>
                    <a:pt x="430" y="2687"/>
                    <a:pt x="466" y="2758"/>
                  </a:cubicBezTo>
                  <a:cubicBezTo>
                    <a:pt x="681" y="3009"/>
                    <a:pt x="931" y="3188"/>
                    <a:pt x="1182" y="3331"/>
                  </a:cubicBezTo>
                  <a:cubicBezTo>
                    <a:pt x="1599" y="3566"/>
                    <a:pt x="2035" y="3648"/>
                    <a:pt x="2255" y="3648"/>
                  </a:cubicBezTo>
                  <a:cubicBezTo>
                    <a:pt x="2337" y="3648"/>
                    <a:pt x="2389" y="3637"/>
                    <a:pt x="2399" y="3617"/>
                  </a:cubicBezTo>
                  <a:cubicBezTo>
                    <a:pt x="2435" y="3510"/>
                    <a:pt x="1862" y="3259"/>
                    <a:pt x="1504" y="2901"/>
                  </a:cubicBezTo>
                  <a:cubicBezTo>
                    <a:pt x="1325" y="2758"/>
                    <a:pt x="1146" y="2579"/>
                    <a:pt x="1039" y="2365"/>
                  </a:cubicBezTo>
                  <a:cubicBezTo>
                    <a:pt x="1003" y="2293"/>
                    <a:pt x="967" y="2221"/>
                    <a:pt x="931" y="2150"/>
                  </a:cubicBezTo>
                  <a:lnTo>
                    <a:pt x="895" y="2078"/>
                  </a:lnTo>
                  <a:cubicBezTo>
                    <a:pt x="860" y="2007"/>
                    <a:pt x="788" y="1899"/>
                    <a:pt x="752" y="1792"/>
                  </a:cubicBezTo>
                  <a:cubicBezTo>
                    <a:pt x="645" y="1577"/>
                    <a:pt x="573" y="1362"/>
                    <a:pt x="502" y="1112"/>
                  </a:cubicBezTo>
                  <a:cubicBezTo>
                    <a:pt x="394" y="575"/>
                    <a:pt x="359" y="2"/>
                    <a:pt x="251" y="2"/>
                  </a:cubicBezTo>
                  <a:cubicBezTo>
                    <a:pt x="248" y="1"/>
                    <a:pt x="245" y="1"/>
                    <a:pt x="24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3652275" y="2643750"/>
              <a:ext cx="321275" cy="305175"/>
            </a:xfrm>
            <a:custGeom>
              <a:rect b="b" l="l" r="r" t="t"/>
              <a:pathLst>
                <a:path extrusionOk="0" h="12207" w="12851">
                  <a:moveTo>
                    <a:pt x="10357" y="0"/>
                  </a:moveTo>
                  <a:cubicBezTo>
                    <a:pt x="10349" y="0"/>
                    <a:pt x="10345" y="3"/>
                    <a:pt x="10345" y="9"/>
                  </a:cubicBezTo>
                  <a:cubicBezTo>
                    <a:pt x="10703" y="403"/>
                    <a:pt x="11061" y="868"/>
                    <a:pt x="11383" y="1334"/>
                  </a:cubicBezTo>
                  <a:cubicBezTo>
                    <a:pt x="11956" y="2408"/>
                    <a:pt x="12278" y="3625"/>
                    <a:pt x="12278" y="4877"/>
                  </a:cubicBezTo>
                  <a:cubicBezTo>
                    <a:pt x="12278" y="5522"/>
                    <a:pt x="12207" y="6166"/>
                    <a:pt x="12063" y="6810"/>
                  </a:cubicBezTo>
                  <a:cubicBezTo>
                    <a:pt x="11920" y="7347"/>
                    <a:pt x="11741" y="7848"/>
                    <a:pt x="11455" y="8350"/>
                  </a:cubicBezTo>
                  <a:cubicBezTo>
                    <a:pt x="11347" y="8564"/>
                    <a:pt x="11204" y="8743"/>
                    <a:pt x="11097" y="8886"/>
                  </a:cubicBezTo>
                  <a:lnTo>
                    <a:pt x="10775" y="9244"/>
                  </a:lnTo>
                  <a:lnTo>
                    <a:pt x="10417" y="9495"/>
                  </a:lnTo>
                  <a:lnTo>
                    <a:pt x="10309" y="9602"/>
                  </a:lnTo>
                  <a:cubicBezTo>
                    <a:pt x="10238" y="9674"/>
                    <a:pt x="10130" y="9710"/>
                    <a:pt x="10059" y="9781"/>
                  </a:cubicBezTo>
                  <a:cubicBezTo>
                    <a:pt x="9951" y="9853"/>
                    <a:pt x="9808" y="9960"/>
                    <a:pt x="9593" y="10068"/>
                  </a:cubicBezTo>
                  <a:cubicBezTo>
                    <a:pt x="9415" y="10175"/>
                    <a:pt x="9236" y="10282"/>
                    <a:pt x="9021" y="10390"/>
                  </a:cubicBezTo>
                  <a:cubicBezTo>
                    <a:pt x="7875" y="10891"/>
                    <a:pt x="6694" y="11249"/>
                    <a:pt x="5441" y="11428"/>
                  </a:cubicBezTo>
                  <a:cubicBezTo>
                    <a:pt x="4117" y="11643"/>
                    <a:pt x="2721" y="11786"/>
                    <a:pt x="1719" y="11893"/>
                  </a:cubicBezTo>
                  <a:cubicBezTo>
                    <a:pt x="1110" y="11929"/>
                    <a:pt x="537" y="12001"/>
                    <a:pt x="0" y="12180"/>
                  </a:cubicBezTo>
                  <a:cubicBezTo>
                    <a:pt x="287" y="12197"/>
                    <a:pt x="573" y="12206"/>
                    <a:pt x="860" y="12206"/>
                  </a:cubicBezTo>
                  <a:cubicBezTo>
                    <a:pt x="1146" y="12206"/>
                    <a:pt x="1432" y="12197"/>
                    <a:pt x="1719" y="12180"/>
                  </a:cubicBezTo>
                  <a:cubicBezTo>
                    <a:pt x="2757" y="12144"/>
                    <a:pt x="4153" y="12108"/>
                    <a:pt x="5549" y="11929"/>
                  </a:cubicBezTo>
                  <a:cubicBezTo>
                    <a:pt x="6837" y="11822"/>
                    <a:pt x="8090" y="11499"/>
                    <a:pt x="9307" y="10998"/>
                  </a:cubicBezTo>
                  <a:cubicBezTo>
                    <a:pt x="9558" y="10891"/>
                    <a:pt x="9737" y="10784"/>
                    <a:pt x="9951" y="10676"/>
                  </a:cubicBezTo>
                  <a:cubicBezTo>
                    <a:pt x="10166" y="10605"/>
                    <a:pt x="10309" y="10461"/>
                    <a:pt x="10453" y="10390"/>
                  </a:cubicBezTo>
                  <a:cubicBezTo>
                    <a:pt x="10560" y="10318"/>
                    <a:pt x="10667" y="10247"/>
                    <a:pt x="10775" y="10175"/>
                  </a:cubicBezTo>
                  <a:lnTo>
                    <a:pt x="10882" y="10103"/>
                  </a:lnTo>
                  <a:lnTo>
                    <a:pt x="11240" y="9781"/>
                  </a:lnTo>
                  <a:lnTo>
                    <a:pt x="11634" y="9316"/>
                  </a:lnTo>
                  <a:cubicBezTo>
                    <a:pt x="11777" y="9137"/>
                    <a:pt x="11920" y="8922"/>
                    <a:pt x="12063" y="8672"/>
                  </a:cubicBezTo>
                  <a:cubicBezTo>
                    <a:pt x="12350" y="8135"/>
                    <a:pt x="12529" y="7526"/>
                    <a:pt x="12672" y="6918"/>
                  </a:cubicBezTo>
                  <a:cubicBezTo>
                    <a:pt x="12779" y="6238"/>
                    <a:pt x="12851" y="5522"/>
                    <a:pt x="12779" y="4842"/>
                  </a:cubicBezTo>
                  <a:cubicBezTo>
                    <a:pt x="12743" y="3517"/>
                    <a:pt x="12314" y="2264"/>
                    <a:pt x="11598" y="1155"/>
                  </a:cubicBezTo>
                  <a:cubicBezTo>
                    <a:pt x="11491" y="976"/>
                    <a:pt x="11312" y="797"/>
                    <a:pt x="11168" y="618"/>
                  </a:cubicBezTo>
                  <a:cubicBezTo>
                    <a:pt x="11025" y="475"/>
                    <a:pt x="10918" y="332"/>
                    <a:pt x="10739" y="224"/>
                  </a:cubicBezTo>
                  <a:cubicBezTo>
                    <a:pt x="10530" y="75"/>
                    <a:pt x="10396" y="0"/>
                    <a:pt x="10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1707725" y="2552700"/>
              <a:ext cx="80550" cy="129600"/>
            </a:xfrm>
            <a:custGeom>
              <a:rect b="b" l="l" r="r" t="t"/>
              <a:pathLst>
                <a:path extrusionOk="0" h="5184" w="3222">
                  <a:moveTo>
                    <a:pt x="3079" y="0"/>
                  </a:moveTo>
                  <a:cubicBezTo>
                    <a:pt x="3007" y="251"/>
                    <a:pt x="2936" y="501"/>
                    <a:pt x="2900" y="788"/>
                  </a:cubicBezTo>
                  <a:cubicBezTo>
                    <a:pt x="2792" y="1325"/>
                    <a:pt x="2649" y="1897"/>
                    <a:pt x="2470" y="2434"/>
                  </a:cubicBezTo>
                  <a:cubicBezTo>
                    <a:pt x="2291" y="2971"/>
                    <a:pt x="2041" y="3472"/>
                    <a:pt x="1754" y="3938"/>
                  </a:cubicBezTo>
                  <a:cubicBezTo>
                    <a:pt x="1647" y="4081"/>
                    <a:pt x="1540" y="4188"/>
                    <a:pt x="1432" y="4331"/>
                  </a:cubicBezTo>
                  <a:cubicBezTo>
                    <a:pt x="1396" y="4331"/>
                    <a:pt x="1361" y="4367"/>
                    <a:pt x="1325" y="4403"/>
                  </a:cubicBezTo>
                  <a:cubicBezTo>
                    <a:pt x="1289" y="4439"/>
                    <a:pt x="1217" y="4439"/>
                    <a:pt x="1182" y="4475"/>
                  </a:cubicBezTo>
                  <a:cubicBezTo>
                    <a:pt x="1146" y="4493"/>
                    <a:pt x="1101" y="4501"/>
                    <a:pt x="1056" y="4501"/>
                  </a:cubicBezTo>
                  <a:cubicBezTo>
                    <a:pt x="1012" y="4501"/>
                    <a:pt x="967" y="4493"/>
                    <a:pt x="931" y="4475"/>
                  </a:cubicBezTo>
                  <a:cubicBezTo>
                    <a:pt x="859" y="4475"/>
                    <a:pt x="752" y="4296"/>
                    <a:pt x="680" y="4045"/>
                  </a:cubicBezTo>
                  <a:cubicBezTo>
                    <a:pt x="609" y="3759"/>
                    <a:pt x="537" y="3472"/>
                    <a:pt x="537" y="3186"/>
                  </a:cubicBezTo>
                  <a:cubicBezTo>
                    <a:pt x="501" y="1933"/>
                    <a:pt x="680" y="645"/>
                    <a:pt x="537" y="645"/>
                  </a:cubicBezTo>
                  <a:cubicBezTo>
                    <a:pt x="430" y="645"/>
                    <a:pt x="108" y="1862"/>
                    <a:pt x="0" y="3186"/>
                  </a:cubicBezTo>
                  <a:cubicBezTo>
                    <a:pt x="0" y="3508"/>
                    <a:pt x="0" y="3830"/>
                    <a:pt x="36" y="4188"/>
                  </a:cubicBezTo>
                  <a:cubicBezTo>
                    <a:pt x="108" y="4546"/>
                    <a:pt x="287" y="4868"/>
                    <a:pt x="609" y="5083"/>
                  </a:cubicBezTo>
                  <a:cubicBezTo>
                    <a:pt x="754" y="5146"/>
                    <a:pt x="924" y="5184"/>
                    <a:pt x="1097" y="5184"/>
                  </a:cubicBezTo>
                  <a:cubicBezTo>
                    <a:pt x="1222" y="5184"/>
                    <a:pt x="1348" y="5164"/>
                    <a:pt x="1468" y="5119"/>
                  </a:cubicBezTo>
                  <a:cubicBezTo>
                    <a:pt x="1540" y="5083"/>
                    <a:pt x="1647" y="5047"/>
                    <a:pt x="1718" y="4976"/>
                  </a:cubicBezTo>
                  <a:cubicBezTo>
                    <a:pt x="1790" y="4940"/>
                    <a:pt x="1862" y="4868"/>
                    <a:pt x="1933" y="4797"/>
                  </a:cubicBezTo>
                  <a:cubicBezTo>
                    <a:pt x="2112" y="4654"/>
                    <a:pt x="2220" y="4475"/>
                    <a:pt x="2327" y="4260"/>
                  </a:cubicBezTo>
                  <a:cubicBezTo>
                    <a:pt x="2613" y="3723"/>
                    <a:pt x="2828" y="3150"/>
                    <a:pt x="2971" y="2542"/>
                  </a:cubicBezTo>
                  <a:cubicBezTo>
                    <a:pt x="3114" y="1969"/>
                    <a:pt x="3186" y="1361"/>
                    <a:pt x="3222" y="752"/>
                  </a:cubicBezTo>
                  <a:cubicBezTo>
                    <a:pt x="3222" y="322"/>
                    <a:pt x="3150" y="0"/>
                    <a:pt x="3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2127425" y="1795425"/>
              <a:ext cx="665800" cy="130900"/>
            </a:xfrm>
            <a:custGeom>
              <a:rect b="b" l="l" r="r" t="t"/>
              <a:pathLst>
                <a:path extrusionOk="0" h="5236" w="26632">
                  <a:moveTo>
                    <a:pt x="4234" y="0"/>
                  </a:moveTo>
                  <a:cubicBezTo>
                    <a:pt x="3446" y="0"/>
                    <a:pt x="2641" y="80"/>
                    <a:pt x="1861" y="260"/>
                  </a:cubicBezTo>
                  <a:cubicBezTo>
                    <a:pt x="1432" y="331"/>
                    <a:pt x="1002" y="474"/>
                    <a:pt x="609" y="689"/>
                  </a:cubicBezTo>
                  <a:cubicBezTo>
                    <a:pt x="394" y="797"/>
                    <a:pt x="215" y="940"/>
                    <a:pt x="107" y="1154"/>
                  </a:cubicBezTo>
                  <a:cubicBezTo>
                    <a:pt x="0" y="1369"/>
                    <a:pt x="0" y="1584"/>
                    <a:pt x="107" y="1799"/>
                  </a:cubicBezTo>
                  <a:cubicBezTo>
                    <a:pt x="286" y="2121"/>
                    <a:pt x="537" y="2371"/>
                    <a:pt x="823" y="2550"/>
                  </a:cubicBezTo>
                  <a:cubicBezTo>
                    <a:pt x="1038" y="2694"/>
                    <a:pt x="1253" y="2837"/>
                    <a:pt x="1468" y="2944"/>
                  </a:cubicBezTo>
                  <a:cubicBezTo>
                    <a:pt x="1682" y="3052"/>
                    <a:pt x="1897" y="3159"/>
                    <a:pt x="2112" y="3195"/>
                  </a:cubicBezTo>
                  <a:cubicBezTo>
                    <a:pt x="2112" y="3195"/>
                    <a:pt x="1933" y="3052"/>
                    <a:pt x="1575" y="2837"/>
                  </a:cubicBezTo>
                  <a:cubicBezTo>
                    <a:pt x="1432" y="2694"/>
                    <a:pt x="1217" y="2550"/>
                    <a:pt x="1002" y="2371"/>
                  </a:cubicBezTo>
                  <a:cubicBezTo>
                    <a:pt x="752" y="2193"/>
                    <a:pt x="537" y="1942"/>
                    <a:pt x="394" y="1691"/>
                  </a:cubicBezTo>
                  <a:cubicBezTo>
                    <a:pt x="322" y="1548"/>
                    <a:pt x="322" y="1405"/>
                    <a:pt x="394" y="1298"/>
                  </a:cubicBezTo>
                  <a:cubicBezTo>
                    <a:pt x="501" y="1154"/>
                    <a:pt x="644" y="1047"/>
                    <a:pt x="788" y="975"/>
                  </a:cubicBezTo>
                  <a:cubicBezTo>
                    <a:pt x="1146" y="832"/>
                    <a:pt x="1539" y="689"/>
                    <a:pt x="1969" y="653"/>
                  </a:cubicBezTo>
                  <a:cubicBezTo>
                    <a:pt x="2652" y="544"/>
                    <a:pt x="3357" y="497"/>
                    <a:pt x="4050" y="497"/>
                  </a:cubicBezTo>
                  <a:cubicBezTo>
                    <a:pt x="4265" y="497"/>
                    <a:pt x="4478" y="502"/>
                    <a:pt x="4689" y="510"/>
                  </a:cubicBezTo>
                  <a:lnTo>
                    <a:pt x="7481" y="689"/>
                  </a:lnTo>
                  <a:lnTo>
                    <a:pt x="8770" y="725"/>
                  </a:lnTo>
                  <a:lnTo>
                    <a:pt x="9915" y="868"/>
                  </a:lnTo>
                  <a:lnTo>
                    <a:pt x="12242" y="1083"/>
                  </a:lnTo>
                  <a:lnTo>
                    <a:pt x="12886" y="1119"/>
                  </a:lnTo>
                  <a:cubicBezTo>
                    <a:pt x="13316" y="1119"/>
                    <a:pt x="13888" y="1262"/>
                    <a:pt x="14604" y="1369"/>
                  </a:cubicBezTo>
                  <a:cubicBezTo>
                    <a:pt x="16287" y="1620"/>
                    <a:pt x="18005" y="1942"/>
                    <a:pt x="19687" y="2371"/>
                  </a:cubicBezTo>
                  <a:cubicBezTo>
                    <a:pt x="21334" y="2801"/>
                    <a:pt x="22980" y="3410"/>
                    <a:pt x="24520" y="4161"/>
                  </a:cubicBezTo>
                  <a:lnTo>
                    <a:pt x="24985" y="4376"/>
                  </a:lnTo>
                  <a:lnTo>
                    <a:pt x="25379" y="4591"/>
                  </a:lnTo>
                  <a:lnTo>
                    <a:pt x="26023" y="4949"/>
                  </a:lnTo>
                  <a:cubicBezTo>
                    <a:pt x="26202" y="5056"/>
                    <a:pt x="26417" y="5163"/>
                    <a:pt x="26631" y="5235"/>
                  </a:cubicBezTo>
                  <a:cubicBezTo>
                    <a:pt x="26488" y="5056"/>
                    <a:pt x="26309" y="4913"/>
                    <a:pt x="26130" y="4806"/>
                  </a:cubicBezTo>
                  <a:lnTo>
                    <a:pt x="25486" y="4412"/>
                  </a:lnTo>
                  <a:lnTo>
                    <a:pt x="25092" y="4161"/>
                  </a:lnTo>
                  <a:lnTo>
                    <a:pt x="24663" y="3911"/>
                  </a:lnTo>
                  <a:cubicBezTo>
                    <a:pt x="23124" y="3052"/>
                    <a:pt x="21477" y="2371"/>
                    <a:pt x="19795" y="1870"/>
                  </a:cubicBezTo>
                  <a:cubicBezTo>
                    <a:pt x="18112" y="1369"/>
                    <a:pt x="16430" y="975"/>
                    <a:pt x="14712" y="689"/>
                  </a:cubicBezTo>
                  <a:cubicBezTo>
                    <a:pt x="13996" y="582"/>
                    <a:pt x="13423" y="439"/>
                    <a:pt x="12994" y="403"/>
                  </a:cubicBezTo>
                  <a:lnTo>
                    <a:pt x="12349" y="331"/>
                  </a:lnTo>
                  <a:lnTo>
                    <a:pt x="9951" y="188"/>
                  </a:lnTo>
                  <a:lnTo>
                    <a:pt x="8806" y="81"/>
                  </a:lnTo>
                  <a:lnTo>
                    <a:pt x="7517" y="81"/>
                  </a:lnTo>
                  <a:lnTo>
                    <a:pt x="4689" y="9"/>
                  </a:lnTo>
                  <a:cubicBezTo>
                    <a:pt x="4538" y="3"/>
                    <a:pt x="4386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2061200" y="1849475"/>
              <a:ext cx="83250" cy="57150"/>
            </a:xfrm>
            <a:custGeom>
              <a:rect b="b" l="l" r="r" t="t"/>
              <a:pathLst>
                <a:path extrusionOk="0" h="2286" w="3330">
                  <a:moveTo>
                    <a:pt x="1904" y="1"/>
                  </a:moveTo>
                  <a:cubicBezTo>
                    <a:pt x="1751" y="1"/>
                    <a:pt x="1592" y="10"/>
                    <a:pt x="1432" y="31"/>
                  </a:cubicBezTo>
                  <a:cubicBezTo>
                    <a:pt x="1217" y="31"/>
                    <a:pt x="1003" y="66"/>
                    <a:pt x="824" y="138"/>
                  </a:cubicBezTo>
                  <a:cubicBezTo>
                    <a:pt x="609" y="209"/>
                    <a:pt x="394" y="317"/>
                    <a:pt x="251" y="460"/>
                  </a:cubicBezTo>
                  <a:cubicBezTo>
                    <a:pt x="143" y="532"/>
                    <a:pt x="72" y="639"/>
                    <a:pt x="0" y="746"/>
                  </a:cubicBezTo>
                  <a:cubicBezTo>
                    <a:pt x="0" y="854"/>
                    <a:pt x="0" y="961"/>
                    <a:pt x="0" y="1069"/>
                  </a:cubicBezTo>
                  <a:cubicBezTo>
                    <a:pt x="36" y="1140"/>
                    <a:pt x="72" y="1212"/>
                    <a:pt x="72" y="1319"/>
                  </a:cubicBezTo>
                  <a:cubicBezTo>
                    <a:pt x="108" y="1355"/>
                    <a:pt x="179" y="1427"/>
                    <a:pt x="215" y="1462"/>
                  </a:cubicBezTo>
                  <a:cubicBezTo>
                    <a:pt x="322" y="1605"/>
                    <a:pt x="466" y="1677"/>
                    <a:pt x="609" y="1749"/>
                  </a:cubicBezTo>
                  <a:cubicBezTo>
                    <a:pt x="931" y="1928"/>
                    <a:pt x="1325" y="2071"/>
                    <a:pt x="1718" y="2142"/>
                  </a:cubicBezTo>
                  <a:cubicBezTo>
                    <a:pt x="2220" y="2238"/>
                    <a:pt x="2737" y="2286"/>
                    <a:pt x="3036" y="2286"/>
                  </a:cubicBezTo>
                  <a:cubicBezTo>
                    <a:pt x="3186" y="2286"/>
                    <a:pt x="3281" y="2274"/>
                    <a:pt x="3293" y="2250"/>
                  </a:cubicBezTo>
                  <a:cubicBezTo>
                    <a:pt x="3329" y="2142"/>
                    <a:pt x="2542" y="1892"/>
                    <a:pt x="1826" y="1641"/>
                  </a:cubicBezTo>
                  <a:cubicBezTo>
                    <a:pt x="1504" y="1498"/>
                    <a:pt x="1217" y="1355"/>
                    <a:pt x="931" y="1176"/>
                  </a:cubicBezTo>
                  <a:cubicBezTo>
                    <a:pt x="752" y="1033"/>
                    <a:pt x="716" y="961"/>
                    <a:pt x="716" y="961"/>
                  </a:cubicBezTo>
                  <a:cubicBezTo>
                    <a:pt x="716" y="961"/>
                    <a:pt x="716" y="961"/>
                    <a:pt x="716" y="925"/>
                  </a:cubicBezTo>
                  <a:cubicBezTo>
                    <a:pt x="967" y="746"/>
                    <a:pt x="1217" y="603"/>
                    <a:pt x="1539" y="532"/>
                  </a:cubicBezTo>
                  <a:cubicBezTo>
                    <a:pt x="2255" y="317"/>
                    <a:pt x="3043" y="317"/>
                    <a:pt x="3043" y="209"/>
                  </a:cubicBezTo>
                  <a:cubicBezTo>
                    <a:pt x="3072" y="152"/>
                    <a:pt x="2542" y="1"/>
                    <a:pt x="1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1824950" y="1908400"/>
              <a:ext cx="274750" cy="279225"/>
            </a:xfrm>
            <a:custGeom>
              <a:rect b="b" l="l" r="r" t="t"/>
              <a:pathLst>
                <a:path extrusionOk="0" h="11169" w="10990">
                  <a:moveTo>
                    <a:pt x="10632" y="0"/>
                  </a:moveTo>
                  <a:cubicBezTo>
                    <a:pt x="10345" y="0"/>
                    <a:pt x="10023" y="36"/>
                    <a:pt x="9701" y="108"/>
                  </a:cubicBezTo>
                  <a:cubicBezTo>
                    <a:pt x="8770" y="322"/>
                    <a:pt x="7911" y="716"/>
                    <a:pt x="7088" y="1253"/>
                  </a:cubicBezTo>
                  <a:cubicBezTo>
                    <a:pt x="6300" y="1790"/>
                    <a:pt x="5549" y="2398"/>
                    <a:pt x="4869" y="3043"/>
                  </a:cubicBezTo>
                  <a:cubicBezTo>
                    <a:pt x="4582" y="3329"/>
                    <a:pt x="4367" y="3580"/>
                    <a:pt x="4188" y="3723"/>
                  </a:cubicBezTo>
                  <a:cubicBezTo>
                    <a:pt x="4045" y="3902"/>
                    <a:pt x="3974" y="3973"/>
                    <a:pt x="3974" y="3973"/>
                  </a:cubicBezTo>
                  <a:lnTo>
                    <a:pt x="3723" y="4260"/>
                  </a:lnTo>
                  <a:cubicBezTo>
                    <a:pt x="3580" y="4439"/>
                    <a:pt x="3401" y="4689"/>
                    <a:pt x="3150" y="5011"/>
                  </a:cubicBezTo>
                  <a:cubicBezTo>
                    <a:pt x="2578" y="5763"/>
                    <a:pt x="2077" y="6551"/>
                    <a:pt x="1611" y="7374"/>
                  </a:cubicBezTo>
                  <a:cubicBezTo>
                    <a:pt x="1110" y="8197"/>
                    <a:pt x="716" y="9056"/>
                    <a:pt x="358" y="9915"/>
                  </a:cubicBezTo>
                  <a:cubicBezTo>
                    <a:pt x="179" y="10309"/>
                    <a:pt x="36" y="10739"/>
                    <a:pt x="0" y="11168"/>
                  </a:cubicBezTo>
                  <a:cubicBezTo>
                    <a:pt x="251" y="10810"/>
                    <a:pt x="466" y="10416"/>
                    <a:pt x="645" y="10058"/>
                  </a:cubicBezTo>
                  <a:cubicBezTo>
                    <a:pt x="1074" y="9235"/>
                    <a:pt x="1540" y="8412"/>
                    <a:pt x="2077" y="7660"/>
                  </a:cubicBezTo>
                  <a:cubicBezTo>
                    <a:pt x="2613" y="6801"/>
                    <a:pt x="3222" y="6014"/>
                    <a:pt x="3723" y="5405"/>
                  </a:cubicBezTo>
                  <a:cubicBezTo>
                    <a:pt x="3938" y="5119"/>
                    <a:pt x="4153" y="4904"/>
                    <a:pt x="4296" y="4725"/>
                  </a:cubicBezTo>
                  <a:lnTo>
                    <a:pt x="4546" y="4474"/>
                  </a:lnTo>
                  <a:cubicBezTo>
                    <a:pt x="4546" y="4474"/>
                    <a:pt x="4618" y="4367"/>
                    <a:pt x="4761" y="4224"/>
                  </a:cubicBezTo>
                  <a:cubicBezTo>
                    <a:pt x="4904" y="4045"/>
                    <a:pt x="5119" y="3794"/>
                    <a:pt x="5370" y="3544"/>
                  </a:cubicBezTo>
                  <a:cubicBezTo>
                    <a:pt x="5978" y="2864"/>
                    <a:pt x="6658" y="2255"/>
                    <a:pt x="7410" y="1718"/>
                  </a:cubicBezTo>
                  <a:cubicBezTo>
                    <a:pt x="8126" y="1146"/>
                    <a:pt x="8949" y="716"/>
                    <a:pt x="9772" y="394"/>
                  </a:cubicBezTo>
                  <a:cubicBezTo>
                    <a:pt x="10059" y="287"/>
                    <a:pt x="10381" y="215"/>
                    <a:pt x="10667" y="143"/>
                  </a:cubicBezTo>
                  <a:cubicBezTo>
                    <a:pt x="10882" y="72"/>
                    <a:pt x="10989" y="36"/>
                    <a:pt x="1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3153825" y="2821150"/>
              <a:ext cx="8975" cy="4500"/>
            </a:xfrm>
            <a:custGeom>
              <a:rect b="b" l="l" r="r" t="t"/>
              <a:pathLst>
                <a:path extrusionOk="0" h="180" w="359">
                  <a:moveTo>
                    <a:pt x="1" y="180"/>
                  </a:moveTo>
                  <a:cubicBezTo>
                    <a:pt x="216" y="72"/>
                    <a:pt x="359" y="1"/>
                    <a:pt x="359" y="1"/>
                  </a:cubicBezTo>
                  <a:cubicBezTo>
                    <a:pt x="359" y="1"/>
                    <a:pt x="216" y="72"/>
                    <a:pt x="1" y="18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1759625" y="2609075"/>
              <a:ext cx="2177250" cy="385150"/>
            </a:xfrm>
            <a:custGeom>
              <a:rect b="b" l="l" r="r" t="t"/>
              <a:pathLst>
                <a:path extrusionOk="0" h="15406" w="87090">
                  <a:moveTo>
                    <a:pt x="19115" y="11168"/>
                  </a:moveTo>
                  <a:lnTo>
                    <a:pt x="19115" y="11168"/>
                  </a:lnTo>
                  <a:cubicBezTo>
                    <a:pt x="19115" y="11168"/>
                    <a:pt x="19115" y="11168"/>
                    <a:pt x="19115" y="11168"/>
                  </a:cubicBezTo>
                  <a:cubicBezTo>
                    <a:pt x="19115" y="11168"/>
                    <a:pt x="19115" y="11168"/>
                    <a:pt x="19115" y="11168"/>
                  </a:cubicBezTo>
                  <a:close/>
                  <a:moveTo>
                    <a:pt x="1182" y="0"/>
                  </a:moveTo>
                  <a:cubicBezTo>
                    <a:pt x="967" y="1361"/>
                    <a:pt x="645" y="2685"/>
                    <a:pt x="0" y="2971"/>
                  </a:cubicBezTo>
                  <a:cubicBezTo>
                    <a:pt x="108" y="6050"/>
                    <a:pt x="502" y="11097"/>
                    <a:pt x="1933" y="12528"/>
                  </a:cubicBezTo>
                  <a:cubicBezTo>
                    <a:pt x="3422" y="14017"/>
                    <a:pt x="8717" y="14530"/>
                    <a:pt x="12309" y="14530"/>
                  </a:cubicBezTo>
                  <a:cubicBezTo>
                    <a:pt x="13728" y="14530"/>
                    <a:pt x="14881" y="14450"/>
                    <a:pt x="15428" y="14318"/>
                  </a:cubicBezTo>
                  <a:cubicBezTo>
                    <a:pt x="15958" y="14178"/>
                    <a:pt x="16443" y="14117"/>
                    <a:pt x="16957" y="14117"/>
                  </a:cubicBezTo>
                  <a:cubicBezTo>
                    <a:pt x="18285" y="14117"/>
                    <a:pt x="19809" y="14528"/>
                    <a:pt x="22802" y="15070"/>
                  </a:cubicBezTo>
                  <a:cubicBezTo>
                    <a:pt x="24042" y="15293"/>
                    <a:pt x="25390" y="15405"/>
                    <a:pt x="26691" y="15405"/>
                  </a:cubicBezTo>
                  <a:cubicBezTo>
                    <a:pt x="29784" y="15405"/>
                    <a:pt x="32617" y="14769"/>
                    <a:pt x="33146" y="13459"/>
                  </a:cubicBezTo>
                  <a:cubicBezTo>
                    <a:pt x="33934" y="11562"/>
                    <a:pt x="26238" y="10631"/>
                    <a:pt x="26238" y="10631"/>
                  </a:cubicBezTo>
                  <a:lnTo>
                    <a:pt x="28815" y="9951"/>
                  </a:lnTo>
                  <a:cubicBezTo>
                    <a:pt x="30748" y="10452"/>
                    <a:pt x="32681" y="11061"/>
                    <a:pt x="34507" y="11848"/>
                  </a:cubicBezTo>
                  <a:cubicBezTo>
                    <a:pt x="36497" y="12750"/>
                    <a:pt x="40271" y="13436"/>
                    <a:pt x="44091" y="13436"/>
                  </a:cubicBezTo>
                  <a:cubicBezTo>
                    <a:pt x="44667" y="13436"/>
                    <a:pt x="45245" y="13420"/>
                    <a:pt x="45818" y="13388"/>
                  </a:cubicBezTo>
                  <a:cubicBezTo>
                    <a:pt x="50184" y="13101"/>
                    <a:pt x="50936" y="11097"/>
                    <a:pt x="50936" y="11097"/>
                  </a:cubicBezTo>
                  <a:lnTo>
                    <a:pt x="50936" y="11097"/>
                  </a:lnTo>
                  <a:cubicBezTo>
                    <a:pt x="50661" y="13384"/>
                    <a:pt x="57507" y="14390"/>
                    <a:pt x="65275" y="14390"/>
                  </a:cubicBezTo>
                  <a:cubicBezTo>
                    <a:pt x="73676" y="14390"/>
                    <a:pt x="83157" y="13213"/>
                    <a:pt x="85872" y="11204"/>
                  </a:cubicBezTo>
                  <a:cubicBezTo>
                    <a:pt x="86302" y="10846"/>
                    <a:pt x="86731" y="10452"/>
                    <a:pt x="87089" y="10023"/>
                  </a:cubicBezTo>
                  <a:lnTo>
                    <a:pt x="87089" y="10023"/>
                  </a:lnTo>
                  <a:cubicBezTo>
                    <a:pt x="86588" y="10094"/>
                    <a:pt x="86015" y="10202"/>
                    <a:pt x="85335" y="10309"/>
                  </a:cubicBezTo>
                  <a:cubicBezTo>
                    <a:pt x="85013" y="10524"/>
                    <a:pt x="84655" y="10739"/>
                    <a:pt x="84297" y="10882"/>
                  </a:cubicBezTo>
                  <a:cubicBezTo>
                    <a:pt x="81512" y="12175"/>
                    <a:pt x="74382" y="12708"/>
                    <a:pt x="67837" y="12708"/>
                  </a:cubicBezTo>
                  <a:cubicBezTo>
                    <a:pt x="61515" y="12708"/>
                    <a:pt x="55737" y="12210"/>
                    <a:pt x="54945" y="11419"/>
                  </a:cubicBezTo>
                  <a:cubicBezTo>
                    <a:pt x="53693" y="10202"/>
                    <a:pt x="55089" y="9128"/>
                    <a:pt x="55769" y="8663"/>
                  </a:cubicBezTo>
                  <a:lnTo>
                    <a:pt x="55769" y="8663"/>
                  </a:lnTo>
                  <a:cubicBezTo>
                    <a:pt x="55143" y="9016"/>
                    <a:pt x="53753" y="9680"/>
                    <a:pt x="52540" y="9680"/>
                  </a:cubicBezTo>
                  <a:cubicBezTo>
                    <a:pt x="52157" y="9680"/>
                    <a:pt x="51791" y="9614"/>
                    <a:pt x="51473" y="9450"/>
                  </a:cubicBezTo>
                  <a:cubicBezTo>
                    <a:pt x="49827" y="8591"/>
                    <a:pt x="47644" y="4797"/>
                    <a:pt x="47643" y="4797"/>
                  </a:cubicBezTo>
                  <a:lnTo>
                    <a:pt x="47643" y="4797"/>
                  </a:lnTo>
                  <a:cubicBezTo>
                    <a:pt x="47643" y="4797"/>
                    <a:pt x="48121" y="6529"/>
                    <a:pt x="47086" y="6529"/>
                  </a:cubicBezTo>
                  <a:cubicBezTo>
                    <a:pt x="46987" y="6529"/>
                    <a:pt x="46876" y="6513"/>
                    <a:pt x="46748" y="6479"/>
                  </a:cubicBezTo>
                  <a:cubicBezTo>
                    <a:pt x="45245" y="6050"/>
                    <a:pt x="43778" y="3759"/>
                    <a:pt x="43778" y="3759"/>
                  </a:cubicBezTo>
                  <a:cubicBezTo>
                    <a:pt x="42632" y="5298"/>
                    <a:pt x="41164" y="6515"/>
                    <a:pt x="39482" y="7410"/>
                  </a:cubicBezTo>
                  <a:cubicBezTo>
                    <a:pt x="39482" y="7410"/>
                    <a:pt x="39628" y="7407"/>
                    <a:pt x="39883" y="7407"/>
                  </a:cubicBezTo>
                  <a:cubicBezTo>
                    <a:pt x="41541" y="7407"/>
                    <a:pt x="47822" y="7515"/>
                    <a:pt x="48753" y="9128"/>
                  </a:cubicBezTo>
                  <a:cubicBezTo>
                    <a:pt x="49400" y="10272"/>
                    <a:pt x="46588" y="11012"/>
                    <a:pt x="42989" y="11012"/>
                  </a:cubicBezTo>
                  <a:cubicBezTo>
                    <a:pt x="40618" y="11012"/>
                    <a:pt x="37905" y="10691"/>
                    <a:pt x="35616" y="9951"/>
                  </a:cubicBezTo>
                  <a:cubicBezTo>
                    <a:pt x="29818" y="8054"/>
                    <a:pt x="30247" y="7804"/>
                    <a:pt x="30247" y="5656"/>
                  </a:cubicBezTo>
                  <a:cubicBezTo>
                    <a:pt x="30247" y="4654"/>
                    <a:pt x="30426" y="3687"/>
                    <a:pt x="30748" y="2721"/>
                  </a:cubicBezTo>
                  <a:cubicBezTo>
                    <a:pt x="30498" y="2363"/>
                    <a:pt x="30319" y="1933"/>
                    <a:pt x="30247" y="1504"/>
                  </a:cubicBezTo>
                  <a:cubicBezTo>
                    <a:pt x="29495" y="2506"/>
                    <a:pt x="28636" y="3437"/>
                    <a:pt x="27670" y="4224"/>
                  </a:cubicBezTo>
                  <a:cubicBezTo>
                    <a:pt x="26775" y="6443"/>
                    <a:pt x="25594" y="8484"/>
                    <a:pt x="24126" y="9200"/>
                  </a:cubicBezTo>
                  <a:cubicBezTo>
                    <a:pt x="20606" y="11013"/>
                    <a:pt x="19135" y="11166"/>
                    <a:pt x="19115" y="11168"/>
                  </a:cubicBezTo>
                  <a:lnTo>
                    <a:pt x="19115" y="11168"/>
                  </a:lnTo>
                  <a:cubicBezTo>
                    <a:pt x="19142" y="11166"/>
                    <a:pt x="21851" y="10896"/>
                    <a:pt x="24600" y="10896"/>
                  </a:cubicBezTo>
                  <a:cubicBezTo>
                    <a:pt x="26642" y="10896"/>
                    <a:pt x="28706" y="11045"/>
                    <a:pt x="29710" y="11562"/>
                  </a:cubicBezTo>
                  <a:cubicBezTo>
                    <a:pt x="32001" y="12690"/>
                    <a:pt x="28673" y="14113"/>
                    <a:pt x="23940" y="14113"/>
                  </a:cubicBezTo>
                  <a:cubicBezTo>
                    <a:pt x="23719" y="14113"/>
                    <a:pt x="23494" y="14110"/>
                    <a:pt x="23267" y="14103"/>
                  </a:cubicBezTo>
                  <a:cubicBezTo>
                    <a:pt x="18148" y="13960"/>
                    <a:pt x="16430" y="11956"/>
                    <a:pt x="16430" y="11956"/>
                  </a:cubicBezTo>
                  <a:cubicBezTo>
                    <a:pt x="16430" y="11956"/>
                    <a:pt x="14855" y="12207"/>
                    <a:pt x="12912" y="12207"/>
                  </a:cubicBezTo>
                  <a:cubicBezTo>
                    <a:pt x="10840" y="12207"/>
                    <a:pt x="8350" y="11921"/>
                    <a:pt x="6909" y="10739"/>
                  </a:cubicBezTo>
                  <a:cubicBezTo>
                    <a:pt x="5370" y="9522"/>
                    <a:pt x="3866" y="5549"/>
                    <a:pt x="2828" y="2148"/>
                  </a:cubicBezTo>
                  <a:cubicBezTo>
                    <a:pt x="2220" y="1468"/>
                    <a:pt x="1683" y="752"/>
                    <a:pt x="1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64"/>
            <p:cNvSpPr/>
            <p:nvPr/>
          </p:nvSpPr>
          <p:spPr>
            <a:xfrm>
              <a:off x="2394075" y="1895475"/>
              <a:ext cx="141425" cy="64850"/>
            </a:xfrm>
            <a:custGeom>
              <a:rect b="b" l="l" r="r" t="t"/>
              <a:pathLst>
                <a:path extrusionOk="0" h="2594" w="5657">
                  <a:moveTo>
                    <a:pt x="2828" y="0"/>
                  </a:moveTo>
                  <a:cubicBezTo>
                    <a:pt x="2489" y="0"/>
                    <a:pt x="2146" y="71"/>
                    <a:pt x="1827" y="231"/>
                  </a:cubicBezTo>
                  <a:cubicBezTo>
                    <a:pt x="1755" y="231"/>
                    <a:pt x="1719" y="302"/>
                    <a:pt x="1683" y="338"/>
                  </a:cubicBezTo>
                  <a:cubicBezTo>
                    <a:pt x="1612" y="410"/>
                    <a:pt x="1576" y="446"/>
                    <a:pt x="1540" y="517"/>
                  </a:cubicBezTo>
                  <a:cubicBezTo>
                    <a:pt x="1504" y="589"/>
                    <a:pt x="1504" y="660"/>
                    <a:pt x="1504" y="696"/>
                  </a:cubicBezTo>
                  <a:cubicBezTo>
                    <a:pt x="1504" y="768"/>
                    <a:pt x="1504" y="804"/>
                    <a:pt x="1504" y="875"/>
                  </a:cubicBezTo>
                  <a:cubicBezTo>
                    <a:pt x="1504" y="903"/>
                    <a:pt x="1510" y="936"/>
                    <a:pt x="1520" y="970"/>
                  </a:cubicBezTo>
                  <a:lnTo>
                    <a:pt x="1520" y="970"/>
                  </a:lnTo>
                  <a:cubicBezTo>
                    <a:pt x="1412" y="947"/>
                    <a:pt x="1300" y="935"/>
                    <a:pt x="1187" y="935"/>
                  </a:cubicBezTo>
                  <a:cubicBezTo>
                    <a:pt x="866" y="935"/>
                    <a:pt x="541" y="1030"/>
                    <a:pt x="287" y="1233"/>
                  </a:cubicBezTo>
                  <a:lnTo>
                    <a:pt x="144" y="1340"/>
                  </a:lnTo>
                  <a:lnTo>
                    <a:pt x="73" y="1412"/>
                  </a:lnTo>
                  <a:cubicBezTo>
                    <a:pt x="37" y="1448"/>
                    <a:pt x="1" y="1448"/>
                    <a:pt x="37" y="1484"/>
                  </a:cubicBezTo>
                  <a:lnTo>
                    <a:pt x="252" y="1770"/>
                  </a:lnTo>
                  <a:cubicBezTo>
                    <a:pt x="323" y="1877"/>
                    <a:pt x="466" y="1985"/>
                    <a:pt x="574" y="2092"/>
                  </a:cubicBezTo>
                  <a:cubicBezTo>
                    <a:pt x="717" y="2164"/>
                    <a:pt x="824" y="2235"/>
                    <a:pt x="967" y="2271"/>
                  </a:cubicBezTo>
                  <a:cubicBezTo>
                    <a:pt x="967" y="2271"/>
                    <a:pt x="896" y="2164"/>
                    <a:pt x="681" y="1985"/>
                  </a:cubicBezTo>
                  <a:cubicBezTo>
                    <a:pt x="609" y="1949"/>
                    <a:pt x="574" y="1913"/>
                    <a:pt x="538" y="1842"/>
                  </a:cubicBezTo>
                  <a:cubicBezTo>
                    <a:pt x="466" y="1806"/>
                    <a:pt x="431" y="1734"/>
                    <a:pt x="395" y="1698"/>
                  </a:cubicBezTo>
                  <a:lnTo>
                    <a:pt x="287" y="1519"/>
                  </a:lnTo>
                  <a:cubicBezTo>
                    <a:pt x="287" y="1484"/>
                    <a:pt x="359" y="1484"/>
                    <a:pt x="431" y="1412"/>
                  </a:cubicBezTo>
                  <a:cubicBezTo>
                    <a:pt x="653" y="1264"/>
                    <a:pt x="927" y="1184"/>
                    <a:pt x="1192" y="1184"/>
                  </a:cubicBezTo>
                  <a:cubicBezTo>
                    <a:pt x="1312" y="1184"/>
                    <a:pt x="1429" y="1200"/>
                    <a:pt x="1540" y="1233"/>
                  </a:cubicBezTo>
                  <a:cubicBezTo>
                    <a:pt x="1609" y="1254"/>
                    <a:pt x="1676" y="1278"/>
                    <a:pt x="1742" y="1307"/>
                  </a:cubicBezTo>
                  <a:lnTo>
                    <a:pt x="1742" y="1307"/>
                  </a:lnTo>
                  <a:cubicBezTo>
                    <a:pt x="1767" y="1332"/>
                    <a:pt x="1795" y="1355"/>
                    <a:pt x="1827" y="1376"/>
                  </a:cubicBezTo>
                  <a:cubicBezTo>
                    <a:pt x="2005" y="1591"/>
                    <a:pt x="2220" y="1734"/>
                    <a:pt x="2471" y="1877"/>
                  </a:cubicBezTo>
                  <a:lnTo>
                    <a:pt x="3580" y="2593"/>
                  </a:lnTo>
                  <a:lnTo>
                    <a:pt x="2686" y="1627"/>
                  </a:lnTo>
                  <a:cubicBezTo>
                    <a:pt x="2680" y="1620"/>
                    <a:pt x="2674" y="1614"/>
                    <a:pt x="2669" y="1608"/>
                  </a:cubicBezTo>
                  <a:lnTo>
                    <a:pt x="2669" y="1608"/>
                  </a:lnTo>
                  <a:lnTo>
                    <a:pt x="2686" y="1591"/>
                  </a:lnTo>
                  <a:cubicBezTo>
                    <a:pt x="2662" y="1579"/>
                    <a:pt x="2639" y="1567"/>
                    <a:pt x="2617" y="1554"/>
                  </a:cubicBezTo>
                  <a:lnTo>
                    <a:pt x="2617" y="1554"/>
                  </a:lnTo>
                  <a:cubicBezTo>
                    <a:pt x="2509" y="1444"/>
                    <a:pt x="2387" y="1349"/>
                    <a:pt x="2256" y="1267"/>
                  </a:cubicBezTo>
                  <a:lnTo>
                    <a:pt x="2256" y="1267"/>
                  </a:lnTo>
                  <a:cubicBezTo>
                    <a:pt x="2208" y="1221"/>
                    <a:pt x="2160" y="1173"/>
                    <a:pt x="2113" y="1126"/>
                  </a:cubicBezTo>
                  <a:cubicBezTo>
                    <a:pt x="2041" y="1090"/>
                    <a:pt x="2005" y="1018"/>
                    <a:pt x="1970" y="947"/>
                  </a:cubicBezTo>
                  <a:cubicBezTo>
                    <a:pt x="1934" y="875"/>
                    <a:pt x="1898" y="839"/>
                    <a:pt x="1898" y="804"/>
                  </a:cubicBezTo>
                  <a:cubicBezTo>
                    <a:pt x="1862" y="660"/>
                    <a:pt x="1934" y="553"/>
                    <a:pt x="2041" y="517"/>
                  </a:cubicBezTo>
                  <a:cubicBezTo>
                    <a:pt x="2342" y="378"/>
                    <a:pt x="2672" y="299"/>
                    <a:pt x="3013" y="299"/>
                  </a:cubicBezTo>
                  <a:cubicBezTo>
                    <a:pt x="3200" y="299"/>
                    <a:pt x="3390" y="323"/>
                    <a:pt x="3580" y="374"/>
                  </a:cubicBezTo>
                  <a:cubicBezTo>
                    <a:pt x="4082" y="589"/>
                    <a:pt x="4547" y="875"/>
                    <a:pt x="5012" y="1197"/>
                  </a:cubicBezTo>
                  <a:cubicBezTo>
                    <a:pt x="5191" y="1376"/>
                    <a:pt x="5442" y="1484"/>
                    <a:pt x="5657" y="1627"/>
                  </a:cubicBezTo>
                  <a:cubicBezTo>
                    <a:pt x="5478" y="1412"/>
                    <a:pt x="5299" y="1233"/>
                    <a:pt x="5084" y="1090"/>
                  </a:cubicBezTo>
                  <a:cubicBezTo>
                    <a:pt x="4869" y="911"/>
                    <a:pt x="4690" y="732"/>
                    <a:pt x="4440" y="589"/>
                  </a:cubicBezTo>
                  <a:cubicBezTo>
                    <a:pt x="4332" y="517"/>
                    <a:pt x="4189" y="410"/>
                    <a:pt x="4082" y="338"/>
                  </a:cubicBezTo>
                  <a:cubicBezTo>
                    <a:pt x="3938" y="267"/>
                    <a:pt x="3759" y="195"/>
                    <a:pt x="3616" y="123"/>
                  </a:cubicBezTo>
                  <a:cubicBezTo>
                    <a:pt x="3363" y="44"/>
                    <a:pt x="3097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64"/>
            <p:cNvSpPr/>
            <p:nvPr/>
          </p:nvSpPr>
          <p:spPr>
            <a:xfrm>
              <a:off x="2853150" y="1689150"/>
              <a:ext cx="325775" cy="185250"/>
            </a:xfrm>
            <a:custGeom>
              <a:rect b="b" l="l" r="r" t="t"/>
              <a:pathLst>
                <a:path extrusionOk="0" h="7410" w="13031">
                  <a:moveTo>
                    <a:pt x="13030" y="0"/>
                  </a:moveTo>
                  <a:lnTo>
                    <a:pt x="13030" y="0"/>
                  </a:lnTo>
                  <a:cubicBezTo>
                    <a:pt x="11634" y="502"/>
                    <a:pt x="10310" y="1039"/>
                    <a:pt x="8985" y="1540"/>
                  </a:cubicBezTo>
                  <a:cubicBezTo>
                    <a:pt x="8749" y="742"/>
                    <a:pt x="7538" y="213"/>
                    <a:pt x="6599" y="213"/>
                  </a:cubicBezTo>
                  <a:cubicBezTo>
                    <a:pt x="6400" y="213"/>
                    <a:pt x="6213" y="237"/>
                    <a:pt x="6050" y="287"/>
                  </a:cubicBezTo>
                  <a:cubicBezTo>
                    <a:pt x="6157" y="824"/>
                    <a:pt x="6336" y="1325"/>
                    <a:pt x="6623" y="1826"/>
                  </a:cubicBezTo>
                  <a:cubicBezTo>
                    <a:pt x="6400" y="1463"/>
                    <a:pt x="5654" y="1231"/>
                    <a:pt x="5116" y="1231"/>
                  </a:cubicBezTo>
                  <a:cubicBezTo>
                    <a:pt x="4964" y="1231"/>
                    <a:pt x="4828" y="1250"/>
                    <a:pt x="4726" y="1289"/>
                  </a:cubicBezTo>
                  <a:cubicBezTo>
                    <a:pt x="3616" y="1683"/>
                    <a:pt x="4511" y="2435"/>
                    <a:pt x="5084" y="3043"/>
                  </a:cubicBezTo>
                  <a:cubicBezTo>
                    <a:pt x="3759" y="3437"/>
                    <a:pt x="573" y="5978"/>
                    <a:pt x="1" y="7410"/>
                  </a:cubicBezTo>
                  <a:lnTo>
                    <a:pt x="1303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2853150" y="1689150"/>
              <a:ext cx="325775" cy="185250"/>
            </a:xfrm>
            <a:custGeom>
              <a:rect b="b" l="l" r="r" t="t"/>
              <a:pathLst>
                <a:path extrusionOk="0" h="7410" w="13031">
                  <a:moveTo>
                    <a:pt x="13030" y="0"/>
                  </a:moveTo>
                  <a:lnTo>
                    <a:pt x="13030" y="0"/>
                  </a:lnTo>
                  <a:cubicBezTo>
                    <a:pt x="12887" y="36"/>
                    <a:pt x="12779" y="72"/>
                    <a:pt x="12672" y="108"/>
                  </a:cubicBezTo>
                  <a:lnTo>
                    <a:pt x="11741" y="394"/>
                  </a:lnTo>
                  <a:cubicBezTo>
                    <a:pt x="11348" y="537"/>
                    <a:pt x="10882" y="681"/>
                    <a:pt x="10381" y="860"/>
                  </a:cubicBezTo>
                  <a:lnTo>
                    <a:pt x="9630" y="1110"/>
                  </a:lnTo>
                  <a:lnTo>
                    <a:pt x="9236" y="1253"/>
                  </a:lnTo>
                  <a:lnTo>
                    <a:pt x="9057" y="1325"/>
                  </a:lnTo>
                  <a:lnTo>
                    <a:pt x="9021" y="1325"/>
                  </a:lnTo>
                  <a:cubicBezTo>
                    <a:pt x="8985" y="1217"/>
                    <a:pt x="8914" y="1110"/>
                    <a:pt x="8842" y="1003"/>
                  </a:cubicBezTo>
                  <a:cubicBezTo>
                    <a:pt x="8735" y="895"/>
                    <a:pt x="8627" y="788"/>
                    <a:pt x="8484" y="681"/>
                  </a:cubicBezTo>
                  <a:cubicBezTo>
                    <a:pt x="8269" y="502"/>
                    <a:pt x="7983" y="358"/>
                    <a:pt x="7732" y="287"/>
                  </a:cubicBezTo>
                  <a:cubicBezTo>
                    <a:pt x="7446" y="179"/>
                    <a:pt x="7195" y="108"/>
                    <a:pt x="6909" y="72"/>
                  </a:cubicBezTo>
                  <a:lnTo>
                    <a:pt x="6193" y="72"/>
                  </a:lnTo>
                  <a:lnTo>
                    <a:pt x="6014" y="108"/>
                  </a:lnTo>
                  <a:lnTo>
                    <a:pt x="5835" y="144"/>
                  </a:lnTo>
                  <a:lnTo>
                    <a:pt x="5835" y="179"/>
                  </a:lnTo>
                  <a:lnTo>
                    <a:pt x="5835" y="215"/>
                  </a:lnTo>
                  <a:lnTo>
                    <a:pt x="5835" y="287"/>
                  </a:lnTo>
                  <a:cubicBezTo>
                    <a:pt x="5835" y="394"/>
                    <a:pt x="5871" y="466"/>
                    <a:pt x="5907" y="537"/>
                  </a:cubicBezTo>
                  <a:cubicBezTo>
                    <a:pt x="5907" y="645"/>
                    <a:pt x="5978" y="788"/>
                    <a:pt x="6014" y="895"/>
                  </a:cubicBezTo>
                  <a:cubicBezTo>
                    <a:pt x="6014" y="1003"/>
                    <a:pt x="6050" y="1074"/>
                    <a:pt x="6086" y="1182"/>
                  </a:cubicBezTo>
                  <a:lnTo>
                    <a:pt x="6086" y="1217"/>
                  </a:lnTo>
                  <a:cubicBezTo>
                    <a:pt x="6014" y="1182"/>
                    <a:pt x="5943" y="1146"/>
                    <a:pt x="5871" y="1146"/>
                  </a:cubicBezTo>
                  <a:lnTo>
                    <a:pt x="5764" y="1110"/>
                  </a:lnTo>
                  <a:cubicBezTo>
                    <a:pt x="5692" y="1110"/>
                    <a:pt x="5549" y="1074"/>
                    <a:pt x="5406" y="1039"/>
                  </a:cubicBezTo>
                  <a:lnTo>
                    <a:pt x="4869" y="1039"/>
                  </a:lnTo>
                  <a:cubicBezTo>
                    <a:pt x="4618" y="1074"/>
                    <a:pt x="4368" y="1182"/>
                    <a:pt x="4153" y="1361"/>
                  </a:cubicBezTo>
                  <a:cubicBezTo>
                    <a:pt x="4046" y="1504"/>
                    <a:pt x="3974" y="1683"/>
                    <a:pt x="4010" y="1862"/>
                  </a:cubicBezTo>
                  <a:cubicBezTo>
                    <a:pt x="4010" y="2005"/>
                    <a:pt x="4081" y="2148"/>
                    <a:pt x="4189" y="2291"/>
                  </a:cubicBezTo>
                  <a:cubicBezTo>
                    <a:pt x="4260" y="2435"/>
                    <a:pt x="4368" y="2542"/>
                    <a:pt x="4475" y="2649"/>
                  </a:cubicBezTo>
                  <a:lnTo>
                    <a:pt x="4618" y="2792"/>
                  </a:lnTo>
                  <a:lnTo>
                    <a:pt x="4761" y="2936"/>
                  </a:lnTo>
                  <a:lnTo>
                    <a:pt x="4797" y="2971"/>
                  </a:lnTo>
                  <a:lnTo>
                    <a:pt x="4761" y="2971"/>
                  </a:lnTo>
                  <a:lnTo>
                    <a:pt x="4582" y="3043"/>
                  </a:lnTo>
                  <a:cubicBezTo>
                    <a:pt x="4511" y="3079"/>
                    <a:pt x="4439" y="3115"/>
                    <a:pt x="4368" y="3150"/>
                  </a:cubicBezTo>
                  <a:cubicBezTo>
                    <a:pt x="4081" y="3294"/>
                    <a:pt x="3795" y="3473"/>
                    <a:pt x="3509" y="3652"/>
                  </a:cubicBezTo>
                  <a:cubicBezTo>
                    <a:pt x="2542" y="4332"/>
                    <a:pt x="1647" y="5119"/>
                    <a:pt x="824" y="5978"/>
                  </a:cubicBezTo>
                  <a:cubicBezTo>
                    <a:pt x="573" y="6300"/>
                    <a:pt x="323" y="6622"/>
                    <a:pt x="144" y="6945"/>
                  </a:cubicBezTo>
                  <a:cubicBezTo>
                    <a:pt x="72" y="7052"/>
                    <a:pt x="37" y="7124"/>
                    <a:pt x="1" y="7231"/>
                  </a:cubicBezTo>
                  <a:cubicBezTo>
                    <a:pt x="1" y="7338"/>
                    <a:pt x="1" y="7374"/>
                    <a:pt x="1" y="7410"/>
                  </a:cubicBezTo>
                  <a:cubicBezTo>
                    <a:pt x="1" y="7410"/>
                    <a:pt x="72" y="7267"/>
                    <a:pt x="215" y="7016"/>
                  </a:cubicBezTo>
                  <a:cubicBezTo>
                    <a:pt x="466" y="6694"/>
                    <a:pt x="681" y="6408"/>
                    <a:pt x="967" y="6121"/>
                  </a:cubicBezTo>
                  <a:cubicBezTo>
                    <a:pt x="1790" y="5298"/>
                    <a:pt x="2721" y="4546"/>
                    <a:pt x="3688" y="3902"/>
                  </a:cubicBezTo>
                  <a:cubicBezTo>
                    <a:pt x="3974" y="3723"/>
                    <a:pt x="4260" y="3544"/>
                    <a:pt x="4511" y="3401"/>
                  </a:cubicBezTo>
                  <a:lnTo>
                    <a:pt x="4726" y="3329"/>
                  </a:lnTo>
                  <a:lnTo>
                    <a:pt x="4833" y="3258"/>
                  </a:lnTo>
                  <a:lnTo>
                    <a:pt x="4905" y="3258"/>
                  </a:lnTo>
                  <a:lnTo>
                    <a:pt x="4976" y="3222"/>
                  </a:lnTo>
                  <a:cubicBezTo>
                    <a:pt x="5119" y="3150"/>
                    <a:pt x="5263" y="3115"/>
                    <a:pt x="5370" y="3079"/>
                  </a:cubicBezTo>
                  <a:lnTo>
                    <a:pt x="5084" y="2828"/>
                  </a:lnTo>
                  <a:lnTo>
                    <a:pt x="4869" y="2613"/>
                  </a:lnTo>
                  <a:lnTo>
                    <a:pt x="4726" y="2470"/>
                  </a:lnTo>
                  <a:cubicBezTo>
                    <a:pt x="4654" y="2363"/>
                    <a:pt x="4547" y="2256"/>
                    <a:pt x="4475" y="2148"/>
                  </a:cubicBezTo>
                  <a:cubicBezTo>
                    <a:pt x="4403" y="2041"/>
                    <a:pt x="4368" y="1933"/>
                    <a:pt x="4368" y="1826"/>
                  </a:cubicBezTo>
                  <a:cubicBezTo>
                    <a:pt x="4368" y="1754"/>
                    <a:pt x="4368" y="1683"/>
                    <a:pt x="4439" y="1647"/>
                  </a:cubicBezTo>
                  <a:cubicBezTo>
                    <a:pt x="4582" y="1540"/>
                    <a:pt x="4761" y="1468"/>
                    <a:pt x="4940" y="1432"/>
                  </a:cubicBezTo>
                  <a:lnTo>
                    <a:pt x="5370" y="1432"/>
                  </a:lnTo>
                  <a:lnTo>
                    <a:pt x="5692" y="1504"/>
                  </a:lnTo>
                  <a:lnTo>
                    <a:pt x="5799" y="1540"/>
                  </a:lnTo>
                  <a:lnTo>
                    <a:pt x="5871" y="1575"/>
                  </a:lnTo>
                  <a:cubicBezTo>
                    <a:pt x="5907" y="1575"/>
                    <a:pt x="5943" y="1575"/>
                    <a:pt x="5978" y="1611"/>
                  </a:cubicBezTo>
                  <a:lnTo>
                    <a:pt x="6193" y="1754"/>
                  </a:lnTo>
                  <a:lnTo>
                    <a:pt x="6444" y="1933"/>
                  </a:lnTo>
                  <a:lnTo>
                    <a:pt x="6480" y="1969"/>
                  </a:lnTo>
                  <a:lnTo>
                    <a:pt x="6623" y="2112"/>
                  </a:lnTo>
                  <a:lnTo>
                    <a:pt x="6873" y="2399"/>
                  </a:lnTo>
                  <a:cubicBezTo>
                    <a:pt x="7088" y="2613"/>
                    <a:pt x="7267" y="2864"/>
                    <a:pt x="7482" y="3079"/>
                  </a:cubicBezTo>
                  <a:cubicBezTo>
                    <a:pt x="7303" y="2792"/>
                    <a:pt x="7016" y="2256"/>
                    <a:pt x="6694" y="1575"/>
                  </a:cubicBezTo>
                  <a:cubicBezTo>
                    <a:pt x="6623" y="1432"/>
                    <a:pt x="6515" y="1253"/>
                    <a:pt x="6444" y="1074"/>
                  </a:cubicBezTo>
                  <a:cubicBezTo>
                    <a:pt x="6408" y="1003"/>
                    <a:pt x="6372" y="895"/>
                    <a:pt x="6336" y="824"/>
                  </a:cubicBezTo>
                  <a:cubicBezTo>
                    <a:pt x="6301" y="716"/>
                    <a:pt x="6265" y="609"/>
                    <a:pt x="6265" y="502"/>
                  </a:cubicBezTo>
                  <a:lnTo>
                    <a:pt x="6265" y="430"/>
                  </a:lnTo>
                  <a:lnTo>
                    <a:pt x="6873" y="430"/>
                  </a:lnTo>
                  <a:cubicBezTo>
                    <a:pt x="7124" y="466"/>
                    <a:pt x="7374" y="537"/>
                    <a:pt x="7625" y="609"/>
                  </a:cubicBezTo>
                  <a:cubicBezTo>
                    <a:pt x="7876" y="681"/>
                    <a:pt x="8126" y="824"/>
                    <a:pt x="8341" y="967"/>
                  </a:cubicBezTo>
                  <a:cubicBezTo>
                    <a:pt x="8448" y="1039"/>
                    <a:pt x="8556" y="1146"/>
                    <a:pt x="8627" y="1217"/>
                  </a:cubicBezTo>
                  <a:cubicBezTo>
                    <a:pt x="8735" y="1361"/>
                    <a:pt x="8806" y="1504"/>
                    <a:pt x="8878" y="1647"/>
                  </a:cubicBezTo>
                  <a:cubicBezTo>
                    <a:pt x="8878" y="1683"/>
                    <a:pt x="8878" y="1683"/>
                    <a:pt x="8914" y="1719"/>
                  </a:cubicBezTo>
                  <a:lnTo>
                    <a:pt x="8985" y="1683"/>
                  </a:lnTo>
                  <a:lnTo>
                    <a:pt x="9164" y="1611"/>
                  </a:lnTo>
                  <a:lnTo>
                    <a:pt x="9343" y="1540"/>
                  </a:lnTo>
                  <a:lnTo>
                    <a:pt x="9737" y="1396"/>
                  </a:lnTo>
                  <a:lnTo>
                    <a:pt x="10489" y="1110"/>
                  </a:lnTo>
                  <a:lnTo>
                    <a:pt x="11777" y="537"/>
                  </a:lnTo>
                  <a:lnTo>
                    <a:pt x="12672" y="179"/>
                  </a:lnTo>
                  <a:cubicBezTo>
                    <a:pt x="12815" y="144"/>
                    <a:pt x="12923" y="72"/>
                    <a:pt x="13030" y="0"/>
                  </a:cubicBezTo>
                  <a:close/>
                </a:path>
              </a:pathLst>
            </a:custGeom>
            <a:solidFill>
              <a:srgbClr val="FF68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2608850" y="1520800"/>
              <a:ext cx="583475" cy="375975"/>
            </a:xfrm>
            <a:custGeom>
              <a:rect b="b" l="l" r="r" t="t"/>
              <a:pathLst>
                <a:path extrusionOk="0" h="15039" w="23339">
                  <a:moveTo>
                    <a:pt x="7543" y="1"/>
                  </a:moveTo>
                  <a:cubicBezTo>
                    <a:pt x="5327" y="1"/>
                    <a:pt x="3393" y="207"/>
                    <a:pt x="2471" y="972"/>
                  </a:cubicBezTo>
                  <a:cubicBezTo>
                    <a:pt x="180" y="2904"/>
                    <a:pt x="1" y="11245"/>
                    <a:pt x="2077" y="12390"/>
                  </a:cubicBezTo>
                  <a:cubicBezTo>
                    <a:pt x="2526" y="12629"/>
                    <a:pt x="3106" y="12725"/>
                    <a:pt x="3745" y="12725"/>
                  </a:cubicBezTo>
                  <a:cubicBezTo>
                    <a:pt x="6263" y="12725"/>
                    <a:pt x="9701" y="11245"/>
                    <a:pt x="9701" y="11245"/>
                  </a:cubicBezTo>
                  <a:lnTo>
                    <a:pt x="10274" y="15039"/>
                  </a:lnTo>
                  <a:lnTo>
                    <a:pt x="23339" y="8023"/>
                  </a:lnTo>
                  <a:cubicBezTo>
                    <a:pt x="23339" y="8023"/>
                    <a:pt x="20631" y="208"/>
                    <a:pt x="17128" y="208"/>
                  </a:cubicBezTo>
                  <a:cubicBezTo>
                    <a:pt x="17051" y="208"/>
                    <a:pt x="16973" y="212"/>
                    <a:pt x="16896" y="220"/>
                  </a:cubicBezTo>
                  <a:cubicBezTo>
                    <a:pt x="16452" y="268"/>
                    <a:pt x="15934" y="287"/>
                    <a:pt x="15363" y="287"/>
                  </a:cubicBezTo>
                  <a:cubicBezTo>
                    <a:pt x="13156" y="287"/>
                    <a:pt x="10153" y="1"/>
                    <a:pt x="7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2819150" y="1538800"/>
              <a:ext cx="374075" cy="357975"/>
            </a:xfrm>
            <a:custGeom>
              <a:rect b="b" l="l" r="r" t="t"/>
              <a:pathLst>
                <a:path extrusionOk="0" h="14319" w="14963">
                  <a:moveTo>
                    <a:pt x="10309" y="1"/>
                  </a:moveTo>
                  <a:cubicBezTo>
                    <a:pt x="9271" y="431"/>
                    <a:pt x="8412" y="1146"/>
                    <a:pt x="7768" y="2077"/>
                  </a:cubicBezTo>
                  <a:cubicBezTo>
                    <a:pt x="5978" y="4511"/>
                    <a:pt x="3365" y="8842"/>
                    <a:pt x="1" y="11026"/>
                  </a:cubicBezTo>
                  <a:cubicBezTo>
                    <a:pt x="788" y="10739"/>
                    <a:pt x="1289" y="10525"/>
                    <a:pt x="1289" y="10525"/>
                  </a:cubicBezTo>
                  <a:lnTo>
                    <a:pt x="1862" y="14319"/>
                  </a:lnTo>
                  <a:lnTo>
                    <a:pt x="14963" y="7303"/>
                  </a:lnTo>
                  <a:cubicBezTo>
                    <a:pt x="14963" y="7303"/>
                    <a:pt x="12994" y="1719"/>
                    <a:pt x="10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2886275" y="1596075"/>
              <a:ext cx="213000" cy="230900"/>
            </a:xfrm>
            <a:custGeom>
              <a:rect b="b" l="l" r="r" t="t"/>
              <a:pathLst>
                <a:path extrusionOk="0" h="9236" w="8520">
                  <a:moveTo>
                    <a:pt x="4940" y="1"/>
                  </a:moveTo>
                  <a:cubicBezTo>
                    <a:pt x="3651" y="1755"/>
                    <a:pt x="2005" y="4332"/>
                    <a:pt x="0" y="6408"/>
                  </a:cubicBezTo>
                  <a:cubicBezTo>
                    <a:pt x="358" y="7375"/>
                    <a:pt x="788" y="8305"/>
                    <a:pt x="1253" y="9236"/>
                  </a:cubicBezTo>
                  <a:lnTo>
                    <a:pt x="8519" y="6014"/>
                  </a:lnTo>
                  <a:cubicBezTo>
                    <a:pt x="8519" y="6014"/>
                    <a:pt x="7052" y="2184"/>
                    <a:pt x="4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64"/>
            <p:cNvSpPr/>
            <p:nvPr/>
          </p:nvSpPr>
          <p:spPr>
            <a:xfrm>
              <a:off x="2922950" y="1596075"/>
              <a:ext cx="176325" cy="206750"/>
            </a:xfrm>
            <a:custGeom>
              <a:rect b="b" l="l" r="r" t="t"/>
              <a:pathLst>
                <a:path extrusionOk="0" h="8270" w="7053">
                  <a:moveTo>
                    <a:pt x="3473" y="1"/>
                  </a:moveTo>
                  <a:cubicBezTo>
                    <a:pt x="2506" y="1325"/>
                    <a:pt x="1361" y="3079"/>
                    <a:pt x="1" y="4797"/>
                  </a:cubicBezTo>
                  <a:cubicBezTo>
                    <a:pt x="573" y="5979"/>
                    <a:pt x="1218" y="7160"/>
                    <a:pt x="1934" y="8269"/>
                  </a:cubicBezTo>
                  <a:lnTo>
                    <a:pt x="7052" y="6014"/>
                  </a:lnTo>
                  <a:cubicBezTo>
                    <a:pt x="7052" y="6014"/>
                    <a:pt x="5585" y="2149"/>
                    <a:pt x="3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64"/>
            <p:cNvSpPr/>
            <p:nvPr/>
          </p:nvSpPr>
          <p:spPr>
            <a:xfrm>
              <a:off x="2614225" y="1526175"/>
              <a:ext cx="569150" cy="312750"/>
            </a:xfrm>
            <a:custGeom>
              <a:rect b="b" l="l" r="r" t="t"/>
              <a:pathLst>
                <a:path extrusionOk="0" h="12510" w="22766">
                  <a:moveTo>
                    <a:pt x="16938" y="0"/>
                  </a:moveTo>
                  <a:cubicBezTo>
                    <a:pt x="16889" y="0"/>
                    <a:pt x="16838" y="2"/>
                    <a:pt x="16788" y="5"/>
                  </a:cubicBezTo>
                  <a:cubicBezTo>
                    <a:pt x="16395" y="148"/>
                    <a:pt x="15965" y="327"/>
                    <a:pt x="15571" y="542"/>
                  </a:cubicBezTo>
                  <a:cubicBezTo>
                    <a:pt x="10954" y="2976"/>
                    <a:pt x="9128" y="7200"/>
                    <a:pt x="5513" y="7987"/>
                  </a:cubicBezTo>
                  <a:cubicBezTo>
                    <a:pt x="5359" y="8023"/>
                    <a:pt x="5211" y="8041"/>
                    <a:pt x="5067" y="8041"/>
                  </a:cubicBezTo>
                  <a:cubicBezTo>
                    <a:pt x="2946" y="8041"/>
                    <a:pt x="1978" y="4236"/>
                    <a:pt x="1575" y="1687"/>
                  </a:cubicBezTo>
                  <a:lnTo>
                    <a:pt x="1575" y="1687"/>
                  </a:lnTo>
                  <a:cubicBezTo>
                    <a:pt x="0" y="4515"/>
                    <a:pt x="36" y="11173"/>
                    <a:pt x="1898" y="12175"/>
                  </a:cubicBezTo>
                  <a:cubicBezTo>
                    <a:pt x="2340" y="12414"/>
                    <a:pt x="2914" y="12510"/>
                    <a:pt x="3548" y="12510"/>
                  </a:cubicBezTo>
                  <a:cubicBezTo>
                    <a:pt x="6048" y="12510"/>
                    <a:pt x="9486" y="11030"/>
                    <a:pt x="9486" y="11030"/>
                  </a:cubicBezTo>
                  <a:lnTo>
                    <a:pt x="9558" y="11459"/>
                  </a:lnTo>
                  <a:cubicBezTo>
                    <a:pt x="13316" y="8989"/>
                    <a:pt x="16287" y="4193"/>
                    <a:pt x="17182" y="3155"/>
                  </a:cubicBezTo>
                  <a:cubicBezTo>
                    <a:pt x="17287" y="3035"/>
                    <a:pt x="17412" y="2980"/>
                    <a:pt x="17552" y="2980"/>
                  </a:cubicBezTo>
                  <a:cubicBezTo>
                    <a:pt x="18749" y="2980"/>
                    <a:pt x="21074" y="6978"/>
                    <a:pt x="21907" y="8452"/>
                  </a:cubicBezTo>
                  <a:lnTo>
                    <a:pt x="22444" y="8166"/>
                  </a:lnTo>
                  <a:cubicBezTo>
                    <a:pt x="22587" y="7701"/>
                    <a:pt x="22694" y="7271"/>
                    <a:pt x="22766" y="6806"/>
                  </a:cubicBezTo>
                  <a:cubicBezTo>
                    <a:pt x="21922" y="4732"/>
                    <a:pt x="19663" y="0"/>
                    <a:pt x="16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2646450" y="1541500"/>
              <a:ext cx="417025" cy="298375"/>
            </a:xfrm>
            <a:custGeom>
              <a:rect b="b" l="l" r="r" t="t"/>
              <a:pathLst>
                <a:path extrusionOk="0" h="11935" w="16681">
                  <a:moveTo>
                    <a:pt x="16680" y="0"/>
                  </a:moveTo>
                  <a:cubicBezTo>
                    <a:pt x="16680" y="0"/>
                    <a:pt x="16501" y="72"/>
                    <a:pt x="16251" y="179"/>
                  </a:cubicBezTo>
                  <a:lnTo>
                    <a:pt x="15750" y="430"/>
                  </a:lnTo>
                  <a:cubicBezTo>
                    <a:pt x="15571" y="537"/>
                    <a:pt x="15356" y="716"/>
                    <a:pt x="15141" y="859"/>
                  </a:cubicBezTo>
                  <a:cubicBezTo>
                    <a:pt x="14139" y="1647"/>
                    <a:pt x="13280" y="2649"/>
                    <a:pt x="12600" y="3759"/>
                  </a:cubicBezTo>
                  <a:cubicBezTo>
                    <a:pt x="12206" y="4332"/>
                    <a:pt x="11884" y="4940"/>
                    <a:pt x="11562" y="5549"/>
                  </a:cubicBezTo>
                  <a:lnTo>
                    <a:pt x="11132" y="6372"/>
                  </a:lnTo>
                  <a:cubicBezTo>
                    <a:pt x="10989" y="6622"/>
                    <a:pt x="10846" y="6873"/>
                    <a:pt x="10739" y="7088"/>
                  </a:cubicBezTo>
                  <a:lnTo>
                    <a:pt x="10345" y="7660"/>
                  </a:lnTo>
                  <a:cubicBezTo>
                    <a:pt x="10237" y="7804"/>
                    <a:pt x="10130" y="7947"/>
                    <a:pt x="10023" y="8054"/>
                  </a:cubicBezTo>
                  <a:cubicBezTo>
                    <a:pt x="9951" y="8162"/>
                    <a:pt x="9879" y="8233"/>
                    <a:pt x="9808" y="8341"/>
                  </a:cubicBezTo>
                  <a:lnTo>
                    <a:pt x="9736" y="8412"/>
                  </a:lnTo>
                  <a:lnTo>
                    <a:pt x="9450" y="8770"/>
                  </a:lnTo>
                  <a:lnTo>
                    <a:pt x="9092" y="9128"/>
                  </a:lnTo>
                  <a:cubicBezTo>
                    <a:pt x="8949" y="9271"/>
                    <a:pt x="8770" y="9450"/>
                    <a:pt x="8555" y="9593"/>
                  </a:cubicBezTo>
                  <a:cubicBezTo>
                    <a:pt x="8126" y="9951"/>
                    <a:pt x="7660" y="10273"/>
                    <a:pt x="7159" y="10524"/>
                  </a:cubicBezTo>
                  <a:cubicBezTo>
                    <a:pt x="6551" y="10810"/>
                    <a:pt x="5942" y="11061"/>
                    <a:pt x="5298" y="11240"/>
                  </a:cubicBezTo>
                  <a:cubicBezTo>
                    <a:pt x="4653" y="11383"/>
                    <a:pt x="4009" y="11490"/>
                    <a:pt x="3329" y="11526"/>
                  </a:cubicBezTo>
                  <a:cubicBezTo>
                    <a:pt x="2924" y="11552"/>
                    <a:pt x="2519" y="11577"/>
                    <a:pt x="2101" y="11577"/>
                  </a:cubicBezTo>
                  <a:cubicBezTo>
                    <a:pt x="1928" y="11577"/>
                    <a:pt x="1753" y="11573"/>
                    <a:pt x="1575" y="11562"/>
                  </a:cubicBezTo>
                  <a:cubicBezTo>
                    <a:pt x="702" y="11497"/>
                    <a:pt x="150" y="11082"/>
                    <a:pt x="25" y="11082"/>
                  </a:cubicBezTo>
                  <a:cubicBezTo>
                    <a:pt x="12" y="11082"/>
                    <a:pt x="4" y="11086"/>
                    <a:pt x="0" y="11097"/>
                  </a:cubicBezTo>
                  <a:cubicBezTo>
                    <a:pt x="0" y="11097"/>
                    <a:pt x="107" y="11204"/>
                    <a:pt x="358" y="11383"/>
                  </a:cubicBezTo>
                  <a:cubicBezTo>
                    <a:pt x="716" y="11634"/>
                    <a:pt x="1146" y="11777"/>
                    <a:pt x="1575" y="11848"/>
                  </a:cubicBezTo>
                  <a:cubicBezTo>
                    <a:pt x="2021" y="11901"/>
                    <a:pt x="2447" y="11934"/>
                    <a:pt x="2882" y="11934"/>
                  </a:cubicBezTo>
                  <a:cubicBezTo>
                    <a:pt x="3041" y="11934"/>
                    <a:pt x="3202" y="11930"/>
                    <a:pt x="3365" y="11920"/>
                  </a:cubicBezTo>
                  <a:cubicBezTo>
                    <a:pt x="4045" y="11920"/>
                    <a:pt x="4761" y="11848"/>
                    <a:pt x="5441" y="11705"/>
                  </a:cubicBezTo>
                  <a:cubicBezTo>
                    <a:pt x="6121" y="11598"/>
                    <a:pt x="6801" y="11347"/>
                    <a:pt x="7445" y="11061"/>
                  </a:cubicBezTo>
                  <a:cubicBezTo>
                    <a:pt x="7982" y="10810"/>
                    <a:pt x="8519" y="10488"/>
                    <a:pt x="9020" y="10130"/>
                  </a:cubicBezTo>
                  <a:cubicBezTo>
                    <a:pt x="9235" y="9951"/>
                    <a:pt x="9414" y="9772"/>
                    <a:pt x="9593" y="9629"/>
                  </a:cubicBezTo>
                  <a:lnTo>
                    <a:pt x="9987" y="9235"/>
                  </a:lnTo>
                  <a:cubicBezTo>
                    <a:pt x="10202" y="9021"/>
                    <a:pt x="10345" y="8877"/>
                    <a:pt x="10345" y="8877"/>
                  </a:cubicBezTo>
                  <a:lnTo>
                    <a:pt x="10416" y="8770"/>
                  </a:lnTo>
                  <a:cubicBezTo>
                    <a:pt x="10488" y="8698"/>
                    <a:pt x="10560" y="8591"/>
                    <a:pt x="10631" y="8484"/>
                  </a:cubicBezTo>
                  <a:cubicBezTo>
                    <a:pt x="10703" y="8341"/>
                    <a:pt x="10846" y="8197"/>
                    <a:pt x="10953" y="8054"/>
                  </a:cubicBezTo>
                  <a:lnTo>
                    <a:pt x="11347" y="7410"/>
                  </a:lnTo>
                  <a:lnTo>
                    <a:pt x="11741" y="6658"/>
                  </a:lnTo>
                  <a:lnTo>
                    <a:pt x="12135" y="5799"/>
                  </a:lnTo>
                  <a:cubicBezTo>
                    <a:pt x="12421" y="5226"/>
                    <a:pt x="12707" y="4618"/>
                    <a:pt x="13065" y="4009"/>
                  </a:cubicBezTo>
                  <a:cubicBezTo>
                    <a:pt x="13638" y="2936"/>
                    <a:pt x="14425" y="1933"/>
                    <a:pt x="15356" y="1074"/>
                  </a:cubicBezTo>
                  <a:cubicBezTo>
                    <a:pt x="15535" y="931"/>
                    <a:pt x="15714" y="752"/>
                    <a:pt x="15857" y="645"/>
                  </a:cubicBezTo>
                  <a:lnTo>
                    <a:pt x="16323" y="323"/>
                  </a:lnTo>
                  <a:cubicBezTo>
                    <a:pt x="16573" y="144"/>
                    <a:pt x="16680" y="36"/>
                    <a:pt x="16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2784250" y="1510175"/>
              <a:ext cx="400025" cy="177250"/>
            </a:xfrm>
            <a:custGeom>
              <a:rect b="b" l="l" r="r" t="t"/>
              <a:pathLst>
                <a:path extrusionOk="0" h="7090" w="16001">
                  <a:moveTo>
                    <a:pt x="9057" y="1"/>
                  </a:moveTo>
                  <a:lnTo>
                    <a:pt x="8555" y="72"/>
                  </a:lnTo>
                  <a:lnTo>
                    <a:pt x="8233" y="72"/>
                  </a:lnTo>
                  <a:lnTo>
                    <a:pt x="7911" y="144"/>
                  </a:lnTo>
                  <a:cubicBezTo>
                    <a:pt x="6802" y="394"/>
                    <a:pt x="5728" y="788"/>
                    <a:pt x="4690" y="1253"/>
                  </a:cubicBezTo>
                  <a:cubicBezTo>
                    <a:pt x="4265" y="1423"/>
                    <a:pt x="3840" y="1526"/>
                    <a:pt x="3397" y="1526"/>
                  </a:cubicBezTo>
                  <a:cubicBezTo>
                    <a:pt x="3281" y="1526"/>
                    <a:pt x="3163" y="1519"/>
                    <a:pt x="3043" y="1504"/>
                  </a:cubicBezTo>
                  <a:cubicBezTo>
                    <a:pt x="2542" y="1468"/>
                    <a:pt x="2005" y="1397"/>
                    <a:pt x="1540" y="1289"/>
                  </a:cubicBezTo>
                  <a:cubicBezTo>
                    <a:pt x="1157" y="1180"/>
                    <a:pt x="753" y="1133"/>
                    <a:pt x="360" y="1133"/>
                  </a:cubicBezTo>
                  <a:cubicBezTo>
                    <a:pt x="239" y="1133"/>
                    <a:pt x="119" y="1138"/>
                    <a:pt x="1" y="1146"/>
                  </a:cubicBezTo>
                  <a:cubicBezTo>
                    <a:pt x="466" y="1325"/>
                    <a:pt x="931" y="1468"/>
                    <a:pt x="1432" y="1576"/>
                  </a:cubicBezTo>
                  <a:cubicBezTo>
                    <a:pt x="1933" y="1754"/>
                    <a:pt x="2470" y="1862"/>
                    <a:pt x="3007" y="1933"/>
                  </a:cubicBezTo>
                  <a:cubicBezTo>
                    <a:pt x="3192" y="1955"/>
                    <a:pt x="3379" y="1967"/>
                    <a:pt x="3568" y="1967"/>
                  </a:cubicBezTo>
                  <a:cubicBezTo>
                    <a:pt x="4003" y="1967"/>
                    <a:pt x="4444" y="1904"/>
                    <a:pt x="4869" y="1754"/>
                  </a:cubicBezTo>
                  <a:cubicBezTo>
                    <a:pt x="5907" y="1361"/>
                    <a:pt x="6945" y="1039"/>
                    <a:pt x="8019" y="860"/>
                  </a:cubicBezTo>
                  <a:lnTo>
                    <a:pt x="8341" y="788"/>
                  </a:lnTo>
                  <a:lnTo>
                    <a:pt x="8627" y="788"/>
                  </a:lnTo>
                  <a:lnTo>
                    <a:pt x="9057" y="752"/>
                  </a:lnTo>
                  <a:lnTo>
                    <a:pt x="9844" y="752"/>
                  </a:lnTo>
                  <a:cubicBezTo>
                    <a:pt x="10166" y="788"/>
                    <a:pt x="10488" y="895"/>
                    <a:pt x="10811" y="1003"/>
                  </a:cubicBezTo>
                  <a:cubicBezTo>
                    <a:pt x="11240" y="1218"/>
                    <a:pt x="11634" y="1468"/>
                    <a:pt x="12028" y="1790"/>
                  </a:cubicBezTo>
                  <a:cubicBezTo>
                    <a:pt x="12457" y="2184"/>
                    <a:pt x="12851" y="2614"/>
                    <a:pt x="13209" y="3079"/>
                  </a:cubicBezTo>
                  <a:cubicBezTo>
                    <a:pt x="14688" y="4911"/>
                    <a:pt x="15752" y="7090"/>
                    <a:pt x="15888" y="7090"/>
                  </a:cubicBezTo>
                  <a:cubicBezTo>
                    <a:pt x="15890" y="7090"/>
                    <a:pt x="15892" y="7089"/>
                    <a:pt x="15893" y="7088"/>
                  </a:cubicBezTo>
                  <a:cubicBezTo>
                    <a:pt x="16001" y="7052"/>
                    <a:pt x="15106" y="4761"/>
                    <a:pt x="13638" y="2721"/>
                  </a:cubicBezTo>
                  <a:cubicBezTo>
                    <a:pt x="13280" y="2256"/>
                    <a:pt x="12887" y="1754"/>
                    <a:pt x="12457" y="1325"/>
                  </a:cubicBezTo>
                  <a:cubicBezTo>
                    <a:pt x="12063" y="967"/>
                    <a:pt x="11598" y="609"/>
                    <a:pt x="11133" y="358"/>
                  </a:cubicBezTo>
                  <a:cubicBezTo>
                    <a:pt x="10739" y="180"/>
                    <a:pt x="10345" y="72"/>
                    <a:pt x="9951" y="36"/>
                  </a:cubicBezTo>
                  <a:cubicBezTo>
                    <a:pt x="9844" y="1"/>
                    <a:pt x="9737" y="1"/>
                    <a:pt x="9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2645550" y="1507500"/>
              <a:ext cx="300700" cy="101125"/>
            </a:xfrm>
            <a:custGeom>
              <a:rect b="b" l="l" r="r" t="t"/>
              <a:pathLst>
                <a:path extrusionOk="0" h="4045" w="12028">
                  <a:moveTo>
                    <a:pt x="5047" y="0"/>
                  </a:moveTo>
                  <a:cubicBezTo>
                    <a:pt x="5047" y="0"/>
                    <a:pt x="4618" y="0"/>
                    <a:pt x="3938" y="72"/>
                  </a:cubicBezTo>
                  <a:cubicBezTo>
                    <a:pt x="3079" y="143"/>
                    <a:pt x="2255" y="394"/>
                    <a:pt x="1539" y="823"/>
                  </a:cubicBezTo>
                  <a:cubicBezTo>
                    <a:pt x="1146" y="1074"/>
                    <a:pt x="788" y="1432"/>
                    <a:pt x="537" y="1826"/>
                  </a:cubicBezTo>
                  <a:cubicBezTo>
                    <a:pt x="322" y="2148"/>
                    <a:pt x="179" y="2542"/>
                    <a:pt x="108" y="2900"/>
                  </a:cubicBezTo>
                  <a:cubicBezTo>
                    <a:pt x="0" y="3293"/>
                    <a:pt x="0" y="3687"/>
                    <a:pt x="108" y="4045"/>
                  </a:cubicBezTo>
                  <a:cubicBezTo>
                    <a:pt x="215" y="3723"/>
                    <a:pt x="322" y="3365"/>
                    <a:pt x="394" y="3007"/>
                  </a:cubicBezTo>
                  <a:cubicBezTo>
                    <a:pt x="501" y="2685"/>
                    <a:pt x="680" y="2363"/>
                    <a:pt x="895" y="2076"/>
                  </a:cubicBezTo>
                  <a:cubicBezTo>
                    <a:pt x="1146" y="1754"/>
                    <a:pt x="1432" y="1504"/>
                    <a:pt x="1790" y="1325"/>
                  </a:cubicBezTo>
                  <a:cubicBezTo>
                    <a:pt x="2470" y="1002"/>
                    <a:pt x="3222" y="823"/>
                    <a:pt x="4009" y="788"/>
                  </a:cubicBezTo>
                  <a:cubicBezTo>
                    <a:pt x="4212" y="776"/>
                    <a:pt x="4395" y="772"/>
                    <a:pt x="4549" y="772"/>
                  </a:cubicBezTo>
                  <a:cubicBezTo>
                    <a:pt x="4856" y="772"/>
                    <a:pt x="5047" y="788"/>
                    <a:pt x="5047" y="788"/>
                  </a:cubicBezTo>
                  <a:lnTo>
                    <a:pt x="6121" y="788"/>
                  </a:lnTo>
                  <a:cubicBezTo>
                    <a:pt x="6766" y="788"/>
                    <a:pt x="7625" y="895"/>
                    <a:pt x="8519" y="967"/>
                  </a:cubicBezTo>
                  <a:cubicBezTo>
                    <a:pt x="9096" y="1019"/>
                    <a:pt x="9692" y="1052"/>
                    <a:pt x="10292" y="1052"/>
                  </a:cubicBezTo>
                  <a:cubicBezTo>
                    <a:pt x="10512" y="1052"/>
                    <a:pt x="10733" y="1048"/>
                    <a:pt x="10954" y="1038"/>
                  </a:cubicBezTo>
                  <a:cubicBezTo>
                    <a:pt x="11013" y="1044"/>
                    <a:pt x="11074" y="1047"/>
                    <a:pt x="11135" y="1047"/>
                  </a:cubicBezTo>
                  <a:cubicBezTo>
                    <a:pt x="11441" y="1047"/>
                    <a:pt x="11759" y="973"/>
                    <a:pt x="12027" y="823"/>
                  </a:cubicBezTo>
                  <a:cubicBezTo>
                    <a:pt x="12027" y="788"/>
                    <a:pt x="11920" y="788"/>
                    <a:pt x="11732" y="788"/>
                  </a:cubicBezTo>
                  <a:cubicBezTo>
                    <a:pt x="11544" y="788"/>
                    <a:pt x="11276" y="788"/>
                    <a:pt x="10954" y="752"/>
                  </a:cubicBezTo>
                  <a:cubicBezTo>
                    <a:pt x="10309" y="680"/>
                    <a:pt x="9450" y="573"/>
                    <a:pt x="8591" y="430"/>
                  </a:cubicBezTo>
                  <a:cubicBezTo>
                    <a:pt x="7696" y="287"/>
                    <a:pt x="6837" y="179"/>
                    <a:pt x="6193" y="108"/>
                  </a:cubicBezTo>
                  <a:cubicBezTo>
                    <a:pt x="5513" y="36"/>
                    <a:pt x="5047" y="0"/>
                    <a:pt x="504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2767250" y="1739150"/>
              <a:ext cx="70725" cy="52150"/>
            </a:xfrm>
            <a:custGeom>
              <a:rect b="b" l="l" r="r" t="t"/>
              <a:pathLst>
                <a:path extrusionOk="0" h="2086" w="2829">
                  <a:moveTo>
                    <a:pt x="2205" y="1"/>
                  </a:moveTo>
                  <a:cubicBezTo>
                    <a:pt x="1873" y="1"/>
                    <a:pt x="1422" y="167"/>
                    <a:pt x="1003" y="470"/>
                  </a:cubicBezTo>
                  <a:cubicBezTo>
                    <a:pt x="323" y="971"/>
                    <a:pt x="0" y="1616"/>
                    <a:pt x="215" y="1938"/>
                  </a:cubicBezTo>
                  <a:cubicBezTo>
                    <a:pt x="290" y="2038"/>
                    <a:pt x="430" y="2085"/>
                    <a:pt x="608" y="2085"/>
                  </a:cubicBezTo>
                  <a:cubicBezTo>
                    <a:pt x="941" y="2085"/>
                    <a:pt x="1406" y="1919"/>
                    <a:pt x="1826" y="1616"/>
                  </a:cubicBezTo>
                  <a:cubicBezTo>
                    <a:pt x="2470" y="1115"/>
                    <a:pt x="2828" y="470"/>
                    <a:pt x="2613" y="148"/>
                  </a:cubicBezTo>
                  <a:cubicBezTo>
                    <a:pt x="2526" y="48"/>
                    <a:pt x="2382" y="1"/>
                    <a:pt x="2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64"/>
            <p:cNvSpPr/>
            <p:nvPr/>
          </p:nvSpPr>
          <p:spPr>
            <a:xfrm>
              <a:off x="2612425" y="1686500"/>
              <a:ext cx="1363825" cy="1194850"/>
            </a:xfrm>
            <a:custGeom>
              <a:rect b="b" l="l" r="r" t="t"/>
              <a:pathLst>
                <a:path extrusionOk="0" h="47794" w="54553">
                  <a:moveTo>
                    <a:pt x="26464" y="0"/>
                  </a:moveTo>
                  <a:cubicBezTo>
                    <a:pt x="25684" y="0"/>
                    <a:pt x="24903" y="48"/>
                    <a:pt x="24127" y="142"/>
                  </a:cubicBezTo>
                  <a:cubicBezTo>
                    <a:pt x="20404" y="608"/>
                    <a:pt x="16753" y="2934"/>
                    <a:pt x="13675" y="5010"/>
                  </a:cubicBezTo>
                  <a:cubicBezTo>
                    <a:pt x="11563" y="6406"/>
                    <a:pt x="10023" y="8411"/>
                    <a:pt x="8126" y="10093"/>
                  </a:cubicBezTo>
                  <a:cubicBezTo>
                    <a:pt x="7768" y="10451"/>
                    <a:pt x="7410" y="10773"/>
                    <a:pt x="7052" y="11060"/>
                  </a:cubicBezTo>
                  <a:cubicBezTo>
                    <a:pt x="5835" y="12026"/>
                    <a:pt x="4797" y="13243"/>
                    <a:pt x="4046" y="14603"/>
                  </a:cubicBezTo>
                  <a:cubicBezTo>
                    <a:pt x="2399" y="17538"/>
                    <a:pt x="645" y="21154"/>
                    <a:pt x="180" y="24483"/>
                  </a:cubicBezTo>
                  <a:cubicBezTo>
                    <a:pt x="69" y="25181"/>
                    <a:pt x="465" y="25387"/>
                    <a:pt x="999" y="25387"/>
                  </a:cubicBezTo>
                  <a:cubicBezTo>
                    <a:pt x="1670" y="25387"/>
                    <a:pt x="2558" y="25063"/>
                    <a:pt x="2936" y="24984"/>
                  </a:cubicBezTo>
                  <a:lnTo>
                    <a:pt x="2936" y="24984"/>
                  </a:lnTo>
                  <a:cubicBezTo>
                    <a:pt x="609" y="26952"/>
                    <a:pt x="1" y="28026"/>
                    <a:pt x="1970" y="30675"/>
                  </a:cubicBezTo>
                  <a:cubicBezTo>
                    <a:pt x="4797" y="34541"/>
                    <a:pt x="9701" y="34827"/>
                    <a:pt x="9701" y="34827"/>
                  </a:cubicBezTo>
                  <a:cubicBezTo>
                    <a:pt x="9701" y="34827"/>
                    <a:pt x="6337" y="38443"/>
                    <a:pt x="7124" y="40232"/>
                  </a:cubicBezTo>
                  <a:cubicBezTo>
                    <a:pt x="7447" y="40936"/>
                    <a:pt x="8053" y="41215"/>
                    <a:pt x="8642" y="41215"/>
                  </a:cubicBezTo>
                  <a:cubicBezTo>
                    <a:pt x="9161" y="41215"/>
                    <a:pt x="9667" y="40997"/>
                    <a:pt x="9952" y="40662"/>
                  </a:cubicBezTo>
                  <a:cubicBezTo>
                    <a:pt x="10560" y="41485"/>
                    <a:pt x="9988" y="41915"/>
                    <a:pt x="10560" y="42809"/>
                  </a:cubicBezTo>
                  <a:cubicBezTo>
                    <a:pt x="11133" y="43704"/>
                    <a:pt x="11777" y="44563"/>
                    <a:pt x="12493" y="45351"/>
                  </a:cubicBezTo>
                  <a:cubicBezTo>
                    <a:pt x="13245" y="46174"/>
                    <a:pt x="14247" y="47355"/>
                    <a:pt x="15393" y="47713"/>
                  </a:cubicBezTo>
                  <a:cubicBezTo>
                    <a:pt x="15588" y="47768"/>
                    <a:pt x="15761" y="47793"/>
                    <a:pt x="15917" y="47793"/>
                  </a:cubicBezTo>
                  <a:cubicBezTo>
                    <a:pt x="16676" y="47793"/>
                    <a:pt x="17049" y="47210"/>
                    <a:pt x="17791" y="46675"/>
                  </a:cubicBezTo>
                  <a:cubicBezTo>
                    <a:pt x="19259" y="45673"/>
                    <a:pt x="20869" y="44241"/>
                    <a:pt x="22731" y="43669"/>
                  </a:cubicBezTo>
                  <a:cubicBezTo>
                    <a:pt x="23558" y="43432"/>
                    <a:pt x="24562" y="43360"/>
                    <a:pt x="25627" y="43360"/>
                  </a:cubicBezTo>
                  <a:cubicBezTo>
                    <a:pt x="27313" y="43360"/>
                    <a:pt x="29154" y="43541"/>
                    <a:pt x="30702" y="43541"/>
                  </a:cubicBezTo>
                  <a:cubicBezTo>
                    <a:pt x="31138" y="43541"/>
                    <a:pt x="31550" y="43526"/>
                    <a:pt x="31930" y="43490"/>
                  </a:cubicBezTo>
                  <a:cubicBezTo>
                    <a:pt x="33362" y="43346"/>
                    <a:pt x="33648" y="42953"/>
                    <a:pt x="35008" y="42809"/>
                  </a:cubicBezTo>
                  <a:cubicBezTo>
                    <a:pt x="35688" y="42738"/>
                    <a:pt x="36476" y="42201"/>
                    <a:pt x="37156" y="42058"/>
                  </a:cubicBezTo>
                  <a:cubicBezTo>
                    <a:pt x="37943" y="41879"/>
                    <a:pt x="38552" y="41235"/>
                    <a:pt x="39411" y="41163"/>
                  </a:cubicBezTo>
                  <a:cubicBezTo>
                    <a:pt x="39446" y="41159"/>
                    <a:pt x="39482" y="41158"/>
                    <a:pt x="39519" y="41158"/>
                  </a:cubicBezTo>
                  <a:cubicBezTo>
                    <a:pt x="41141" y="41158"/>
                    <a:pt x="44565" y="44461"/>
                    <a:pt x="46605" y="44461"/>
                  </a:cubicBezTo>
                  <a:cubicBezTo>
                    <a:pt x="47366" y="44461"/>
                    <a:pt x="47934" y="44001"/>
                    <a:pt x="48145" y="42738"/>
                  </a:cubicBezTo>
                  <a:cubicBezTo>
                    <a:pt x="48360" y="41413"/>
                    <a:pt x="47751" y="39660"/>
                    <a:pt x="47322" y="38407"/>
                  </a:cubicBezTo>
                  <a:lnTo>
                    <a:pt x="47322" y="38407"/>
                  </a:lnTo>
                  <a:cubicBezTo>
                    <a:pt x="47322" y="38407"/>
                    <a:pt x="47820" y="38447"/>
                    <a:pt x="48500" y="38447"/>
                  </a:cubicBezTo>
                  <a:cubicBezTo>
                    <a:pt x="49521" y="38447"/>
                    <a:pt x="50951" y="38357"/>
                    <a:pt x="51724" y="37906"/>
                  </a:cubicBezTo>
                  <a:cubicBezTo>
                    <a:pt x="53013" y="37118"/>
                    <a:pt x="47608" y="31964"/>
                    <a:pt x="47608" y="31964"/>
                  </a:cubicBezTo>
                  <a:lnTo>
                    <a:pt x="50436" y="29637"/>
                  </a:lnTo>
                  <a:cubicBezTo>
                    <a:pt x="54552" y="25270"/>
                    <a:pt x="51187" y="23194"/>
                    <a:pt x="51187" y="23194"/>
                  </a:cubicBezTo>
                  <a:cubicBezTo>
                    <a:pt x="52154" y="22729"/>
                    <a:pt x="52870" y="21941"/>
                    <a:pt x="53264" y="20975"/>
                  </a:cubicBezTo>
                  <a:cubicBezTo>
                    <a:pt x="53872" y="19113"/>
                    <a:pt x="50722" y="15892"/>
                    <a:pt x="49756" y="14496"/>
                  </a:cubicBezTo>
                  <a:cubicBezTo>
                    <a:pt x="47680" y="11418"/>
                    <a:pt x="44709" y="8876"/>
                    <a:pt x="41773" y="6657"/>
                  </a:cubicBezTo>
                  <a:cubicBezTo>
                    <a:pt x="38695" y="4366"/>
                    <a:pt x="34972" y="1574"/>
                    <a:pt x="31178" y="608"/>
                  </a:cubicBezTo>
                  <a:cubicBezTo>
                    <a:pt x="29641" y="199"/>
                    <a:pt x="28055" y="0"/>
                    <a:pt x="26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64"/>
            <p:cNvSpPr/>
            <p:nvPr/>
          </p:nvSpPr>
          <p:spPr>
            <a:xfrm>
              <a:off x="2780675" y="2604600"/>
              <a:ext cx="104725" cy="162000"/>
            </a:xfrm>
            <a:custGeom>
              <a:rect b="b" l="l" r="r" t="t"/>
              <a:pathLst>
                <a:path extrusionOk="0" h="6480" w="4189">
                  <a:moveTo>
                    <a:pt x="3830" y="0"/>
                  </a:moveTo>
                  <a:cubicBezTo>
                    <a:pt x="3830" y="5"/>
                    <a:pt x="3829" y="9"/>
                    <a:pt x="3829" y="14"/>
                  </a:cubicBezTo>
                  <a:lnTo>
                    <a:pt x="3829" y="14"/>
                  </a:lnTo>
                  <a:cubicBezTo>
                    <a:pt x="3829" y="9"/>
                    <a:pt x="3830" y="5"/>
                    <a:pt x="3830" y="0"/>
                  </a:cubicBezTo>
                  <a:close/>
                  <a:moveTo>
                    <a:pt x="0" y="2220"/>
                  </a:moveTo>
                  <a:cubicBezTo>
                    <a:pt x="28" y="2393"/>
                    <a:pt x="118" y="2630"/>
                    <a:pt x="249" y="2886"/>
                  </a:cubicBezTo>
                  <a:lnTo>
                    <a:pt x="249" y="2886"/>
                  </a:lnTo>
                  <a:cubicBezTo>
                    <a:pt x="191" y="2669"/>
                    <a:pt x="155" y="2446"/>
                    <a:pt x="144" y="2220"/>
                  </a:cubicBezTo>
                  <a:close/>
                  <a:moveTo>
                    <a:pt x="249" y="2886"/>
                  </a:moveTo>
                  <a:cubicBezTo>
                    <a:pt x="343" y="3236"/>
                    <a:pt x="495" y="3572"/>
                    <a:pt x="700" y="3889"/>
                  </a:cubicBezTo>
                  <a:lnTo>
                    <a:pt x="700" y="3889"/>
                  </a:lnTo>
                  <a:cubicBezTo>
                    <a:pt x="579" y="3686"/>
                    <a:pt x="498" y="3468"/>
                    <a:pt x="452" y="3242"/>
                  </a:cubicBezTo>
                  <a:lnTo>
                    <a:pt x="452" y="3242"/>
                  </a:lnTo>
                  <a:cubicBezTo>
                    <a:pt x="377" y="3122"/>
                    <a:pt x="309" y="3002"/>
                    <a:pt x="249" y="2886"/>
                  </a:cubicBezTo>
                  <a:close/>
                  <a:moveTo>
                    <a:pt x="700" y="3889"/>
                  </a:moveTo>
                  <a:lnTo>
                    <a:pt x="700" y="3889"/>
                  </a:lnTo>
                  <a:cubicBezTo>
                    <a:pt x="747" y="3967"/>
                    <a:pt x="800" y="4043"/>
                    <a:pt x="859" y="4117"/>
                  </a:cubicBezTo>
                  <a:cubicBezTo>
                    <a:pt x="803" y="4042"/>
                    <a:pt x="750" y="3966"/>
                    <a:pt x="700" y="3889"/>
                  </a:cubicBezTo>
                  <a:close/>
                  <a:moveTo>
                    <a:pt x="3829" y="14"/>
                  </a:moveTo>
                  <a:lnTo>
                    <a:pt x="3829" y="14"/>
                  </a:lnTo>
                  <a:cubicBezTo>
                    <a:pt x="3754" y="605"/>
                    <a:pt x="2947" y="1093"/>
                    <a:pt x="2260" y="1093"/>
                  </a:cubicBezTo>
                  <a:cubicBezTo>
                    <a:pt x="1790" y="1093"/>
                    <a:pt x="1376" y="865"/>
                    <a:pt x="1289" y="287"/>
                  </a:cubicBezTo>
                  <a:cubicBezTo>
                    <a:pt x="717" y="1077"/>
                    <a:pt x="248" y="2241"/>
                    <a:pt x="452" y="3242"/>
                  </a:cubicBezTo>
                  <a:lnTo>
                    <a:pt x="452" y="3242"/>
                  </a:lnTo>
                  <a:cubicBezTo>
                    <a:pt x="865" y="3903"/>
                    <a:pt x="1486" y="4567"/>
                    <a:pt x="2013" y="4567"/>
                  </a:cubicBezTo>
                  <a:cubicBezTo>
                    <a:pt x="2271" y="4567"/>
                    <a:pt x="2507" y="4407"/>
                    <a:pt x="2685" y="4009"/>
                  </a:cubicBezTo>
                  <a:cubicBezTo>
                    <a:pt x="3007" y="4868"/>
                    <a:pt x="3687" y="5692"/>
                    <a:pt x="4188" y="6479"/>
                  </a:cubicBezTo>
                  <a:cubicBezTo>
                    <a:pt x="3188" y="4479"/>
                    <a:pt x="3578" y="2158"/>
                    <a:pt x="3829" y="14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2865675" y="2000575"/>
              <a:ext cx="1080150" cy="881600"/>
            </a:xfrm>
            <a:custGeom>
              <a:rect b="b" l="l" r="r" t="t"/>
              <a:pathLst>
                <a:path extrusionOk="0" h="35264" w="43206">
                  <a:moveTo>
                    <a:pt x="9988" y="26416"/>
                  </a:moveTo>
                  <a:cubicBezTo>
                    <a:pt x="9990" y="26427"/>
                    <a:pt x="9993" y="26438"/>
                    <a:pt x="9995" y="26448"/>
                  </a:cubicBezTo>
                  <a:lnTo>
                    <a:pt x="9995" y="26448"/>
                  </a:lnTo>
                  <a:cubicBezTo>
                    <a:pt x="9993" y="26438"/>
                    <a:pt x="9990" y="26427"/>
                    <a:pt x="9988" y="26416"/>
                  </a:cubicBezTo>
                  <a:close/>
                  <a:moveTo>
                    <a:pt x="38623" y="0"/>
                  </a:moveTo>
                  <a:cubicBezTo>
                    <a:pt x="39769" y="2040"/>
                    <a:pt x="41487" y="5298"/>
                    <a:pt x="41380" y="6550"/>
                  </a:cubicBezTo>
                  <a:cubicBezTo>
                    <a:pt x="41343" y="7167"/>
                    <a:pt x="40740" y="7371"/>
                    <a:pt x="39956" y="7371"/>
                  </a:cubicBezTo>
                  <a:cubicBezTo>
                    <a:pt x="38419" y="7371"/>
                    <a:pt x="36190" y="6586"/>
                    <a:pt x="36189" y="6586"/>
                  </a:cubicBezTo>
                  <a:lnTo>
                    <a:pt x="36189" y="6586"/>
                  </a:lnTo>
                  <a:cubicBezTo>
                    <a:pt x="36190" y="6586"/>
                    <a:pt x="39089" y="9521"/>
                    <a:pt x="38623" y="10595"/>
                  </a:cubicBezTo>
                  <a:cubicBezTo>
                    <a:pt x="38408" y="11109"/>
                    <a:pt x="37603" y="11247"/>
                    <a:pt x="36800" y="11247"/>
                  </a:cubicBezTo>
                  <a:cubicBezTo>
                    <a:pt x="35867" y="11247"/>
                    <a:pt x="34937" y="11061"/>
                    <a:pt x="34937" y="11061"/>
                  </a:cubicBezTo>
                  <a:lnTo>
                    <a:pt x="34937" y="11061"/>
                  </a:lnTo>
                  <a:cubicBezTo>
                    <a:pt x="35509" y="11884"/>
                    <a:pt x="35652" y="12922"/>
                    <a:pt x="35259" y="13888"/>
                  </a:cubicBezTo>
                  <a:cubicBezTo>
                    <a:pt x="34614" y="15428"/>
                    <a:pt x="31214" y="15428"/>
                    <a:pt x="31214" y="15428"/>
                  </a:cubicBezTo>
                  <a:cubicBezTo>
                    <a:pt x="31214" y="15428"/>
                    <a:pt x="32109" y="16931"/>
                    <a:pt x="31142" y="17611"/>
                  </a:cubicBezTo>
                  <a:cubicBezTo>
                    <a:pt x="30941" y="17760"/>
                    <a:pt x="30687" y="17819"/>
                    <a:pt x="30411" y="17819"/>
                  </a:cubicBezTo>
                  <a:cubicBezTo>
                    <a:pt x="29361" y="17819"/>
                    <a:pt x="27993" y="16967"/>
                    <a:pt x="27992" y="16967"/>
                  </a:cubicBezTo>
                  <a:lnTo>
                    <a:pt x="27992" y="16967"/>
                  </a:lnTo>
                  <a:lnTo>
                    <a:pt x="28458" y="19365"/>
                  </a:lnTo>
                  <a:cubicBezTo>
                    <a:pt x="28458" y="19365"/>
                    <a:pt x="24986" y="23159"/>
                    <a:pt x="22444" y="23553"/>
                  </a:cubicBezTo>
                  <a:cubicBezTo>
                    <a:pt x="22042" y="23608"/>
                    <a:pt x="21640" y="23635"/>
                    <a:pt x="21239" y="23635"/>
                  </a:cubicBezTo>
                  <a:cubicBezTo>
                    <a:pt x="20072" y="23635"/>
                    <a:pt x="18919" y="23407"/>
                    <a:pt x="17827" y="22980"/>
                  </a:cubicBezTo>
                  <a:lnTo>
                    <a:pt x="17755" y="23732"/>
                  </a:lnTo>
                  <a:cubicBezTo>
                    <a:pt x="19231" y="24752"/>
                    <a:pt x="20902" y="25003"/>
                    <a:pt x="22191" y="25003"/>
                  </a:cubicBezTo>
                  <a:cubicBezTo>
                    <a:pt x="23435" y="25003"/>
                    <a:pt x="24324" y="24770"/>
                    <a:pt x="24341" y="24770"/>
                  </a:cubicBezTo>
                  <a:lnTo>
                    <a:pt x="24341" y="24770"/>
                  </a:lnTo>
                  <a:cubicBezTo>
                    <a:pt x="24055" y="24841"/>
                    <a:pt x="23554" y="26667"/>
                    <a:pt x="23339" y="26953"/>
                  </a:cubicBezTo>
                  <a:cubicBezTo>
                    <a:pt x="22802" y="27741"/>
                    <a:pt x="22122" y="28457"/>
                    <a:pt x="21370" y="29065"/>
                  </a:cubicBezTo>
                  <a:cubicBezTo>
                    <a:pt x="19652" y="30354"/>
                    <a:pt x="17576" y="31106"/>
                    <a:pt x="15393" y="31213"/>
                  </a:cubicBezTo>
                  <a:cubicBezTo>
                    <a:pt x="15309" y="31217"/>
                    <a:pt x="15225" y="31219"/>
                    <a:pt x="15143" y="31219"/>
                  </a:cubicBezTo>
                  <a:cubicBezTo>
                    <a:pt x="12428" y="31219"/>
                    <a:pt x="10594" y="28972"/>
                    <a:pt x="9995" y="26448"/>
                  </a:cubicBezTo>
                  <a:lnTo>
                    <a:pt x="9995" y="26448"/>
                  </a:lnTo>
                  <a:cubicBezTo>
                    <a:pt x="10124" y="27016"/>
                    <a:pt x="9912" y="27222"/>
                    <a:pt x="9599" y="27222"/>
                  </a:cubicBezTo>
                  <a:cubicBezTo>
                    <a:pt x="9205" y="27222"/>
                    <a:pt x="8650" y="26896"/>
                    <a:pt x="8413" y="26560"/>
                  </a:cubicBezTo>
                  <a:cubicBezTo>
                    <a:pt x="7768" y="25593"/>
                    <a:pt x="7804" y="23982"/>
                    <a:pt x="7625" y="22873"/>
                  </a:cubicBezTo>
                  <a:lnTo>
                    <a:pt x="7625" y="22873"/>
                  </a:lnTo>
                  <a:cubicBezTo>
                    <a:pt x="7733" y="23553"/>
                    <a:pt x="6694" y="24985"/>
                    <a:pt x="6694" y="25880"/>
                  </a:cubicBezTo>
                  <a:cubicBezTo>
                    <a:pt x="6694" y="26846"/>
                    <a:pt x="6766" y="27812"/>
                    <a:pt x="6873" y="28779"/>
                  </a:cubicBezTo>
                  <a:cubicBezTo>
                    <a:pt x="7017" y="29745"/>
                    <a:pt x="7303" y="30819"/>
                    <a:pt x="6050" y="30962"/>
                  </a:cubicBezTo>
                  <a:cubicBezTo>
                    <a:pt x="5983" y="30969"/>
                    <a:pt x="5918" y="30972"/>
                    <a:pt x="5856" y="30972"/>
                  </a:cubicBezTo>
                  <a:cubicBezTo>
                    <a:pt x="4507" y="30972"/>
                    <a:pt x="4456" y="29521"/>
                    <a:pt x="4046" y="28528"/>
                  </a:cubicBezTo>
                  <a:cubicBezTo>
                    <a:pt x="4046" y="29907"/>
                    <a:pt x="3406" y="30452"/>
                    <a:pt x="2605" y="30452"/>
                  </a:cubicBezTo>
                  <a:cubicBezTo>
                    <a:pt x="1720" y="30452"/>
                    <a:pt x="639" y="29789"/>
                    <a:pt x="1" y="28850"/>
                  </a:cubicBezTo>
                  <a:lnTo>
                    <a:pt x="1" y="28850"/>
                  </a:lnTo>
                  <a:cubicBezTo>
                    <a:pt x="216" y="30962"/>
                    <a:pt x="2506" y="32000"/>
                    <a:pt x="4153" y="32788"/>
                  </a:cubicBezTo>
                  <a:cubicBezTo>
                    <a:pt x="5227" y="33325"/>
                    <a:pt x="5513" y="33898"/>
                    <a:pt x="6372" y="34613"/>
                  </a:cubicBezTo>
                  <a:cubicBezTo>
                    <a:pt x="6864" y="35047"/>
                    <a:pt x="7194" y="35263"/>
                    <a:pt x="7528" y="35263"/>
                  </a:cubicBezTo>
                  <a:cubicBezTo>
                    <a:pt x="7802" y="35263"/>
                    <a:pt x="8078" y="35118"/>
                    <a:pt x="8448" y="34828"/>
                  </a:cubicBezTo>
                  <a:cubicBezTo>
                    <a:pt x="11240" y="32824"/>
                    <a:pt x="14319" y="32466"/>
                    <a:pt x="17612" y="31929"/>
                  </a:cubicBezTo>
                  <a:cubicBezTo>
                    <a:pt x="18507" y="31786"/>
                    <a:pt x="19294" y="31285"/>
                    <a:pt x="20118" y="31141"/>
                  </a:cubicBezTo>
                  <a:cubicBezTo>
                    <a:pt x="20351" y="31104"/>
                    <a:pt x="20575" y="31091"/>
                    <a:pt x="20791" y="31091"/>
                  </a:cubicBezTo>
                  <a:cubicBezTo>
                    <a:pt x="21402" y="31091"/>
                    <a:pt x="21957" y="31200"/>
                    <a:pt x="22532" y="31200"/>
                  </a:cubicBezTo>
                  <a:cubicBezTo>
                    <a:pt x="22937" y="31200"/>
                    <a:pt x="23352" y="31146"/>
                    <a:pt x="23804" y="30962"/>
                  </a:cubicBezTo>
                  <a:cubicBezTo>
                    <a:pt x="24842" y="30569"/>
                    <a:pt x="25952" y="29745"/>
                    <a:pt x="27026" y="29495"/>
                  </a:cubicBezTo>
                  <a:cubicBezTo>
                    <a:pt x="27849" y="29316"/>
                    <a:pt x="28458" y="28707"/>
                    <a:pt x="29317" y="28600"/>
                  </a:cubicBezTo>
                  <a:cubicBezTo>
                    <a:pt x="29340" y="28598"/>
                    <a:pt x="29364" y="28598"/>
                    <a:pt x="29388" y="28598"/>
                  </a:cubicBezTo>
                  <a:cubicBezTo>
                    <a:pt x="30444" y="28598"/>
                    <a:pt x="32364" y="30090"/>
                    <a:pt x="34113" y="31070"/>
                  </a:cubicBezTo>
                  <a:lnTo>
                    <a:pt x="34543" y="31070"/>
                  </a:lnTo>
                  <a:cubicBezTo>
                    <a:pt x="34722" y="31249"/>
                    <a:pt x="34901" y="31392"/>
                    <a:pt x="35116" y="31464"/>
                  </a:cubicBezTo>
                  <a:cubicBezTo>
                    <a:pt x="35330" y="31571"/>
                    <a:pt x="35509" y="31642"/>
                    <a:pt x="35724" y="31678"/>
                  </a:cubicBezTo>
                  <a:cubicBezTo>
                    <a:pt x="35889" y="31704"/>
                    <a:pt x="36049" y="31716"/>
                    <a:pt x="36208" y="31716"/>
                  </a:cubicBezTo>
                  <a:cubicBezTo>
                    <a:pt x="36498" y="31716"/>
                    <a:pt x="36784" y="31676"/>
                    <a:pt x="37084" y="31607"/>
                  </a:cubicBezTo>
                  <a:lnTo>
                    <a:pt x="37227" y="31535"/>
                  </a:lnTo>
                  <a:cubicBezTo>
                    <a:pt x="37478" y="31320"/>
                    <a:pt x="37693" y="31034"/>
                    <a:pt x="37764" y="30676"/>
                  </a:cubicBezTo>
                  <a:cubicBezTo>
                    <a:pt x="38122" y="29244"/>
                    <a:pt x="37371" y="26560"/>
                    <a:pt x="37156" y="25772"/>
                  </a:cubicBezTo>
                  <a:lnTo>
                    <a:pt x="37156" y="25736"/>
                  </a:lnTo>
                  <a:lnTo>
                    <a:pt x="37084" y="25557"/>
                  </a:lnTo>
                  <a:lnTo>
                    <a:pt x="37084" y="25557"/>
                  </a:lnTo>
                  <a:cubicBezTo>
                    <a:pt x="37084" y="25557"/>
                    <a:pt x="37550" y="25595"/>
                    <a:pt x="38195" y="25595"/>
                  </a:cubicBezTo>
                  <a:cubicBezTo>
                    <a:pt x="39208" y="25595"/>
                    <a:pt x="40664" y="25502"/>
                    <a:pt x="41451" y="25020"/>
                  </a:cubicBezTo>
                  <a:cubicBezTo>
                    <a:pt x="41666" y="24913"/>
                    <a:pt x="41702" y="24698"/>
                    <a:pt x="41630" y="24412"/>
                  </a:cubicBezTo>
                  <a:cubicBezTo>
                    <a:pt x="41594" y="24305"/>
                    <a:pt x="41523" y="24197"/>
                    <a:pt x="41487" y="24090"/>
                  </a:cubicBezTo>
                  <a:cubicBezTo>
                    <a:pt x="41487" y="24090"/>
                    <a:pt x="41487" y="24054"/>
                    <a:pt x="41487" y="24054"/>
                  </a:cubicBezTo>
                  <a:cubicBezTo>
                    <a:pt x="41415" y="23947"/>
                    <a:pt x="41380" y="23839"/>
                    <a:pt x="41308" y="23696"/>
                  </a:cubicBezTo>
                  <a:cubicBezTo>
                    <a:pt x="41201" y="23589"/>
                    <a:pt x="41129" y="23481"/>
                    <a:pt x="41057" y="23338"/>
                  </a:cubicBezTo>
                  <a:cubicBezTo>
                    <a:pt x="40950" y="23231"/>
                    <a:pt x="40843" y="23088"/>
                    <a:pt x="40771" y="22944"/>
                  </a:cubicBezTo>
                  <a:lnTo>
                    <a:pt x="40735" y="22909"/>
                  </a:lnTo>
                  <a:cubicBezTo>
                    <a:pt x="40521" y="22658"/>
                    <a:pt x="40306" y="22372"/>
                    <a:pt x="40091" y="22121"/>
                  </a:cubicBezTo>
                  <a:lnTo>
                    <a:pt x="40055" y="22085"/>
                  </a:lnTo>
                  <a:lnTo>
                    <a:pt x="39697" y="21692"/>
                  </a:lnTo>
                  <a:lnTo>
                    <a:pt x="39661" y="21656"/>
                  </a:lnTo>
                  <a:cubicBezTo>
                    <a:pt x="39411" y="21369"/>
                    <a:pt x="39196" y="21119"/>
                    <a:pt x="38981" y="20904"/>
                  </a:cubicBezTo>
                  <a:lnTo>
                    <a:pt x="38946" y="20868"/>
                  </a:lnTo>
                  <a:lnTo>
                    <a:pt x="38623" y="20510"/>
                  </a:lnTo>
                  <a:lnTo>
                    <a:pt x="38623" y="20475"/>
                  </a:lnTo>
                  <a:lnTo>
                    <a:pt x="38337" y="20188"/>
                  </a:lnTo>
                  <a:lnTo>
                    <a:pt x="38051" y="19938"/>
                  </a:lnTo>
                  <a:lnTo>
                    <a:pt x="38051" y="19902"/>
                  </a:lnTo>
                  <a:lnTo>
                    <a:pt x="37657" y="19508"/>
                  </a:lnTo>
                  <a:cubicBezTo>
                    <a:pt x="37585" y="19472"/>
                    <a:pt x="37550" y="19437"/>
                    <a:pt x="37550" y="19401"/>
                  </a:cubicBezTo>
                  <a:lnTo>
                    <a:pt x="37514" y="19365"/>
                  </a:lnTo>
                  <a:lnTo>
                    <a:pt x="37585" y="19329"/>
                  </a:lnTo>
                  <a:lnTo>
                    <a:pt x="37442" y="19186"/>
                  </a:lnTo>
                  <a:lnTo>
                    <a:pt x="40270" y="16859"/>
                  </a:lnTo>
                  <a:cubicBezTo>
                    <a:pt x="42275" y="14712"/>
                    <a:pt x="42525" y="13137"/>
                    <a:pt x="42239" y="12063"/>
                  </a:cubicBezTo>
                  <a:cubicBezTo>
                    <a:pt x="42024" y="11490"/>
                    <a:pt x="41630" y="10953"/>
                    <a:pt x="41129" y="10595"/>
                  </a:cubicBezTo>
                  <a:lnTo>
                    <a:pt x="41165" y="10595"/>
                  </a:lnTo>
                  <a:lnTo>
                    <a:pt x="41236" y="10559"/>
                  </a:lnTo>
                  <a:cubicBezTo>
                    <a:pt x="41165" y="10524"/>
                    <a:pt x="41129" y="10452"/>
                    <a:pt x="41057" y="10416"/>
                  </a:cubicBezTo>
                  <a:cubicBezTo>
                    <a:pt x="41272" y="10380"/>
                    <a:pt x="41487" y="10345"/>
                    <a:pt x="41702" y="10273"/>
                  </a:cubicBezTo>
                  <a:cubicBezTo>
                    <a:pt x="41738" y="10237"/>
                    <a:pt x="41809" y="10201"/>
                    <a:pt x="41881" y="10130"/>
                  </a:cubicBezTo>
                  <a:lnTo>
                    <a:pt x="42060" y="9987"/>
                  </a:lnTo>
                  <a:cubicBezTo>
                    <a:pt x="42203" y="9844"/>
                    <a:pt x="42310" y="9700"/>
                    <a:pt x="42453" y="9557"/>
                  </a:cubicBezTo>
                  <a:cubicBezTo>
                    <a:pt x="42453" y="9557"/>
                    <a:pt x="42489" y="9521"/>
                    <a:pt x="42489" y="9521"/>
                  </a:cubicBezTo>
                  <a:cubicBezTo>
                    <a:pt x="42525" y="9450"/>
                    <a:pt x="42597" y="9414"/>
                    <a:pt x="42632" y="9342"/>
                  </a:cubicBezTo>
                  <a:cubicBezTo>
                    <a:pt x="42632" y="9307"/>
                    <a:pt x="42668" y="9271"/>
                    <a:pt x="42668" y="9271"/>
                  </a:cubicBezTo>
                  <a:cubicBezTo>
                    <a:pt x="42740" y="9199"/>
                    <a:pt x="42776" y="9163"/>
                    <a:pt x="42811" y="9092"/>
                  </a:cubicBezTo>
                  <a:lnTo>
                    <a:pt x="42847" y="8984"/>
                  </a:lnTo>
                  <a:cubicBezTo>
                    <a:pt x="42883" y="8913"/>
                    <a:pt x="42919" y="8877"/>
                    <a:pt x="42955" y="8805"/>
                  </a:cubicBezTo>
                  <a:cubicBezTo>
                    <a:pt x="42955" y="8770"/>
                    <a:pt x="42990" y="8734"/>
                    <a:pt x="42990" y="8734"/>
                  </a:cubicBezTo>
                  <a:cubicBezTo>
                    <a:pt x="43026" y="8627"/>
                    <a:pt x="43098" y="8519"/>
                    <a:pt x="43134" y="8412"/>
                  </a:cubicBezTo>
                  <a:cubicBezTo>
                    <a:pt x="43169" y="8304"/>
                    <a:pt x="43169" y="8197"/>
                    <a:pt x="43169" y="8090"/>
                  </a:cubicBezTo>
                  <a:cubicBezTo>
                    <a:pt x="43205" y="8054"/>
                    <a:pt x="43205" y="8018"/>
                    <a:pt x="43169" y="8018"/>
                  </a:cubicBezTo>
                  <a:cubicBezTo>
                    <a:pt x="43205" y="7911"/>
                    <a:pt x="43205" y="7803"/>
                    <a:pt x="43169" y="7696"/>
                  </a:cubicBezTo>
                  <a:cubicBezTo>
                    <a:pt x="43205" y="7660"/>
                    <a:pt x="43205" y="7588"/>
                    <a:pt x="43169" y="7553"/>
                  </a:cubicBezTo>
                  <a:cubicBezTo>
                    <a:pt x="43169" y="7481"/>
                    <a:pt x="43169" y="7374"/>
                    <a:pt x="43134" y="7302"/>
                  </a:cubicBezTo>
                  <a:cubicBezTo>
                    <a:pt x="43134" y="7231"/>
                    <a:pt x="43098" y="7159"/>
                    <a:pt x="43098" y="7087"/>
                  </a:cubicBezTo>
                  <a:lnTo>
                    <a:pt x="43026" y="6873"/>
                  </a:lnTo>
                  <a:cubicBezTo>
                    <a:pt x="42990" y="6729"/>
                    <a:pt x="42955" y="6586"/>
                    <a:pt x="42883" y="6443"/>
                  </a:cubicBezTo>
                  <a:lnTo>
                    <a:pt x="42883" y="6407"/>
                  </a:lnTo>
                  <a:cubicBezTo>
                    <a:pt x="42346" y="5369"/>
                    <a:pt x="41594" y="4152"/>
                    <a:pt x="40843" y="2971"/>
                  </a:cubicBezTo>
                  <a:lnTo>
                    <a:pt x="40127" y="2005"/>
                  </a:lnTo>
                  <a:lnTo>
                    <a:pt x="40091" y="1897"/>
                  </a:lnTo>
                  <a:cubicBezTo>
                    <a:pt x="40019" y="1826"/>
                    <a:pt x="39948" y="1718"/>
                    <a:pt x="39876" y="1647"/>
                  </a:cubicBezTo>
                  <a:cubicBezTo>
                    <a:pt x="39697" y="1360"/>
                    <a:pt x="39518" y="1145"/>
                    <a:pt x="39339" y="895"/>
                  </a:cubicBezTo>
                  <a:lnTo>
                    <a:pt x="39196" y="716"/>
                  </a:lnTo>
                  <a:cubicBezTo>
                    <a:pt x="39017" y="465"/>
                    <a:pt x="38838" y="251"/>
                    <a:pt x="38623" y="0"/>
                  </a:cubicBezTo>
                  <a:close/>
                </a:path>
              </a:pathLst>
            </a:custGeom>
            <a:solidFill>
              <a:schemeClr val="accent3">
                <a:alpha val="410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2612425" y="2235925"/>
              <a:ext cx="403625" cy="327575"/>
            </a:xfrm>
            <a:custGeom>
              <a:rect b="b" l="l" r="r" t="t"/>
              <a:pathLst>
                <a:path extrusionOk="0" h="13103" w="16145">
                  <a:moveTo>
                    <a:pt x="860" y="0"/>
                  </a:moveTo>
                  <a:cubicBezTo>
                    <a:pt x="574" y="823"/>
                    <a:pt x="323" y="1647"/>
                    <a:pt x="144" y="2506"/>
                  </a:cubicBezTo>
                  <a:cubicBezTo>
                    <a:pt x="50" y="3199"/>
                    <a:pt x="441" y="3407"/>
                    <a:pt x="969" y="3407"/>
                  </a:cubicBezTo>
                  <a:cubicBezTo>
                    <a:pt x="1641" y="3407"/>
                    <a:pt x="2535" y="3071"/>
                    <a:pt x="2936" y="2971"/>
                  </a:cubicBezTo>
                  <a:lnTo>
                    <a:pt x="2936" y="2971"/>
                  </a:lnTo>
                  <a:cubicBezTo>
                    <a:pt x="609" y="4940"/>
                    <a:pt x="1" y="6049"/>
                    <a:pt x="1970" y="8698"/>
                  </a:cubicBezTo>
                  <a:cubicBezTo>
                    <a:pt x="4475" y="12134"/>
                    <a:pt x="10632" y="12993"/>
                    <a:pt x="11491" y="13065"/>
                  </a:cubicBezTo>
                  <a:cubicBezTo>
                    <a:pt x="11703" y="13091"/>
                    <a:pt x="11914" y="13103"/>
                    <a:pt x="12124" y="13103"/>
                  </a:cubicBezTo>
                  <a:cubicBezTo>
                    <a:pt x="14221" y="13103"/>
                    <a:pt x="16144" y="11920"/>
                    <a:pt x="16144" y="11920"/>
                  </a:cubicBezTo>
                  <a:cubicBezTo>
                    <a:pt x="16144" y="11920"/>
                    <a:pt x="8413" y="11168"/>
                    <a:pt x="5120" y="7803"/>
                  </a:cubicBezTo>
                  <a:cubicBezTo>
                    <a:pt x="2578" y="5226"/>
                    <a:pt x="6551" y="4331"/>
                    <a:pt x="6551" y="4331"/>
                  </a:cubicBezTo>
                  <a:lnTo>
                    <a:pt x="6551" y="4331"/>
                  </a:lnTo>
                  <a:cubicBezTo>
                    <a:pt x="6551" y="4331"/>
                    <a:pt x="4791" y="4464"/>
                    <a:pt x="3496" y="4464"/>
                  </a:cubicBezTo>
                  <a:cubicBezTo>
                    <a:pt x="2776" y="4464"/>
                    <a:pt x="2200" y="4423"/>
                    <a:pt x="2149" y="4295"/>
                  </a:cubicBezTo>
                  <a:cubicBezTo>
                    <a:pt x="2041" y="3937"/>
                    <a:pt x="3831" y="2971"/>
                    <a:pt x="4941" y="2577"/>
                  </a:cubicBezTo>
                  <a:cubicBezTo>
                    <a:pt x="6014" y="2219"/>
                    <a:pt x="7124" y="716"/>
                    <a:pt x="7124" y="716"/>
                  </a:cubicBezTo>
                  <a:lnTo>
                    <a:pt x="7124" y="716"/>
                  </a:lnTo>
                  <a:cubicBezTo>
                    <a:pt x="6036" y="897"/>
                    <a:pt x="4948" y="992"/>
                    <a:pt x="3860" y="992"/>
                  </a:cubicBezTo>
                  <a:cubicBezTo>
                    <a:pt x="3230" y="992"/>
                    <a:pt x="2600" y="961"/>
                    <a:pt x="1970" y="895"/>
                  </a:cubicBezTo>
                  <a:cubicBezTo>
                    <a:pt x="1433" y="859"/>
                    <a:pt x="1003" y="501"/>
                    <a:pt x="86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3326550" y="2534675"/>
              <a:ext cx="221950" cy="71725"/>
            </a:xfrm>
            <a:custGeom>
              <a:rect b="b" l="l" r="r" t="t"/>
              <a:pathLst>
                <a:path extrusionOk="0" h="2869" w="8878">
                  <a:moveTo>
                    <a:pt x="8789" y="0"/>
                  </a:moveTo>
                  <a:cubicBezTo>
                    <a:pt x="8639" y="0"/>
                    <a:pt x="7715" y="639"/>
                    <a:pt x="6694" y="1115"/>
                  </a:cubicBezTo>
                  <a:cubicBezTo>
                    <a:pt x="6228" y="1330"/>
                    <a:pt x="5727" y="1509"/>
                    <a:pt x="5226" y="1688"/>
                  </a:cubicBezTo>
                  <a:cubicBezTo>
                    <a:pt x="5011" y="1759"/>
                    <a:pt x="4832" y="1795"/>
                    <a:pt x="4725" y="1831"/>
                  </a:cubicBezTo>
                  <a:lnTo>
                    <a:pt x="4546" y="1903"/>
                  </a:lnTo>
                  <a:lnTo>
                    <a:pt x="4367" y="1974"/>
                  </a:lnTo>
                  <a:cubicBezTo>
                    <a:pt x="4224" y="1974"/>
                    <a:pt x="4045" y="2046"/>
                    <a:pt x="3866" y="2117"/>
                  </a:cubicBezTo>
                  <a:cubicBezTo>
                    <a:pt x="3329" y="2225"/>
                    <a:pt x="2828" y="2296"/>
                    <a:pt x="2291" y="2332"/>
                  </a:cubicBezTo>
                  <a:cubicBezTo>
                    <a:pt x="2202" y="2338"/>
                    <a:pt x="2112" y="2341"/>
                    <a:pt x="2022" y="2341"/>
                  </a:cubicBezTo>
                  <a:cubicBezTo>
                    <a:pt x="1601" y="2341"/>
                    <a:pt x="1164" y="2277"/>
                    <a:pt x="752" y="2189"/>
                  </a:cubicBezTo>
                  <a:cubicBezTo>
                    <a:pt x="398" y="2101"/>
                    <a:pt x="142" y="2036"/>
                    <a:pt x="42" y="2036"/>
                  </a:cubicBezTo>
                  <a:cubicBezTo>
                    <a:pt x="21" y="2036"/>
                    <a:pt x="7" y="2039"/>
                    <a:pt x="0" y="2046"/>
                  </a:cubicBezTo>
                  <a:cubicBezTo>
                    <a:pt x="0" y="2082"/>
                    <a:pt x="251" y="2260"/>
                    <a:pt x="644" y="2475"/>
                  </a:cubicBezTo>
                  <a:cubicBezTo>
                    <a:pt x="1181" y="2690"/>
                    <a:pt x="1718" y="2797"/>
                    <a:pt x="2291" y="2869"/>
                  </a:cubicBezTo>
                  <a:cubicBezTo>
                    <a:pt x="2864" y="2869"/>
                    <a:pt x="3436" y="2833"/>
                    <a:pt x="4009" y="2762"/>
                  </a:cubicBezTo>
                  <a:cubicBezTo>
                    <a:pt x="4439" y="2654"/>
                    <a:pt x="4725" y="2583"/>
                    <a:pt x="4725" y="2583"/>
                  </a:cubicBezTo>
                  <a:lnTo>
                    <a:pt x="4940" y="2511"/>
                  </a:lnTo>
                  <a:cubicBezTo>
                    <a:pt x="5083" y="2475"/>
                    <a:pt x="5262" y="2404"/>
                    <a:pt x="5441" y="2332"/>
                  </a:cubicBezTo>
                  <a:cubicBezTo>
                    <a:pt x="5978" y="2082"/>
                    <a:pt x="6479" y="1831"/>
                    <a:pt x="6944" y="1545"/>
                  </a:cubicBezTo>
                  <a:cubicBezTo>
                    <a:pt x="7982" y="900"/>
                    <a:pt x="8877" y="77"/>
                    <a:pt x="8806" y="5"/>
                  </a:cubicBezTo>
                  <a:cubicBezTo>
                    <a:pt x="8802" y="2"/>
                    <a:pt x="8796" y="0"/>
                    <a:pt x="8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2612425" y="2155325"/>
              <a:ext cx="149475" cy="173675"/>
            </a:xfrm>
            <a:custGeom>
              <a:rect b="b" l="l" r="r" t="t"/>
              <a:pathLst>
                <a:path extrusionOk="0" h="6947" w="5979">
                  <a:moveTo>
                    <a:pt x="2000" y="0"/>
                  </a:moveTo>
                  <a:cubicBezTo>
                    <a:pt x="1953" y="0"/>
                    <a:pt x="1777" y="348"/>
                    <a:pt x="1504" y="826"/>
                  </a:cubicBezTo>
                  <a:cubicBezTo>
                    <a:pt x="1182" y="1470"/>
                    <a:pt x="860" y="2150"/>
                    <a:pt x="609" y="2830"/>
                  </a:cubicBezTo>
                  <a:cubicBezTo>
                    <a:pt x="466" y="3188"/>
                    <a:pt x="359" y="3582"/>
                    <a:pt x="251" y="3940"/>
                  </a:cubicBezTo>
                  <a:cubicBezTo>
                    <a:pt x="144" y="4262"/>
                    <a:pt x="108" y="4620"/>
                    <a:pt x="72" y="4978"/>
                  </a:cubicBezTo>
                  <a:cubicBezTo>
                    <a:pt x="37" y="5300"/>
                    <a:pt x="1" y="5515"/>
                    <a:pt x="1" y="5694"/>
                  </a:cubicBezTo>
                  <a:cubicBezTo>
                    <a:pt x="1" y="5765"/>
                    <a:pt x="1" y="5837"/>
                    <a:pt x="1" y="5909"/>
                  </a:cubicBezTo>
                  <a:lnTo>
                    <a:pt x="1" y="6016"/>
                  </a:lnTo>
                  <a:cubicBezTo>
                    <a:pt x="1" y="6016"/>
                    <a:pt x="1" y="6052"/>
                    <a:pt x="1" y="6088"/>
                  </a:cubicBezTo>
                  <a:cubicBezTo>
                    <a:pt x="1" y="6159"/>
                    <a:pt x="37" y="6267"/>
                    <a:pt x="72" y="6338"/>
                  </a:cubicBezTo>
                  <a:cubicBezTo>
                    <a:pt x="108" y="6517"/>
                    <a:pt x="216" y="6660"/>
                    <a:pt x="359" y="6768"/>
                  </a:cubicBezTo>
                  <a:cubicBezTo>
                    <a:pt x="538" y="6911"/>
                    <a:pt x="717" y="6947"/>
                    <a:pt x="932" y="6947"/>
                  </a:cubicBezTo>
                  <a:cubicBezTo>
                    <a:pt x="1290" y="6911"/>
                    <a:pt x="1647" y="6875"/>
                    <a:pt x="1970" y="6803"/>
                  </a:cubicBezTo>
                  <a:cubicBezTo>
                    <a:pt x="2328" y="6732"/>
                    <a:pt x="2757" y="6696"/>
                    <a:pt x="3151" y="6553"/>
                  </a:cubicBezTo>
                  <a:cubicBezTo>
                    <a:pt x="3509" y="6446"/>
                    <a:pt x="3938" y="6338"/>
                    <a:pt x="4260" y="6159"/>
                  </a:cubicBezTo>
                  <a:cubicBezTo>
                    <a:pt x="4583" y="6016"/>
                    <a:pt x="4905" y="5873"/>
                    <a:pt x="5155" y="5730"/>
                  </a:cubicBezTo>
                  <a:cubicBezTo>
                    <a:pt x="5656" y="5407"/>
                    <a:pt x="5979" y="5193"/>
                    <a:pt x="5943" y="5121"/>
                  </a:cubicBezTo>
                  <a:cubicBezTo>
                    <a:pt x="5941" y="5114"/>
                    <a:pt x="5933" y="5111"/>
                    <a:pt x="5920" y="5111"/>
                  </a:cubicBezTo>
                  <a:cubicBezTo>
                    <a:pt x="5730" y="5111"/>
                    <a:pt x="4414" y="5817"/>
                    <a:pt x="2972" y="6052"/>
                  </a:cubicBezTo>
                  <a:cubicBezTo>
                    <a:pt x="2614" y="6088"/>
                    <a:pt x="2220" y="6159"/>
                    <a:pt x="1862" y="6195"/>
                  </a:cubicBezTo>
                  <a:cubicBezTo>
                    <a:pt x="1540" y="6231"/>
                    <a:pt x="1218" y="6267"/>
                    <a:pt x="896" y="6267"/>
                  </a:cubicBezTo>
                  <a:cubicBezTo>
                    <a:pt x="788" y="6267"/>
                    <a:pt x="717" y="6231"/>
                    <a:pt x="717" y="6231"/>
                  </a:cubicBezTo>
                  <a:cubicBezTo>
                    <a:pt x="753" y="6231"/>
                    <a:pt x="717" y="6195"/>
                    <a:pt x="717" y="6159"/>
                  </a:cubicBezTo>
                  <a:cubicBezTo>
                    <a:pt x="717" y="6088"/>
                    <a:pt x="717" y="6052"/>
                    <a:pt x="717" y="6016"/>
                  </a:cubicBezTo>
                  <a:cubicBezTo>
                    <a:pt x="717" y="5980"/>
                    <a:pt x="717" y="5980"/>
                    <a:pt x="717" y="5944"/>
                  </a:cubicBezTo>
                  <a:cubicBezTo>
                    <a:pt x="717" y="5909"/>
                    <a:pt x="717" y="5909"/>
                    <a:pt x="717" y="5873"/>
                  </a:cubicBezTo>
                  <a:cubicBezTo>
                    <a:pt x="717" y="5837"/>
                    <a:pt x="717" y="5765"/>
                    <a:pt x="717" y="5694"/>
                  </a:cubicBezTo>
                  <a:lnTo>
                    <a:pt x="717" y="5014"/>
                  </a:lnTo>
                  <a:cubicBezTo>
                    <a:pt x="753" y="4692"/>
                    <a:pt x="788" y="4369"/>
                    <a:pt x="824" y="4083"/>
                  </a:cubicBezTo>
                  <a:cubicBezTo>
                    <a:pt x="896" y="3725"/>
                    <a:pt x="1003" y="3331"/>
                    <a:pt x="1111" y="2973"/>
                  </a:cubicBezTo>
                  <a:cubicBezTo>
                    <a:pt x="1540" y="1506"/>
                    <a:pt x="2077" y="2"/>
                    <a:pt x="2005" y="2"/>
                  </a:cubicBezTo>
                  <a:cubicBezTo>
                    <a:pt x="2004" y="1"/>
                    <a:pt x="2002" y="0"/>
                    <a:pt x="200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64"/>
            <p:cNvSpPr/>
            <p:nvPr/>
          </p:nvSpPr>
          <p:spPr>
            <a:xfrm>
              <a:off x="2657175" y="2315550"/>
              <a:ext cx="111000" cy="130400"/>
            </a:xfrm>
            <a:custGeom>
              <a:rect b="b" l="l" r="r" t="t"/>
              <a:pathLst>
                <a:path extrusionOk="0" h="5216" w="4440">
                  <a:moveTo>
                    <a:pt x="896" y="1"/>
                  </a:moveTo>
                  <a:cubicBezTo>
                    <a:pt x="895" y="1"/>
                    <a:pt x="824" y="37"/>
                    <a:pt x="717" y="72"/>
                  </a:cubicBezTo>
                  <a:lnTo>
                    <a:pt x="538" y="215"/>
                  </a:lnTo>
                  <a:lnTo>
                    <a:pt x="323" y="430"/>
                  </a:lnTo>
                  <a:cubicBezTo>
                    <a:pt x="251" y="538"/>
                    <a:pt x="180" y="609"/>
                    <a:pt x="108" y="717"/>
                  </a:cubicBezTo>
                  <a:cubicBezTo>
                    <a:pt x="36" y="860"/>
                    <a:pt x="1" y="1039"/>
                    <a:pt x="1" y="1182"/>
                  </a:cubicBezTo>
                  <a:cubicBezTo>
                    <a:pt x="36" y="1504"/>
                    <a:pt x="215" y="1826"/>
                    <a:pt x="502" y="2005"/>
                  </a:cubicBezTo>
                  <a:cubicBezTo>
                    <a:pt x="752" y="2184"/>
                    <a:pt x="1039" y="2327"/>
                    <a:pt x="1361" y="2399"/>
                  </a:cubicBezTo>
                  <a:cubicBezTo>
                    <a:pt x="1504" y="2435"/>
                    <a:pt x="1611" y="2471"/>
                    <a:pt x="1755" y="2471"/>
                  </a:cubicBezTo>
                  <a:lnTo>
                    <a:pt x="1934" y="2506"/>
                  </a:lnTo>
                  <a:lnTo>
                    <a:pt x="1969" y="2506"/>
                  </a:lnTo>
                  <a:cubicBezTo>
                    <a:pt x="2041" y="2542"/>
                    <a:pt x="1969" y="2542"/>
                    <a:pt x="1969" y="2542"/>
                  </a:cubicBezTo>
                  <a:lnTo>
                    <a:pt x="1934" y="2578"/>
                  </a:lnTo>
                  <a:cubicBezTo>
                    <a:pt x="1755" y="2829"/>
                    <a:pt x="1683" y="3151"/>
                    <a:pt x="1719" y="3473"/>
                  </a:cubicBezTo>
                  <a:cubicBezTo>
                    <a:pt x="1719" y="3831"/>
                    <a:pt x="1862" y="4153"/>
                    <a:pt x="2113" y="4439"/>
                  </a:cubicBezTo>
                  <a:cubicBezTo>
                    <a:pt x="2542" y="4869"/>
                    <a:pt x="3079" y="5155"/>
                    <a:pt x="3688" y="5191"/>
                  </a:cubicBezTo>
                  <a:cubicBezTo>
                    <a:pt x="3799" y="5208"/>
                    <a:pt x="3901" y="5215"/>
                    <a:pt x="3991" y="5215"/>
                  </a:cubicBezTo>
                  <a:cubicBezTo>
                    <a:pt x="4274" y="5215"/>
                    <a:pt x="4439" y="5147"/>
                    <a:pt x="4439" y="5119"/>
                  </a:cubicBezTo>
                  <a:cubicBezTo>
                    <a:pt x="4439" y="5048"/>
                    <a:pt x="4153" y="5048"/>
                    <a:pt x="3795" y="4940"/>
                  </a:cubicBezTo>
                  <a:cubicBezTo>
                    <a:pt x="3294" y="4833"/>
                    <a:pt x="2864" y="4547"/>
                    <a:pt x="2578" y="4117"/>
                  </a:cubicBezTo>
                  <a:cubicBezTo>
                    <a:pt x="2435" y="3938"/>
                    <a:pt x="2327" y="3723"/>
                    <a:pt x="2363" y="3473"/>
                  </a:cubicBezTo>
                  <a:cubicBezTo>
                    <a:pt x="2363" y="3294"/>
                    <a:pt x="2435" y="3115"/>
                    <a:pt x="2542" y="2936"/>
                  </a:cubicBezTo>
                  <a:lnTo>
                    <a:pt x="2578" y="2936"/>
                  </a:lnTo>
                  <a:lnTo>
                    <a:pt x="2614" y="2864"/>
                  </a:lnTo>
                  <a:lnTo>
                    <a:pt x="2721" y="2721"/>
                  </a:lnTo>
                  <a:cubicBezTo>
                    <a:pt x="2828" y="2650"/>
                    <a:pt x="2972" y="2578"/>
                    <a:pt x="3043" y="2506"/>
                  </a:cubicBezTo>
                  <a:lnTo>
                    <a:pt x="3580" y="2113"/>
                  </a:lnTo>
                  <a:lnTo>
                    <a:pt x="4045" y="1790"/>
                  </a:lnTo>
                  <a:cubicBezTo>
                    <a:pt x="4045" y="1790"/>
                    <a:pt x="4045" y="1790"/>
                    <a:pt x="4296" y="1611"/>
                  </a:cubicBezTo>
                  <a:lnTo>
                    <a:pt x="4296" y="1611"/>
                  </a:lnTo>
                  <a:lnTo>
                    <a:pt x="3652" y="1683"/>
                  </a:lnTo>
                  <a:lnTo>
                    <a:pt x="3079" y="1790"/>
                  </a:lnTo>
                  <a:cubicBezTo>
                    <a:pt x="2828" y="1826"/>
                    <a:pt x="2614" y="1826"/>
                    <a:pt x="2363" y="1862"/>
                  </a:cubicBezTo>
                  <a:lnTo>
                    <a:pt x="1862" y="1862"/>
                  </a:lnTo>
                  <a:cubicBezTo>
                    <a:pt x="1719" y="1826"/>
                    <a:pt x="1611" y="1826"/>
                    <a:pt x="1504" y="1826"/>
                  </a:cubicBezTo>
                  <a:cubicBezTo>
                    <a:pt x="1253" y="1790"/>
                    <a:pt x="1003" y="1719"/>
                    <a:pt x="788" y="1576"/>
                  </a:cubicBezTo>
                  <a:cubicBezTo>
                    <a:pt x="609" y="1504"/>
                    <a:pt x="466" y="1325"/>
                    <a:pt x="430" y="1146"/>
                  </a:cubicBezTo>
                  <a:cubicBezTo>
                    <a:pt x="394" y="1039"/>
                    <a:pt x="394" y="967"/>
                    <a:pt x="430" y="860"/>
                  </a:cubicBezTo>
                  <a:cubicBezTo>
                    <a:pt x="466" y="752"/>
                    <a:pt x="502" y="681"/>
                    <a:pt x="538" y="573"/>
                  </a:cubicBezTo>
                  <a:lnTo>
                    <a:pt x="681" y="359"/>
                  </a:lnTo>
                  <a:lnTo>
                    <a:pt x="824" y="180"/>
                  </a:lnTo>
                  <a:cubicBezTo>
                    <a:pt x="896" y="108"/>
                    <a:pt x="931" y="37"/>
                    <a:pt x="89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64"/>
            <p:cNvSpPr/>
            <p:nvPr/>
          </p:nvSpPr>
          <p:spPr>
            <a:xfrm>
              <a:off x="3566375" y="2300350"/>
              <a:ext cx="196000" cy="149575"/>
            </a:xfrm>
            <a:custGeom>
              <a:rect b="b" l="l" r="r" t="t"/>
              <a:pathLst>
                <a:path extrusionOk="0" h="5983" w="7840">
                  <a:moveTo>
                    <a:pt x="7231" y="0"/>
                  </a:moveTo>
                  <a:cubicBezTo>
                    <a:pt x="7231" y="36"/>
                    <a:pt x="7231" y="108"/>
                    <a:pt x="7302" y="251"/>
                  </a:cubicBezTo>
                  <a:lnTo>
                    <a:pt x="7410" y="537"/>
                  </a:lnTo>
                  <a:cubicBezTo>
                    <a:pt x="7410" y="645"/>
                    <a:pt x="7446" y="788"/>
                    <a:pt x="7481" y="895"/>
                  </a:cubicBezTo>
                  <a:cubicBezTo>
                    <a:pt x="7589" y="1539"/>
                    <a:pt x="7302" y="2184"/>
                    <a:pt x="6765" y="2542"/>
                  </a:cubicBezTo>
                  <a:cubicBezTo>
                    <a:pt x="6193" y="2864"/>
                    <a:pt x="5548" y="3114"/>
                    <a:pt x="4904" y="3222"/>
                  </a:cubicBezTo>
                  <a:cubicBezTo>
                    <a:pt x="4618" y="3258"/>
                    <a:pt x="4403" y="3293"/>
                    <a:pt x="4224" y="3329"/>
                  </a:cubicBezTo>
                  <a:lnTo>
                    <a:pt x="3866" y="3365"/>
                  </a:lnTo>
                  <a:lnTo>
                    <a:pt x="2935" y="3472"/>
                  </a:lnTo>
                  <a:cubicBezTo>
                    <a:pt x="3007" y="3580"/>
                    <a:pt x="3114" y="3723"/>
                    <a:pt x="3222" y="3866"/>
                  </a:cubicBezTo>
                  <a:lnTo>
                    <a:pt x="3436" y="4117"/>
                  </a:lnTo>
                  <a:lnTo>
                    <a:pt x="3508" y="4260"/>
                  </a:lnTo>
                  <a:cubicBezTo>
                    <a:pt x="3508" y="4260"/>
                    <a:pt x="3544" y="4296"/>
                    <a:pt x="3544" y="4331"/>
                  </a:cubicBezTo>
                  <a:cubicBezTo>
                    <a:pt x="3615" y="4475"/>
                    <a:pt x="3615" y="4654"/>
                    <a:pt x="3544" y="4797"/>
                  </a:cubicBezTo>
                  <a:cubicBezTo>
                    <a:pt x="3401" y="5011"/>
                    <a:pt x="3222" y="5155"/>
                    <a:pt x="2971" y="5262"/>
                  </a:cubicBezTo>
                  <a:cubicBezTo>
                    <a:pt x="2721" y="5369"/>
                    <a:pt x="2434" y="5477"/>
                    <a:pt x="2148" y="5513"/>
                  </a:cubicBezTo>
                  <a:cubicBezTo>
                    <a:pt x="2018" y="5530"/>
                    <a:pt x="1887" y="5539"/>
                    <a:pt x="1758" y="5539"/>
                  </a:cubicBezTo>
                  <a:cubicBezTo>
                    <a:pt x="1352" y="5539"/>
                    <a:pt x="952" y="5452"/>
                    <a:pt x="573" y="5262"/>
                  </a:cubicBezTo>
                  <a:cubicBezTo>
                    <a:pt x="215" y="5047"/>
                    <a:pt x="72" y="4797"/>
                    <a:pt x="36" y="4797"/>
                  </a:cubicBezTo>
                  <a:lnTo>
                    <a:pt x="36" y="4797"/>
                  </a:lnTo>
                  <a:cubicBezTo>
                    <a:pt x="0" y="4832"/>
                    <a:pt x="72" y="5155"/>
                    <a:pt x="430" y="5477"/>
                  </a:cubicBezTo>
                  <a:cubicBezTo>
                    <a:pt x="889" y="5805"/>
                    <a:pt x="1438" y="5982"/>
                    <a:pt x="2022" y="5982"/>
                  </a:cubicBezTo>
                  <a:cubicBezTo>
                    <a:pt x="2076" y="5982"/>
                    <a:pt x="2130" y="5981"/>
                    <a:pt x="2184" y="5978"/>
                  </a:cubicBezTo>
                  <a:cubicBezTo>
                    <a:pt x="2542" y="5978"/>
                    <a:pt x="2864" y="5906"/>
                    <a:pt x="3222" y="5763"/>
                  </a:cubicBezTo>
                  <a:cubicBezTo>
                    <a:pt x="3544" y="5656"/>
                    <a:pt x="3866" y="5441"/>
                    <a:pt x="4081" y="5119"/>
                  </a:cubicBezTo>
                  <a:cubicBezTo>
                    <a:pt x="4260" y="4832"/>
                    <a:pt x="4331" y="4439"/>
                    <a:pt x="4224" y="4117"/>
                  </a:cubicBezTo>
                  <a:cubicBezTo>
                    <a:pt x="4210" y="4074"/>
                    <a:pt x="4201" y="4054"/>
                    <a:pt x="4196" y="4045"/>
                  </a:cubicBezTo>
                  <a:lnTo>
                    <a:pt x="4331" y="4045"/>
                  </a:lnTo>
                  <a:cubicBezTo>
                    <a:pt x="4510" y="4009"/>
                    <a:pt x="4761" y="3973"/>
                    <a:pt x="5047" y="3902"/>
                  </a:cubicBezTo>
                  <a:cubicBezTo>
                    <a:pt x="5369" y="3794"/>
                    <a:pt x="5727" y="3687"/>
                    <a:pt x="6050" y="3580"/>
                  </a:cubicBezTo>
                  <a:cubicBezTo>
                    <a:pt x="6407" y="3437"/>
                    <a:pt x="6765" y="3222"/>
                    <a:pt x="7088" y="2971"/>
                  </a:cubicBezTo>
                  <a:cubicBezTo>
                    <a:pt x="7410" y="2721"/>
                    <a:pt x="7660" y="2327"/>
                    <a:pt x="7768" y="1933"/>
                  </a:cubicBezTo>
                  <a:cubicBezTo>
                    <a:pt x="7803" y="1897"/>
                    <a:pt x="7803" y="1826"/>
                    <a:pt x="7839" y="1790"/>
                  </a:cubicBezTo>
                  <a:lnTo>
                    <a:pt x="7839" y="1647"/>
                  </a:lnTo>
                  <a:cubicBezTo>
                    <a:pt x="7839" y="1539"/>
                    <a:pt x="7839" y="1468"/>
                    <a:pt x="7839" y="1360"/>
                  </a:cubicBezTo>
                  <a:cubicBezTo>
                    <a:pt x="7803" y="1181"/>
                    <a:pt x="7768" y="1038"/>
                    <a:pt x="7732" y="859"/>
                  </a:cubicBezTo>
                  <a:lnTo>
                    <a:pt x="7589" y="501"/>
                  </a:lnTo>
                  <a:cubicBezTo>
                    <a:pt x="7517" y="394"/>
                    <a:pt x="7481" y="287"/>
                    <a:pt x="7410" y="215"/>
                  </a:cubicBezTo>
                  <a:cubicBezTo>
                    <a:pt x="7338" y="72"/>
                    <a:pt x="7231" y="0"/>
                    <a:pt x="7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3735500" y="2232325"/>
              <a:ext cx="196900" cy="272100"/>
            </a:xfrm>
            <a:custGeom>
              <a:rect b="b" l="l" r="r" t="t"/>
              <a:pathLst>
                <a:path extrusionOk="0" h="10884" w="7876">
                  <a:moveTo>
                    <a:pt x="4654" y="1"/>
                  </a:moveTo>
                  <a:lnTo>
                    <a:pt x="4654" y="1"/>
                  </a:lnTo>
                  <a:cubicBezTo>
                    <a:pt x="4940" y="287"/>
                    <a:pt x="5262" y="574"/>
                    <a:pt x="5584" y="824"/>
                  </a:cubicBezTo>
                  <a:cubicBezTo>
                    <a:pt x="6264" y="1361"/>
                    <a:pt x="6801" y="2077"/>
                    <a:pt x="7124" y="2900"/>
                  </a:cubicBezTo>
                  <a:cubicBezTo>
                    <a:pt x="7267" y="3330"/>
                    <a:pt x="7303" y="3759"/>
                    <a:pt x="7195" y="4189"/>
                  </a:cubicBezTo>
                  <a:cubicBezTo>
                    <a:pt x="7088" y="4583"/>
                    <a:pt x="6945" y="4940"/>
                    <a:pt x="6766" y="5263"/>
                  </a:cubicBezTo>
                  <a:cubicBezTo>
                    <a:pt x="6551" y="5621"/>
                    <a:pt x="6336" y="5979"/>
                    <a:pt x="6121" y="6301"/>
                  </a:cubicBezTo>
                  <a:cubicBezTo>
                    <a:pt x="5871" y="6659"/>
                    <a:pt x="5656" y="6981"/>
                    <a:pt x="5405" y="7303"/>
                  </a:cubicBezTo>
                  <a:cubicBezTo>
                    <a:pt x="4833" y="7983"/>
                    <a:pt x="4224" y="8627"/>
                    <a:pt x="3508" y="9200"/>
                  </a:cubicBezTo>
                  <a:cubicBezTo>
                    <a:pt x="2792" y="9737"/>
                    <a:pt x="2005" y="10202"/>
                    <a:pt x="1182" y="10489"/>
                  </a:cubicBezTo>
                  <a:cubicBezTo>
                    <a:pt x="502" y="10739"/>
                    <a:pt x="0" y="10775"/>
                    <a:pt x="0" y="10847"/>
                  </a:cubicBezTo>
                  <a:cubicBezTo>
                    <a:pt x="153" y="10872"/>
                    <a:pt x="305" y="10884"/>
                    <a:pt x="455" y="10884"/>
                  </a:cubicBezTo>
                  <a:cubicBezTo>
                    <a:pt x="730" y="10884"/>
                    <a:pt x="999" y="10844"/>
                    <a:pt x="1253" y="10775"/>
                  </a:cubicBezTo>
                  <a:cubicBezTo>
                    <a:pt x="2184" y="10524"/>
                    <a:pt x="3043" y="10131"/>
                    <a:pt x="3795" y="9594"/>
                  </a:cubicBezTo>
                  <a:cubicBezTo>
                    <a:pt x="4582" y="9057"/>
                    <a:pt x="5298" y="8413"/>
                    <a:pt x="5907" y="7697"/>
                  </a:cubicBezTo>
                  <a:cubicBezTo>
                    <a:pt x="6193" y="7410"/>
                    <a:pt x="6443" y="7052"/>
                    <a:pt x="6694" y="6694"/>
                  </a:cubicBezTo>
                  <a:cubicBezTo>
                    <a:pt x="6945" y="6336"/>
                    <a:pt x="7159" y="5979"/>
                    <a:pt x="7338" y="5585"/>
                  </a:cubicBezTo>
                  <a:cubicBezTo>
                    <a:pt x="7553" y="5191"/>
                    <a:pt x="7696" y="4762"/>
                    <a:pt x="7804" y="4296"/>
                  </a:cubicBezTo>
                  <a:cubicBezTo>
                    <a:pt x="7875" y="3759"/>
                    <a:pt x="7804" y="3222"/>
                    <a:pt x="7625" y="2721"/>
                  </a:cubicBezTo>
                  <a:cubicBezTo>
                    <a:pt x="7231" y="1826"/>
                    <a:pt x="6587" y="1110"/>
                    <a:pt x="5763" y="574"/>
                  </a:cubicBezTo>
                  <a:cubicBezTo>
                    <a:pt x="5441" y="323"/>
                    <a:pt x="5047" y="144"/>
                    <a:pt x="4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3701500" y="2609950"/>
              <a:ext cx="127975" cy="197075"/>
            </a:xfrm>
            <a:custGeom>
              <a:rect b="b" l="l" r="r" t="t"/>
              <a:pathLst>
                <a:path extrusionOk="0" h="7883" w="5119">
                  <a:moveTo>
                    <a:pt x="3763" y="0"/>
                  </a:moveTo>
                  <a:cubicBezTo>
                    <a:pt x="3761" y="0"/>
                    <a:pt x="3760" y="1"/>
                    <a:pt x="3759" y="1"/>
                  </a:cubicBezTo>
                  <a:cubicBezTo>
                    <a:pt x="3687" y="37"/>
                    <a:pt x="4081" y="1469"/>
                    <a:pt x="4331" y="2901"/>
                  </a:cubicBezTo>
                  <a:cubicBezTo>
                    <a:pt x="4439" y="3545"/>
                    <a:pt x="4475" y="4225"/>
                    <a:pt x="4475" y="4869"/>
                  </a:cubicBezTo>
                  <a:cubicBezTo>
                    <a:pt x="4439" y="5084"/>
                    <a:pt x="4439" y="5299"/>
                    <a:pt x="4403" y="5514"/>
                  </a:cubicBezTo>
                  <a:cubicBezTo>
                    <a:pt x="4367" y="5657"/>
                    <a:pt x="4367" y="5728"/>
                    <a:pt x="4367" y="5728"/>
                  </a:cubicBezTo>
                  <a:lnTo>
                    <a:pt x="4367" y="5800"/>
                  </a:lnTo>
                  <a:lnTo>
                    <a:pt x="4331" y="5979"/>
                  </a:lnTo>
                  <a:cubicBezTo>
                    <a:pt x="4296" y="6158"/>
                    <a:pt x="4224" y="6337"/>
                    <a:pt x="4152" y="6516"/>
                  </a:cubicBezTo>
                  <a:cubicBezTo>
                    <a:pt x="4045" y="6766"/>
                    <a:pt x="3866" y="6945"/>
                    <a:pt x="3651" y="7089"/>
                  </a:cubicBezTo>
                  <a:cubicBezTo>
                    <a:pt x="3401" y="7267"/>
                    <a:pt x="3079" y="7339"/>
                    <a:pt x="2756" y="7339"/>
                  </a:cubicBezTo>
                  <a:cubicBezTo>
                    <a:pt x="2112" y="7339"/>
                    <a:pt x="1468" y="7232"/>
                    <a:pt x="859" y="6981"/>
                  </a:cubicBezTo>
                  <a:cubicBezTo>
                    <a:pt x="395" y="6782"/>
                    <a:pt x="115" y="6583"/>
                    <a:pt x="48" y="6583"/>
                  </a:cubicBezTo>
                  <a:cubicBezTo>
                    <a:pt x="43" y="6583"/>
                    <a:pt x="39" y="6585"/>
                    <a:pt x="36" y="6587"/>
                  </a:cubicBezTo>
                  <a:cubicBezTo>
                    <a:pt x="0" y="6623"/>
                    <a:pt x="251" y="6945"/>
                    <a:pt x="752" y="7232"/>
                  </a:cubicBezTo>
                  <a:cubicBezTo>
                    <a:pt x="1360" y="7590"/>
                    <a:pt x="2041" y="7804"/>
                    <a:pt x="2756" y="7876"/>
                  </a:cubicBezTo>
                  <a:cubicBezTo>
                    <a:pt x="2812" y="7881"/>
                    <a:pt x="2867" y="7883"/>
                    <a:pt x="2921" y="7883"/>
                  </a:cubicBezTo>
                  <a:cubicBezTo>
                    <a:pt x="3287" y="7883"/>
                    <a:pt x="3626" y="7781"/>
                    <a:pt x="3938" y="7625"/>
                  </a:cubicBezTo>
                  <a:cubicBezTo>
                    <a:pt x="4296" y="7446"/>
                    <a:pt x="4546" y="7160"/>
                    <a:pt x="4725" y="6838"/>
                  </a:cubicBezTo>
                  <a:cubicBezTo>
                    <a:pt x="4832" y="6623"/>
                    <a:pt x="4940" y="6373"/>
                    <a:pt x="5011" y="6122"/>
                  </a:cubicBezTo>
                  <a:lnTo>
                    <a:pt x="5047" y="5943"/>
                  </a:lnTo>
                  <a:lnTo>
                    <a:pt x="5047" y="5871"/>
                  </a:lnTo>
                  <a:cubicBezTo>
                    <a:pt x="5047" y="5871"/>
                    <a:pt x="5083" y="5764"/>
                    <a:pt x="5083" y="5585"/>
                  </a:cubicBezTo>
                  <a:cubicBezTo>
                    <a:pt x="5119" y="5370"/>
                    <a:pt x="5119" y="5120"/>
                    <a:pt x="5083" y="4869"/>
                  </a:cubicBezTo>
                  <a:cubicBezTo>
                    <a:pt x="5083" y="4189"/>
                    <a:pt x="4976" y="3473"/>
                    <a:pt x="4797" y="2793"/>
                  </a:cubicBezTo>
                  <a:cubicBezTo>
                    <a:pt x="4443" y="1344"/>
                    <a:pt x="3881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3811550" y="2614450"/>
              <a:ext cx="97575" cy="49900"/>
            </a:xfrm>
            <a:custGeom>
              <a:rect b="b" l="l" r="r" t="t"/>
              <a:pathLst>
                <a:path extrusionOk="0" h="1996" w="3903">
                  <a:moveTo>
                    <a:pt x="3831" y="0"/>
                  </a:moveTo>
                  <a:cubicBezTo>
                    <a:pt x="3759" y="0"/>
                    <a:pt x="3688" y="143"/>
                    <a:pt x="3616" y="358"/>
                  </a:cubicBezTo>
                  <a:cubicBezTo>
                    <a:pt x="3509" y="609"/>
                    <a:pt x="3401" y="788"/>
                    <a:pt x="3222" y="967"/>
                  </a:cubicBezTo>
                  <a:cubicBezTo>
                    <a:pt x="3044" y="1110"/>
                    <a:pt x="2829" y="1217"/>
                    <a:pt x="2614" y="1253"/>
                  </a:cubicBezTo>
                  <a:cubicBezTo>
                    <a:pt x="2542" y="1253"/>
                    <a:pt x="2435" y="1289"/>
                    <a:pt x="2328" y="1289"/>
                  </a:cubicBezTo>
                  <a:lnTo>
                    <a:pt x="2220" y="1289"/>
                  </a:lnTo>
                  <a:cubicBezTo>
                    <a:pt x="2149" y="1289"/>
                    <a:pt x="2077" y="1325"/>
                    <a:pt x="2005" y="1325"/>
                  </a:cubicBezTo>
                  <a:lnTo>
                    <a:pt x="1254" y="1325"/>
                  </a:lnTo>
                  <a:cubicBezTo>
                    <a:pt x="855" y="1275"/>
                    <a:pt x="439" y="1208"/>
                    <a:pt x="211" y="1208"/>
                  </a:cubicBezTo>
                  <a:cubicBezTo>
                    <a:pt x="111" y="1208"/>
                    <a:pt x="48" y="1220"/>
                    <a:pt x="37" y="1253"/>
                  </a:cubicBezTo>
                  <a:cubicBezTo>
                    <a:pt x="1" y="1360"/>
                    <a:pt x="538" y="1647"/>
                    <a:pt x="1146" y="1826"/>
                  </a:cubicBezTo>
                  <a:cubicBezTo>
                    <a:pt x="1433" y="1897"/>
                    <a:pt x="1719" y="1969"/>
                    <a:pt x="2005" y="1969"/>
                  </a:cubicBezTo>
                  <a:cubicBezTo>
                    <a:pt x="2059" y="1987"/>
                    <a:pt x="2104" y="1996"/>
                    <a:pt x="2149" y="1996"/>
                  </a:cubicBezTo>
                  <a:cubicBezTo>
                    <a:pt x="2193" y="1996"/>
                    <a:pt x="2238" y="1987"/>
                    <a:pt x="2292" y="1969"/>
                  </a:cubicBezTo>
                  <a:lnTo>
                    <a:pt x="2435" y="1969"/>
                  </a:lnTo>
                  <a:cubicBezTo>
                    <a:pt x="2542" y="1969"/>
                    <a:pt x="2686" y="1897"/>
                    <a:pt x="2829" y="1861"/>
                  </a:cubicBezTo>
                  <a:cubicBezTo>
                    <a:pt x="3151" y="1754"/>
                    <a:pt x="3401" y="1539"/>
                    <a:pt x="3616" y="1289"/>
                  </a:cubicBezTo>
                  <a:cubicBezTo>
                    <a:pt x="3759" y="1002"/>
                    <a:pt x="3867" y="716"/>
                    <a:pt x="3903" y="430"/>
                  </a:cubicBezTo>
                  <a:cubicBezTo>
                    <a:pt x="3903" y="179"/>
                    <a:pt x="3867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3288950" y="1687350"/>
              <a:ext cx="658650" cy="577225"/>
            </a:xfrm>
            <a:custGeom>
              <a:rect b="b" l="l" r="r" t="t"/>
              <a:pathLst>
                <a:path extrusionOk="0" h="23089" w="26346">
                  <a:moveTo>
                    <a:pt x="573" y="1"/>
                  </a:moveTo>
                  <a:cubicBezTo>
                    <a:pt x="752" y="4869"/>
                    <a:pt x="1" y="9737"/>
                    <a:pt x="538" y="14605"/>
                  </a:cubicBezTo>
                  <a:cubicBezTo>
                    <a:pt x="897" y="17869"/>
                    <a:pt x="2454" y="21218"/>
                    <a:pt x="5421" y="21218"/>
                  </a:cubicBezTo>
                  <a:cubicBezTo>
                    <a:pt x="6294" y="21218"/>
                    <a:pt x="7290" y="20928"/>
                    <a:pt x="8413" y="20261"/>
                  </a:cubicBezTo>
                  <a:cubicBezTo>
                    <a:pt x="9678" y="19505"/>
                    <a:pt x="10485" y="19098"/>
                    <a:pt x="11307" y="19098"/>
                  </a:cubicBezTo>
                  <a:cubicBezTo>
                    <a:pt x="12043" y="19098"/>
                    <a:pt x="12790" y="19424"/>
                    <a:pt x="13889" y="20117"/>
                  </a:cubicBezTo>
                  <a:cubicBezTo>
                    <a:pt x="14541" y="20532"/>
                    <a:pt x="17055" y="22858"/>
                    <a:pt x="18430" y="22858"/>
                  </a:cubicBezTo>
                  <a:cubicBezTo>
                    <a:pt x="18717" y="22858"/>
                    <a:pt x="18955" y="22757"/>
                    <a:pt x="19115" y="22516"/>
                  </a:cubicBezTo>
                  <a:cubicBezTo>
                    <a:pt x="19740" y="21563"/>
                    <a:pt x="19054" y="20141"/>
                    <a:pt x="19689" y="20141"/>
                  </a:cubicBezTo>
                  <a:cubicBezTo>
                    <a:pt x="19818" y="20141"/>
                    <a:pt x="20001" y="20199"/>
                    <a:pt x="20261" y="20332"/>
                  </a:cubicBezTo>
                  <a:cubicBezTo>
                    <a:pt x="21263" y="20833"/>
                    <a:pt x="22838" y="22373"/>
                    <a:pt x="24305" y="23088"/>
                  </a:cubicBezTo>
                  <a:cubicBezTo>
                    <a:pt x="25165" y="22623"/>
                    <a:pt x="25845" y="21836"/>
                    <a:pt x="26203" y="20905"/>
                  </a:cubicBezTo>
                  <a:cubicBezTo>
                    <a:pt x="26346" y="20332"/>
                    <a:pt x="26310" y="19724"/>
                    <a:pt x="26095" y="19223"/>
                  </a:cubicBezTo>
                  <a:cubicBezTo>
                    <a:pt x="25129" y="17433"/>
                    <a:pt x="24091" y="15751"/>
                    <a:pt x="22945" y="14104"/>
                  </a:cubicBezTo>
                  <a:cubicBezTo>
                    <a:pt x="20869" y="11061"/>
                    <a:pt x="17648" y="8806"/>
                    <a:pt x="14712" y="6587"/>
                  </a:cubicBezTo>
                  <a:cubicBezTo>
                    <a:pt x="11670" y="4296"/>
                    <a:pt x="7911" y="1540"/>
                    <a:pt x="4117" y="538"/>
                  </a:cubicBezTo>
                  <a:cubicBezTo>
                    <a:pt x="3043" y="251"/>
                    <a:pt x="1934" y="72"/>
                    <a:pt x="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2644650" y="1690050"/>
              <a:ext cx="571850" cy="563350"/>
            </a:xfrm>
            <a:custGeom>
              <a:rect b="b" l="l" r="r" t="t"/>
              <a:pathLst>
                <a:path extrusionOk="0" h="22534" w="22874">
                  <a:moveTo>
                    <a:pt x="22873" y="0"/>
                  </a:moveTo>
                  <a:lnTo>
                    <a:pt x="22873" y="0"/>
                  </a:lnTo>
                  <a:cubicBezTo>
                    <a:pt x="22014" y="108"/>
                    <a:pt x="20081" y="358"/>
                    <a:pt x="19509" y="537"/>
                  </a:cubicBezTo>
                  <a:cubicBezTo>
                    <a:pt x="18184" y="967"/>
                    <a:pt x="16931" y="1504"/>
                    <a:pt x="15714" y="2148"/>
                  </a:cubicBezTo>
                  <a:cubicBezTo>
                    <a:pt x="11849" y="4009"/>
                    <a:pt x="7589" y="7052"/>
                    <a:pt x="5048" y="10560"/>
                  </a:cubicBezTo>
                  <a:cubicBezTo>
                    <a:pt x="4690" y="11097"/>
                    <a:pt x="1" y="18613"/>
                    <a:pt x="645" y="18900"/>
                  </a:cubicBezTo>
                  <a:cubicBezTo>
                    <a:pt x="970" y="19063"/>
                    <a:pt x="1318" y="19144"/>
                    <a:pt x="1664" y="19144"/>
                  </a:cubicBezTo>
                  <a:cubicBezTo>
                    <a:pt x="2080" y="19144"/>
                    <a:pt x="2493" y="19027"/>
                    <a:pt x="2864" y="18792"/>
                  </a:cubicBezTo>
                  <a:cubicBezTo>
                    <a:pt x="4098" y="18021"/>
                    <a:pt x="5703" y="16480"/>
                    <a:pt x="6536" y="16480"/>
                  </a:cubicBezTo>
                  <a:cubicBezTo>
                    <a:pt x="6670" y="16480"/>
                    <a:pt x="6784" y="16520"/>
                    <a:pt x="6873" y="16609"/>
                  </a:cubicBezTo>
                  <a:cubicBezTo>
                    <a:pt x="7517" y="17253"/>
                    <a:pt x="7231" y="21513"/>
                    <a:pt x="10596" y="22408"/>
                  </a:cubicBezTo>
                  <a:cubicBezTo>
                    <a:pt x="10905" y="22493"/>
                    <a:pt x="11216" y="22534"/>
                    <a:pt x="11526" y="22534"/>
                  </a:cubicBezTo>
                  <a:cubicBezTo>
                    <a:pt x="14585" y="22534"/>
                    <a:pt x="17597" y="18593"/>
                    <a:pt x="19222" y="15213"/>
                  </a:cubicBezTo>
                  <a:cubicBezTo>
                    <a:pt x="20905" y="11741"/>
                    <a:pt x="21370" y="2792"/>
                    <a:pt x="2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64"/>
            <p:cNvSpPr/>
            <p:nvPr/>
          </p:nvSpPr>
          <p:spPr>
            <a:xfrm>
              <a:off x="2924750" y="1948650"/>
              <a:ext cx="68925" cy="40300"/>
            </a:xfrm>
            <a:custGeom>
              <a:rect b="b" l="l" r="r" t="t"/>
              <a:pathLst>
                <a:path extrusionOk="0" h="1612" w="2757">
                  <a:moveTo>
                    <a:pt x="1038" y="1"/>
                  </a:moveTo>
                  <a:cubicBezTo>
                    <a:pt x="931" y="37"/>
                    <a:pt x="824" y="73"/>
                    <a:pt x="752" y="144"/>
                  </a:cubicBezTo>
                  <a:cubicBezTo>
                    <a:pt x="501" y="251"/>
                    <a:pt x="322" y="430"/>
                    <a:pt x="179" y="645"/>
                  </a:cubicBezTo>
                  <a:cubicBezTo>
                    <a:pt x="72" y="824"/>
                    <a:pt x="0" y="1075"/>
                    <a:pt x="36" y="1325"/>
                  </a:cubicBezTo>
                  <a:cubicBezTo>
                    <a:pt x="72" y="1504"/>
                    <a:pt x="108" y="1612"/>
                    <a:pt x="179" y="1612"/>
                  </a:cubicBezTo>
                  <a:cubicBezTo>
                    <a:pt x="287" y="1612"/>
                    <a:pt x="358" y="1540"/>
                    <a:pt x="430" y="1433"/>
                  </a:cubicBezTo>
                  <a:cubicBezTo>
                    <a:pt x="537" y="1325"/>
                    <a:pt x="645" y="1218"/>
                    <a:pt x="752" y="1146"/>
                  </a:cubicBezTo>
                  <a:cubicBezTo>
                    <a:pt x="859" y="1111"/>
                    <a:pt x="967" y="1075"/>
                    <a:pt x="1110" y="1075"/>
                  </a:cubicBezTo>
                  <a:lnTo>
                    <a:pt x="1253" y="1075"/>
                  </a:lnTo>
                  <a:cubicBezTo>
                    <a:pt x="1289" y="1039"/>
                    <a:pt x="1360" y="1039"/>
                    <a:pt x="1396" y="1003"/>
                  </a:cubicBezTo>
                  <a:cubicBezTo>
                    <a:pt x="1539" y="967"/>
                    <a:pt x="1718" y="932"/>
                    <a:pt x="1862" y="932"/>
                  </a:cubicBezTo>
                  <a:cubicBezTo>
                    <a:pt x="1981" y="920"/>
                    <a:pt x="2100" y="920"/>
                    <a:pt x="2209" y="920"/>
                  </a:cubicBezTo>
                  <a:lnTo>
                    <a:pt x="2209" y="920"/>
                  </a:lnTo>
                  <a:cubicBezTo>
                    <a:pt x="2426" y="920"/>
                    <a:pt x="2601" y="920"/>
                    <a:pt x="2649" y="824"/>
                  </a:cubicBezTo>
                  <a:cubicBezTo>
                    <a:pt x="2756" y="717"/>
                    <a:pt x="2470" y="359"/>
                    <a:pt x="2005" y="180"/>
                  </a:cubicBezTo>
                  <a:cubicBezTo>
                    <a:pt x="1790" y="73"/>
                    <a:pt x="1575" y="37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5" name="Google Shape;3735;p64"/>
            <p:cNvSpPr/>
            <p:nvPr/>
          </p:nvSpPr>
          <p:spPr>
            <a:xfrm>
              <a:off x="3430350" y="1964525"/>
              <a:ext cx="68025" cy="40625"/>
            </a:xfrm>
            <a:custGeom>
              <a:rect b="b" l="l" r="r" t="t"/>
              <a:pathLst>
                <a:path extrusionOk="0" h="1625" w="2721">
                  <a:moveTo>
                    <a:pt x="1189" y="1"/>
                  </a:moveTo>
                  <a:cubicBezTo>
                    <a:pt x="975" y="1"/>
                    <a:pt x="750" y="65"/>
                    <a:pt x="573" y="153"/>
                  </a:cubicBezTo>
                  <a:cubicBezTo>
                    <a:pt x="358" y="225"/>
                    <a:pt x="179" y="404"/>
                    <a:pt x="72" y="619"/>
                  </a:cubicBezTo>
                  <a:cubicBezTo>
                    <a:pt x="0" y="798"/>
                    <a:pt x="0" y="905"/>
                    <a:pt x="72" y="977"/>
                  </a:cubicBezTo>
                  <a:cubicBezTo>
                    <a:pt x="93" y="987"/>
                    <a:pt x="117" y="992"/>
                    <a:pt x="144" y="992"/>
                  </a:cubicBezTo>
                  <a:cubicBezTo>
                    <a:pt x="210" y="992"/>
                    <a:pt x="293" y="966"/>
                    <a:pt x="394" y="941"/>
                  </a:cubicBezTo>
                  <a:cubicBezTo>
                    <a:pt x="501" y="869"/>
                    <a:pt x="645" y="869"/>
                    <a:pt x="788" y="869"/>
                  </a:cubicBezTo>
                  <a:cubicBezTo>
                    <a:pt x="895" y="905"/>
                    <a:pt x="1003" y="941"/>
                    <a:pt x="1110" y="977"/>
                  </a:cubicBezTo>
                  <a:lnTo>
                    <a:pt x="1253" y="1084"/>
                  </a:lnTo>
                  <a:cubicBezTo>
                    <a:pt x="1289" y="1084"/>
                    <a:pt x="1361" y="1084"/>
                    <a:pt x="1432" y="1120"/>
                  </a:cubicBezTo>
                  <a:cubicBezTo>
                    <a:pt x="1575" y="1156"/>
                    <a:pt x="1719" y="1191"/>
                    <a:pt x="1826" y="1263"/>
                  </a:cubicBezTo>
                  <a:cubicBezTo>
                    <a:pt x="2127" y="1397"/>
                    <a:pt x="2397" y="1624"/>
                    <a:pt x="2548" y="1624"/>
                  </a:cubicBezTo>
                  <a:cubicBezTo>
                    <a:pt x="2558" y="1624"/>
                    <a:pt x="2568" y="1623"/>
                    <a:pt x="2578" y="1621"/>
                  </a:cubicBezTo>
                  <a:cubicBezTo>
                    <a:pt x="2721" y="1549"/>
                    <a:pt x="2649" y="1084"/>
                    <a:pt x="2363" y="726"/>
                  </a:cubicBezTo>
                  <a:cubicBezTo>
                    <a:pt x="2220" y="547"/>
                    <a:pt x="2076" y="368"/>
                    <a:pt x="1897" y="225"/>
                  </a:cubicBezTo>
                  <a:cubicBezTo>
                    <a:pt x="1826" y="189"/>
                    <a:pt x="1790" y="153"/>
                    <a:pt x="1719" y="118"/>
                  </a:cubicBezTo>
                  <a:lnTo>
                    <a:pt x="1647" y="82"/>
                  </a:lnTo>
                  <a:cubicBezTo>
                    <a:pt x="1540" y="46"/>
                    <a:pt x="1432" y="10"/>
                    <a:pt x="1325" y="10"/>
                  </a:cubicBezTo>
                  <a:cubicBezTo>
                    <a:pt x="1280" y="4"/>
                    <a:pt x="1235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3575325" y="1836800"/>
              <a:ext cx="900" cy="6300"/>
            </a:xfrm>
            <a:custGeom>
              <a:rect b="b" l="l" r="r" t="t"/>
              <a:pathLst>
                <a:path extrusionOk="0" h="252" w="36">
                  <a:moveTo>
                    <a:pt x="0" y="251"/>
                  </a:moveTo>
                  <a:cubicBezTo>
                    <a:pt x="0" y="144"/>
                    <a:pt x="36" y="72"/>
                    <a:pt x="36" y="1"/>
                  </a:cubicBezTo>
                  <a:cubicBezTo>
                    <a:pt x="36" y="72"/>
                    <a:pt x="0" y="144"/>
                    <a:pt x="0" y="25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64"/>
            <p:cNvSpPr/>
            <p:nvPr/>
          </p:nvSpPr>
          <p:spPr>
            <a:xfrm>
              <a:off x="3314025" y="1922700"/>
              <a:ext cx="633575" cy="341875"/>
            </a:xfrm>
            <a:custGeom>
              <a:rect b="b" l="l" r="r" t="t"/>
              <a:pathLst>
                <a:path extrusionOk="0" h="13675" w="25343">
                  <a:moveTo>
                    <a:pt x="16215" y="1"/>
                  </a:moveTo>
                  <a:lnTo>
                    <a:pt x="16215" y="1"/>
                  </a:lnTo>
                  <a:cubicBezTo>
                    <a:pt x="17504" y="932"/>
                    <a:pt x="18578" y="3473"/>
                    <a:pt x="19437" y="4797"/>
                  </a:cubicBezTo>
                  <a:cubicBezTo>
                    <a:pt x="20224" y="6050"/>
                    <a:pt x="21584" y="8019"/>
                    <a:pt x="21083" y="9630"/>
                  </a:cubicBezTo>
                  <a:cubicBezTo>
                    <a:pt x="20964" y="9987"/>
                    <a:pt x="20752" y="10133"/>
                    <a:pt x="20485" y="10133"/>
                  </a:cubicBezTo>
                  <a:cubicBezTo>
                    <a:pt x="19310" y="10133"/>
                    <a:pt x="17075" y="7303"/>
                    <a:pt x="17074" y="7303"/>
                  </a:cubicBezTo>
                  <a:lnTo>
                    <a:pt x="17074" y="7303"/>
                  </a:lnTo>
                  <a:cubicBezTo>
                    <a:pt x="17074" y="7303"/>
                    <a:pt x="17862" y="10274"/>
                    <a:pt x="16573" y="11169"/>
                  </a:cubicBezTo>
                  <a:cubicBezTo>
                    <a:pt x="16417" y="11277"/>
                    <a:pt x="16223" y="11325"/>
                    <a:pt x="16002" y="11325"/>
                  </a:cubicBezTo>
                  <a:cubicBezTo>
                    <a:pt x="14391" y="11325"/>
                    <a:pt x="11306" y="8794"/>
                    <a:pt x="10488" y="8448"/>
                  </a:cubicBezTo>
                  <a:cubicBezTo>
                    <a:pt x="10412" y="8415"/>
                    <a:pt x="10332" y="8399"/>
                    <a:pt x="10247" y="8399"/>
                  </a:cubicBezTo>
                  <a:cubicBezTo>
                    <a:pt x="9341" y="8399"/>
                    <a:pt x="7910" y="10198"/>
                    <a:pt x="4832" y="10918"/>
                  </a:cubicBezTo>
                  <a:cubicBezTo>
                    <a:pt x="4619" y="10965"/>
                    <a:pt x="4411" y="10987"/>
                    <a:pt x="4208" y="10987"/>
                  </a:cubicBezTo>
                  <a:cubicBezTo>
                    <a:pt x="2230" y="10987"/>
                    <a:pt x="747" y="8910"/>
                    <a:pt x="0" y="7482"/>
                  </a:cubicBezTo>
                  <a:lnTo>
                    <a:pt x="0" y="7482"/>
                  </a:lnTo>
                  <a:lnTo>
                    <a:pt x="72" y="7697"/>
                  </a:lnTo>
                  <a:cubicBezTo>
                    <a:pt x="72" y="7733"/>
                    <a:pt x="72" y="7768"/>
                    <a:pt x="107" y="7840"/>
                  </a:cubicBezTo>
                  <a:cubicBezTo>
                    <a:pt x="143" y="7876"/>
                    <a:pt x="143" y="7947"/>
                    <a:pt x="179" y="8019"/>
                  </a:cubicBezTo>
                  <a:cubicBezTo>
                    <a:pt x="179" y="8055"/>
                    <a:pt x="215" y="8126"/>
                    <a:pt x="215" y="8162"/>
                  </a:cubicBezTo>
                  <a:lnTo>
                    <a:pt x="286" y="8341"/>
                  </a:lnTo>
                  <a:lnTo>
                    <a:pt x="358" y="8484"/>
                  </a:lnTo>
                  <a:lnTo>
                    <a:pt x="430" y="8663"/>
                  </a:lnTo>
                  <a:cubicBezTo>
                    <a:pt x="465" y="8735"/>
                    <a:pt x="501" y="8806"/>
                    <a:pt x="501" y="8842"/>
                  </a:cubicBezTo>
                  <a:lnTo>
                    <a:pt x="609" y="9057"/>
                  </a:lnTo>
                  <a:lnTo>
                    <a:pt x="716" y="9236"/>
                  </a:lnTo>
                  <a:lnTo>
                    <a:pt x="788" y="9379"/>
                  </a:lnTo>
                  <a:lnTo>
                    <a:pt x="895" y="9558"/>
                  </a:lnTo>
                  <a:lnTo>
                    <a:pt x="966" y="9665"/>
                  </a:lnTo>
                  <a:lnTo>
                    <a:pt x="1074" y="9844"/>
                  </a:lnTo>
                  <a:lnTo>
                    <a:pt x="1145" y="9952"/>
                  </a:lnTo>
                  <a:cubicBezTo>
                    <a:pt x="1181" y="9988"/>
                    <a:pt x="1217" y="10059"/>
                    <a:pt x="1289" y="10131"/>
                  </a:cubicBezTo>
                  <a:lnTo>
                    <a:pt x="1324" y="10202"/>
                  </a:lnTo>
                  <a:cubicBezTo>
                    <a:pt x="1396" y="10274"/>
                    <a:pt x="1468" y="10346"/>
                    <a:pt x="1539" y="10453"/>
                  </a:cubicBezTo>
                  <a:lnTo>
                    <a:pt x="1611" y="10525"/>
                  </a:lnTo>
                  <a:cubicBezTo>
                    <a:pt x="1647" y="10560"/>
                    <a:pt x="1718" y="10632"/>
                    <a:pt x="1754" y="10668"/>
                  </a:cubicBezTo>
                  <a:lnTo>
                    <a:pt x="1826" y="10739"/>
                  </a:lnTo>
                  <a:lnTo>
                    <a:pt x="2005" y="10882"/>
                  </a:lnTo>
                  <a:lnTo>
                    <a:pt x="2076" y="10954"/>
                  </a:lnTo>
                  <a:lnTo>
                    <a:pt x="2255" y="11097"/>
                  </a:lnTo>
                  <a:lnTo>
                    <a:pt x="2327" y="11133"/>
                  </a:lnTo>
                  <a:cubicBezTo>
                    <a:pt x="2398" y="11205"/>
                    <a:pt x="2470" y="11240"/>
                    <a:pt x="2577" y="11312"/>
                  </a:cubicBezTo>
                  <a:lnTo>
                    <a:pt x="2613" y="11312"/>
                  </a:lnTo>
                  <a:cubicBezTo>
                    <a:pt x="2685" y="11348"/>
                    <a:pt x="2756" y="11384"/>
                    <a:pt x="2828" y="11419"/>
                  </a:cubicBezTo>
                  <a:lnTo>
                    <a:pt x="2935" y="11455"/>
                  </a:lnTo>
                  <a:lnTo>
                    <a:pt x="3114" y="11563"/>
                  </a:lnTo>
                  <a:lnTo>
                    <a:pt x="3222" y="11598"/>
                  </a:lnTo>
                  <a:lnTo>
                    <a:pt x="3436" y="11634"/>
                  </a:lnTo>
                  <a:lnTo>
                    <a:pt x="3508" y="11670"/>
                  </a:lnTo>
                  <a:lnTo>
                    <a:pt x="3794" y="11742"/>
                  </a:lnTo>
                  <a:lnTo>
                    <a:pt x="3830" y="11742"/>
                  </a:lnTo>
                  <a:cubicBezTo>
                    <a:pt x="3902" y="11742"/>
                    <a:pt x="4009" y="11777"/>
                    <a:pt x="4116" y="11777"/>
                  </a:cubicBezTo>
                  <a:lnTo>
                    <a:pt x="4940" y="11777"/>
                  </a:lnTo>
                  <a:lnTo>
                    <a:pt x="5190" y="11742"/>
                  </a:lnTo>
                  <a:lnTo>
                    <a:pt x="5298" y="11742"/>
                  </a:lnTo>
                  <a:cubicBezTo>
                    <a:pt x="5405" y="11706"/>
                    <a:pt x="5548" y="11670"/>
                    <a:pt x="5656" y="11634"/>
                  </a:cubicBezTo>
                  <a:lnTo>
                    <a:pt x="5727" y="11634"/>
                  </a:lnTo>
                  <a:cubicBezTo>
                    <a:pt x="5835" y="11598"/>
                    <a:pt x="5942" y="11563"/>
                    <a:pt x="6049" y="11527"/>
                  </a:cubicBezTo>
                  <a:lnTo>
                    <a:pt x="6157" y="11455"/>
                  </a:lnTo>
                  <a:lnTo>
                    <a:pt x="6443" y="11348"/>
                  </a:lnTo>
                  <a:lnTo>
                    <a:pt x="6586" y="11312"/>
                  </a:lnTo>
                  <a:lnTo>
                    <a:pt x="6873" y="11169"/>
                  </a:lnTo>
                  <a:lnTo>
                    <a:pt x="7016" y="11097"/>
                  </a:lnTo>
                  <a:lnTo>
                    <a:pt x="7445" y="10882"/>
                  </a:lnTo>
                  <a:cubicBezTo>
                    <a:pt x="8725" y="10118"/>
                    <a:pt x="9536" y="9701"/>
                    <a:pt x="10374" y="9701"/>
                  </a:cubicBezTo>
                  <a:cubicBezTo>
                    <a:pt x="11105" y="9701"/>
                    <a:pt x="11856" y="10019"/>
                    <a:pt x="12958" y="10703"/>
                  </a:cubicBezTo>
                  <a:cubicBezTo>
                    <a:pt x="13580" y="11118"/>
                    <a:pt x="16088" y="13444"/>
                    <a:pt x="17463" y="13444"/>
                  </a:cubicBezTo>
                  <a:cubicBezTo>
                    <a:pt x="17750" y="13444"/>
                    <a:pt x="17987" y="13343"/>
                    <a:pt x="18148" y="13102"/>
                  </a:cubicBezTo>
                  <a:cubicBezTo>
                    <a:pt x="18806" y="12145"/>
                    <a:pt x="18090" y="10739"/>
                    <a:pt x="18733" y="10739"/>
                  </a:cubicBezTo>
                  <a:cubicBezTo>
                    <a:pt x="18860" y="10739"/>
                    <a:pt x="19040" y="10794"/>
                    <a:pt x="19293" y="10918"/>
                  </a:cubicBezTo>
                  <a:lnTo>
                    <a:pt x="19508" y="11026"/>
                  </a:lnTo>
                  <a:lnTo>
                    <a:pt x="19544" y="11026"/>
                  </a:lnTo>
                  <a:cubicBezTo>
                    <a:pt x="19580" y="11061"/>
                    <a:pt x="19651" y="11097"/>
                    <a:pt x="19723" y="11133"/>
                  </a:cubicBezTo>
                  <a:cubicBezTo>
                    <a:pt x="20689" y="11777"/>
                    <a:pt x="22050" y="13030"/>
                    <a:pt x="23302" y="13674"/>
                  </a:cubicBezTo>
                  <a:cubicBezTo>
                    <a:pt x="24162" y="13173"/>
                    <a:pt x="24842" y="12422"/>
                    <a:pt x="25200" y="11491"/>
                  </a:cubicBezTo>
                  <a:cubicBezTo>
                    <a:pt x="25343" y="10918"/>
                    <a:pt x="25307" y="10310"/>
                    <a:pt x="25092" y="9773"/>
                  </a:cubicBezTo>
                  <a:cubicBezTo>
                    <a:pt x="24126" y="8019"/>
                    <a:pt x="23088" y="6337"/>
                    <a:pt x="21942" y="4690"/>
                  </a:cubicBezTo>
                  <a:cubicBezTo>
                    <a:pt x="21047" y="3366"/>
                    <a:pt x="19974" y="2184"/>
                    <a:pt x="18757" y="1146"/>
                  </a:cubicBezTo>
                  <a:cubicBezTo>
                    <a:pt x="17862" y="860"/>
                    <a:pt x="17038" y="466"/>
                    <a:pt x="16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64"/>
            <p:cNvSpPr/>
            <p:nvPr/>
          </p:nvSpPr>
          <p:spPr>
            <a:xfrm>
              <a:off x="3366800" y="2103400"/>
              <a:ext cx="158425" cy="101225"/>
            </a:xfrm>
            <a:custGeom>
              <a:rect b="b" l="l" r="r" t="t"/>
              <a:pathLst>
                <a:path extrusionOk="0" h="4049" w="6337">
                  <a:moveTo>
                    <a:pt x="1024" y="0"/>
                  </a:moveTo>
                  <a:cubicBezTo>
                    <a:pt x="940" y="0"/>
                    <a:pt x="737" y="245"/>
                    <a:pt x="502" y="648"/>
                  </a:cubicBezTo>
                  <a:cubicBezTo>
                    <a:pt x="180" y="1185"/>
                    <a:pt x="1" y="1829"/>
                    <a:pt x="1" y="2473"/>
                  </a:cubicBezTo>
                  <a:cubicBezTo>
                    <a:pt x="37" y="2688"/>
                    <a:pt x="73" y="2903"/>
                    <a:pt x="144" y="3118"/>
                  </a:cubicBezTo>
                  <a:cubicBezTo>
                    <a:pt x="251" y="3332"/>
                    <a:pt x="395" y="3511"/>
                    <a:pt x="609" y="3654"/>
                  </a:cubicBezTo>
                  <a:cubicBezTo>
                    <a:pt x="896" y="3905"/>
                    <a:pt x="1290" y="4012"/>
                    <a:pt x="1683" y="4048"/>
                  </a:cubicBezTo>
                  <a:cubicBezTo>
                    <a:pt x="1934" y="4048"/>
                    <a:pt x="2149" y="4012"/>
                    <a:pt x="2399" y="3977"/>
                  </a:cubicBezTo>
                  <a:cubicBezTo>
                    <a:pt x="2471" y="3977"/>
                    <a:pt x="2542" y="3941"/>
                    <a:pt x="2650" y="3941"/>
                  </a:cubicBezTo>
                  <a:cubicBezTo>
                    <a:pt x="2936" y="3833"/>
                    <a:pt x="3187" y="3726"/>
                    <a:pt x="3437" y="3583"/>
                  </a:cubicBezTo>
                  <a:cubicBezTo>
                    <a:pt x="4010" y="3261"/>
                    <a:pt x="4511" y="2903"/>
                    <a:pt x="4941" y="2437"/>
                  </a:cubicBezTo>
                  <a:cubicBezTo>
                    <a:pt x="5370" y="2008"/>
                    <a:pt x="5764" y="1507"/>
                    <a:pt x="6050" y="970"/>
                  </a:cubicBezTo>
                  <a:cubicBezTo>
                    <a:pt x="6265" y="540"/>
                    <a:pt x="6337" y="182"/>
                    <a:pt x="6229" y="147"/>
                  </a:cubicBezTo>
                  <a:cubicBezTo>
                    <a:pt x="6225" y="144"/>
                    <a:pt x="6219" y="143"/>
                    <a:pt x="6214" y="143"/>
                  </a:cubicBezTo>
                  <a:cubicBezTo>
                    <a:pt x="6130" y="143"/>
                    <a:pt x="5922" y="382"/>
                    <a:pt x="5621" y="683"/>
                  </a:cubicBezTo>
                  <a:cubicBezTo>
                    <a:pt x="5227" y="1077"/>
                    <a:pt x="4797" y="1399"/>
                    <a:pt x="4332" y="1722"/>
                  </a:cubicBezTo>
                  <a:cubicBezTo>
                    <a:pt x="3903" y="2008"/>
                    <a:pt x="3437" y="2258"/>
                    <a:pt x="2936" y="2473"/>
                  </a:cubicBezTo>
                  <a:cubicBezTo>
                    <a:pt x="2721" y="2545"/>
                    <a:pt x="2507" y="2616"/>
                    <a:pt x="2292" y="2652"/>
                  </a:cubicBezTo>
                  <a:cubicBezTo>
                    <a:pt x="2220" y="2688"/>
                    <a:pt x="2149" y="2688"/>
                    <a:pt x="2113" y="2724"/>
                  </a:cubicBezTo>
                  <a:cubicBezTo>
                    <a:pt x="1970" y="2760"/>
                    <a:pt x="1826" y="2795"/>
                    <a:pt x="1647" y="2795"/>
                  </a:cubicBezTo>
                  <a:cubicBezTo>
                    <a:pt x="1606" y="2806"/>
                    <a:pt x="1564" y="2810"/>
                    <a:pt x="1522" y="2810"/>
                  </a:cubicBezTo>
                  <a:cubicBezTo>
                    <a:pt x="1420" y="2810"/>
                    <a:pt x="1319" y="2785"/>
                    <a:pt x="1218" y="2760"/>
                  </a:cubicBezTo>
                  <a:cubicBezTo>
                    <a:pt x="1075" y="2688"/>
                    <a:pt x="967" y="2545"/>
                    <a:pt x="932" y="2366"/>
                  </a:cubicBezTo>
                  <a:cubicBezTo>
                    <a:pt x="860" y="1829"/>
                    <a:pt x="860" y="1328"/>
                    <a:pt x="1003" y="827"/>
                  </a:cubicBezTo>
                  <a:cubicBezTo>
                    <a:pt x="1075" y="361"/>
                    <a:pt x="1146" y="39"/>
                    <a:pt x="1039" y="3"/>
                  </a:cubicBezTo>
                  <a:cubicBezTo>
                    <a:pt x="1034" y="1"/>
                    <a:pt x="1029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64"/>
            <p:cNvSpPr/>
            <p:nvPr/>
          </p:nvSpPr>
          <p:spPr>
            <a:xfrm>
              <a:off x="2865675" y="2109725"/>
              <a:ext cx="139625" cy="98475"/>
            </a:xfrm>
            <a:custGeom>
              <a:rect b="b" l="l" r="r" t="t"/>
              <a:pathLst>
                <a:path extrusionOk="0" h="3939" w="5585">
                  <a:moveTo>
                    <a:pt x="5406" y="1"/>
                  </a:moveTo>
                  <a:cubicBezTo>
                    <a:pt x="5334" y="1"/>
                    <a:pt x="5227" y="287"/>
                    <a:pt x="4976" y="609"/>
                  </a:cubicBezTo>
                  <a:cubicBezTo>
                    <a:pt x="4690" y="1003"/>
                    <a:pt x="4332" y="1361"/>
                    <a:pt x="3938" y="1683"/>
                  </a:cubicBezTo>
                  <a:cubicBezTo>
                    <a:pt x="3580" y="2005"/>
                    <a:pt x="3187" y="2256"/>
                    <a:pt x="2721" y="2471"/>
                  </a:cubicBezTo>
                  <a:cubicBezTo>
                    <a:pt x="2614" y="2542"/>
                    <a:pt x="2471" y="2578"/>
                    <a:pt x="2327" y="2614"/>
                  </a:cubicBezTo>
                  <a:cubicBezTo>
                    <a:pt x="2292" y="2614"/>
                    <a:pt x="2220" y="2614"/>
                    <a:pt x="2184" y="2650"/>
                  </a:cubicBezTo>
                  <a:lnTo>
                    <a:pt x="2041" y="2686"/>
                  </a:lnTo>
                  <a:lnTo>
                    <a:pt x="1647" y="2686"/>
                  </a:lnTo>
                  <a:lnTo>
                    <a:pt x="1504" y="2614"/>
                  </a:lnTo>
                  <a:cubicBezTo>
                    <a:pt x="1433" y="2614"/>
                    <a:pt x="1325" y="2578"/>
                    <a:pt x="1254" y="2542"/>
                  </a:cubicBezTo>
                  <a:cubicBezTo>
                    <a:pt x="1075" y="2435"/>
                    <a:pt x="1003" y="2363"/>
                    <a:pt x="931" y="2220"/>
                  </a:cubicBezTo>
                  <a:cubicBezTo>
                    <a:pt x="896" y="2005"/>
                    <a:pt x="931" y="1791"/>
                    <a:pt x="967" y="1576"/>
                  </a:cubicBezTo>
                  <a:cubicBezTo>
                    <a:pt x="1039" y="1325"/>
                    <a:pt x="1110" y="1075"/>
                    <a:pt x="1146" y="860"/>
                  </a:cubicBezTo>
                  <a:cubicBezTo>
                    <a:pt x="1254" y="466"/>
                    <a:pt x="1289" y="144"/>
                    <a:pt x="1218" y="108"/>
                  </a:cubicBezTo>
                  <a:cubicBezTo>
                    <a:pt x="1211" y="106"/>
                    <a:pt x="1204" y="105"/>
                    <a:pt x="1196" y="105"/>
                  </a:cubicBezTo>
                  <a:cubicBezTo>
                    <a:pt x="1087" y="105"/>
                    <a:pt x="916" y="346"/>
                    <a:pt x="681" y="681"/>
                  </a:cubicBezTo>
                  <a:cubicBezTo>
                    <a:pt x="538" y="860"/>
                    <a:pt x="395" y="1111"/>
                    <a:pt x="251" y="1325"/>
                  </a:cubicBezTo>
                  <a:cubicBezTo>
                    <a:pt x="72" y="1648"/>
                    <a:pt x="1" y="2005"/>
                    <a:pt x="1" y="2363"/>
                  </a:cubicBezTo>
                  <a:cubicBezTo>
                    <a:pt x="1" y="2471"/>
                    <a:pt x="1" y="2578"/>
                    <a:pt x="37" y="2686"/>
                  </a:cubicBezTo>
                  <a:cubicBezTo>
                    <a:pt x="72" y="2793"/>
                    <a:pt x="144" y="2900"/>
                    <a:pt x="180" y="3008"/>
                  </a:cubicBezTo>
                  <a:cubicBezTo>
                    <a:pt x="287" y="3151"/>
                    <a:pt x="430" y="3330"/>
                    <a:pt x="609" y="3437"/>
                  </a:cubicBezTo>
                  <a:cubicBezTo>
                    <a:pt x="717" y="3545"/>
                    <a:pt x="860" y="3652"/>
                    <a:pt x="1003" y="3724"/>
                  </a:cubicBezTo>
                  <a:lnTo>
                    <a:pt x="1218" y="3831"/>
                  </a:lnTo>
                  <a:lnTo>
                    <a:pt x="1468" y="3903"/>
                  </a:lnTo>
                  <a:cubicBezTo>
                    <a:pt x="1540" y="3903"/>
                    <a:pt x="1612" y="3938"/>
                    <a:pt x="1683" y="3938"/>
                  </a:cubicBezTo>
                  <a:lnTo>
                    <a:pt x="2220" y="3938"/>
                  </a:lnTo>
                  <a:lnTo>
                    <a:pt x="2471" y="3903"/>
                  </a:lnTo>
                  <a:lnTo>
                    <a:pt x="2542" y="3903"/>
                  </a:lnTo>
                  <a:lnTo>
                    <a:pt x="2721" y="3831"/>
                  </a:lnTo>
                  <a:cubicBezTo>
                    <a:pt x="2900" y="3759"/>
                    <a:pt x="3115" y="3652"/>
                    <a:pt x="3294" y="3545"/>
                  </a:cubicBezTo>
                  <a:cubicBezTo>
                    <a:pt x="3795" y="3222"/>
                    <a:pt x="4260" y="2829"/>
                    <a:pt x="4618" y="2363"/>
                  </a:cubicBezTo>
                  <a:cubicBezTo>
                    <a:pt x="5012" y="1898"/>
                    <a:pt x="5298" y="1361"/>
                    <a:pt x="5442" y="824"/>
                  </a:cubicBezTo>
                  <a:cubicBezTo>
                    <a:pt x="5585" y="359"/>
                    <a:pt x="5513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64"/>
            <p:cNvSpPr/>
            <p:nvPr/>
          </p:nvSpPr>
          <p:spPr>
            <a:xfrm>
              <a:off x="2922050" y="2233225"/>
              <a:ext cx="37625" cy="19725"/>
            </a:xfrm>
            <a:custGeom>
              <a:rect b="b" l="l" r="r" t="t"/>
              <a:pathLst>
                <a:path extrusionOk="0" h="789" w="1505">
                  <a:moveTo>
                    <a:pt x="717" y="1"/>
                  </a:moveTo>
                  <a:cubicBezTo>
                    <a:pt x="645" y="1"/>
                    <a:pt x="574" y="36"/>
                    <a:pt x="538" y="36"/>
                  </a:cubicBezTo>
                  <a:cubicBezTo>
                    <a:pt x="395" y="72"/>
                    <a:pt x="287" y="144"/>
                    <a:pt x="180" y="251"/>
                  </a:cubicBezTo>
                  <a:cubicBezTo>
                    <a:pt x="72" y="359"/>
                    <a:pt x="1" y="466"/>
                    <a:pt x="1" y="609"/>
                  </a:cubicBezTo>
                  <a:cubicBezTo>
                    <a:pt x="1" y="717"/>
                    <a:pt x="37" y="788"/>
                    <a:pt x="72" y="788"/>
                  </a:cubicBezTo>
                  <a:cubicBezTo>
                    <a:pt x="216" y="752"/>
                    <a:pt x="323" y="717"/>
                    <a:pt x="466" y="681"/>
                  </a:cubicBezTo>
                  <a:cubicBezTo>
                    <a:pt x="502" y="681"/>
                    <a:pt x="574" y="681"/>
                    <a:pt x="609" y="717"/>
                  </a:cubicBezTo>
                  <a:cubicBezTo>
                    <a:pt x="645" y="717"/>
                    <a:pt x="681" y="752"/>
                    <a:pt x="681" y="752"/>
                  </a:cubicBezTo>
                  <a:lnTo>
                    <a:pt x="788" y="681"/>
                  </a:lnTo>
                  <a:lnTo>
                    <a:pt x="1003" y="681"/>
                  </a:lnTo>
                  <a:cubicBezTo>
                    <a:pt x="1093" y="681"/>
                    <a:pt x="1191" y="690"/>
                    <a:pt x="1272" y="690"/>
                  </a:cubicBezTo>
                  <a:cubicBezTo>
                    <a:pt x="1352" y="690"/>
                    <a:pt x="1415" y="681"/>
                    <a:pt x="1433" y="645"/>
                  </a:cubicBezTo>
                  <a:cubicBezTo>
                    <a:pt x="1504" y="573"/>
                    <a:pt x="1361" y="359"/>
                    <a:pt x="1182" y="215"/>
                  </a:cubicBezTo>
                  <a:cubicBezTo>
                    <a:pt x="1075" y="144"/>
                    <a:pt x="967" y="108"/>
                    <a:pt x="896" y="36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64"/>
            <p:cNvSpPr/>
            <p:nvPr/>
          </p:nvSpPr>
          <p:spPr>
            <a:xfrm>
              <a:off x="2939950" y="2233225"/>
              <a:ext cx="484150" cy="198700"/>
            </a:xfrm>
            <a:custGeom>
              <a:rect b="b" l="l" r="r" t="t"/>
              <a:pathLst>
                <a:path extrusionOk="0" h="7948" w="19366">
                  <a:moveTo>
                    <a:pt x="18578" y="1"/>
                  </a:moveTo>
                  <a:cubicBezTo>
                    <a:pt x="18220" y="36"/>
                    <a:pt x="18077" y="251"/>
                    <a:pt x="18149" y="323"/>
                  </a:cubicBezTo>
                  <a:cubicBezTo>
                    <a:pt x="18185" y="394"/>
                    <a:pt x="18435" y="394"/>
                    <a:pt x="18543" y="502"/>
                  </a:cubicBezTo>
                  <a:cubicBezTo>
                    <a:pt x="18578" y="538"/>
                    <a:pt x="18614" y="573"/>
                    <a:pt x="18614" y="609"/>
                  </a:cubicBezTo>
                  <a:cubicBezTo>
                    <a:pt x="18543" y="645"/>
                    <a:pt x="18471" y="681"/>
                    <a:pt x="18399" y="717"/>
                  </a:cubicBezTo>
                  <a:cubicBezTo>
                    <a:pt x="17934" y="1003"/>
                    <a:pt x="17540" y="1325"/>
                    <a:pt x="17218" y="1719"/>
                  </a:cubicBezTo>
                  <a:cubicBezTo>
                    <a:pt x="16789" y="2291"/>
                    <a:pt x="16395" y="2864"/>
                    <a:pt x="16037" y="3508"/>
                  </a:cubicBezTo>
                  <a:cubicBezTo>
                    <a:pt x="15679" y="4224"/>
                    <a:pt x="15249" y="4869"/>
                    <a:pt x="14748" y="5513"/>
                  </a:cubicBezTo>
                  <a:cubicBezTo>
                    <a:pt x="14247" y="6086"/>
                    <a:pt x="13639" y="6551"/>
                    <a:pt x="12923" y="6873"/>
                  </a:cubicBezTo>
                  <a:cubicBezTo>
                    <a:pt x="12408" y="7131"/>
                    <a:pt x="11806" y="7272"/>
                    <a:pt x="11222" y="7272"/>
                  </a:cubicBezTo>
                  <a:cubicBezTo>
                    <a:pt x="11156" y="7272"/>
                    <a:pt x="11091" y="7271"/>
                    <a:pt x="11026" y="7267"/>
                  </a:cubicBezTo>
                  <a:cubicBezTo>
                    <a:pt x="10560" y="7231"/>
                    <a:pt x="10095" y="7160"/>
                    <a:pt x="9665" y="6981"/>
                  </a:cubicBezTo>
                  <a:lnTo>
                    <a:pt x="9093" y="6837"/>
                  </a:lnTo>
                  <a:cubicBezTo>
                    <a:pt x="9093" y="6837"/>
                    <a:pt x="8878" y="6802"/>
                    <a:pt x="8520" y="6730"/>
                  </a:cubicBezTo>
                  <a:cubicBezTo>
                    <a:pt x="8126" y="6623"/>
                    <a:pt x="7732" y="6587"/>
                    <a:pt x="7303" y="6551"/>
                  </a:cubicBezTo>
                  <a:cubicBezTo>
                    <a:pt x="7339" y="6479"/>
                    <a:pt x="7375" y="6372"/>
                    <a:pt x="7375" y="6265"/>
                  </a:cubicBezTo>
                  <a:cubicBezTo>
                    <a:pt x="7410" y="5978"/>
                    <a:pt x="7446" y="5692"/>
                    <a:pt x="7446" y="5692"/>
                  </a:cubicBezTo>
                  <a:cubicBezTo>
                    <a:pt x="7446" y="5692"/>
                    <a:pt x="7375" y="5441"/>
                    <a:pt x="7303" y="5155"/>
                  </a:cubicBezTo>
                  <a:cubicBezTo>
                    <a:pt x="7231" y="4904"/>
                    <a:pt x="7196" y="4618"/>
                    <a:pt x="7088" y="4582"/>
                  </a:cubicBezTo>
                  <a:cubicBezTo>
                    <a:pt x="6981" y="4582"/>
                    <a:pt x="6873" y="4869"/>
                    <a:pt x="6802" y="5155"/>
                  </a:cubicBezTo>
                  <a:cubicBezTo>
                    <a:pt x="6730" y="5477"/>
                    <a:pt x="6730" y="5764"/>
                    <a:pt x="6730" y="5764"/>
                  </a:cubicBezTo>
                  <a:cubicBezTo>
                    <a:pt x="6730" y="5764"/>
                    <a:pt x="6802" y="6014"/>
                    <a:pt x="6873" y="6300"/>
                  </a:cubicBezTo>
                  <a:cubicBezTo>
                    <a:pt x="6909" y="6408"/>
                    <a:pt x="6909" y="6479"/>
                    <a:pt x="6945" y="6551"/>
                  </a:cubicBezTo>
                  <a:lnTo>
                    <a:pt x="6480" y="6551"/>
                  </a:lnTo>
                  <a:cubicBezTo>
                    <a:pt x="6301" y="6587"/>
                    <a:pt x="6122" y="6587"/>
                    <a:pt x="5943" y="6623"/>
                  </a:cubicBezTo>
                  <a:cubicBezTo>
                    <a:pt x="5549" y="6694"/>
                    <a:pt x="5227" y="6766"/>
                    <a:pt x="4869" y="6802"/>
                  </a:cubicBezTo>
                  <a:cubicBezTo>
                    <a:pt x="4705" y="6825"/>
                    <a:pt x="4540" y="6836"/>
                    <a:pt x="4375" y="6836"/>
                  </a:cubicBezTo>
                  <a:cubicBezTo>
                    <a:pt x="3781" y="6836"/>
                    <a:pt x="3189" y="6688"/>
                    <a:pt x="2685" y="6408"/>
                  </a:cubicBezTo>
                  <a:cubicBezTo>
                    <a:pt x="2041" y="6014"/>
                    <a:pt x="1540" y="5441"/>
                    <a:pt x="1254" y="4726"/>
                  </a:cubicBezTo>
                  <a:cubicBezTo>
                    <a:pt x="967" y="4081"/>
                    <a:pt x="752" y="3437"/>
                    <a:pt x="574" y="2757"/>
                  </a:cubicBezTo>
                  <a:cubicBezTo>
                    <a:pt x="430" y="2148"/>
                    <a:pt x="323" y="1647"/>
                    <a:pt x="216" y="1325"/>
                  </a:cubicBezTo>
                  <a:cubicBezTo>
                    <a:pt x="108" y="967"/>
                    <a:pt x="37" y="788"/>
                    <a:pt x="1" y="788"/>
                  </a:cubicBezTo>
                  <a:cubicBezTo>
                    <a:pt x="1" y="967"/>
                    <a:pt x="1" y="1182"/>
                    <a:pt x="72" y="1361"/>
                  </a:cubicBezTo>
                  <a:cubicBezTo>
                    <a:pt x="108" y="1719"/>
                    <a:pt x="180" y="2220"/>
                    <a:pt x="287" y="2828"/>
                  </a:cubicBezTo>
                  <a:cubicBezTo>
                    <a:pt x="430" y="3508"/>
                    <a:pt x="609" y="4224"/>
                    <a:pt x="860" y="4869"/>
                  </a:cubicBezTo>
                  <a:cubicBezTo>
                    <a:pt x="1146" y="5692"/>
                    <a:pt x="1683" y="6408"/>
                    <a:pt x="2435" y="6873"/>
                  </a:cubicBezTo>
                  <a:cubicBezTo>
                    <a:pt x="3079" y="7241"/>
                    <a:pt x="3802" y="7425"/>
                    <a:pt x="4537" y="7425"/>
                  </a:cubicBezTo>
                  <a:cubicBezTo>
                    <a:pt x="4659" y="7425"/>
                    <a:pt x="4782" y="7420"/>
                    <a:pt x="4905" y="7410"/>
                  </a:cubicBezTo>
                  <a:cubicBezTo>
                    <a:pt x="5298" y="7374"/>
                    <a:pt x="5692" y="7303"/>
                    <a:pt x="6014" y="7267"/>
                  </a:cubicBezTo>
                  <a:cubicBezTo>
                    <a:pt x="6193" y="7231"/>
                    <a:pt x="6336" y="7231"/>
                    <a:pt x="6515" y="7195"/>
                  </a:cubicBezTo>
                  <a:lnTo>
                    <a:pt x="6945" y="7195"/>
                  </a:lnTo>
                  <a:cubicBezTo>
                    <a:pt x="7446" y="7231"/>
                    <a:pt x="7911" y="7303"/>
                    <a:pt x="8377" y="7410"/>
                  </a:cubicBezTo>
                  <a:cubicBezTo>
                    <a:pt x="8699" y="7482"/>
                    <a:pt x="8914" y="7517"/>
                    <a:pt x="8914" y="7517"/>
                  </a:cubicBezTo>
                  <a:lnTo>
                    <a:pt x="9451" y="7661"/>
                  </a:lnTo>
                  <a:cubicBezTo>
                    <a:pt x="9952" y="7840"/>
                    <a:pt x="10489" y="7911"/>
                    <a:pt x="10990" y="7947"/>
                  </a:cubicBezTo>
                  <a:cubicBezTo>
                    <a:pt x="11777" y="7947"/>
                    <a:pt x="12493" y="7768"/>
                    <a:pt x="13173" y="7410"/>
                  </a:cubicBezTo>
                  <a:cubicBezTo>
                    <a:pt x="13925" y="7016"/>
                    <a:pt x="14605" y="6479"/>
                    <a:pt x="15142" y="5799"/>
                  </a:cubicBezTo>
                  <a:cubicBezTo>
                    <a:pt x="15643" y="5155"/>
                    <a:pt x="16037" y="4439"/>
                    <a:pt x="16395" y="3687"/>
                  </a:cubicBezTo>
                  <a:cubicBezTo>
                    <a:pt x="16681" y="3079"/>
                    <a:pt x="17039" y="2470"/>
                    <a:pt x="17433" y="1898"/>
                  </a:cubicBezTo>
                  <a:cubicBezTo>
                    <a:pt x="17791" y="1432"/>
                    <a:pt x="18185" y="1039"/>
                    <a:pt x="18650" y="717"/>
                  </a:cubicBezTo>
                  <a:lnTo>
                    <a:pt x="18721" y="752"/>
                  </a:lnTo>
                  <a:cubicBezTo>
                    <a:pt x="18757" y="824"/>
                    <a:pt x="18829" y="860"/>
                    <a:pt x="18865" y="931"/>
                  </a:cubicBezTo>
                  <a:cubicBezTo>
                    <a:pt x="18972" y="1110"/>
                    <a:pt x="19008" y="1325"/>
                    <a:pt x="19115" y="1361"/>
                  </a:cubicBezTo>
                  <a:cubicBezTo>
                    <a:pt x="19223" y="1361"/>
                    <a:pt x="19366" y="1110"/>
                    <a:pt x="19366" y="860"/>
                  </a:cubicBezTo>
                  <a:cubicBezTo>
                    <a:pt x="19366" y="717"/>
                    <a:pt x="19330" y="573"/>
                    <a:pt x="19294" y="430"/>
                  </a:cubicBezTo>
                  <a:cubicBezTo>
                    <a:pt x="19258" y="394"/>
                    <a:pt x="19258" y="359"/>
                    <a:pt x="19223" y="323"/>
                  </a:cubicBezTo>
                  <a:lnTo>
                    <a:pt x="19187" y="251"/>
                  </a:lnTo>
                  <a:cubicBezTo>
                    <a:pt x="19151" y="215"/>
                    <a:pt x="19079" y="144"/>
                    <a:pt x="19044" y="108"/>
                  </a:cubicBezTo>
                  <a:cubicBezTo>
                    <a:pt x="18900" y="36"/>
                    <a:pt x="18721" y="1"/>
                    <a:pt x="1857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64"/>
            <p:cNvSpPr/>
            <p:nvPr/>
          </p:nvSpPr>
          <p:spPr>
            <a:xfrm>
              <a:off x="2969075" y="2219500"/>
              <a:ext cx="271550" cy="136350"/>
            </a:xfrm>
            <a:custGeom>
              <a:rect b="b" l="l" r="r" t="t"/>
              <a:pathLst>
                <a:path extrusionOk="0" h="5454" w="10862">
                  <a:moveTo>
                    <a:pt x="5475" y="1"/>
                  </a:moveTo>
                  <a:cubicBezTo>
                    <a:pt x="2674" y="1"/>
                    <a:pt x="0" y="1261"/>
                    <a:pt x="3024" y="3879"/>
                  </a:cubicBezTo>
                  <a:cubicBezTo>
                    <a:pt x="3811" y="4523"/>
                    <a:pt x="4706" y="5024"/>
                    <a:pt x="5673" y="5382"/>
                  </a:cubicBezTo>
                  <a:cubicBezTo>
                    <a:pt x="5816" y="5418"/>
                    <a:pt x="5923" y="5453"/>
                    <a:pt x="6066" y="5453"/>
                  </a:cubicBezTo>
                  <a:cubicBezTo>
                    <a:pt x="6675" y="5382"/>
                    <a:pt x="7462" y="4666"/>
                    <a:pt x="7892" y="4308"/>
                  </a:cubicBezTo>
                  <a:cubicBezTo>
                    <a:pt x="8321" y="3986"/>
                    <a:pt x="8715" y="3628"/>
                    <a:pt x="9073" y="3270"/>
                  </a:cubicBezTo>
                  <a:cubicBezTo>
                    <a:pt x="10861" y="1118"/>
                    <a:pt x="8112" y="1"/>
                    <a:pt x="5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64"/>
            <p:cNvSpPr/>
            <p:nvPr/>
          </p:nvSpPr>
          <p:spPr>
            <a:xfrm>
              <a:off x="3028550" y="2227075"/>
              <a:ext cx="166475" cy="55600"/>
            </a:xfrm>
            <a:custGeom>
              <a:rect b="b" l="l" r="r" t="t"/>
              <a:pathLst>
                <a:path extrusionOk="0" h="2224" w="6659">
                  <a:moveTo>
                    <a:pt x="3198" y="0"/>
                  </a:moveTo>
                  <a:cubicBezTo>
                    <a:pt x="1656" y="0"/>
                    <a:pt x="164" y="448"/>
                    <a:pt x="0" y="1356"/>
                  </a:cubicBezTo>
                  <a:cubicBezTo>
                    <a:pt x="573" y="1822"/>
                    <a:pt x="1754" y="2180"/>
                    <a:pt x="3150" y="2215"/>
                  </a:cubicBezTo>
                  <a:cubicBezTo>
                    <a:pt x="3276" y="2221"/>
                    <a:pt x="3400" y="2223"/>
                    <a:pt x="3523" y="2223"/>
                  </a:cubicBezTo>
                  <a:cubicBezTo>
                    <a:pt x="5077" y="2223"/>
                    <a:pt x="6360" y="1813"/>
                    <a:pt x="6658" y="1249"/>
                  </a:cubicBezTo>
                  <a:cubicBezTo>
                    <a:pt x="6235" y="421"/>
                    <a:pt x="4694" y="0"/>
                    <a:pt x="3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64"/>
            <p:cNvSpPr/>
            <p:nvPr/>
          </p:nvSpPr>
          <p:spPr>
            <a:xfrm>
              <a:off x="3012450" y="2257400"/>
              <a:ext cx="200475" cy="98450"/>
            </a:xfrm>
            <a:custGeom>
              <a:rect b="b" l="l" r="r" t="t"/>
              <a:pathLst>
                <a:path extrusionOk="0" h="3938" w="8019">
                  <a:moveTo>
                    <a:pt x="7803" y="0"/>
                  </a:moveTo>
                  <a:lnTo>
                    <a:pt x="7803" y="0"/>
                  </a:lnTo>
                  <a:cubicBezTo>
                    <a:pt x="7374" y="859"/>
                    <a:pt x="6443" y="2005"/>
                    <a:pt x="4188" y="2076"/>
                  </a:cubicBezTo>
                  <a:cubicBezTo>
                    <a:pt x="4137" y="2077"/>
                    <a:pt x="4086" y="2078"/>
                    <a:pt x="4034" y="2078"/>
                  </a:cubicBezTo>
                  <a:cubicBezTo>
                    <a:pt x="2551" y="2078"/>
                    <a:pt x="1142" y="1577"/>
                    <a:pt x="0" y="609"/>
                  </a:cubicBezTo>
                  <a:lnTo>
                    <a:pt x="0" y="609"/>
                  </a:lnTo>
                  <a:cubicBezTo>
                    <a:pt x="251" y="1289"/>
                    <a:pt x="716" y="1897"/>
                    <a:pt x="1289" y="2327"/>
                  </a:cubicBezTo>
                  <a:cubicBezTo>
                    <a:pt x="2076" y="3007"/>
                    <a:pt x="2971" y="3508"/>
                    <a:pt x="3938" y="3866"/>
                  </a:cubicBezTo>
                  <a:cubicBezTo>
                    <a:pt x="4081" y="3902"/>
                    <a:pt x="4188" y="3937"/>
                    <a:pt x="4331" y="3937"/>
                  </a:cubicBezTo>
                  <a:cubicBezTo>
                    <a:pt x="4940" y="3866"/>
                    <a:pt x="5727" y="3150"/>
                    <a:pt x="6157" y="2792"/>
                  </a:cubicBezTo>
                  <a:cubicBezTo>
                    <a:pt x="6586" y="2470"/>
                    <a:pt x="6980" y="2112"/>
                    <a:pt x="7302" y="1754"/>
                  </a:cubicBezTo>
                  <a:cubicBezTo>
                    <a:pt x="7875" y="1074"/>
                    <a:pt x="8018" y="465"/>
                    <a:pt x="7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64"/>
            <p:cNvSpPr/>
            <p:nvPr/>
          </p:nvSpPr>
          <p:spPr>
            <a:xfrm>
              <a:off x="3101025" y="2241275"/>
              <a:ext cx="53725" cy="26975"/>
            </a:xfrm>
            <a:custGeom>
              <a:rect b="b" l="l" r="r" t="t"/>
              <a:pathLst>
                <a:path extrusionOk="0" h="1079" w="2149">
                  <a:moveTo>
                    <a:pt x="1075" y="1"/>
                  </a:moveTo>
                  <a:cubicBezTo>
                    <a:pt x="502" y="1"/>
                    <a:pt x="1" y="216"/>
                    <a:pt x="1" y="502"/>
                  </a:cubicBezTo>
                  <a:cubicBezTo>
                    <a:pt x="1" y="788"/>
                    <a:pt x="466" y="1075"/>
                    <a:pt x="1039" y="1075"/>
                  </a:cubicBezTo>
                  <a:cubicBezTo>
                    <a:pt x="1076" y="1077"/>
                    <a:pt x="1112" y="1078"/>
                    <a:pt x="1148" y="1078"/>
                  </a:cubicBezTo>
                  <a:cubicBezTo>
                    <a:pt x="1674" y="1078"/>
                    <a:pt x="2113" y="841"/>
                    <a:pt x="2113" y="573"/>
                  </a:cubicBezTo>
                  <a:cubicBezTo>
                    <a:pt x="2149" y="287"/>
                    <a:pt x="1647" y="37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64"/>
            <p:cNvSpPr/>
            <p:nvPr/>
          </p:nvSpPr>
          <p:spPr>
            <a:xfrm>
              <a:off x="3190525" y="2346875"/>
              <a:ext cx="23300" cy="19050"/>
            </a:xfrm>
            <a:custGeom>
              <a:rect b="b" l="l" r="r" t="t"/>
              <a:pathLst>
                <a:path extrusionOk="0" h="762" w="932">
                  <a:moveTo>
                    <a:pt x="537" y="1"/>
                  </a:moveTo>
                  <a:cubicBezTo>
                    <a:pt x="179" y="1"/>
                    <a:pt x="0" y="394"/>
                    <a:pt x="251" y="645"/>
                  </a:cubicBezTo>
                  <a:cubicBezTo>
                    <a:pt x="332" y="725"/>
                    <a:pt x="431" y="762"/>
                    <a:pt x="528" y="762"/>
                  </a:cubicBezTo>
                  <a:cubicBezTo>
                    <a:pt x="733" y="762"/>
                    <a:pt x="931" y="601"/>
                    <a:pt x="931" y="358"/>
                  </a:cubicBezTo>
                  <a:cubicBezTo>
                    <a:pt x="931" y="144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64"/>
            <p:cNvSpPr/>
            <p:nvPr/>
          </p:nvSpPr>
          <p:spPr>
            <a:xfrm>
              <a:off x="3237950" y="2329875"/>
              <a:ext cx="7175" cy="7175"/>
            </a:xfrm>
            <a:custGeom>
              <a:rect b="b" l="l" r="r" t="t"/>
              <a:pathLst>
                <a:path extrusionOk="0" h="287" w="287">
                  <a:moveTo>
                    <a:pt x="144" y="0"/>
                  </a:moveTo>
                  <a:cubicBezTo>
                    <a:pt x="72" y="0"/>
                    <a:pt x="0" y="36"/>
                    <a:pt x="0" y="144"/>
                  </a:cubicBezTo>
                  <a:cubicBezTo>
                    <a:pt x="0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64"/>
            <p:cNvSpPr/>
            <p:nvPr/>
          </p:nvSpPr>
          <p:spPr>
            <a:xfrm>
              <a:off x="3242625" y="2368300"/>
              <a:ext cx="9675" cy="9975"/>
            </a:xfrm>
            <a:custGeom>
              <a:rect b="b" l="l" r="r" t="t"/>
              <a:pathLst>
                <a:path extrusionOk="0" h="399" w="387">
                  <a:moveTo>
                    <a:pt x="184" y="1"/>
                  </a:moveTo>
                  <a:cubicBezTo>
                    <a:pt x="0" y="1"/>
                    <a:pt x="0" y="398"/>
                    <a:pt x="184" y="398"/>
                  </a:cubicBezTo>
                  <a:cubicBezTo>
                    <a:pt x="192" y="398"/>
                    <a:pt x="199" y="398"/>
                    <a:pt x="207" y="396"/>
                  </a:cubicBezTo>
                  <a:cubicBezTo>
                    <a:pt x="315" y="396"/>
                    <a:pt x="386" y="289"/>
                    <a:pt x="386" y="182"/>
                  </a:cubicBezTo>
                  <a:cubicBezTo>
                    <a:pt x="386" y="74"/>
                    <a:pt x="315" y="3"/>
                    <a:pt x="207" y="3"/>
                  </a:cubicBezTo>
                  <a:cubicBezTo>
                    <a:pt x="199" y="1"/>
                    <a:pt x="192" y="1"/>
                    <a:pt x="18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64"/>
            <p:cNvSpPr/>
            <p:nvPr/>
          </p:nvSpPr>
          <p:spPr>
            <a:xfrm>
              <a:off x="2997300" y="2358500"/>
              <a:ext cx="16050" cy="11000"/>
            </a:xfrm>
            <a:custGeom>
              <a:rect b="b" l="l" r="r" t="t"/>
              <a:pathLst>
                <a:path extrusionOk="0" h="440" w="642">
                  <a:moveTo>
                    <a:pt x="356" y="1"/>
                  </a:moveTo>
                  <a:cubicBezTo>
                    <a:pt x="0" y="1"/>
                    <a:pt x="355" y="439"/>
                    <a:pt x="542" y="439"/>
                  </a:cubicBezTo>
                  <a:cubicBezTo>
                    <a:pt x="600" y="439"/>
                    <a:pt x="642" y="397"/>
                    <a:pt x="642" y="287"/>
                  </a:cubicBezTo>
                  <a:cubicBezTo>
                    <a:pt x="642" y="144"/>
                    <a:pt x="535" y="1"/>
                    <a:pt x="35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64"/>
            <p:cNvSpPr/>
            <p:nvPr/>
          </p:nvSpPr>
          <p:spPr>
            <a:xfrm>
              <a:off x="3021400" y="2339575"/>
              <a:ext cx="16125" cy="10750"/>
            </a:xfrm>
            <a:custGeom>
              <a:rect b="b" l="l" r="r" t="t"/>
              <a:pathLst>
                <a:path extrusionOk="0" h="430" w="645">
                  <a:moveTo>
                    <a:pt x="403" y="1"/>
                  </a:moveTo>
                  <a:cubicBezTo>
                    <a:pt x="388" y="1"/>
                    <a:pt x="373" y="2"/>
                    <a:pt x="358" y="6"/>
                  </a:cubicBezTo>
                  <a:cubicBezTo>
                    <a:pt x="0" y="6"/>
                    <a:pt x="362" y="430"/>
                    <a:pt x="549" y="430"/>
                  </a:cubicBezTo>
                  <a:cubicBezTo>
                    <a:pt x="604" y="430"/>
                    <a:pt x="644" y="392"/>
                    <a:pt x="644" y="293"/>
                  </a:cubicBezTo>
                  <a:cubicBezTo>
                    <a:pt x="644" y="132"/>
                    <a:pt x="530" y="1"/>
                    <a:pt x="40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64"/>
            <p:cNvSpPr/>
            <p:nvPr/>
          </p:nvSpPr>
          <p:spPr>
            <a:xfrm>
              <a:off x="3049125" y="2378200"/>
              <a:ext cx="7200" cy="7175"/>
            </a:xfrm>
            <a:custGeom>
              <a:rect b="b" l="l" r="r" t="t"/>
              <a:pathLst>
                <a:path extrusionOk="0" h="287" w="288">
                  <a:moveTo>
                    <a:pt x="144" y="0"/>
                  </a:moveTo>
                  <a:cubicBezTo>
                    <a:pt x="72" y="0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51" y="287"/>
                    <a:pt x="287" y="215"/>
                    <a:pt x="287" y="144"/>
                  </a:cubicBezTo>
                  <a:cubicBezTo>
                    <a:pt x="287" y="36"/>
                    <a:pt x="251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64"/>
            <p:cNvSpPr/>
            <p:nvPr/>
          </p:nvSpPr>
          <p:spPr>
            <a:xfrm>
              <a:off x="3027650" y="2405850"/>
              <a:ext cx="178100" cy="100575"/>
            </a:xfrm>
            <a:custGeom>
              <a:rect b="b" l="l" r="r" t="t"/>
              <a:pathLst>
                <a:path extrusionOk="0" h="4023" w="7124">
                  <a:moveTo>
                    <a:pt x="45" y="1"/>
                  </a:moveTo>
                  <a:cubicBezTo>
                    <a:pt x="41" y="1"/>
                    <a:pt x="39" y="2"/>
                    <a:pt x="36" y="4"/>
                  </a:cubicBezTo>
                  <a:cubicBezTo>
                    <a:pt x="1" y="4"/>
                    <a:pt x="36" y="290"/>
                    <a:pt x="180" y="684"/>
                  </a:cubicBezTo>
                  <a:cubicBezTo>
                    <a:pt x="359" y="1185"/>
                    <a:pt x="609" y="1651"/>
                    <a:pt x="931" y="2080"/>
                  </a:cubicBezTo>
                  <a:cubicBezTo>
                    <a:pt x="1218" y="2510"/>
                    <a:pt x="1611" y="2903"/>
                    <a:pt x="2041" y="3226"/>
                  </a:cubicBezTo>
                  <a:cubicBezTo>
                    <a:pt x="2184" y="3333"/>
                    <a:pt x="2327" y="3440"/>
                    <a:pt x="2471" y="3512"/>
                  </a:cubicBezTo>
                  <a:lnTo>
                    <a:pt x="2650" y="3619"/>
                  </a:lnTo>
                  <a:lnTo>
                    <a:pt x="2828" y="3691"/>
                  </a:lnTo>
                  <a:cubicBezTo>
                    <a:pt x="3007" y="3762"/>
                    <a:pt x="3186" y="3834"/>
                    <a:pt x="3365" y="3870"/>
                  </a:cubicBezTo>
                  <a:cubicBezTo>
                    <a:pt x="3778" y="3958"/>
                    <a:pt x="4214" y="4022"/>
                    <a:pt x="4655" y="4022"/>
                  </a:cubicBezTo>
                  <a:cubicBezTo>
                    <a:pt x="4750" y="4022"/>
                    <a:pt x="4845" y="4019"/>
                    <a:pt x="4940" y="4013"/>
                  </a:cubicBezTo>
                  <a:cubicBezTo>
                    <a:pt x="5477" y="3977"/>
                    <a:pt x="5978" y="3870"/>
                    <a:pt x="6480" y="3727"/>
                  </a:cubicBezTo>
                  <a:cubicBezTo>
                    <a:pt x="6873" y="3583"/>
                    <a:pt x="7124" y="3440"/>
                    <a:pt x="7124" y="3404"/>
                  </a:cubicBezTo>
                  <a:cubicBezTo>
                    <a:pt x="7113" y="3394"/>
                    <a:pt x="7084" y="3390"/>
                    <a:pt x="7038" y="3390"/>
                  </a:cubicBezTo>
                  <a:cubicBezTo>
                    <a:pt x="6926" y="3390"/>
                    <a:pt x="6712" y="3415"/>
                    <a:pt x="6408" y="3440"/>
                  </a:cubicBezTo>
                  <a:cubicBezTo>
                    <a:pt x="5943" y="3512"/>
                    <a:pt x="5442" y="3512"/>
                    <a:pt x="4940" y="3512"/>
                  </a:cubicBezTo>
                  <a:cubicBezTo>
                    <a:pt x="4475" y="3476"/>
                    <a:pt x="4010" y="3404"/>
                    <a:pt x="3544" y="3226"/>
                  </a:cubicBezTo>
                  <a:cubicBezTo>
                    <a:pt x="3401" y="3190"/>
                    <a:pt x="3258" y="3118"/>
                    <a:pt x="3079" y="3047"/>
                  </a:cubicBezTo>
                  <a:lnTo>
                    <a:pt x="2936" y="2975"/>
                  </a:lnTo>
                  <a:lnTo>
                    <a:pt x="2793" y="2903"/>
                  </a:lnTo>
                  <a:cubicBezTo>
                    <a:pt x="2650" y="2832"/>
                    <a:pt x="2506" y="2760"/>
                    <a:pt x="2363" y="2689"/>
                  </a:cubicBezTo>
                  <a:cubicBezTo>
                    <a:pt x="1969" y="2438"/>
                    <a:pt x="1611" y="2116"/>
                    <a:pt x="1289" y="1758"/>
                  </a:cubicBezTo>
                  <a:cubicBezTo>
                    <a:pt x="967" y="1400"/>
                    <a:pt x="681" y="970"/>
                    <a:pt x="394" y="577"/>
                  </a:cubicBezTo>
                  <a:cubicBezTo>
                    <a:pt x="227" y="242"/>
                    <a:pt x="91" y="1"/>
                    <a:pt x="45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64"/>
            <p:cNvSpPr/>
            <p:nvPr/>
          </p:nvSpPr>
          <p:spPr>
            <a:xfrm>
              <a:off x="3399925" y="1703475"/>
              <a:ext cx="401825" cy="357725"/>
            </a:xfrm>
            <a:custGeom>
              <a:rect b="b" l="l" r="r" t="t"/>
              <a:pathLst>
                <a:path extrusionOk="0" h="14309" w="16073">
                  <a:moveTo>
                    <a:pt x="2578" y="8877"/>
                  </a:moveTo>
                  <a:cubicBezTo>
                    <a:pt x="2774" y="9400"/>
                    <a:pt x="2969" y="9892"/>
                    <a:pt x="3193" y="10383"/>
                  </a:cubicBezTo>
                  <a:lnTo>
                    <a:pt x="3193" y="10383"/>
                  </a:lnTo>
                  <a:cubicBezTo>
                    <a:pt x="2931" y="9905"/>
                    <a:pt x="2720" y="9391"/>
                    <a:pt x="2578" y="887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03" y="788"/>
                    <a:pt x="1933" y="1718"/>
                    <a:pt x="2112" y="2792"/>
                  </a:cubicBezTo>
                  <a:lnTo>
                    <a:pt x="2184" y="2828"/>
                  </a:lnTo>
                  <a:cubicBezTo>
                    <a:pt x="2184" y="2900"/>
                    <a:pt x="2184" y="2935"/>
                    <a:pt x="2148" y="3007"/>
                  </a:cubicBezTo>
                  <a:cubicBezTo>
                    <a:pt x="2184" y="3329"/>
                    <a:pt x="2148" y="3651"/>
                    <a:pt x="2076" y="3938"/>
                  </a:cubicBezTo>
                  <a:cubicBezTo>
                    <a:pt x="2041" y="4009"/>
                    <a:pt x="2005" y="4081"/>
                    <a:pt x="1969" y="4117"/>
                  </a:cubicBezTo>
                  <a:cubicBezTo>
                    <a:pt x="1933" y="4618"/>
                    <a:pt x="1862" y="5155"/>
                    <a:pt x="1790" y="5656"/>
                  </a:cubicBezTo>
                  <a:cubicBezTo>
                    <a:pt x="1683" y="6765"/>
                    <a:pt x="1754" y="7875"/>
                    <a:pt x="1969" y="8985"/>
                  </a:cubicBezTo>
                  <a:cubicBezTo>
                    <a:pt x="2184" y="9951"/>
                    <a:pt x="2578" y="10882"/>
                    <a:pt x="3186" y="11669"/>
                  </a:cubicBezTo>
                  <a:cubicBezTo>
                    <a:pt x="3651" y="12206"/>
                    <a:pt x="4153" y="12671"/>
                    <a:pt x="4761" y="13065"/>
                  </a:cubicBezTo>
                  <a:cubicBezTo>
                    <a:pt x="4976" y="13208"/>
                    <a:pt x="5155" y="13280"/>
                    <a:pt x="5262" y="13352"/>
                  </a:cubicBezTo>
                  <a:lnTo>
                    <a:pt x="5441" y="13459"/>
                  </a:lnTo>
                  <a:cubicBezTo>
                    <a:pt x="5513" y="13495"/>
                    <a:pt x="5584" y="13531"/>
                    <a:pt x="5656" y="13531"/>
                  </a:cubicBezTo>
                  <a:lnTo>
                    <a:pt x="6085" y="13745"/>
                  </a:lnTo>
                  <a:cubicBezTo>
                    <a:pt x="6443" y="13924"/>
                    <a:pt x="6837" y="14067"/>
                    <a:pt x="7231" y="14175"/>
                  </a:cubicBezTo>
                  <a:cubicBezTo>
                    <a:pt x="7481" y="14211"/>
                    <a:pt x="7768" y="14246"/>
                    <a:pt x="8054" y="14246"/>
                  </a:cubicBezTo>
                  <a:lnTo>
                    <a:pt x="8197" y="14282"/>
                  </a:lnTo>
                  <a:cubicBezTo>
                    <a:pt x="8425" y="14299"/>
                    <a:pt x="8656" y="14308"/>
                    <a:pt x="8886" y="14308"/>
                  </a:cubicBezTo>
                  <a:cubicBezTo>
                    <a:pt x="9633" y="14308"/>
                    <a:pt x="10386" y="14215"/>
                    <a:pt x="11097" y="13996"/>
                  </a:cubicBezTo>
                  <a:cubicBezTo>
                    <a:pt x="12171" y="13638"/>
                    <a:pt x="13173" y="13137"/>
                    <a:pt x="14068" y="12457"/>
                  </a:cubicBezTo>
                  <a:cubicBezTo>
                    <a:pt x="14784" y="11920"/>
                    <a:pt x="15464" y="11311"/>
                    <a:pt x="16072" y="10631"/>
                  </a:cubicBezTo>
                  <a:cubicBezTo>
                    <a:pt x="14211" y="8949"/>
                    <a:pt x="12278" y="7410"/>
                    <a:pt x="10238" y="5978"/>
                  </a:cubicBezTo>
                  <a:cubicBezTo>
                    <a:pt x="7267" y="3759"/>
                    <a:pt x="3687" y="107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64"/>
            <p:cNvSpPr/>
            <p:nvPr/>
          </p:nvSpPr>
          <p:spPr>
            <a:xfrm>
              <a:off x="3384700" y="1558325"/>
              <a:ext cx="569500" cy="479450"/>
            </a:xfrm>
            <a:custGeom>
              <a:rect b="b" l="l" r="r" t="t"/>
              <a:pathLst>
                <a:path extrusionOk="0" h="19178" w="22780">
                  <a:moveTo>
                    <a:pt x="8982" y="1"/>
                  </a:moveTo>
                  <a:cubicBezTo>
                    <a:pt x="8393" y="1"/>
                    <a:pt x="7934" y="53"/>
                    <a:pt x="7661" y="151"/>
                  </a:cubicBezTo>
                  <a:cubicBezTo>
                    <a:pt x="5585" y="902"/>
                    <a:pt x="1" y="5162"/>
                    <a:pt x="323" y="5699"/>
                  </a:cubicBezTo>
                  <a:cubicBezTo>
                    <a:pt x="645" y="6236"/>
                    <a:pt x="4081" y="7739"/>
                    <a:pt x="4081" y="7739"/>
                  </a:cubicBezTo>
                  <a:cubicBezTo>
                    <a:pt x="3545" y="10352"/>
                    <a:pt x="3902" y="13073"/>
                    <a:pt x="5119" y="15435"/>
                  </a:cubicBezTo>
                  <a:cubicBezTo>
                    <a:pt x="6265" y="17654"/>
                    <a:pt x="7554" y="18800"/>
                    <a:pt x="9057" y="19086"/>
                  </a:cubicBezTo>
                  <a:cubicBezTo>
                    <a:pt x="9361" y="19148"/>
                    <a:pt x="9671" y="19178"/>
                    <a:pt x="9988" y="19178"/>
                  </a:cubicBezTo>
                  <a:cubicBezTo>
                    <a:pt x="11501" y="19178"/>
                    <a:pt x="13170" y="18499"/>
                    <a:pt x="15035" y="17404"/>
                  </a:cubicBezTo>
                  <a:cubicBezTo>
                    <a:pt x="17970" y="15793"/>
                    <a:pt x="20118" y="13073"/>
                    <a:pt x="20941" y="9851"/>
                  </a:cubicBezTo>
                  <a:cubicBezTo>
                    <a:pt x="22780" y="2402"/>
                    <a:pt x="12949" y="1"/>
                    <a:pt x="8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64"/>
            <p:cNvSpPr/>
            <p:nvPr/>
          </p:nvSpPr>
          <p:spPr>
            <a:xfrm>
              <a:off x="3383825" y="1559400"/>
              <a:ext cx="212100" cy="196900"/>
            </a:xfrm>
            <a:custGeom>
              <a:rect b="b" l="l" r="r" t="t"/>
              <a:pathLst>
                <a:path extrusionOk="0" h="7876" w="8484">
                  <a:moveTo>
                    <a:pt x="8483" y="0"/>
                  </a:moveTo>
                  <a:cubicBezTo>
                    <a:pt x="8197" y="0"/>
                    <a:pt x="7946" y="36"/>
                    <a:pt x="7696" y="108"/>
                  </a:cubicBezTo>
                  <a:cubicBezTo>
                    <a:pt x="5584" y="895"/>
                    <a:pt x="0" y="5119"/>
                    <a:pt x="322" y="5656"/>
                  </a:cubicBezTo>
                  <a:cubicBezTo>
                    <a:pt x="644" y="6193"/>
                    <a:pt x="4116" y="7660"/>
                    <a:pt x="4081" y="7732"/>
                  </a:cubicBezTo>
                  <a:cubicBezTo>
                    <a:pt x="4045" y="7768"/>
                    <a:pt x="4045" y="7803"/>
                    <a:pt x="4045" y="7875"/>
                  </a:cubicBezTo>
                  <a:cubicBezTo>
                    <a:pt x="5119" y="4403"/>
                    <a:pt x="7302" y="1611"/>
                    <a:pt x="8483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64"/>
            <p:cNvSpPr/>
            <p:nvPr/>
          </p:nvSpPr>
          <p:spPr>
            <a:xfrm>
              <a:off x="3383825" y="1558275"/>
              <a:ext cx="481450" cy="479500"/>
            </a:xfrm>
            <a:custGeom>
              <a:rect b="b" l="l" r="r" t="t"/>
              <a:pathLst>
                <a:path extrusionOk="0" h="19180" w="19258">
                  <a:moveTo>
                    <a:pt x="8953" y="0"/>
                  </a:moveTo>
                  <a:cubicBezTo>
                    <a:pt x="8521" y="0"/>
                    <a:pt x="8108" y="64"/>
                    <a:pt x="7696" y="153"/>
                  </a:cubicBezTo>
                  <a:cubicBezTo>
                    <a:pt x="5584" y="940"/>
                    <a:pt x="0" y="5164"/>
                    <a:pt x="322" y="5701"/>
                  </a:cubicBezTo>
                  <a:cubicBezTo>
                    <a:pt x="644" y="6238"/>
                    <a:pt x="4081" y="7777"/>
                    <a:pt x="4081" y="7777"/>
                  </a:cubicBezTo>
                  <a:cubicBezTo>
                    <a:pt x="3544" y="10354"/>
                    <a:pt x="3937" y="13075"/>
                    <a:pt x="5119" y="15473"/>
                  </a:cubicBezTo>
                  <a:cubicBezTo>
                    <a:pt x="6300" y="17656"/>
                    <a:pt x="7589" y="18802"/>
                    <a:pt x="9092" y="19088"/>
                  </a:cubicBezTo>
                  <a:cubicBezTo>
                    <a:pt x="9396" y="19150"/>
                    <a:pt x="9706" y="19180"/>
                    <a:pt x="10023" y="19180"/>
                  </a:cubicBezTo>
                  <a:cubicBezTo>
                    <a:pt x="11536" y="19180"/>
                    <a:pt x="13205" y="18501"/>
                    <a:pt x="15070" y="17406"/>
                  </a:cubicBezTo>
                  <a:cubicBezTo>
                    <a:pt x="16752" y="16475"/>
                    <a:pt x="18184" y="15186"/>
                    <a:pt x="19258" y="13611"/>
                  </a:cubicBezTo>
                  <a:lnTo>
                    <a:pt x="19258" y="13611"/>
                  </a:lnTo>
                  <a:cubicBezTo>
                    <a:pt x="17609" y="14835"/>
                    <a:pt x="15386" y="16078"/>
                    <a:pt x="13178" y="16078"/>
                  </a:cubicBezTo>
                  <a:cubicBezTo>
                    <a:pt x="12415" y="16078"/>
                    <a:pt x="11653" y="15930"/>
                    <a:pt x="10917" y="15580"/>
                  </a:cubicBezTo>
                  <a:cubicBezTo>
                    <a:pt x="6407" y="13361"/>
                    <a:pt x="8662" y="2336"/>
                    <a:pt x="9235" y="9"/>
                  </a:cubicBezTo>
                  <a:cubicBezTo>
                    <a:pt x="9140" y="3"/>
                    <a:pt x="9046" y="0"/>
                    <a:pt x="8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64"/>
            <p:cNvSpPr/>
            <p:nvPr/>
          </p:nvSpPr>
          <p:spPr>
            <a:xfrm>
              <a:off x="3472400" y="1612200"/>
              <a:ext cx="443000" cy="427000"/>
            </a:xfrm>
            <a:custGeom>
              <a:rect b="b" l="l" r="r" t="t"/>
              <a:pathLst>
                <a:path extrusionOk="0" h="17080" w="17720">
                  <a:moveTo>
                    <a:pt x="2757" y="0"/>
                  </a:moveTo>
                  <a:cubicBezTo>
                    <a:pt x="2614" y="215"/>
                    <a:pt x="2471" y="430"/>
                    <a:pt x="2399" y="680"/>
                  </a:cubicBezTo>
                  <a:cubicBezTo>
                    <a:pt x="2184" y="1110"/>
                    <a:pt x="1898" y="1754"/>
                    <a:pt x="1611" y="2506"/>
                  </a:cubicBezTo>
                  <a:cubicBezTo>
                    <a:pt x="824" y="4403"/>
                    <a:pt x="323" y="6407"/>
                    <a:pt x="108" y="8448"/>
                  </a:cubicBezTo>
                  <a:cubicBezTo>
                    <a:pt x="1" y="9557"/>
                    <a:pt x="37" y="10667"/>
                    <a:pt x="287" y="11741"/>
                  </a:cubicBezTo>
                  <a:cubicBezTo>
                    <a:pt x="466" y="12743"/>
                    <a:pt x="896" y="13638"/>
                    <a:pt x="1504" y="14425"/>
                  </a:cubicBezTo>
                  <a:cubicBezTo>
                    <a:pt x="1934" y="14998"/>
                    <a:pt x="2471" y="15463"/>
                    <a:pt x="3079" y="15857"/>
                  </a:cubicBezTo>
                  <a:cubicBezTo>
                    <a:pt x="3294" y="16000"/>
                    <a:pt x="3473" y="16072"/>
                    <a:pt x="3580" y="16144"/>
                  </a:cubicBezTo>
                  <a:lnTo>
                    <a:pt x="3759" y="16251"/>
                  </a:lnTo>
                  <a:cubicBezTo>
                    <a:pt x="3831" y="16287"/>
                    <a:pt x="3902" y="16287"/>
                    <a:pt x="3938" y="16322"/>
                  </a:cubicBezTo>
                  <a:cubicBezTo>
                    <a:pt x="4081" y="16394"/>
                    <a:pt x="4260" y="16466"/>
                    <a:pt x="4475" y="16573"/>
                  </a:cubicBezTo>
                  <a:cubicBezTo>
                    <a:pt x="5155" y="16824"/>
                    <a:pt x="5835" y="16967"/>
                    <a:pt x="6515" y="17038"/>
                  </a:cubicBezTo>
                  <a:cubicBezTo>
                    <a:pt x="6762" y="17066"/>
                    <a:pt x="7011" y="17079"/>
                    <a:pt x="7261" y="17079"/>
                  </a:cubicBezTo>
                  <a:cubicBezTo>
                    <a:pt x="7989" y="17079"/>
                    <a:pt x="8722" y="16965"/>
                    <a:pt x="9415" y="16752"/>
                  </a:cubicBezTo>
                  <a:cubicBezTo>
                    <a:pt x="10489" y="16430"/>
                    <a:pt x="11491" y="15929"/>
                    <a:pt x="12386" y="15249"/>
                  </a:cubicBezTo>
                  <a:cubicBezTo>
                    <a:pt x="13996" y="13996"/>
                    <a:pt x="15392" y="12457"/>
                    <a:pt x="16466" y="10703"/>
                  </a:cubicBezTo>
                  <a:cubicBezTo>
                    <a:pt x="16824" y="10130"/>
                    <a:pt x="17146" y="9557"/>
                    <a:pt x="17433" y="8949"/>
                  </a:cubicBezTo>
                  <a:cubicBezTo>
                    <a:pt x="17540" y="8734"/>
                    <a:pt x="17648" y="8519"/>
                    <a:pt x="17719" y="8269"/>
                  </a:cubicBezTo>
                  <a:cubicBezTo>
                    <a:pt x="17718" y="8268"/>
                    <a:pt x="17716" y="8268"/>
                    <a:pt x="17715" y="8268"/>
                  </a:cubicBezTo>
                  <a:cubicBezTo>
                    <a:pt x="17629" y="8268"/>
                    <a:pt x="17130" y="9224"/>
                    <a:pt x="16216" y="10560"/>
                  </a:cubicBezTo>
                  <a:cubicBezTo>
                    <a:pt x="15070" y="12206"/>
                    <a:pt x="13674" y="13638"/>
                    <a:pt x="12064" y="14819"/>
                  </a:cubicBezTo>
                  <a:cubicBezTo>
                    <a:pt x="11205" y="15428"/>
                    <a:pt x="10274" y="15857"/>
                    <a:pt x="9272" y="16144"/>
                  </a:cubicBezTo>
                  <a:cubicBezTo>
                    <a:pt x="8645" y="16319"/>
                    <a:pt x="8019" y="16407"/>
                    <a:pt x="7392" y="16407"/>
                  </a:cubicBezTo>
                  <a:cubicBezTo>
                    <a:pt x="7124" y="16407"/>
                    <a:pt x="6855" y="16391"/>
                    <a:pt x="6587" y="16358"/>
                  </a:cubicBezTo>
                  <a:cubicBezTo>
                    <a:pt x="5943" y="16251"/>
                    <a:pt x="5334" y="16108"/>
                    <a:pt x="4726" y="15857"/>
                  </a:cubicBezTo>
                  <a:cubicBezTo>
                    <a:pt x="4547" y="15786"/>
                    <a:pt x="4368" y="15678"/>
                    <a:pt x="4260" y="15642"/>
                  </a:cubicBezTo>
                  <a:cubicBezTo>
                    <a:pt x="4189" y="15607"/>
                    <a:pt x="4153" y="15607"/>
                    <a:pt x="4081" y="15571"/>
                  </a:cubicBezTo>
                  <a:lnTo>
                    <a:pt x="3902" y="15463"/>
                  </a:lnTo>
                  <a:cubicBezTo>
                    <a:pt x="3759" y="15392"/>
                    <a:pt x="3616" y="15320"/>
                    <a:pt x="3473" y="15213"/>
                  </a:cubicBezTo>
                  <a:cubicBezTo>
                    <a:pt x="2936" y="14891"/>
                    <a:pt x="2471" y="14497"/>
                    <a:pt x="2041" y="13996"/>
                  </a:cubicBezTo>
                  <a:cubicBezTo>
                    <a:pt x="1504" y="13280"/>
                    <a:pt x="1110" y="12492"/>
                    <a:pt x="896" y="11598"/>
                  </a:cubicBezTo>
                  <a:cubicBezTo>
                    <a:pt x="645" y="10595"/>
                    <a:pt x="573" y="9522"/>
                    <a:pt x="645" y="8483"/>
                  </a:cubicBezTo>
                  <a:cubicBezTo>
                    <a:pt x="824" y="6479"/>
                    <a:pt x="1218" y="4510"/>
                    <a:pt x="1862" y="2613"/>
                  </a:cubicBezTo>
                  <a:cubicBezTo>
                    <a:pt x="2399" y="1038"/>
                    <a:pt x="2829" y="36"/>
                    <a:pt x="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64"/>
            <p:cNvSpPr/>
            <p:nvPr/>
          </p:nvSpPr>
          <p:spPr>
            <a:xfrm>
              <a:off x="3639750" y="1606175"/>
              <a:ext cx="276525" cy="171600"/>
            </a:xfrm>
            <a:custGeom>
              <a:rect b="b" l="l" r="r" t="t"/>
              <a:pathLst>
                <a:path extrusionOk="0" h="6864" w="11061">
                  <a:moveTo>
                    <a:pt x="5715" y="0"/>
                  </a:moveTo>
                  <a:cubicBezTo>
                    <a:pt x="5027" y="0"/>
                    <a:pt x="4329" y="87"/>
                    <a:pt x="3651" y="277"/>
                  </a:cubicBezTo>
                  <a:cubicBezTo>
                    <a:pt x="2864" y="563"/>
                    <a:pt x="2005" y="706"/>
                    <a:pt x="1146" y="742"/>
                  </a:cubicBezTo>
                  <a:cubicBezTo>
                    <a:pt x="895" y="706"/>
                    <a:pt x="609" y="635"/>
                    <a:pt x="358" y="527"/>
                  </a:cubicBezTo>
                  <a:cubicBezTo>
                    <a:pt x="182" y="439"/>
                    <a:pt x="78" y="375"/>
                    <a:pt x="26" y="375"/>
                  </a:cubicBezTo>
                  <a:cubicBezTo>
                    <a:pt x="15" y="375"/>
                    <a:pt x="7" y="378"/>
                    <a:pt x="0" y="384"/>
                  </a:cubicBezTo>
                  <a:cubicBezTo>
                    <a:pt x="0" y="384"/>
                    <a:pt x="72" y="492"/>
                    <a:pt x="215" y="635"/>
                  </a:cubicBezTo>
                  <a:cubicBezTo>
                    <a:pt x="466" y="850"/>
                    <a:pt x="752" y="957"/>
                    <a:pt x="1074" y="1029"/>
                  </a:cubicBezTo>
                  <a:cubicBezTo>
                    <a:pt x="1274" y="1076"/>
                    <a:pt x="1492" y="1096"/>
                    <a:pt x="1721" y="1096"/>
                  </a:cubicBezTo>
                  <a:cubicBezTo>
                    <a:pt x="2354" y="1096"/>
                    <a:pt x="3076" y="945"/>
                    <a:pt x="3759" y="814"/>
                  </a:cubicBezTo>
                  <a:cubicBezTo>
                    <a:pt x="4273" y="702"/>
                    <a:pt x="4788" y="646"/>
                    <a:pt x="5311" y="646"/>
                  </a:cubicBezTo>
                  <a:cubicBezTo>
                    <a:pt x="5625" y="646"/>
                    <a:pt x="5942" y="666"/>
                    <a:pt x="6264" y="706"/>
                  </a:cubicBezTo>
                  <a:cubicBezTo>
                    <a:pt x="6515" y="742"/>
                    <a:pt x="6766" y="814"/>
                    <a:pt x="7016" y="921"/>
                  </a:cubicBezTo>
                  <a:lnTo>
                    <a:pt x="7302" y="1029"/>
                  </a:lnTo>
                  <a:lnTo>
                    <a:pt x="7589" y="1136"/>
                  </a:lnTo>
                  <a:cubicBezTo>
                    <a:pt x="7696" y="1172"/>
                    <a:pt x="7804" y="1243"/>
                    <a:pt x="7911" y="1279"/>
                  </a:cubicBezTo>
                  <a:cubicBezTo>
                    <a:pt x="8054" y="1351"/>
                    <a:pt x="8162" y="1458"/>
                    <a:pt x="8305" y="1530"/>
                  </a:cubicBezTo>
                  <a:cubicBezTo>
                    <a:pt x="8985" y="1995"/>
                    <a:pt x="9558" y="2604"/>
                    <a:pt x="9987" y="3319"/>
                  </a:cubicBezTo>
                  <a:cubicBezTo>
                    <a:pt x="10417" y="4035"/>
                    <a:pt x="10703" y="4859"/>
                    <a:pt x="10739" y="5682"/>
                  </a:cubicBezTo>
                  <a:cubicBezTo>
                    <a:pt x="10739" y="6076"/>
                    <a:pt x="10775" y="6469"/>
                    <a:pt x="10810" y="6863"/>
                  </a:cubicBezTo>
                  <a:cubicBezTo>
                    <a:pt x="10989" y="6505"/>
                    <a:pt x="11061" y="6076"/>
                    <a:pt x="11061" y="5682"/>
                  </a:cubicBezTo>
                  <a:cubicBezTo>
                    <a:pt x="11061" y="4751"/>
                    <a:pt x="10882" y="3856"/>
                    <a:pt x="10452" y="3033"/>
                  </a:cubicBezTo>
                  <a:cubicBezTo>
                    <a:pt x="10023" y="2210"/>
                    <a:pt x="9414" y="1494"/>
                    <a:pt x="8663" y="957"/>
                  </a:cubicBezTo>
                  <a:cubicBezTo>
                    <a:pt x="8520" y="850"/>
                    <a:pt x="8376" y="742"/>
                    <a:pt x="8233" y="671"/>
                  </a:cubicBezTo>
                  <a:cubicBezTo>
                    <a:pt x="8126" y="599"/>
                    <a:pt x="8018" y="527"/>
                    <a:pt x="7875" y="456"/>
                  </a:cubicBezTo>
                  <a:lnTo>
                    <a:pt x="7625" y="313"/>
                  </a:lnTo>
                  <a:lnTo>
                    <a:pt x="7267" y="205"/>
                  </a:lnTo>
                  <a:cubicBezTo>
                    <a:pt x="6980" y="134"/>
                    <a:pt x="6694" y="62"/>
                    <a:pt x="6372" y="26"/>
                  </a:cubicBezTo>
                  <a:cubicBezTo>
                    <a:pt x="6155" y="9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64"/>
            <p:cNvSpPr/>
            <p:nvPr/>
          </p:nvSpPr>
          <p:spPr>
            <a:xfrm>
              <a:off x="3439300" y="1550450"/>
              <a:ext cx="375875" cy="102025"/>
            </a:xfrm>
            <a:custGeom>
              <a:rect b="b" l="l" r="r" t="t"/>
              <a:pathLst>
                <a:path extrusionOk="0" h="4081" w="15035">
                  <a:moveTo>
                    <a:pt x="6873" y="0"/>
                  </a:moveTo>
                  <a:cubicBezTo>
                    <a:pt x="6730" y="36"/>
                    <a:pt x="6587" y="36"/>
                    <a:pt x="6443" y="72"/>
                  </a:cubicBezTo>
                  <a:cubicBezTo>
                    <a:pt x="6264" y="108"/>
                    <a:pt x="6050" y="143"/>
                    <a:pt x="5871" y="179"/>
                  </a:cubicBezTo>
                  <a:cubicBezTo>
                    <a:pt x="4940" y="430"/>
                    <a:pt x="4009" y="859"/>
                    <a:pt x="3186" y="1396"/>
                  </a:cubicBezTo>
                  <a:cubicBezTo>
                    <a:pt x="2399" y="1933"/>
                    <a:pt x="1611" y="2506"/>
                    <a:pt x="895" y="3150"/>
                  </a:cubicBezTo>
                  <a:cubicBezTo>
                    <a:pt x="573" y="3437"/>
                    <a:pt x="251" y="3723"/>
                    <a:pt x="0" y="4081"/>
                  </a:cubicBezTo>
                  <a:cubicBezTo>
                    <a:pt x="394" y="3902"/>
                    <a:pt x="788" y="3687"/>
                    <a:pt x="1110" y="3401"/>
                  </a:cubicBezTo>
                  <a:cubicBezTo>
                    <a:pt x="1897" y="2828"/>
                    <a:pt x="2685" y="2327"/>
                    <a:pt x="3508" y="1862"/>
                  </a:cubicBezTo>
                  <a:cubicBezTo>
                    <a:pt x="4296" y="1396"/>
                    <a:pt x="5155" y="1074"/>
                    <a:pt x="6085" y="859"/>
                  </a:cubicBezTo>
                  <a:cubicBezTo>
                    <a:pt x="6229" y="824"/>
                    <a:pt x="6408" y="788"/>
                    <a:pt x="6587" y="788"/>
                  </a:cubicBezTo>
                  <a:cubicBezTo>
                    <a:pt x="6694" y="752"/>
                    <a:pt x="6837" y="752"/>
                    <a:pt x="6945" y="752"/>
                  </a:cubicBezTo>
                  <a:lnTo>
                    <a:pt x="7625" y="752"/>
                  </a:lnTo>
                  <a:cubicBezTo>
                    <a:pt x="7839" y="752"/>
                    <a:pt x="8162" y="788"/>
                    <a:pt x="8519" y="824"/>
                  </a:cubicBezTo>
                  <a:cubicBezTo>
                    <a:pt x="9271" y="895"/>
                    <a:pt x="10309" y="1003"/>
                    <a:pt x="11311" y="1182"/>
                  </a:cubicBezTo>
                  <a:cubicBezTo>
                    <a:pt x="12242" y="1325"/>
                    <a:pt x="13137" y="1611"/>
                    <a:pt x="13996" y="1969"/>
                  </a:cubicBezTo>
                  <a:cubicBezTo>
                    <a:pt x="14175" y="2076"/>
                    <a:pt x="14318" y="2148"/>
                    <a:pt x="14461" y="2255"/>
                  </a:cubicBezTo>
                  <a:lnTo>
                    <a:pt x="14748" y="2470"/>
                  </a:lnTo>
                  <a:cubicBezTo>
                    <a:pt x="14891" y="2649"/>
                    <a:pt x="14998" y="2756"/>
                    <a:pt x="14998" y="2756"/>
                  </a:cubicBezTo>
                  <a:cubicBezTo>
                    <a:pt x="15034" y="2721"/>
                    <a:pt x="14998" y="2613"/>
                    <a:pt x="14855" y="2399"/>
                  </a:cubicBezTo>
                  <a:cubicBezTo>
                    <a:pt x="14819" y="2291"/>
                    <a:pt x="14712" y="2184"/>
                    <a:pt x="14605" y="2076"/>
                  </a:cubicBezTo>
                  <a:cubicBezTo>
                    <a:pt x="14461" y="1933"/>
                    <a:pt x="14318" y="1826"/>
                    <a:pt x="14139" y="1718"/>
                  </a:cubicBezTo>
                  <a:cubicBezTo>
                    <a:pt x="13316" y="1217"/>
                    <a:pt x="12385" y="859"/>
                    <a:pt x="11455" y="680"/>
                  </a:cubicBezTo>
                  <a:cubicBezTo>
                    <a:pt x="10417" y="394"/>
                    <a:pt x="9379" y="251"/>
                    <a:pt x="8591" y="143"/>
                  </a:cubicBezTo>
                  <a:cubicBezTo>
                    <a:pt x="8197" y="72"/>
                    <a:pt x="7911" y="36"/>
                    <a:pt x="7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64"/>
            <p:cNvSpPr/>
            <p:nvPr/>
          </p:nvSpPr>
          <p:spPr>
            <a:xfrm>
              <a:off x="2618700" y="2317350"/>
              <a:ext cx="272950" cy="243950"/>
            </a:xfrm>
            <a:custGeom>
              <a:rect b="b" l="l" r="r" t="t"/>
              <a:pathLst>
                <a:path extrusionOk="0" h="9758" w="10918">
                  <a:moveTo>
                    <a:pt x="1898" y="0"/>
                  </a:moveTo>
                  <a:cubicBezTo>
                    <a:pt x="1575" y="287"/>
                    <a:pt x="1253" y="609"/>
                    <a:pt x="1003" y="967"/>
                  </a:cubicBezTo>
                  <a:cubicBezTo>
                    <a:pt x="716" y="1325"/>
                    <a:pt x="466" y="1754"/>
                    <a:pt x="287" y="2148"/>
                  </a:cubicBezTo>
                  <a:cubicBezTo>
                    <a:pt x="36" y="2685"/>
                    <a:pt x="0" y="3258"/>
                    <a:pt x="144" y="3830"/>
                  </a:cubicBezTo>
                  <a:cubicBezTo>
                    <a:pt x="287" y="4367"/>
                    <a:pt x="537" y="4868"/>
                    <a:pt x="895" y="5298"/>
                  </a:cubicBezTo>
                  <a:cubicBezTo>
                    <a:pt x="1182" y="5656"/>
                    <a:pt x="1504" y="6014"/>
                    <a:pt x="1826" y="6336"/>
                  </a:cubicBezTo>
                  <a:cubicBezTo>
                    <a:pt x="2112" y="6587"/>
                    <a:pt x="2399" y="6837"/>
                    <a:pt x="2578" y="6980"/>
                  </a:cubicBezTo>
                  <a:lnTo>
                    <a:pt x="2828" y="7195"/>
                  </a:lnTo>
                  <a:lnTo>
                    <a:pt x="3150" y="7446"/>
                  </a:lnTo>
                  <a:lnTo>
                    <a:pt x="3473" y="7696"/>
                  </a:lnTo>
                  <a:lnTo>
                    <a:pt x="3938" y="7983"/>
                  </a:lnTo>
                  <a:cubicBezTo>
                    <a:pt x="4797" y="8519"/>
                    <a:pt x="5728" y="8913"/>
                    <a:pt x="6658" y="9200"/>
                  </a:cubicBezTo>
                  <a:lnTo>
                    <a:pt x="7446" y="9414"/>
                  </a:lnTo>
                  <a:cubicBezTo>
                    <a:pt x="7696" y="9486"/>
                    <a:pt x="7983" y="9522"/>
                    <a:pt x="8197" y="9557"/>
                  </a:cubicBezTo>
                  <a:cubicBezTo>
                    <a:pt x="8663" y="9665"/>
                    <a:pt x="9128" y="9701"/>
                    <a:pt x="9593" y="9736"/>
                  </a:cubicBezTo>
                  <a:cubicBezTo>
                    <a:pt x="9751" y="9750"/>
                    <a:pt x="9913" y="9758"/>
                    <a:pt x="10076" y="9758"/>
                  </a:cubicBezTo>
                  <a:cubicBezTo>
                    <a:pt x="10359" y="9758"/>
                    <a:pt x="10646" y="9733"/>
                    <a:pt x="10918" y="9665"/>
                  </a:cubicBezTo>
                  <a:cubicBezTo>
                    <a:pt x="10488" y="9557"/>
                    <a:pt x="10059" y="9486"/>
                    <a:pt x="9593" y="9450"/>
                  </a:cubicBezTo>
                  <a:cubicBezTo>
                    <a:pt x="9236" y="9343"/>
                    <a:pt x="8734" y="9307"/>
                    <a:pt x="8305" y="9164"/>
                  </a:cubicBezTo>
                  <a:cubicBezTo>
                    <a:pt x="8054" y="9092"/>
                    <a:pt x="7804" y="9056"/>
                    <a:pt x="7553" y="8949"/>
                  </a:cubicBezTo>
                  <a:lnTo>
                    <a:pt x="6837" y="8698"/>
                  </a:lnTo>
                  <a:cubicBezTo>
                    <a:pt x="5942" y="8376"/>
                    <a:pt x="5083" y="7947"/>
                    <a:pt x="4332" y="7410"/>
                  </a:cubicBezTo>
                  <a:lnTo>
                    <a:pt x="3866" y="7123"/>
                  </a:lnTo>
                  <a:lnTo>
                    <a:pt x="3544" y="6837"/>
                  </a:lnTo>
                  <a:lnTo>
                    <a:pt x="3294" y="6622"/>
                  </a:lnTo>
                  <a:lnTo>
                    <a:pt x="3007" y="6408"/>
                  </a:lnTo>
                  <a:cubicBezTo>
                    <a:pt x="2828" y="6264"/>
                    <a:pt x="2578" y="6050"/>
                    <a:pt x="2256" y="5799"/>
                  </a:cubicBezTo>
                  <a:cubicBezTo>
                    <a:pt x="1933" y="5548"/>
                    <a:pt x="1611" y="5226"/>
                    <a:pt x="1325" y="4904"/>
                  </a:cubicBezTo>
                  <a:cubicBezTo>
                    <a:pt x="1003" y="4546"/>
                    <a:pt x="752" y="4152"/>
                    <a:pt x="609" y="3687"/>
                  </a:cubicBezTo>
                  <a:cubicBezTo>
                    <a:pt x="466" y="3222"/>
                    <a:pt x="466" y="2757"/>
                    <a:pt x="645" y="2327"/>
                  </a:cubicBezTo>
                  <a:cubicBezTo>
                    <a:pt x="788" y="1897"/>
                    <a:pt x="1003" y="1504"/>
                    <a:pt x="1217" y="1146"/>
                  </a:cubicBezTo>
                  <a:cubicBezTo>
                    <a:pt x="1468" y="788"/>
                    <a:pt x="1719" y="394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1" name="Google Shape;3761;p64"/>
          <p:cNvSpPr txBox="1"/>
          <p:nvPr>
            <p:ph idx="1" type="body"/>
          </p:nvPr>
        </p:nvSpPr>
        <p:spPr>
          <a:xfrm>
            <a:off x="620850" y="1624050"/>
            <a:ext cx="79023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Idoog será um software onde os usuários poderão navegar pelos pets disponíveis para adoção, com informações simplificadas sobre saúde, </a:t>
            </a:r>
            <a:r>
              <a:rPr lang="en"/>
              <a:t>história, etc.</a:t>
            </a:r>
            <a:r>
              <a:rPr lang="en"/>
              <a:t> Além disso terão acesso aos colaboradores que </a:t>
            </a:r>
            <a:r>
              <a:rPr lang="en"/>
              <a:t>resgataram</a:t>
            </a:r>
            <a:r>
              <a:rPr lang="en"/>
              <a:t> e trataram o animal.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a adoção será necessário um cadastro prévio na plataforma, para que também mantenham contato após a </a:t>
            </a:r>
            <a:r>
              <a:rPr lang="en"/>
              <a:t>doação</a:t>
            </a:r>
            <a:r>
              <a:rPr lang="en"/>
              <a:t> com atualizações do animal.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765" name="Shape 3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6" name="Google Shape;3766;p65"/>
          <p:cNvSpPr txBox="1"/>
          <p:nvPr>
            <p:ph type="title"/>
          </p:nvPr>
        </p:nvSpPr>
        <p:spPr>
          <a:xfrm>
            <a:off x="774025" y="357400"/>
            <a:ext cx="77100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grpSp>
        <p:nvGrpSpPr>
          <p:cNvPr id="3767" name="Google Shape;3767;p65"/>
          <p:cNvGrpSpPr/>
          <p:nvPr/>
        </p:nvGrpSpPr>
        <p:grpSpPr>
          <a:xfrm>
            <a:off x="-23" y="3469880"/>
            <a:ext cx="9026647" cy="1134293"/>
            <a:chOff x="621702" y="3293203"/>
            <a:chExt cx="7471771" cy="1134293"/>
          </a:xfrm>
        </p:grpSpPr>
        <p:grpSp>
          <p:nvGrpSpPr>
            <p:cNvPr id="3768" name="Google Shape;3768;p65"/>
            <p:cNvGrpSpPr/>
            <p:nvPr/>
          </p:nvGrpSpPr>
          <p:grpSpPr>
            <a:xfrm>
              <a:off x="3109837" y="3293203"/>
              <a:ext cx="760537" cy="1134293"/>
              <a:chOff x="-1230173" y="3061546"/>
              <a:chExt cx="652486" cy="973141"/>
            </a:xfrm>
          </p:grpSpPr>
          <p:sp>
            <p:nvSpPr>
              <p:cNvPr id="3769" name="Google Shape;3769;p65"/>
              <p:cNvSpPr/>
              <p:nvPr/>
            </p:nvSpPr>
            <p:spPr>
              <a:xfrm>
                <a:off x="-921741" y="3929470"/>
                <a:ext cx="63902" cy="105217"/>
              </a:xfrm>
              <a:custGeom>
                <a:rect b="b" l="l" r="r" t="t"/>
                <a:pathLst>
                  <a:path extrusionOk="0" h="4837" w="2937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65"/>
              <p:cNvSpPr/>
              <p:nvPr/>
            </p:nvSpPr>
            <p:spPr>
              <a:xfrm>
                <a:off x="-1230173" y="3061546"/>
                <a:ext cx="627813" cy="918717"/>
              </a:xfrm>
              <a:custGeom>
                <a:rect b="b" l="l" r="r" t="t"/>
                <a:pathLst>
                  <a:path extrusionOk="0" h="42235" w="28855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75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65"/>
              <p:cNvSpPr/>
              <p:nvPr/>
            </p:nvSpPr>
            <p:spPr>
              <a:xfrm>
                <a:off x="-1230173" y="3061546"/>
                <a:ext cx="652486" cy="918717"/>
              </a:xfrm>
              <a:custGeom>
                <a:rect b="b" l="l" r="r" t="t"/>
                <a:pathLst>
                  <a:path extrusionOk="0" h="42235" w="29989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2" name="Google Shape;3772;p65"/>
            <p:cNvGrpSpPr/>
            <p:nvPr/>
          </p:nvGrpSpPr>
          <p:grpSpPr>
            <a:xfrm>
              <a:off x="7538527" y="3599707"/>
              <a:ext cx="554946" cy="827784"/>
              <a:chOff x="-1327475" y="2916375"/>
              <a:chExt cx="749725" cy="1118325"/>
            </a:xfrm>
          </p:grpSpPr>
          <p:sp>
            <p:nvSpPr>
              <p:cNvPr id="3773" name="Google Shape;3773;p65"/>
              <p:cNvSpPr/>
              <p:nvPr/>
            </p:nvSpPr>
            <p:spPr>
              <a:xfrm>
                <a:off x="-973050" y="3913775"/>
                <a:ext cx="73425" cy="120925"/>
              </a:xfrm>
              <a:custGeom>
                <a:rect b="b" l="l" r="r" t="t"/>
                <a:pathLst>
                  <a:path extrusionOk="0" h="4837" w="2937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65"/>
              <p:cNvSpPr/>
              <p:nvPr/>
            </p:nvSpPr>
            <p:spPr>
              <a:xfrm>
                <a:off x="-1327475" y="2916375"/>
                <a:ext cx="721375" cy="1055875"/>
              </a:xfrm>
              <a:custGeom>
                <a:rect b="b" l="l" r="r" t="t"/>
                <a:pathLst>
                  <a:path extrusionOk="0" h="42235" w="28855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80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65"/>
              <p:cNvSpPr/>
              <p:nvPr/>
            </p:nvSpPr>
            <p:spPr>
              <a:xfrm>
                <a:off x="-1327475" y="2916375"/>
                <a:ext cx="749725" cy="1055875"/>
              </a:xfrm>
              <a:custGeom>
                <a:rect b="b" l="l" r="r" t="t"/>
                <a:pathLst>
                  <a:path extrusionOk="0" h="42235" w="29989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6470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6" name="Google Shape;3776;p65"/>
            <p:cNvGrpSpPr/>
            <p:nvPr/>
          </p:nvGrpSpPr>
          <p:grpSpPr>
            <a:xfrm>
              <a:off x="621702" y="3599707"/>
              <a:ext cx="554946" cy="827784"/>
              <a:chOff x="-1327475" y="2916375"/>
              <a:chExt cx="749725" cy="1118325"/>
            </a:xfrm>
          </p:grpSpPr>
          <p:sp>
            <p:nvSpPr>
              <p:cNvPr id="3777" name="Google Shape;3777;p65"/>
              <p:cNvSpPr/>
              <p:nvPr/>
            </p:nvSpPr>
            <p:spPr>
              <a:xfrm>
                <a:off x="-973050" y="3913775"/>
                <a:ext cx="73425" cy="120925"/>
              </a:xfrm>
              <a:custGeom>
                <a:rect b="b" l="l" r="r" t="t"/>
                <a:pathLst>
                  <a:path extrusionOk="0" h="4837" w="2937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65"/>
              <p:cNvSpPr/>
              <p:nvPr/>
            </p:nvSpPr>
            <p:spPr>
              <a:xfrm>
                <a:off x="-1327475" y="2916375"/>
                <a:ext cx="721375" cy="1055875"/>
              </a:xfrm>
              <a:custGeom>
                <a:rect b="b" l="l" r="r" t="t"/>
                <a:pathLst>
                  <a:path extrusionOk="0" h="42235" w="28855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75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65"/>
              <p:cNvSpPr/>
              <p:nvPr/>
            </p:nvSpPr>
            <p:spPr>
              <a:xfrm>
                <a:off x="-1327475" y="2916375"/>
                <a:ext cx="749725" cy="1055875"/>
              </a:xfrm>
              <a:custGeom>
                <a:rect b="b" l="l" r="r" t="t"/>
                <a:pathLst>
                  <a:path extrusionOk="0" h="42235" w="29989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80" name="Google Shape;3780;p65"/>
          <p:cNvGrpSpPr/>
          <p:nvPr/>
        </p:nvGrpSpPr>
        <p:grpSpPr>
          <a:xfrm>
            <a:off x="6901172" y="3900380"/>
            <a:ext cx="2163701" cy="1255236"/>
            <a:chOff x="4470176" y="3297806"/>
            <a:chExt cx="2336357" cy="1355400"/>
          </a:xfrm>
        </p:grpSpPr>
        <p:grpSp>
          <p:nvGrpSpPr>
            <p:cNvPr id="3781" name="Google Shape;3781;p65"/>
            <p:cNvGrpSpPr/>
            <p:nvPr/>
          </p:nvGrpSpPr>
          <p:grpSpPr>
            <a:xfrm rot="-4708987">
              <a:off x="6503893" y="3647909"/>
              <a:ext cx="295718" cy="255668"/>
              <a:chOff x="101940" y="1511157"/>
              <a:chExt cx="152131" cy="131514"/>
            </a:xfrm>
          </p:grpSpPr>
          <p:sp>
            <p:nvSpPr>
              <p:cNvPr id="3782" name="Google Shape;3782;p65"/>
              <p:cNvSpPr/>
              <p:nvPr/>
            </p:nvSpPr>
            <p:spPr>
              <a:xfrm>
                <a:off x="185999" y="1524684"/>
                <a:ext cx="51398" cy="42536"/>
              </a:xfrm>
              <a:custGeom>
                <a:rect b="b" l="l" r="r" t="t"/>
                <a:pathLst>
                  <a:path extrusionOk="0" h="1176" w="1421">
                    <a:moveTo>
                      <a:pt x="302" y="0"/>
                    </a:moveTo>
                    <a:cubicBezTo>
                      <a:pt x="228" y="0"/>
                      <a:pt x="167" y="22"/>
                      <a:pt x="125" y="70"/>
                    </a:cubicBezTo>
                    <a:cubicBezTo>
                      <a:pt x="1" y="212"/>
                      <a:pt x="143" y="567"/>
                      <a:pt x="462" y="851"/>
                    </a:cubicBezTo>
                    <a:cubicBezTo>
                      <a:pt x="691" y="1054"/>
                      <a:pt x="948" y="1176"/>
                      <a:pt x="1120" y="1176"/>
                    </a:cubicBezTo>
                    <a:cubicBezTo>
                      <a:pt x="1188" y="1176"/>
                      <a:pt x="1243" y="1157"/>
                      <a:pt x="1278" y="1117"/>
                    </a:cubicBezTo>
                    <a:cubicBezTo>
                      <a:pt x="1420" y="975"/>
                      <a:pt x="1260" y="620"/>
                      <a:pt x="941" y="336"/>
                    </a:cubicBezTo>
                    <a:cubicBezTo>
                      <a:pt x="717" y="124"/>
                      <a:pt x="475" y="0"/>
                      <a:pt x="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65"/>
              <p:cNvSpPr/>
              <p:nvPr/>
            </p:nvSpPr>
            <p:spPr>
              <a:xfrm>
                <a:off x="153265" y="1519006"/>
                <a:ext cx="29551" cy="14142"/>
              </a:xfrm>
              <a:custGeom>
                <a:rect b="b" l="l" r="r" t="t"/>
                <a:pathLst>
                  <a:path extrusionOk="0" h="391" w="817">
                    <a:moveTo>
                      <a:pt x="492" y="1"/>
                    </a:moveTo>
                    <a:cubicBezTo>
                      <a:pt x="443" y="1"/>
                      <a:pt x="391" y="5"/>
                      <a:pt x="338" y="14"/>
                    </a:cubicBezTo>
                    <a:cubicBezTo>
                      <a:pt x="125" y="67"/>
                      <a:pt x="1" y="156"/>
                      <a:pt x="36" y="280"/>
                    </a:cubicBezTo>
                    <a:cubicBezTo>
                      <a:pt x="62" y="345"/>
                      <a:pt x="162" y="390"/>
                      <a:pt x="303" y="390"/>
                    </a:cubicBezTo>
                    <a:cubicBezTo>
                      <a:pt x="357" y="390"/>
                      <a:pt x="416" y="384"/>
                      <a:pt x="480" y="369"/>
                    </a:cubicBezTo>
                    <a:cubicBezTo>
                      <a:pt x="693" y="334"/>
                      <a:pt x="817" y="227"/>
                      <a:pt x="781" y="121"/>
                    </a:cubicBezTo>
                    <a:cubicBezTo>
                      <a:pt x="755" y="41"/>
                      <a:pt x="638" y="1"/>
                      <a:pt x="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65"/>
              <p:cNvSpPr/>
              <p:nvPr/>
            </p:nvSpPr>
            <p:spPr>
              <a:xfrm>
                <a:off x="105159" y="1511157"/>
                <a:ext cx="148912" cy="130972"/>
              </a:xfrm>
              <a:custGeom>
                <a:rect b="b" l="l" r="r" t="t"/>
                <a:pathLst>
                  <a:path extrusionOk="0" h="3621" w="4117">
                    <a:moveTo>
                      <a:pt x="2053" y="0"/>
                    </a:moveTo>
                    <a:cubicBezTo>
                      <a:pt x="1344" y="0"/>
                      <a:pt x="671" y="424"/>
                      <a:pt x="390" y="1118"/>
                    </a:cubicBezTo>
                    <a:cubicBezTo>
                      <a:pt x="0" y="2041"/>
                      <a:pt x="444" y="3106"/>
                      <a:pt x="1366" y="3478"/>
                    </a:cubicBezTo>
                    <a:cubicBezTo>
                      <a:pt x="1594" y="3575"/>
                      <a:pt x="1831" y="3620"/>
                      <a:pt x="2064" y="3620"/>
                    </a:cubicBezTo>
                    <a:cubicBezTo>
                      <a:pt x="2774" y="3620"/>
                      <a:pt x="3450" y="3197"/>
                      <a:pt x="3744" y="2502"/>
                    </a:cubicBezTo>
                    <a:cubicBezTo>
                      <a:pt x="4116" y="1580"/>
                      <a:pt x="3673" y="515"/>
                      <a:pt x="2750" y="142"/>
                    </a:cubicBezTo>
                    <a:cubicBezTo>
                      <a:pt x="2522" y="46"/>
                      <a:pt x="2286" y="0"/>
                      <a:pt x="2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65"/>
              <p:cNvSpPr/>
              <p:nvPr/>
            </p:nvSpPr>
            <p:spPr>
              <a:xfrm>
                <a:off x="101940" y="1524648"/>
                <a:ext cx="143161" cy="118023"/>
              </a:xfrm>
              <a:custGeom>
                <a:rect b="b" l="l" r="r" t="t"/>
                <a:pathLst>
                  <a:path extrusionOk="0" h="3263" w="3958">
                    <a:moveTo>
                      <a:pt x="1065" y="0"/>
                    </a:moveTo>
                    <a:cubicBezTo>
                      <a:pt x="0" y="816"/>
                      <a:pt x="142" y="2466"/>
                      <a:pt x="1349" y="3070"/>
                    </a:cubicBezTo>
                    <a:cubicBezTo>
                      <a:pt x="1613" y="3202"/>
                      <a:pt x="1887" y="3263"/>
                      <a:pt x="2154" y="3263"/>
                    </a:cubicBezTo>
                    <a:cubicBezTo>
                      <a:pt x="3103" y="3263"/>
                      <a:pt x="3957" y="2494"/>
                      <a:pt x="3957" y="1455"/>
                    </a:cubicBezTo>
                    <a:cubicBezTo>
                      <a:pt x="3957" y="1384"/>
                      <a:pt x="3957" y="1313"/>
                      <a:pt x="3957" y="1260"/>
                    </a:cubicBezTo>
                    <a:cubicBezTo>
                      <a:pt x="3638" y="1491"/>
                      <a:pt x="3265" y="1615"/>
                      <a:pt x="2875" y="1615"/>
                    </a:cubicBezTo>
                    <a:cubicBezTo>
                      <a:pt x="1934" y="1615"/>
                      <a:pt x="1171" y="923"/>
                      <a:pt x="10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65"/>
              <p:cNvSpPr/>
              <p:nvPr/>
            </p:nvSpPr>
            <p:spPr>
              <a:xfrm>
                <a:off x="121182" y="1565701"/>
                <a:ext cx="111078" cy="69663"/>
              </a:xfrm>
              <a:custGeom>
                <a:rect b="b" l="l" r="r" t="t"/>
                <a:pathLst>
                  <a:path extrusionOk="0" h="1926" w="3071">
                    <a:moveTo>
                      <a:pt x="36" y="1"/>
                    </a:moveTo>
                    <a:cubicBezTo>
                      <a:pt x="1" y="107"/>
                      <a:pt x="1" y="214"/>
                      <a:pt x="1" y="302"/>
                    </a:cubicBezTo>
                    <a:cubicBezTo>
                      <a:pt x="1" y="1323"/>
                      <a:pt x="817" y="1925"/>
                      <a:pt x="1638" y="1925"/>
                    </a:cubicBezTo>
                    <a:cubicBezTo>
                      <a:pt x="2201" y="1925"/>
                      <a:pt x="2767" y="1641"/>
                      <a:pt x="3070" y="1012"/>
                    </a:cubicBezTo>
                    <a:lnTo>
                      <a:pt x="3070" y="1012"/>
                    </a:lnTo>
                    <a:cubicBezTo>
                      <a:pt x="2733" y="1314"/>
                      <a:pt x="2307" y="1473"/>
                      <a:pt x="1846" y="1473"/>
                    </a:cubicBezTo>
                    <a:cubicBezTo>
                      <a:pt x="977" y="1473"/>
                      <a:pt x="214" y="870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7" name="Google Shape;3787;p65"/>
            <p:cNvGrpSpPr/>
            <p:nvPr/>
          </p:nvGrpSpPr>
          <p:grpSpPr>
            <a:xfrm>
              <a:off x="4470176" y="3297806"/>
              <a:ext cx="1804236" cy="1355400"/>
              <a:chOff x="-2022624" y="2368406"/>
              <a:chExt cx="1804236" cy="1355400"/>
            </a:xfrm>
          </p:grpSpPr>
          <p:sp>
            <p:nvSpPr>
              <p:cNvPr id="3788" name="Google Shape;3788;p65"/>
              <p:cNvSpPr/>
              <p:nvPr/>
            </p:nvSpPr>
            <p:spPr>
              <a:xfrm rot="-481">
                <a:off x="-1882313" y="3599811"/>
                <a:ext cx="1523617" cy="123889"/>
              </a:xfrm>
              <a:custGeom>
                <a:rect b="b" l="l" r="r" t="t"/>
                <a:pathLst>
                  <a:path extrusionOk="0" h="5648" w="85285">
                    <a:moveTo>
                      <a:pt x="42648" y="0"/>
                    </a:moveTo>
                    <a:cubicBezTo>
                      <a:pt x="19096" y="0"/>
                      <a:pt x="0" y="1260"/>
                      <a:pt x="0" y="2818"/>
                    </a:cubicBezTo>
                    <a:cubicBezTo>
                      <a:pt x="0" y="4376"/>
                      <a:pt x="19096" y="5648"/>
                      <a:pt x="42648" y="5648"/>
                    </a:cubicBezTo>
                    <a:cubicBezTo>
                      <a:pt x="66200" y="5648"/>
                      <a:pt x="85284" y="4376"/>
                      <a:pt x="85284" y="2818"/>
                    </a:cubicBezTo>
                    <a:cubicBezTo>
                      <a:pt x="85284" y="1260"/>
                      <a:pt x="66200" y="0"/>
                      <a:pt x="42648" y="0"/>
                    </a:cubicBezTo>
                    <a:close/>
                  </a:path>
                </a:pathLst>
              </a:custGeom>
              <a:solidFill>
                <a:srgbClr val="000000">
                  <a:alpha val="105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89" name="Google Shape;3789;p65"/>
              <p:cNvGrpSpPr/>
              <p:nvPr/>
            </p:nvGrpSpPr>
            <p:grpSpPr>
              <a:xfrm>
                <a:off x="-2022624" y="2368406"/>
                <a:ext cx="1804236" cy="1231297"/>
                <a:chOff x="-4935204" y="31669"/>
                <a:chExt cx="6153603" cy="4199511"/>
              </a:xfrm>
            </p:grpSpPr>
            <p:sp>
              <p:nvSpPr>
                <p:cNvPr id="3790" name="Google Shape;3790;p65"/>
                <p:cNvSpPr/>
                <p:nvPr/>
              </p:nvSpPr>
              <p:spPr>
                <a:xfrm>
                  <a:off x="766662" y="3477933"/>
                  <a:ext cx="209061" cy="106743"/>
                </a:xfrm>
                <a:custGeom>
                  <a:rect b="b" l="l" r="r" t="t"/>
                  <a:pathLst>
                    <a:path extrusionOk="0" h="5041" w="9873">
                      <a:moveTo>
                        <a:pt x="4339" y="1"/>
                      </a:moveTo>
                      <a:cubicBezTo>
                        <a:pt x="3820" y="1"/>
                        <a:pt x="3317" y="76"/>
                        <a:pt x="2867" y="151"/>
                      </a:cubicBezTo>
                      <a:cubicBezTo>
                        <a:pt x="1381" y="363"/>
                        <a:pt x="1" y="1000"/>
                        <a:pt x="107" y="1213"/>
                      </a:cubicBezTo>
                      <a:cubicBezTo>
                        <a:pt x="107" y="1425"/>
                        <a:pt x="1593" y="1319"/>
                        <a:pt x="2867" y="1425"/>
                      </a:cubicBezTo>
                      <a:cubicBezTo>
                        <a:pt x="3504" y="1425"/>
                        <a:pt x="4140" y="1531"/>
                        <a:pt x="4671" y="1637"/>
                      </a:cubicBezTo>
                      <a:cubicBezTo>
                        <a:pt x="4883" y="1743"/>
                        <a:pt x="5096" y="1849"/>
                        <a:pt x="5308" y="1956"/>
                      </a:cubicBezTo>
                      <a:cubicBezTo>
                        <a:pt x="5627" y="1956"/>
                        <a:pt x="5839" y="2062"/>
                        <a:pt x="6051" y="2168"/>
                      </a:cubicBezTo>
                      <a:cubicBezTo>
                        <a:pt x="6582" y="2380"/>
                        <a:pt x="7113" y="2699"/>
                        <a:pt x="7537" y="3123"/>
                      </a:cubicBezTo>
                      <a:cubicBezTo>
                        <a:pt x="8553" y="3936"/>
                        <a:pt x="9375" y="5041"/>
                        <a:pt x="9629" y="5041"/>
                      </a:cubicBezTo>
                      <a:cubicBezTo>
                        <a:pt x="9641" y="5041"/>
                        <a:pt x="9651" y="5038"/>
                        <a:pt x="9660" y="5034"/>
                      </a:cubicBezTo>
                      <a:cubicBezTo>
                        <a:pt x="9872" y="4822"/>
                        <a:pt x="9342" y="3548"/>
                        <a:pt x="8386" y="2274"/>
                      </a:cubicBezTo>
                      <a:cubicBezTo>
                        <a:pt x="7962" y="1637"/>
                        <a:pt x="7431" y="1213"/>
                        <a:pt x="6900" y="788"/>
                      </a:cubicBezTo>
                      <a:cubicBezTo>
                        <a:pt x="6688" y="576"/>
                        <a:pt x="6476" y="470"/>
                        <a:pt x="6263" y="363"/>
                      </a:cubicBezTo>
                      <a:lnTo>
                        <a:pt x="5945" y="257"/>
                      </a:lnTo>
                      <a:cubicBezTo>
                        <a:pt x="5627" y="151"/>
                        <a:pt x="5308" y="45"/>
                        <a:pt x="4990" y="45"/>
                      </a:cubicBezTo>
                      <a:cubicBezTo>
                        <a:pt x="4772" y="14"/>
                        <a:pt x="4554" y="1"/>
                        <a:pt x="4339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1" name="Google Shape;3791;p65"/>
                <p:cNvSpPr/>
                <p:nvPr/>
              </p:nvSpPr>
              <p:spPr>
                <a:xfrm>
                  <a:off x="-4935204" y="2564665"/>
                  <a:ext cx="2117733" cy="1095679"/>
                </a:xfrm>
                <a:custGeom>
                  <a:rect b="b" l="l" r="r" t="t"/>
                  <a:pathLst>
                    <a:path extrusionOk="0" h="51744" w="100011">
                      <a:moveTo>
                        <a:pt x="51891" y="0"/>
                      </a:moveTo>
                      <a:cubicBezTo>
                        <a:pt x="50002" y="0"/>
                        <a:pt x="48895" y="62"/>
                        <a:pt x="48895" y="62"/>
                      </a:cubicBezTo>
                      <a:cubicBezTo>
                        <a:pt x="48895" y="62"/>
                        <a:pt x="50190" y="15503"/>
                        <a:pt x="45735" y="15503"/>
                      </a:cubicBezTo>
                      <a:cubicBezTo>
                        <a:pt x="45591" y="15503"/>
                        <a:pt x="45441" y="15487"/>
                        <a:pt x="45286" y="15454"/>
                      </a:cubicBezTo>
                      <a:cubicBezTo>
                        <a:pt x="40297" y="14392"/>
                        <a:pt x="32866" y="1973"/>
                        <a:pt x="32866" y="1973"/>
                      </a:cubicBezTo>
                      <a:cubicBezTo>
                        <a:pt x="32866" y="1973"/>
                        <a:pt x="29151" y="6007"/>
                        <a:pt x="24162" y="11951"/>
                      </a:cubicBezTo>
                      <a:cubicBezTo>
                        <a:pt x="19173" y="17895"/>
                        <a:pt x="5162" y="24158"/>
                        <a:pt x="2508" y="27873"/>
                      </a:cubicBezTo>
                      <a:cubicBezTo>
                        <a:pt x="0" y="31249"/>
                        <a:pt x="1612" y="35764"/>
                        <a:pt x="8299" y="35764"/>
                      </a:cubicBezTo>
                      <a:cubicBezTo>
                        <a:pt x="8970" y="35764"/>
                        <a:pt x="9694" y="35719"/>
                        <a:pt x="10469" y="35622"/>
                      </a:cubicBezTo>
                      <a:cubicBezTo>
                        <a:pt x="18855" y="34454"/>
                        <a:pt x="27877" y="23627"/>
                        <a:pt x="27877" y="23627"/>
                      </a:cubicBezTo>
                      <a:cubicBezTo>
                        <a:pt x="27877" y="23627"/>
                        <a:pt x="32760" y="43583"/>
                        <a:pt x="59297" y="50589"/>
                      </a:cubicBezTo>
                      <a:cubicBezTo>
                        <a:pt x="62327" y="51389"/>
                        <a:pt x="65193" y="51743"/>
                        <a:pt x="67892" y="51743"/>
                      </a:cubicBezTo>
                      <a:cubicBezTo>
                        <a:pt x="88828" y="51743"/>
                        <a:pt x="99739" y="30421"/>
                        <a:pt x="99739" y="30421"/>
                      </a:cubicBezTo>
                      <a:cubicBezTo>
                        <a:pt x="100011" y="2085"/>
                        <a:pt x="62836" y="0"/>
                        <a:pt x="51891" y="0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2" name="Google Shape;3792;p65"/>
                <p:cNvSpPr/>
                <p:nvPr/>
              </p:nvSpPr>
              <p:spPr>
                <a:xfrm>
                  <a:off x="-4902340" y="2565088"/>
                  <a:ext cx="1326148" cy="756138"/>
                </a:xfrm>
                <a:custGeom>
                  <a:rect b="b" l="l" r="r" t="t"/>
                  <a:pathLst>
                    <a:path extrusionOk="0" h="35709" w="62628">
                      <a:moveTo>
                        <a:pt x="49921" y="1"/>
                      </a:moveTo>
                      <a:cubicBezTo>
                        <a:pt x="49057" y="1"/>
                        <a:pt x="48196" y="14"/>
                        <a:pt x="47343" y="42"/>
                      </a:cubicBezTo>
                      <a:cubicBezTo>
                        <a:pt x="47343" y="42"/>
                        <a:pt x="48638" y="15483"/>
                        <a:pt x="44183" y="15483"/>
                      </a:cubicBezTo>
                      <a:cubicBezTo>
                        <a:pt x="44039" y="15483"/>
                        <a:pt x="43889" y="15467"/>
                        <a:pt x="43734" y="15434"/>
                      </a:cubicBezTo>
                      <a:cubicBezTo>
                        <a:pt x="38851" y="14372"/>
                        <a:pt x="31420" y="1953"/>
                        <a:pt x="31420" y="1953"/>
                      </a:cubicBezTo>
                      <a:lnTo>
                        <a:pt x="31314" y="1953"/>
                      </a:lnTo>
                      <a:cubicBezTo>
                        <a:pt x="29934" y="3439"/>
                        <a:pt x="28554" y="5031"/>
                        <a:pt x="27174" y="6624"/>
                      </a:cubicBezTo>
                      <a:lnTo>
                        <a:pt x="26750" y="7048"/>
                      </a:lnTo>
                      <a:cubicBezTo>
                        <a:pt x="25476" y="8640"/>
                        <a:pt x="23990" y="10233"/>
                        <a:pt x="22716" y="11931"/>
                      </a:cubicBezTo>
                      <a:cubicBezTo>
                        <a:pt x="17621" y="17875"/>
                        <a:pt x="3610" y="24138"/>
                        <a:pt x="956" y="27853"/>
                      </a:cubicBezTo>
                      <a:cubicBezTo>
                        <a:pt x="744" y="28065"/>
                        <a:pt x="637" y="28278"/>
                        <a:pt x="531" y="28490"/>
                      </a:cubicBezTo>
                      <a:cubicBezTo>
                        <a:pt x="425" y="28596"/>
                        <a:pt x="425" y="28702"/>
                        <a:pt x="425" y="28702"/>
                      </a:cubicBezTo>
                      <a:cubicBezTo>
                        <a:pt x="319" y="28915"/>
                        <a:pt x="319" y="29021"/>
                        <a:pt x="213" y="29233"/>
                      </a:cubicBezTo>
                      <a:cubicBezTo>
                        <a:pt x="213" y="29339"/>
                        <a:pt x="213" y="29445"/>
                        <a:pt x="107" y="29445"/>
                      </a:cubicBezTo>
                      <a:cubicBezTo>
                        <a:pt x="1" y="29552"/>
                        <a:pt x="1" y="29764"/>
                        <a:pt x="1" y="29870"/>
                      </a:cubicBezTo>
                      <a:cubicBezTo>
                        <a:pt x="1" y="29976"/>
                        <a:pt x="1" y="30082"/>
                        <a:pt x="1" y="30188"/>
                      </a:cubicBezTo>
                      <a:lnTo>
                        <a:pt x="1" y="30507"/>
                      </a:lnTo>
                      <a:lnTo>
                        <a:pt x="1" y="30931"/>
                      </a:lnTo>
                      <a:lnTo>
                        <a:pt x="1" y="31144"/>
                      </a:lnTo>
                      <a:cubicBezTo>
                        <a:pt x="1" y="31462"/>
                        <a:pt x="107" y="31674"/>
                        <a:pt x="107" y="31887"/>
                      </a:cubicBezTo>
                      <a:cubicBezTo>
                        <a:pt x="213" y="32205"/>
                        <a:pt x="213" y="32418"/>
                        <a:pt x="319" y="32630"/>
                      </a:cubicBezTo>
                      <a:lnTo>
                        <a:pt x="319" y="32736"/>
                      </a:lnTo>
                      <a:cubicBezTo>
                        <a:pt x="425" y="32842"/>
                        <a:pt x="531" y="33054"/>
                        <a:pt x="637" y="33161"/>
                      </a:cubicBezTo>
                      <a:lnTo>
                        <a:pt x="637" y="33267"/>
                      </a:lnTo>
                      <a:cubicBezTo>
                        <a:pt x="850" y="33479"/>
                        <a:pt x="956" y="33585"/>
                        <a:pt x="1062" y="33691"/>
                      </a:cubicBezTo>
                      <a:cubicBezTo>
                        <a:pt x="2230" y="34859"/>
                        <a:pt x="3716" y="35602"/>
                        <a:pt x="5308" y="35708"/>
                      </a:cubicBezTo>
                      <a:cubicBezTo>
                        <a:pt x="3503" y="33373"/>
                        <a:pt x="2654" y="30401"/>
                        <a:pt x="6369" y="27535"/>
                      </a:cubicBezTo>
                      <a:cubicBezTo>
                        <a:pt x="12039" y="23263"/>
                        <a:pt x="16174" y="20753"/>
                        <a:pt x="18526" y="20753"/>
                      </a:cubicBezTo>
                      <a:cubicBezTo>
                        <a:pt x="19388" y="20753"/>
                        <a:pt x="20011" y="21091"/>
                        <a:pt x="20381" y="21803"/>
                      </a:cubicBezTo>
                      <a:cubicBezTo>
                        <a:pt x="21124" y="23713"/>
                        <a:pt x="21761" y="25836"/>
                        <a:pt x="22185" y="27853"/>
                      </a:cubicBezTo>
                      <a:cubicBezTo>
                        <a:pt x="23141" y="27004"/>
                        <a:pt x="23884" y="26155"/>
                        <a:pt x="24627" y="25518"/>
                      </a:cubicBezTo>
                      <a:lnTo>
                        <a:pt x="25051" y="24987"/>
                      </a:lnTo>
                      <a:cubicBezTo>
                        <a:pt x="25264" y="24669"/>
                        <a:pt x="25476" y="24456"/>
                        <a:pt x="25688" y="24244"/>
                      </a:cubicBezTo>
                      <a:lnTo>
                        <a:pt x="25795" y="24138"/>
                      </a:lnTo>
                      <a:lnTo>
                        <a:pt x="26007" y="23926"/>
                      </a:lnTo>
                      <a:lnTo>
                        <a:pt x="26113" y="23713"/>
                      </a:lnTo>
                      <a:lnTo>
                        <a:pt x="26219" y="23607"/>
                      </a:lnTo>
                      <a:cubicBezTo>
                        <a:pt x="26538" y="24669"/>
                        <a:pt x="26962" y="25624"/>
                        <a:pt x="27387" y="26686"/>
                      </a:cubicBezTo>
                      <a:lnTo>
                        <a:pt x="27493" y="26579"/>
                      </a:lnTo>
                      <a:cubicBezTo>
                        <a:pt x="27193" y="22482"/>
                        <a:pt x="27552" y="17820"/>
                        <a:pt x="30341" y="17820"/>
                      </a:cubicBezTo>
                      <a:cubicBezTo>
                        <a:pt x="30514" y="17820"/>
                        <a:pt x="30697" y="17838"/>
                        <a:pt x="30890" y="17875"/>
                      </a:cubicBezTo>
                      <a:cubicBezTo>
                        <a:pt x="34711" y="18724"/>
                        <a:pt x="37471" y="23183"/>
                        <a:pt x="40549" y="25518"/>
                      </a:cubicBezTo>
                      <a:cubicBezTo>
                        <a:pt x="42636" y="27065"/>
                        <a:pt x="44845" y="27783"/>
                        <a:pt x="46945" y="27783"/>
                      </a:cubicBezTo>
                      <a:cubicBezTo>
                        <a:pt x="51038" y="27783"/>
                        <a:pt x="54715" y="25054"/>
                        <a:pt x="56259" y="20423"/>
                      </a:cubicBezTo>
                      <a:lnTo>
                        <a:pt x="56259" y="20423"/>
                      </a:lnTo>
                      <a:cubicBezTo>
                        <a:pt x="55304" y="20741"/>
                        <a:pt x="54242" y="21060"/>
                        <a:pt x="53181" y="21272"/>
                      </a:cubicBezTo>
                      <a:cubicBezTo>
                        <a:pt x="58382" y="18406"/>
                        <a:pt x="62628" y="8534"/>
                        <a:pt x="59443" y="2908"/>
                      </a:cubicBezTo>
                      <a:cubicBezTo>
                        <a:pt x="58807" y="1847"/>
                        <a:pt x="57957" y="998"/>
                        <a:pt x="57002" y="255"/>
                      </a:cubicBezTo>
                      <a:cubicBezTo>
                        <a:pt x="54671" y="99"/>
                        <a:pt x="52283" y="1"/>
                        <a:pt x="49921" y="1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3" name="Google Shape;3793;p65"/>
                <p:cNvSpPr/>
                <p:nvPr/>
              </p:nvSpPr>
              <p:spPr>
                <a:xfrm>
                  <a:off x="-4934759" y="2604177"/>
                  <a:ext cx="1853067" cy="1054049"/>
                </a:xfrm>
                <a:custGeom>
                  <a:rect b="b" l="l" r="r" t="t"/>
                  <a:pathLst>
                    <a:path extrusionOk="0" h="49778" w="87512">
                      <a:moveTo>
                        <a:pt x="32845" y="1"/>
                      </a:moveTo>
                      <a:cubicBezTo>
                        <a:pt x="32845" y="1"/>
                        <a:pt x="29130" y="4035"/>
                        <a:pt x="24141" y="9979"/>
                      </a:cubicBezTo>
                      <a:cubicBezTo>
                        <a:pt x="19152" y="15923"/>
                        <a:pt x="5141" y="22292"/>
                        <a:pt x="2487" y="26007"/>
                      </a:cubicBezTo>
                      <a:cubicBezTo>
                        <a:pt x="1" y="29450"/>
                        <a:pt x="1649" y="33926"/>
                        <a:pt x="8132" y="33926"/>
                      </a:cubicBezTo>
                      <a:cubicBezTo>
                        <a:pt x="8845" y="33926"/>
                        <a:pt x="9617" y="33872"/>
                        <a:pt x="10448" y="33756"/>
                      </a:cubicBezTo>
                      <a:cubicBezTo>
                        <a:pt x="18728" y="32588"/>
                        <a:pt x="27750" y="21655"/>
                        <a:pt x="27750" y="21655"/>
                      </a:cubicBezTo>
                      <a:cubicBezTo>
                        <a:pt x="27750" y="21655"/>
                        <a:pt x="32633" y="41611"/>
                        <a:pt x="59276" y="48617"/>
                      </a:cubicBezTo>
                      <a:cubicBezTo>
                        <a:pt x="62035" y="49396"/>
                        <a:pt x="64862" y="49778"/>
                        <a:pt x="67676" y="49778"/>
                      </a:cubicBezTo>
                      <a:cubicBezTo>
                        <a:pt x="74820" y="49778"/>
                        <a:pt x="81876" y="47318"/>
                        <a:pt x="87511" y="42672"/>
                      </a:cubicBezTo>
                      <a:lnTo>
                        <a:pt x="87511" y="42672"/>
                      </a:lnTo>
                      <a:cubicBezTo>
                        <a:pt x="82828" y="44334"/>
                        <a:pt x="75947" y="46259"/>
                        <a:pt x="69214" y="46259"/>
                      </a:cubicBezTo>
                      <a:cubicBezTo>
                        <a:pt x="61755" y="46259"/>
                        <a:pt x="54477" y="43896"/>
                        <a:pt x="50572" y="36197"/>
                      </a:cubicBezTo>
                      <a:cubicBezTo>
                        <a:pt x="42929" y="21337"/>
                        <a:pt x="51952" y="15923"/>
                        <a:pt x="52376" y="7856"/>
                      </a:cubicBezTo>
                      <a:lnTo>
                        <a:pt x="52376" y="7856"/>
                      </a:lnTo>
                      <a:cubicBezTo>
                        <a:pt x="51103" y="9236"/>
                        <a:pt x="49404" y="10191"/>
                        <a:pt x="47600" y="10510"/>
                      </a:cubicBezTo>
                      <a:cubicBezTo>
                        <a:pt x="47238" y="11324"/>
                        <a:pt x="46490" y="11830"/>
                        <a:pt x="45620" y="11830"/>
                      </a:cubicBezTo>
                      <a:cubicBezTo>
                        <a:pt x="45469" y="11830"/>
                        <a:pt x="45315" y="11815"/>
                        <a:pt x="45158" y="11783"/>
                      </a:cubicBezTo>
                      <a:cubicBezTo>
                        <a:pt x="40169" y="10828"/>
                        <a:pt x="32845" y="1"/>
                        <a:pt x="328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4" name="Google Shape;3794;p65"/>
                <p:cNvSpPr/>
                <p:nvPr/>
              </p:nvSpPr>
              <p:spPr>
                <a:xfrm>
                  <a:off x="-3124423" y="2815461"/>
                  <a:ext cx="393368" cy="732761"/>
                </a:xfrm>
                <a:custGeom>
                  <a:rect b="b" l="l" r="r" t="t"/>
                  <a:pathLst>
                    <a:path extrusionOk="0" h="34605" w="18577">
                      <a:moveTo>
                        <a:pt x="17090" y="1"/>
                      </a:moveTo>
                      <a:cubicBezTo>
                        <a:pt x="17090" y="1275"/>
                        <a:pt x="17196" y="2442"/>
                        <a:pt x="17409" y="3610"/>
                      </a:cubicBezTo>
                      <a:cubicBezTo>
                        <a:pt x="17621" y="6264"/>
                        <a:pt x="17515" y="8811"/>
                        <a:pt x="17090" y="11359"/>
                      </a:cubicBezTo>
                      <a:cubicBezTo>
                        <a:pt x="16878" y="12739"/>
                        <a:pt x="16560" y="14119"/>
                        <a:pt x="16135" y="15392"/>
                      </a:cubicBezTo>
                      <a:cubicBezTo>
                        <a:pt x="15710" y="16454"/>
                        <a:pt x="15286" y="17621"/>
                        <a:pt x="14755" y="18683"/>
                      </a:cubicBezTo>
                      <a:cubicBezTo>
                        <a:pt x="14543" y="19107"/>
                        <a:pt x="14331" y="19426"/>
                        <a:pt x="14118" y="19850"/>
                      </a:cubicBezTo>
                      <a:lnTo>
                        <a:pt x="13800" y="20275"/>
                      </a:lnTo>
                      <a:lnTo>
                        <a:pt x="13587" y="19957"/>
                      </a:lnTo>
                      <a:cubicBezTo>
                        <a:pt x="13481" y="19638"/>
                        <a:pt x="13269" y="19320"/>
                        <a:pt x="13057" y="18895"/>
                      </a:cubicBezTo>
                      <a:lnTo>
                        <a:pt x="11571" y="16135"/>
                      </a:lnTo>
                      <a:lnTo>
                        <a:pt x="11465" y="19214"/>
                      </a:lnTo>
                      <a:cubicBezTo>
                        <a:pt x="11358" y="20912"/>
                        <a:pt x="10934" y="22610"/>
                        <a:pt x="10191" y="24096"/>
                      </a:cubicBezTo>
                      <a:cubicBezTo>
                        <a:pt x="9235" y="26007"/>
                        <a:pt x="7962" y="27812"/>
                        <a:pt x="6369" y="29404"/>
                      </a:cubicBezTo>
                      <a:cubicBezTo>
                        <a:pt x="3397" y="32588"/>
                        <a:pt x="1" y="34393"/>
                        <a:pt x="107" y="34605"/>
                      </a:cubicBezTo>
                      <a:cubicBezTo>
                        <a:pt x="956" y="34393"/>
                        <a:pt x="1699" y="34074"/>
                        <a:pt x="2442" y="33544"/>
                      </a:cubicBezTo>
                      <a:cubicBezTo>
                        <a:pt x="4140" y="32588"/>
                        <a:pt x="5733" y="31421"/>
                        <a:pt x="7219" y="30147"/>
                      </a:cubicBezTo>
                      <a:cubicBezTo>
                        <a:pt x="8917" y="28661"/>
                        <a:pt x="10403" y="26750"/>
                        <a:pt x="11571" y="24733"/>
                      </a:cubicBezTo>
                      <a:cubicBezTo>
                        <a:pt x="12108" y="23779"/>
                        <a:pt x="12510" y="22791"/>
                        <a:pt x="12779" y="21769"/>
                      </a:cubicBezTo>
                      <a:lnTo>
                        <a:pt x="12779" y="21769"/>
                      </a:lnTo>
                      <a:lnTo>
                        <a:pt x="12844" y="21867"/>
                      </a:lnTo>
                      <a:cubicBezTo>
                        <a:pt x="13057" y="22080"/>
                        <a:pt x="13269" y="22292"/>
                        <a:pt x="13481" y="22504"/>
                      </a:cubicBezTo>
                      <a:lnTo>
                        <a:pt x="13587" y="22716"/>
                      </a:lnTo>
                      <a:lnTo>
                        <a:pt x="14012" y="23141"/>
                      </a:lnTo>
                      <a:lnTo>
                        <a:pt x="14012" y="23247"/>
                      </a:lnTo>
                      <a:cubicBezTo>
                        <a:pt x="14118" y="23247"/>
                        <a:pt x="14118" y="23141"/>
                        <a:pt x="14118" y="23141"/>
                      </a:cubicBezTo>
                      <a:cubicBezTo>
                        <a:pt x="14224" y="23035"/>
                        <a:pt x="14224" y="22929"/>
                        <a:pt x="14331" y="22823"/>
                      </a:cubicBezTo>
                      <a:lnTo>
                        <a:pt x="14755" y="22186"/>
                      </a:lnTo>
                      <a:cubicBezTo>
                        <a:pt x="15074" y="21761"/>
                        <a:pt x="15392" y="21230"/>
                        <a:pt x="15710" y="20806"/>
                      </a:cubicBezTo>
                      <a:cubicBezTo>
                        <a:pt x="16029" y="20381"/>
                        <a:pt x="16241" y="19957"/>
                        <a:pt x="16453" y="19426"/>
                      </a:cubicBezTo>
                      <a:cubicBezTo>
                        <a:pt x="16984" y="18258"/>
                        <a:pt x="17409" y="17091"/>
                        <a:pt x="17833" y="15923"/>
                      </a:cubicBezTo>
                      <a:cubicBezTo>
                        <a:pt x="18046" y="14437"/>
                        <a:pt x="18258" y="12951"/>
                        <a:pt x="18364" y="11465"/>
                      </a:cubicBezTo>
                      <a:cubicBezTo>
                        <a:pt x="18576" y="8811"/>
                        <a:pt x="18470" y="6157"/>
                        <a:pt x="18046" y="3504"/>
                      </a:cubicBezTo>
                      <a:cubicBezTo>
                        <a:pt x="17940" y="2336"/>
                        <a:pt x="17621" y="1168"/>
                        <a:pt x="1709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5" name="Google Shape;3795;p65"/>
                <p:cNvSpPr/>
                <p:nvPr/>
              </p:nvSpPr>
              <p:spPr>
                <a:xfrm>
                  <a:off x="-4403351" y="2576650"/>
                  <a:ext cx="202306" cy="286032"/>
                </a:xfrm>
                <a:custGeom>
                  <a:rect b="b" l="l" r="r" t="t"/>
                  <a:pathLst>
                    <a:path extrusionOk="0" h="13508" w="9554">
                      <a:moveTo>
                        <a:pt x="8333" y="1"/>
                      </a:moveTo>
                      <a:cubicBezTo>
                        <a:pt x="8306" y="1"/>
                        <a:pt x="8280" y="27"/>
                        <a:pt x="8280" y="27"/>
                      </a:cubicBezTo>
                      <a:lnTo>
                        <a:pt x="7537" y="770"/>
                      </a:lnTo>
                      <a:lnTo>
                        <a:pt x="6582" y="1513"/>
                      </a:lnTo>
                      <a:lnTo>
                        <a:pt x="6157" y="1938"/>
                      </a:lnTo>
                      <a:lnTo>
                        <a:pt x="5839" y="2256"/>
                      </a:lnTo>
                      <a:cubicBezTo>
                        <a:pt x="4883" y="3318"/>
                        <a:pt x="3928" y="4379"/>
                        <a:pt x="3185" y="5547"/>
                      </a:cubicBezTo>
                      <a:cubicBezTo>
                        <a:pt x="1380" y="8094"/>
                        <a:pt x="0" y="10748"/>
                        <a:pt x="213" y="10854"/>
                      </a:cubicBezTo>
                      <a:cubicBezTo>
                        <a:pt x="221" y="10863"/>
                        <a:pt x="233" y="10867"/>
                        <a:pt x="247" y="10867"/>
                      </a:cubicBezTo>
                      <a:cubicBezTo>
                        <a:pt x="573" y="10867"/>
                        <a:pt x="2308" y="8530"/>
                        <a:pt x="4140" y="6290"/>
                      </a:cubicBezTo>
                      <a:cubicBezTo>
                        <a:pt x="5096" y="5335"/>
                        <a:pt x="5945" y="4379"/>
                        <a:pt x="7006" y="3424"/>
                      </a:cubicBezTo>
                      <a:lnTo>
                        <a:pt x="7325" y="3105"/>
                      </a:lnTo>
                      <a:cubicBezTo>
                        <a:pt x="7325" y="3318"/>
                        <a:pt x="7431" y="3424"/>
                        <a:pt x="7431" y="3530"/>
                      </a:cubicBezTo>
                      <a:cubicBezTo>
                        <a:pt x="7749" y="4804"/>
                        <a:pt x="8068" y="6184"/>
                        <a:pt x="8280" y="7458"/>
                      </a:cubicBezTo>
                      <a:cubicBezTo>
                        <a:pt x="8705" y="10430"/>
                        <a:pt x="8917" y="13508"/>
                        <a:pt x="9235" y="13508"/>
                      </a:cubicBezTo>
                      <a:cubicBezTo>
                        <a:pt x="9341" y="13508"/>
                        <a:pt x="9554" y="10430"/>
                        <a:pt x="9554" y="7351"/>
                      </a:cubicBezTo>
                      <a:cubicBezTo>
                        <a:pt x="9554" y="5971"/>
                        <a:pt x="9341" y="4592"/>
                        <a:pt x="9129" y="3105"/>
                      </a:cubicBezTo>
                      <a:cubicBezTo>
                        <a:pt x="9023" y="2999"/>
                        <a:pt x="9023" y="2999"/>
                        <a:pt x="9023" y="2787"/>
                      </a:cubicBezTo>
                      <a:cubicBezTo>
                        <a:pt x="8917" y="2469"/>
                        <a:pt x="8811" y="2256"/>
                        <a:pt x="8811" y="2044"/>
                      </a:cubicBezTo>
                      <a:cubicBezTo>
                        <a:pt x="8705" y="1619"/>
                        <a:pt x="8598" y="1195"/>
                        <a:pt x="8598" y="876"/>
                      </a:cubicBezTo>
                      <a:cubicBezTo>
                        <a:pt x="8492" y="558"/>
                        <a:pt x="8386" y="346"/>
                        <a:pt x="8386" y="133"/>
                      </a:cubicBezTo>
                      <a:cubicBezTo>
                        <a:pt x="8386" y="27"/>
                        <a:pt x="8360" y="1"/>
                        <a:pt x="8333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6" name="Google Shape;3796;p65"/>
                <p:cNvSpPr/>
                <p:nvPr/>
              </p:nvSpPr>
              <p:spPr>
                <a:xfrm>
                  <a:off x="-4237021" y="2590710"/>
                  <a:ext cx="501255" cy="274237"/>
                </a:xfrm>
                <a:custGeom>
                  <a:rect b="b" l="l" r="r" t="t"/>
                  <a:pathLst>
                    <a:path extrusionOk="0" h="12951" w="23672">
                      <a:moveTo>
                        <a:pt x="23671" y="0"/>
                      </a:moveTo>
                      <a:cubicBezTo>
                        <a:pt x="23141" y="743"/>
                        <a:pt x="22716" y="1592"/>
                        <a:pt x="22398" y="2441"/>
                      </a:cubicBezTo>
                      <a:cubicBezTo>
                        <a:pt x="21548" y="4246"/>
                        <a:pt x="20487" y="6051"/>
                        <a:pt x="19213" y="7537"/>
                      </a:cubicBezTo>
                      <a:cubicBezTo>
                        <a:pt x="18045" y="9023"/>
                        <a:pt x="16453" y="10190"/>
                        <a:pt x="14649" y="10827"/>
                      </a:cubicBezTo>
                      <a:cubicBezTo>
                        <a:pt x="14012" y="11039"/>
                        <a:pt x="13375" y="11146"/>
                        <a:pt x="12738" y="11146"/>
                      </a:cubicBezTo>
                      <a:lnTo>
                        <a:pt x="11464" y="11146"/>
                      </a:lnTo>
                      <a:cubicBezTo>
                        <a:pt x="10827" y="11039"/>
                        <a:pt x="10191" y="10933"/>
                        <a:pt x="9660" y="10721"/>
                      </a:cubicBezTo>
                      <a:cubicBezTo>
                        <a:pt x="7855" y="9978"/>
                        <a:pt x="6263" y="8704"/>
                        <a:pt x="5095" y="7324"/>
                      </a:cubicBezTo>
                      <a:cubicBezTo>
                        <a:pt x="4352" y="6475"/>
                        <a:pt x="3716" y="5626"/>
                        <a:pt x="3079" y="4777"/>
                      </a:cubicBezTo>
                      <a:lnTo>
                        <a:pt x="2654" y="4140"/>
                      </a:lnTo>
                      <a:lnTo>
                        <a:pt x="2123" y="3185"/>
                      </a:lnTo>
                      <a:lnTo>
                        <a:pt x="1699" y="2441"/>
                      </a:lnTo>
                      <a:lnTo>
                        <a:pt x="1593" y="2335"/>
                      </a:lnTo>
                      <a:lnTo>
                        <a:pt x="1593" y="2441"/>
                      </a:lnTo>
                      <a:lnTo>
                        <a:pt x="1380" y="2654"/>
                      </a:lnTo>
                      <a:lnTo>
                        <a:pt x="1168" y="2972"/>
                      </a:lnTo>
                      <a:cubicBezTo>
                        <a:pt x="850" y="3397"/>
                        <a:pt x="637" y="3821"/>
                        <a:pt x="425" y="4352"/>
                      </a:cubicBezTo>
                      <a:cubicBezTo>
                        <a:pt x="319" y="4671"/>
                        <a:pt x="213" y="4989"/>
                        <a:pt x="213" y="5201"/>
                      </a:cubicBezTo>
                      <a:cubicBezTo>
                        <a:pt x="107" y="5626"/>
                        <a:pt x="0" y="5944"/>
                        <a:pt x="107" y="5944"/>
                      </a:cubicBezTo>
                      <a:cubicBezTo>
                        <a:pt x="107" y="5944"/>
                        <a:pt x="319" y="5732"/>
                        <a:pt x="531" y="5307"/>
                      </a:cubicBezTo>
                      <a:lnTo>
                        <a:pt x="850" y="4564"/>
                      </a:lnTo>
                      <a:cubicBezTo>
                        <a:pt x="1062" y="4352"/>
                        <a:pt x="1168" y="4140"/>
                        <a:pt x="1380" y="3928"/>
                      </a:cubicBezTo>
                      <a:lnTo>
                        <a:pt x="1593" y="3821"/>
                      </a:lnTo>
                      <a:lnTo>
                        <a:pt x="1805" y="4140"/>
                      </a:lnTo>
                      <a:cubicBezTo>
                        <a:pt x="1805" y="4352"/>
                        <a:pt x="1911" y="4458"/>
                        <a:pt x="1911" y="4564"/>
                      </a:cubicBezTo>
                      <a:lnTo>
                        <a:pt x="2336" y="5307"/>
                      </a:lnTo>
                      <a:cubicBezTo>
                        <a:pt x="2866" y="6263"/>
                        <a:pt x="3397" y="7112"/>
                        <a:pt x="4140" y="8067"/>
                      </a:cubicBezTo>
                      <a:cubicBezTo>
                        <a:pt x="5414" y="9766"/>
                        <a:pt x="7112" y="11252"/>
                        <a:pt x="9023" y="12207"/>
                      </a:cubicBezTo>
                      <a:cubicBezTo>
                        <a:pt x="9766" y="12419"/>
                        <a:pt x="10509" y="12632"/>
                        <a:pt x="11252" y="12844"/>
                      </a:cubicBezTo>
                      <a:cubicBezTo>
                        <a:pt x="11464" y="12844"/>
                        <a:pt x="11783" y="12844"/>
                        <a:pt x="12101" y="12950"/>
                      </a:cubicBezTo>
                      <a:lnTo>
                        <a:pt x="12950" y="12950"/>
                      </a:lnTo>
                      <a:cubicBezTo>
                        <a:pt x="13693" y="12844"/>
                        <a:pt x="14436" y="12632"/>
                        <a:pt x="15073" y="12419"/>
                      </a:cubicBezTo>
                      <a:cubicBezTo>
                        <a:pt x="17196" y="11570"/>
                        <a:pt x="18895" y="10190"/>
                        <a:pt x="20168" y="8386"/>
                      </a:cubicBezTo>
                      <a:cubicBezTo>
                        <a:pt x="21973" y="5838"/>
                        <a:pt x="23141" y="2972"/>
                        <a:pt x="23671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7" name="Google Shape;3797;p65"/>
                <p:cNvSpPr/>
                <p:nvPr/>
              </p:nvSpPr>
              <p:spPr>
                <a:xfrm>
                  <a:off x="-4365151" y="2880659"/>
                  <a:ext cx="391123" cy="665319"/>
                </a:xfrm>
                <a:custGeom>
                  <a:rect b="b" l="l" r="r" t="t"/>
                  <a:pathLst>
                    <a:path extrusionOk="0" h="31420" w="18471">
                      <a:moveTo>
                        <a:pt x="956" y="0"/>
                      </a:moveTo>
                      <a:cubicBezTo>
                        <a:pt x="956" y="0"/>
                        <a:pt x="850" y="212"/>
                        <a:pt x="638" y="743"/>
                      </a:cubicBezTo>
                      <a:cubicBezTo>
                        <a:pt x="426" y="1486"/>
                        <a:pt x="319" y="2123"/>
                        <a:pt x="213" y="2866"/>
                      </a:cubicBezTo>
                      <a:cubicBezTo>
                        <a:pt x="213" y="3291"/>
                        <a:pt x="1" y="3821"/>
                        <a:pt x="107" y="4352"/>
                      </a:cubicBezTo>
                      <a:cubicBezTo>
                        <a:pt x="213" y="4883"/>
                        <a:pt x="213" y="5414"/>
                        <a:pt x="213" y="5944"/>
                      </a:cubicBezTo>
                      <a:cubicBezTo>
                        <a:pt x="213" y="6581"/>
                        <a:pt x="319" y="7112"/>
                        <a:pt x="426" y="7749"/>
                      </a:cubicBezTo>
                      <a:cubicBezTo>
                        <a:pt x="532" y="8280"/>
                        <a:pt x="638" y="8917"/>
                        <a:pt x="744" y="9447"/>
                      </a:cubicBezTo>
                      <a:cubicBezTo>
                        <a:pt x="1275" y="11570"/>
                        <a:pt x="2018" y="13693"/>
                        <a:pt x="3079" y="15710"/>
                      </a:cubicBezTo>
                      <a:cubicBezTo>
                        <a:pt x="3928" y="17302"/>
                        <a:pt x="4459" y="18364"/>
                        <a:pt x="4459" y="18364"/>
                      </a:cubicBezTo>
                      <a:lnTo>
                        <a:pt x="4990" y="19001"/>
                      </a:lnTo>
                      <a:cubicBezTo>
                        <a:pt x="5308" y="19425"/>
                        <a:pt x="5733" y="20062"/>
                        <a:pt x="6264" y="20805"/>
                      </a:cubicBezTo>
                      <a:cubicBezTo>
                        <a:pt x="7644" y="22503"/>
                        <a:pt x="9130" y="24202"/>
                        <a:pt x="10722" y="25688"/>
                      </a:cubicBezTo>
                      <a:cubicBezTo>
                        <a:pt x="12208" y="27174"/>
                        <a:pt x="13906" y="28660"/>
                        <a:pt x="15711" y="29934"/>
                      </a:cubicBezTo>
                      <a:cubicBezTo>
                        <a:pt x="16454" y="30571"/>
                        <a:pt x="17409" y="30995"/>
                        <a:pt x="18365" y="31420"/>
                      </a:cubicBezTo>
                      <a:cubicBezTo>
                        <a:pt x="18471" y="31208"/>
                        <a:pt x="17515" y="30465"/>
                        <a:pt x="16029" y="29191"/>
                      </a:cubicBezTo>
                      <a:cubicBezTo>
                        <a:pt x="14437" y="27811"/>
                        <a:pt x="12951" y="26325"/>
                        <a:pt x="11571" y="24733"/>
                      </a:cubicBezTo>
                      <a:cubicBezTo>
                        <a:pt x="10085" y="23140"/>
                        <a:pt x="8811" y="21442"/>
                        <a:pt x="7537" y="19637"/>
                      </a:cubicBezTo>
                      <a:cubicBezTo>
                        <a:pt x="7007" y="19001"/>
                        <a:pt x="6688" y="18364"/>
                        <a:pt x="6370" y="17939"/>
                      </a:cubicBezTo>
                      <a:lnTo>
                        <a:pt x="5945" y="17302"/>
                      </a:lnTo>
                      <a:cubicBezTo>
                        <a:pt x="5945" y="17302"/>
                        <a:pt x="5308" y="16347"/>
                        <a:pt x="4459" y="14861"/>
                      </a:cubicBezTo>
                      <a:cubicBezTo>
                        <a:pt x="3398" y="12950"/>
                        <a:pt x="2548" y="11040"/>
                        <a:pt x="1912" y="9023"/>
                      </a:cubicBezTo>
                      <a:cubicBezTo>
                        <a:pt x="1699" y="8492"/>
                        <a:pt x="1593" y="7961"/>
                        <a:pt x="1381" y="7430"/>
                      </a:cubicBezTo>
                      <a:cubicBezTo>
                        <a:pt x="1275" y="6900"/>
                        <a:pt x="1169" y="6369"/>
                        <a:pt x="1062" y="5838"/>
                      </a:cubicBezTo>
                      <a:cubicBezTo>
                        <a:pt x="1062" y="5308"/>
                        <a:pt x="956" y="4777"/>
                        <a:pt x="850" y="4246"/>
                      </a:cubicBezTo>
                      <a:lnTo>
                        <a:pt x="850" y="2972"/>
                      </a:lnTo>
                      <a:cubicBezTo>
                        <a:pt x="850" y="2229"/>
                        <a:pt x="956" y="1486"/>
                        <a:pt x="956" y="849"/>
                      </a:cubicBezTo>
                      <a:cubicBezTo>
                        <a:pt x="1062" y="319"/>
                        <a:pt x="1062" y="0"/>
                        <a:pt x="956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8" name="Google Shape;3798;p65"/>
                <p:cNvSpPr/>
                <p:nvPr/>
              </p:nvSpPr>
              <p:spPr>
                <a:xfrm>
                  <a:off x="-4911318" y="3118899"/>
                  <a:ext cx="278727" cy="143884"/>
                </a:xfrm>
                <a:custGeom>
                  <a:rect b="b" l="l" r="r" t="t"/>
                  <a:pathLst>
                    <a:path extrusionOk="0" h="6795" w="13163">
                      <a:moveTo>
                        <a:pt x="13056" y="1"/>
                      </a:moveTo>
                      <a:cubicBezTo>
                        <a:pt x="12950" y="1"/>
                        <a:pt x="12632" y="319"/>
                        <a:pt x="12101" y="744"/>
                      </a:cubicBezTo>
                      <a:cubicBezTo>
                        <a:pt x="11464" y="1381"/>
                        <a:pt x="10827" y="1911"/>
                        <a:pt x="10190" y="2442"/>
                      </a:cubicBezTo>
                      <a:cubicBezTo>
                        <a:pt x="9447" y="2867"/>
                        <a:pt x="8810" y="3291"/>
                        <a:pt x="8067" y="3716"/>
                      </a:cubicBezTo>
                      <a:cubicBezTo>
                        <a:pt x="7430" y="4034"/>
                        <a:pt x="7006" y="4247"/>
                        <a:pt x="7006" y="4247"/>
                      </a:cubicBezTo>
                      <a:lnTo>
                        <a:pt x="6050" y="4671"/>
                      </a:lnTo>
                      <a:cubicBezTo>
                        <a:pt x="5307" y="4990"/>
                        <a:pt x="4458" y="5308"/>
                        <a:pt x="3715" y="5520"/>
                      </a:cubicBezTo>
                      <a:cubicBezTo>
                        <a:pt x="2866" y="5733"/>
                        <a:pt x="2123" y="5839"/>
                        <a:pt x="1274" y="5945"/>
                      </a:cubicBezTo>
                      <a:cubicBezTo>
                        <a:pt x="531" y="5945"/>
                        <a:pt x="106" y="5945"/>
                        <a:pt x="106" y="6051"/>
                      </a:cubicBezTo>
                      <a:cubicBezTo>
                        <a:pt x="0" y="6157"/>
                        <a:pt x="425" y="6476"/>
                        <a:pt x="1168" y="6582"/>
                      </a:cubicBezTo>
                      <a:cubicBezTo>
                        <a:pt x="2123" y="6794"/>
                        <a:pt x="2972" y="6794"/>
                        <a:pt x="3927" y="6794"/>
                      </a:cubicBezTo>
                      <a:cubicBezTo>
                        <a:pt x="4883" y="6688"/>
                        <a:pt x="5732" y="6476"/>
                        <a:pt x="6581" y="6264"/>
                      </a:cubicBezTo>
                      <a:cubicBezTo>
                        <a:pt x="7324" y="5945"/>
                        <a:pt x="7749" y="5839"/>
                        <a:pt x="7749" y="5839"/>
                      </a:cubicBezTo>
                      <a:cubicBezTo>
                        <a:pt x="7749" y="5839"/>
                        <a:pt x="8280" y="5520"/>
                        <a:pt x="8810" y="5096"/>
                      </a:cubicBezTo>
                      <a:cubicBezTo>
                        <a:pt x="9659" y="4671"/>
                        <a:pt x="10296" y="4034"/>
                        <a:pt x="11039" y="3398"/>
                      </a:cubicBezTo>
                      <a:cubicBezTo>
                        <a:pt x="11676" y="2761"/>
                        <a:pt x="12207" y="2018"/>
                        <a:pt x="12632" y="1168"/>
                      </a:cubicBezTo>
                      <a:cubicBezTo>
                        <a:pt x="13056" y="532"/>
                        <a:pt x="13162" y="107"/>
                        <a:pt x="13056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9" name="Google Shape;3799;p65"/>
                <p:cNvSpPr/>
                <p:nvPr/>
              </p:nvSpPr>
              <p:spPr>
                <a:xfrm>
                  <a:off x="-4771965" y="3183313"/>
                  <a:ext cx="233772" cy="126669"/>
                </a:xfrm>
                <a:custGeom>
                  <a:rect b="b" l="l" r="r" t="t"/>
                  <a:pathLst>
                    <a:path extrusionOk="0" h="5982" w="11040">
                      <a:moveTo>
                        <a:pt x="10837" y="0"/>
                      </a:moveTo>
                      <a:cubicBezTo>
                        <a:pt x="10456" y="0"/>
                        <a:pt x="9085" y="656"/>
                        <a:pt x="7961" y="1311"/>
                      </a:cubicBezTo>
                      <a:cubicBezTo>
                        <a:pt x="6581" y="2054"/>
                        <a:pt x="5308" y="2797"/>
                        <a:pt x="5308" y="2797"/>
                      </a:cubicBezTo>
                      <a:cubicBezTo>
                        <a:pt x="5308" y="2797"/>
                        <a:pt x="4989" y="3009"/>
                        <a:pt x="4458" y="3328"/>
                      </a:cubicBezTo>
                      <a:cubicBezTo>
                        <a:pt x="4246" y="3434"/>
                        <a:pt x="4034" y="3646"/>
                        <a:pt x="3715" y="3858"/>
                      </a:cubicBezTo>
                      <a:lnTo>
                        <a:pt x="2760" y="4389"/>
                      </a:lnTo>
                      <a:cubicBezTo>
                        <a:pt x="2442" y="4601"/>
                        <a:pt x="2017" y="4708"/>
                        <a:pt x="1805" y="4920"/>
                      </a:cubicBezTo>
                      <a:cubicBezTo>
                        <a:pt x="1486" y="5026"/>
                        <a:pt x="1168" y="5132"/>
                        <a:pt x="849" y="5238"/>
                      </a:cubicBezTo>
                      <a:cubicBezTo>
                        <a:pt x="319" y="5451"/>
                        <a:pt x="0" y="5557"/>
                        <a:pt x="0" y="5769"/>
                      </a:cubicBezTo>
                      <a:cubicBezTo>
                        <a:pt x="0" y="5981"/>
                        <a:pt x="425" y="5981"/>
                        <a:pt x="955" y="5981"/>
                      </a:cubicBezTo>
                      <a:cubicBezTo>
                        <a:pt x="1380" y="5981"/>
                        <a:pt x="1699" y="5875"/>
                        <a:pt x="2017" y="5875"/>
                      </a:cubicBezTo>
                      <a:cubicBezTo>
                        <a:pt x="2442" y="5769"/>
                        <a:pt x="2866" y="5663"/>
                        <a:pt x="3185" y="5557"/>
                      </a:cubicBezTo>
                      <a:lnTo>
                        <a:pt x="4352" y="5132"/>
                      </a:lnTo>
                      <a:cubicBezTo>
                        <a:pt x="4671" y="5026"/>
                        <a:pt x="4989" y="4814"/>
                        <a:pt x="5308" y="4708"/>
                      </a:cubicBezTo>
                      <a:cubicBezTo>
                        <a:pt x="5838" y="4495"/>
                        <a:pt x="6157" y="4283"/>
                        <a:pt x="6157" y="4283"/>
                      </a:cubicBezTo>
                      <a:cubicBezTo>
                        <a:pt x="6263" y="4283"/>
                        <a:pt x="7537" y="3328"/>
                        <a:pt x="8704" y="2372"/>
                      </a:cubicBezTo>
                      <a:cubicBezTo>
                        <a:pt x="9978" y="1311"/>
                        <a:pt x="11040" y="249"/>
                        <a:pt x="10933" y="37"/>
                      </a:cubicBezTo>
                      <a:cubicBezTo>
                        <a:pt x="10921" y="12"/>
                        <a:pt x="10888" y="0"/>
                        <a:pt x="10837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0" name="Google Shape;3800;p65"/>
                <p:cNvSpPr/>
                <p:nvPr/>
              </p:nvSpPr>
              <p:spPr>
                <a:xfrm>
                  <a:off x="-4902340" y="2606443"/>
                  <a:ext cx="1074420" cy="714783"/>
                </a:xfrm>
                <a:custGeom>
                  <a:rect b="b" l="l" r="r" t="t"/>
                  <a:pathLst>
                    <a:path extrusionOk="0" h="33756" w="50740">
                      <a:moveTo>
                        <a:pt x="31314" y="0"/>
                      </a:moveTo>
                      <a:cubicBezTo>
                        <a:pt x="31314" y="0"/>
                        <a:pt x="27599" y="4140"/>
                        <a:pt x="22610" y="10084"/>
                      </a:cubicBezTo>
                      <a:cubicBezTo>
                        <a:pt x="17621" y="16028"/>
                        <a:pt x="3610" y="22185"/>
                        <a:pt x="956" y="25900"/>
                      </a:cubicBezTo>
                      <a:cubicBezTo>
                        <a:pt x="744" y="26112"/>
                        <a:pt x="637" y="26325"/>
                        <a:pt x="531" y="26537"/>
                      </a:cubicBezTo>
                      <a:cubicBezTo>
                        <a:pt x="425" y="26643"/>
                        <a:pt x="425" y="26749"/>
                        <a:pt x="425" y="26749"/>
                      </a:cubicBezTo>
                      <a:cubicBezTo>
                        <a:pt x="319" y="26962"/>
                        <a:pt x="319" y="27068"/>
                        <a:pt x="213" y="27280"/>
                      </a:cubicBezTo>
                      <a:cubicBezTo>
                        <a:pt x="213" y="27386"/>
                        <a:pt x="213" y="27492"/>
                        <a:pt x="107" y="27492"/>
                      </a:cubicBezTo>
                      <a:cubicBezTo>
                        <a:pt x="1" y="27599"/>
                        <a:pt x="1" y="27811"/>
                        <a:pt x="1" y="27917"/>
                      </a:cubicBezTo>
                      <a:cubicBezTo>
                        <a:pt x="1" y="28023"/>
                        <a:pt x="1" y="28129"/>
                        <a:pt x="1" y="28235"/>
                      </a:cubicBezTo>
                      <a:lnTo>
                        <a:pt x="1" y="28554"/>
                      </a:lnTo>
                      <a:lnTo>
                        <a:pt x="1" y="28978"/>
                      </a:lnTo>
                      <a:lnTo>
                        <a:pt x="1" y="29191"/>
                      </a:lnTo>
                      <a:cubicBezTo>
                        <a:pt x="1" y="29509"/>
                        <a:pt x="107" y="29721"/>
                        <a:pt x="107" y="29934"/>
                      </a:cubicBezTo>
                      <a:cubicBezTo>
                        <a:pt x="213" y="30252"/>
                        <a:pt x="213" y="30465"/>
                        <a:pt x="319" y="30677"/>
                      </a:cubicBezTo>
                      <a:lnTo>
                        <a:pt x="319" y="30783"/>
                      </a:lnTo>
                      <a:cubicBezTo>
                        <a:pt x="425" y="30889"/>
                        <a:pt x="531" y="31101"/>
                        <a:pt x="637" y="31208"/>
                      </a:cubicBezTo>
                      <a:lnTo>
                        <a:pt x="637" y="31314"/>
                      </a:lnTo>
                      <a:cubicBezTo>
                        <a:pt x="850" y="31526"/>
                        <a:pt x="956" y="31632"/>
                        <a:pt x="1062" y="31738"/>
                      </a:cubicBezTo>
                      <a:cubicBezTo>
                        <a:pt x="2230" y="32906"/>
                        <a:pt x="3716" y="33543"/>
                        <a:pt x="5308" y="33755"/>
                      </a:cubicBezTo>
                      <a:cubicBezTo>
                        <a:pt x="3503" y="31420"/>
                        <a:pt x="2548" y="28448"/>
                        <a:pt x="6369" y="25582"/>
                      </a:cubicBezTo>
                      <a:cubicBezTo>
                        <a:pt x="12039" y="21310"/>
                        <a:pt x="16174" y="18800"/>
                        <a:pt x="18484" y="18800"/>
                      </a:cubicBezTo>
                      <a:cubicBezTo>
                        <a:pt x="19331" y="18800"/>
                        <a:pt x="19933" y="19138"/>
                        <a:pt x="20275" y="19850"/>
                      </a:cubicBezTo>
                      <a:cubicBezTo>
                        <a:pt x="21124" y="21760"/>
                        <a:pt x="21761" y="23883"/>
                        <a:pt x="22185" y="25900"/>
                      </a:cubicBezTo>
                      <a:cubicBezTo>
                        <a:pt x="23141" y="25051"/>
                        <a:pt x="23884" y="24202"/>
                        <a:pt x="24627" y="23565"/>
                      </a:cubicBezTo>
                      <a:lnTo>
                        <a:pt x="25051" y="23034"/>
                      </a:lnTo>
                      <a:cubicBezTo>
                        <a:pt x="25264" y="22716"/>
                        <a:pt x="25476" y="22503"/>
                        <a:pt x="25688" y="22291"/>
                      </a:cubicBezTo>
                      <a:lnTo>
                        <a:pt x="25795" y="22185"/>
                      </a:lnTo>
                      <a:lnTo>
                        <a:pt x="26007" y="21973"/>
                      </a:lnTo>
                      <a:lnTo>
                        <a:pt x="26113" y="21760"/>
                      </a:lnTo>
                      <a:lnTo>
                        <a:pt x="26219" y="21654"/>
                      </a:lnTo>
                      <a:cubicBezTo>
                        <a:pt x="26431" y="22716"/>
                        <a:pt x="26856" y="23777"/>
                        <a:pt x="27281" y="24733"/>
                      </a:cubicBezTo>
                      <a:lnTo>
                        <a:pt x="27493" y="24626"/>
                      </a:lnTo>
                      <a:cubicBezTo>
                        <a:pt x="27193" y="20529"/>
                        <a:pt x="27552" y="15867"/>
                        <a:pt x="30341" y="15867"/>
                      </a:cubicBezTo>
                      <a:cubicBezTo>
                        <a:pt x="30514" y="15867"/>
                        <a:pt x="30697" y="15885"/>
                        <a:pt x="30890" y="15922"/>
                      </a:cubicBezTo>
                      <a:cubicBezTo>
                        <a:pt x="34711" y="16771"/>
                        <a:pt x="37471" y="21230"/>
                        <a:pt x="40549" y="23565"/>
                      </a:cubicBezTo>
                      <a:cubicBezTo>
                        <a:pt x="42141" y="24733"/>
                        <a:pt x="43946" y="25369"/>
                        <a:pt x="45963" y="25688"/>
                      </a:cubicBezTo>
                      <a:cubicBezTo>
                        <a:pt x="45750" y="18045"/>
                        <a:pt x="50527" y="13587"/>
                        <a:pt x="50739" y="7749"/>
                      </a:cubicBezTo>
                      <a:lnTo>
                        <a:pt x="50739" y="7749"/>
                      </a:lnTo>
                      <a:cubicBezTo>
                        <a:pt x="50421" y="8067"/>
                        <a:pt x="50102" y="8386"/>
                        <a:pt x="49784" y="8704"/>
                      </a:cubicBezTo>
                      <a:cubicBezTo>
                        <a:pt x="48829" y="10827"/>
                        <a:pt x="47555" y="12526"/>
                        <a:pt x="45750" y="12738"/>
                      </a:cubicBezTo>
                      <a:cubicBezTo>
                        <a:pt x="45380" y="13294"/>
                        <a:pt x="44685" y="13607"/>
                        <a:pt x="44021" y="13607"/>
                      </a:cubicBezTo>
                      <a:cubicBezTo>
                        <a:pt x="43924" y="13607"/>
                        <a:pt x="43828" y="13601"/>
                        <a:pt x="43734" y="13587"/>
                      </a:cubicBezTo>
                      <a:cubicBezTo>
                        <a:pt x="38745" y="12526"/>
                        <a:pt x="31314" y="0"/>
                        <a:pt x="313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1" name="Google Shape;3801;p65"/>
                <p:cNvSpPr/>
                <p:nvPr/>
              </p:nvSpPr>
              <p:spPr>
                <a:xfrm>
                  <a:off x="-3176112" y="3170164"/>
                  <a:ext cx="292215" cy="206922"/>
                </a:xfrm>
                <a:custGeom>
                  <a:rect b="b" l="l" r="r" t="t"/>
                  <a:pathLst>
                    <a:path extrusionOk="0" h="9772" w="13800">
                      <a:moveTo>
                        <a:pt x="12271" y="0"/>
                      </a:moveTo>
                      <a:cubicBezTo>
                        <a:pt x="11431" y="0"/>
                        <a:pt x="10258" y="525"/>
                        <a:pt x="9235" y="1401"/>
                      </a:cubicBezTo>
                      <a:cubicBezTo>
                        <a:pt x="7643" y="2781"/>
                        <a:pt x="6900" y="4373"/>
                        <a:pt x="7537" y="5116"/>
                      </a:cubicBezTo>
                      <a:cubicBezTo>
                        <a:pt x="7746" y="5360"/>
                        <a:pt x="8080" y="5478"/>
                        <a:pt x="8488" y="5478"/>
                      </a:cubicBezTo>
                      <a:cubicBezTo>
                        <a:pt x="9323" y="5478"/>
                        <a:pt x="10465" y="4982"/>
                        <a:pt x="11464" y="4055"/>
                      </a:cubicBezTo>
                      <a:cubicBezTo>
                        <a:pt x="13056" y="2781"/>
                        <a:pt x="13799" y="1083"/>
                        <a:pt x="13162" y="340"/>
                      </a:cubicBezTo>
                      <a:cubicBezTo>
                        <a:pt x="12964" y="108"/>
                        <a:pt x="12652" y="0"/>
                        <a:pt x="12271" y="0"/>
                      </a:cubicBezTo>
                      <a:close/>
                      <a:moveTo>
                        <a:pt x="4282" y="6164"/>
                      </a:moveTo>
                      <a:cubicBezTo>
                        <a:pt x="3697" y="6164"/>
                        <a:pt x="2928" y="6381"/>
                        <a:pt x="2123" y="6815"/>
                      </a:cubicBezTo>
                      <a:cubicBezTo>
                        <a:pt x="849" y="7558"/>
                        <a:pt x="0" y="8725"/>
                        <a:pt x="425" y="9362"/>
                      </a:cubicBezTo>
                      <a:cubicBezTo>
                        <a:pt x="561" y="9635"/>
                        <a:pt x="893" y="9772"/>
                        <a:pt x="1335" y="9772"/>
                      </a:cubicBezTo>
                      <a:cubicBezTo>
                        <a:pt x="1926" y="9772"/>
                        <a:pt x="2714" y="9529"/>
                        <a:pt x="3503" y="9044"/>
                      </a:cubicBezTo>
                      <a:cubicBezTo>
                        <a:pt x="4777" y="8301"/>
                        <a:pt x="5626" y="7133"/>
                        <a:pt x="5201" y="6496"/>
                      </a:cubicBezTo>
                      <a:cubicBezTo>
                        <a:pt x="5024" y="6275"/>
                        <a:pt x="4700" y="6164"/>
                        <a:pt x="4282" y="6164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2" name="Google Shape;3802;p65"/>
                <p:cNvSpPr/>
                <p:nvPr/>
              </p:nvSpPr>
              <p:spPr>
                <a:xfrm>
                  <a:off x="-737387" y="3091943"/>
                  <a:ext cx="1955787" cy="620173"/>
                </a:xfrm>
                <a:custGeom>
                  <a:rect b="b" l="l" r="r" t="t"/>
                  <a:pathLst>
                    <a:path extrusionOk="0" h="29288" w="92363">
                      <a:moveTo>
                        <a:pt x="35985" y="0"/>
                      </a:moveTo>
                      <a:lnTo>
                        <a:pt x="35985" y="0"/>
                      </a:lnTo>
                      <a:cubicBezTo>
                        <a:pt x="35985" y="1"/>
                        <a:pt x="43415" y="10615"/>
                        <a:pt x="34180" y="13481"/>
                      </a:cubicBezTo>
                      <a:cubicBezTo>
                        <a:pt x="33388" y="13745"/>
                        <a:pt x="32451" y="13865"/>
                        <a:pt x="31404" y="13865"/>
                      </a:cubicBezTo>
                      <a:cubicBezTo>
                        <a:pt x="21086" y="13865"/>
                        <a:pt x="4" y="2231"/>
                        <a:pt x="1" y="2229"/>
                      </a:cubicBezTo>
                      <a:lnTo>
                        <a:pt x="1" y="2229"/>
                      </a:lnTo>
                      <a:cubicBezTo>
                        <a:pt x="2017" y="3397"/>
                        <a:pt x="16666" y="24308"/>
                        <a:pt x="39912" y="27811"/>
                      </a:cubicBezTo>
                      <a:cubicBezTo>
                        <a:pt x="45273" y="28639"/>
                        <a:pt x="51116" y="29288"/>
                        <a:pt x="56966" y="29288"/>
                      </a:cubicBezTo>
                      <a:cubicBezTo>
                        <a:pt x="65363" y="29288"/>
                        <a:pt x="73772" y="27950"/>
                        <a:pt x="80779" y="23883"/>
                      </a:cubicBezTo>
                      <a:cubicBezTo>
                        <a:pt x="92362" y="17142"/>
                        <a:pt x="78044" y="14987"/>
                        <a:pt x="70486" y="14987"/>
                      </a:cubicBezTo>
                      <a:cubicBezTo>
                        <a:pt x="69595" y="14987"/>
                        <a:pt x="68797" y="15017"/>
                        <a:pt x="68147" y="15073"/>
                      </a:cubicBezTo>
                      <a:cubicBezTo>
                        <a:pt x="67618" y="15121"/>
                        <a:pt x="67083" y="15144"/>
                        <a:pt x="66544" y="15144"/>
                      </a:cubicBezTo>
                      <a:cubicBezTo>
                        <a:pt x="52702" y="15144"/>
                        <a:pt x="35986" y="1"/>
                        <a:pt x="3598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3" name="Google Shape;3803;p65"/>
                <p:cNvSpPr/>
                <p:nvPr/>
              </p:nvSpPr>
              <p:spPr>
                <a:xfrm>
                  <a:off x="786536" y="3525734"/>
                  <a:ext cx="202327" cy="83366"/>
                </a:xfrm>
                <a:custGeom>
                  <a:rect b="b" l="l" r="r" t="t"/>
                  <a:pathLst>
                    <a:path extrusionOk="0" h="3937" w="9555">
                      <a:moveTo>
                        <a:pt x="2655" y="1"/>
                      </a:moveTo>
                      <a:cubicBezTo>
                        <a:pt x="1275" y="213"/>
                        <a:pt x="1" y="531"/>
                        <a:pt x="1" y="850"/>
                      </a:cubicBezTo>
                      <a:cubicBezTo>
                        <a:pt x="1" y="1062"/>
                        <a:pt x="1275" y="1168"/>
                        <a:pt x="2655" y="1274"/>
                      </a:cubicBezTo>
                      <a:cubicBezTo>
                        <a:pt x="3185" y="1380"/>
                        <a:pt x="3822" y="1487"/>
                        <a:pt x="4353" y="1593"/>
                      </a:cubicBezTo>
                      <a:lnTo>
                        <a:pt x="5096" y="1805"/>
                      </a:lnTo>
                      <a:cubicBezTo>
                        <a:pt x="5096" y="1805"/>
                        <a:pt x="5308" y="1911"/>
                        <a:pt x="5839" y="2017"/>
                      </a:cubicBezTo>
                      <a:cubicBezTo>
                        <a:pt x="6051" y="2017"/>
                        <a:pt x="6264" y="2123"/>
                        <a:pt x="6582" y="2230"/>
                      </a:cubicBezTo>
                      <a:cubicBezTo>
                        <a:pt x="6794" y="2336"/>
                        <a:pt x="7113" y="2442"/>
                        <a:pt x="7325" y="2548"/>
                      </a:cubicBezTo>
                      <a:cubicBezTo>
                        <a:pt x="8331" y="3051"/>
                        <a:pt x="9242" y="3936"/>
                        <a:pt x="9515" y="3936"/>
                      </a:cubicBezTo>
                      <a:cubicBezTo>
                        <a:pt x="9530" y="3936"/>
                        <a:pt x="9543" y="3934"/>
                        <a:pt x="9554" y="3928"/>
                      </a:cubicBezTo>
                      <a:cubicBezTo>
                        <a:pt x="9554" y="3822"/>
                        <a:pt x="9448" y="3503"/>
                        <a:pt x="9236" y="3079"/>
                      </a:cubicBezTo>
                      <a:cubicBezTo>
                        <a:pt x="8917" y="2548"/>
                        <a:pt x="8493" y="2017"/>
                        <a:pt x="8068" y="1593"/>
                      </a:cubicBezTo>
                      <a:cubicBezTo>
                        <a:pt x="7750" y="1380"/>
                        <a:pt x="7537" y="1168"/>
                        <a:pt x="7219" y="956"/>
                      </a:cubicBezTo>
                      <a:cubicBezTo>
                        <a:pt x="6900" y="744"/>
                        <a:pt x="6688" y="531"/>
                        <a:pt x="6370" y="531"/>
                      </a:cubicBezTo>
                      <a:lnTo>
                        <a:pt x="5520" y="107"/>
                      </a:lnTo>
                      <a:lnTo>
                        <a:pt x="4565" y="1"/>
                      </a:ln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4" name="Google Shape;3804;p65"/>
                <p:cNvSpPr/>
                <p:nvPr/>
              </p:nvSpPr>
              <p:spPr>
                <a:xfrm>
                  <a:off x="157193" y="3165992"/>
                  <a:ext cx="930557" cy="379985"/>
                </a:xfrm>
                <a:custGeom>
                  <a:rect b="b" l="l" r="r" t="t"/>
                  <a:pathLst>
                    <a:path extrusionOk="0" h="17945" w="43946">
                      <a:moveTo>
                        <a:pt x="15" y="0"/>
                      </a:moveTo>
                      <a:cubicBezTo>
                        <a:pt x="9" y="0"/>
                        <a:pt x="4" y="2"/>
                        <a:pt x="0" y="6"/>
                      </a:cubicBezTo>
                      <a:cubicBezTo>
                        <a:pt x="425" y="1280"/>
                        <a:pt x="1168" y="2447"/>
                        <a:pt x="2230" y="3296"/>
                      </a:cubicBezTo>
                      <a:cubicBezTo>
                        <a:pt x="4352" y="5313"/>
                        <a:pt x="6794" y="7012"/>
                        <a:pt x="9448" y="8179"/>
                      </a:cubicBezTo>
                      <a:cubicBezTo>
                        <a:pt x="12101" y="9347"/>
                        <a:pt x="14967" y="10302"/>
                        <a:pt x="17833" y="11045"/>
                      </a:cubicBezTo>
                      <a:cubicBezTo>
                        <a:pt x="19107" y="11258"/>
                        <a:pt x="20381" y="11576"/>
                        <a:pt x="21761" y="11682"/>
                      </a:cubicBezTo>
                      <a:cubicBezTo>
                        <a:pt x="22079" y="11682"/>
                        <a:pt x="22504" y="11682"/>
                        <a:pt x="22928" y="11788"/>
                      </a:cubicBezTo>
                      <a:lnTo>
                        <a:pt x="25794" y="11788"/>
                      </a:lnTo>
                      <a:cubicBezTo>
                        <a:pt x="27227" y="11682"/>
                        <a:pt x="28660" y="11629"/>
                        <a:pt x="30093" y="11629"/>
                      </a:cubicBezTo>
                      <a:cubicBezTo>
                        <a:pt x="31526" y="11629"/>
                        <a:pt x="32959" y="11682"/>
                        <a:pt x="34392" y="11788"/>
                      </a:cubicBezTo>
                      <a:cubicBezTo>
                        <a:pt x="35878" y="11894"/>
                        <a:pt x="37258" y="12107"/>
                        <a:pt x="38744" y="12637"/>
                      </a:cubicBezTo>
                      <a:cubicBezTo>
                        <a:pt x="39912" y="12956"/>
                        <a:pt x="41080" y="13699"/>
                        <a:pt x="42035" y="14548"/>
                      </a:cubicBezTo>
                      <a:cubicBezTo>
                        <a:pt x="42672" y="15291"/>
                        <a:pt x="43096" y="16034"/>
                        <a:pt x="43415" y="16883"/>
                      </a:cubicBezTo>
                      <a:cubicBezTo>
                        <a:pt x="43627" y="17520"/>
                        <a:pt x="43733" y="17945"/>
                        <a:pt x="43839" y="17945"/>
                      </a:cubicBezTo>
                      <a:cubicBezTo>
                        <a:pt x="43946" y="17520"/>
                        <a:pt x="43839" y="17202"/>
                        <a:pt x="43839" y="16883"/>
                      </a:cubicBezTo>
                      <a:cubicBezTo>
                        <a:pt x="43627" y="15822"/>
                        <a:pt x="43096" y="14973"/>
                        <a:pt x="42460" y="14230"/>
                      </a:cubicBezTo>
                      <a:cubicBezTo>
                        <a:pt x="41504" y="13062"/>
                        <a:pt x="40337" y="12213"/>
                        <a:pt x="39063" y="11788"/>
                      </a:cubicBezTo>
                      <a:cubicBezTo>
                        <a:pt x="37577" y="11151"/>
                        <a:pt x="36091" y="10727"/>
                        <a:pt x="34498" y="10515"/>
                      </a:cubicBezTo>
                      <a:cubicBezTo>
                        <a:pt x="31526" y="10196"/>
                        <a:pt x="28660" y="10090"/>
                        <a:pt x="25794" y="10090"/>
                      </a:cubicBezTo>
                      <a:cubicBezTo>
                        <a:pt x="25157" y="10037"/>
                        <a:pt x="24600" y="10037"/>
                        <a:pt x="24123" y="10037"/>
                      </a:cubicBezTo>
                      <a:cubicBezTo>
                        <a:pt x="23645" y="10037"/>
                        <a:pt x="23247" y="10037"/>
                        <a:pt x="22928" y="9984"/>
                      </a:cubicBezTo>
                      <a:cubicBezTo>
                        <a:pt x="22291" y="9878"/>
                        <a:pt x="21867" y="9878"/>
                        <a:pt x="21867" y="9878"/>
                      </a:cubicBezTo>
                      <a:cubicBezTo>
                        <a:pt x="20593" y="9771"/>
                        <a:pt x="19319" y="9665"/>
                        <a:pt x="18152" y="9453"/>
                      </a:cubicBezTo>
                      <a:cubicBezTo>
                        <a:pt x="15286" y="8816"/>
                        <a:pt x="12632" y="8073"/>
                        <a:pt x="9978" y="7012"/>
                      </a:cubicBezTo>
                      <a:cubicBezTo>
                        <a:pt x="7325" y="5950"/>
                        <a:pt x="4883" y="4570"/>
                        <a:pt x="2654" y="2766"/>
                      </a:cubicBezTo>
                      <a:cubicBezTo>
                        <a:pt x="915" y="1334"/>
                        <a:pt x="162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5" name="Google Shape;3805;p65"/>
                <p:cNvSpPr/>
                <p:nvPr/>
              </p:nvSpPr>
              <p:spPr>
                <a:xfrm>
                  <a:off x="-148489" y="3613399"/>
                  <a:ext cx="638363" cy="95055"/>
                </a:xfrm>
                <a:custGeom>
                  <a:rect b="b" l="l" r="r" t="t"/>
                  <a:pathLst>
                    <a:path extrusionOk="0" h="4489" w="30147">
                      <a:moveTo>
                        <a:pt x="637" y="0"/>
                      </a:moveTo>
                      <a:cubicBezTo>
                        <a:pt x="213" y="106"/>
                        <a:pt x="0" y="106"/>
                        <a:pt x="0" y="213"/>
                      </a:cubicBezTo>
                      <a:cubicBezTo>
                        <a:pt x="0" y="213"/>
                        <a:pt x="319" y="319"/>
                        <a:pt x="637" y="425"/>
                      </a:cubicBezTo>
                      <a:cubicBezTo>
                        <a:pt x="1062" y="425"/>
                        <a:pt x="1699" y="531"/>
                        <a:pt x="2336" y="743"/>
                      </a:cubicBezTo>
                      <a:cubicBezTo>
                        <a:pt x="4034" y="1062"/>
                        <a:pt x="5732" y="1593"/>
                        <a:pt x="7324" y="2123"/>
                      </a:cubicBezTo>
                      <a:cubicBezTo>
                        <a:pt x="9023" y="2654"/>
                        <a:pt x="10721" y="3079"/>
                        <a:pt x="12420" y="3397"/>
                      </a:cubicBezTo>
                      <a:lnTo>
                        <a:pt x="14224" y="3715"/>
                      </a:lnTo>
                      <a:lnTo>
                        <a:pt x="14861" y="3822"/>
                      </a:lnTo>
                      <a:lnTo>
                        <a:pt x="17196" y="4140"/>
                      </a:lnTo>
                      <a:cubicBezTo>
                        <a:pt x="18682" y="4246"/>
                        <a:pt x="20593" y="4458"/>
                        <a:pt x="22504" y="4458"/>
                      </a:cubicBezTo>
                      <a:lnTo>
                        <a:pt x="25370" y="4458"/>
                      </a:lnTo>
                      <a:cubicBezTo>
                        <a:pt x="25539" y="4480"/>
                        <a:pt x="25709" y="4488"/>
                        <a:pt x="25878" y="4488"/>
                      </a:cubicBezTo>
                      <a:cubicBezTo>
                        <a:pt x="26554" y="4488"/>
                        <a:pt x="27217" y="4352"/>
                        <a:pt x="27811" y="4352"/>
                      </a:cubicBezTo>
                      <a:cubicBezTo>
                        <a:pt x="27947" y="4372"/>
                        <a:pt x="28087" y="4381"/>
                        <a:pt x="28229" y="4381"/>
                      </a:cubicBezTo>
                      <a:cubicBezTo>
                        <a:pt x="28862" y="4381"/>
                        <a:pt x="29540" y="4207"/>
                        <a:pt x="30146" y="4034"/>
                      </a:cubicBezTo>
                      <a:cubicBezTo>
                        <a:pt x="29602" y="3878"/>
                        <a:pt x="29002" y="3780"/>
                        <a:pt x="28385" y="3780"/>
                      </a:cubicBezTo>
                      <a:cubicBezTo>
                        <a:pt x="28160" y="3780"/>
                        <a:pt x="27932" y="3793"/>
                        <a:pt x="27705" y="3822"/>
                      </a:cubicBezTo>
                      <a:cubicBezTo>
                        <a:pt x="27068" y="3715"/>
                        <a:pt x="26219" y="3715"/>
                        <a:pt x="25370" y="3609"/>
                      </a:cubicBezTo>
                      <a:lnTo>
                        <a:pt x="22504" y="3291"/>
                      </a:lnTo>
                      <a:cubicBezTo>
                        <a:pt x="18788" y="2866"/>
                        <a:pt x="15073" y="2123"/>
                        <a:pt x="15073" y="2123"/>
                      </a:cubicBezTo>
                      <a:lnTo>
                        <a:pt x="12738" y="1911"/>
                      </a:lnTo>
                      <a:cubicBezTo>
                        <a:pt x="11358" y="1699"/>
                        <a:pt x="9554" y="1380"/>
                        <a:pt x="7643" y="956"/>
                      </a:cubicBezTo>
                      <a:cubicBezTo>
                        <a:pt x="5945" y="531"/>
                        <a:pt x="4246" y="213"/>
                        <a:pt x="2442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6" name="Google Shape;3806;p65"/>
                <p:cNvSpPr/>
                <p:nvPr/>
              </p:nvSpPr>
              <p:spPr>
                <a:xfrm>
                  <a:off x="-458681" y="3130143"/>
                  <a:ext cx="1562164" cy="582440"/>
                </a:xfrm>
                <a:custGeom>
                  <a:rect b="b" l="l" r="r" t="t"/>
                  <a:pathLst>
                    <a:path extrusionOk="0" h="27506" w="73774">
                      <a:moveTo>
                        <a:pt x="23884" y="1"/>
                      </a:moveTo>
                      <a:cubicBezTo>
                        <a:pt x="25583" y="3079"/>
                        <a:pt x="27918" y="9554"/>
                        <a:pt x="21018" y="11783"/>
                      </a:cubicBezTo>
                      <a:cubicBezTo>
                        <a:pt x="20219" y="12064"/>
                        <a:pt x="19271" y="12191"/>
                        <a:pt x="18209" y="12191"/>
                      </a:cubicBezTo>
                      <a:cubicBezTo>
                        <a:pt x="14050" y="12191"/>
                        <a:pt x="8150" y="10245"/>
                        <a:pt x="2655" y="7962"/>
                      </a:cubicBezTo>
                      <a:cubicBezTo>
                        <a:pt x="2336" y="8280"/>
                        <a:pt x="2124" y="8598"/>
                        <a:pt x="1912" y="8917"/>
                      </a:cubicBezTo>
                      <a:cubicBezTo>
                        <a:pt x="956" y="10297"/>
                        <a:pt x="319" y="11783"/>
                        <a:pt x="1" y="13375"/>
                      </a:cubicBezTo>
                      <a:cubicBezTo>
                        <a:pt x="6688" y="18895"/>
                        <a:pt x="15817" y="24415"/>
                        <a:pt x="26750" y="26113"/>
                      </a:cubicBezTo>
                      <a:cubicBezTo>
                        <a:pt x="32004" y="26888"/>
                        <a:pt x="37764" y="27506"/>
                        <a:pt x="43549" y="27506"/>
                      </a:cubicBezTo>
                      <a:cubicBezTo>
                        <a:pt x="52024" y="27506"/>
                        <a:pt x="60552" y="26180"/>
                        <a:pt x="67617" y="22079"/>
                      </a:cubicBezTo>
                      <a:cubicBezTo>
                        <a:pt x="73774" y="18576"/>
                        <a:pt x="72606" y="16241"/>
                        <a:pt x="69209" y="14967"/>
                      </a:cubicBezTo>
                      <a:lnTo>
                        <a:pt x="69209" y="14967"/>
                      </a:lnTo>
                      <a:cubicBezTo>
                        <a:pt x="65585" y="18881"/>
                        <a:pt x="58750" y="20398"/>
                        <a:pt x="51898" y="20398"/>
                      </a:cubicBezTo>
                      <a:cubicBezTo>
                        <a:pt x="43696" y="20398"/>
                        <a:pt x="35470" y="18226"/>
                        <a:pt x="32694" y="15392"/>
                      </a:cubicBezTo>
                      <a:cubicBezTo>
                        <a:pt x="29616" y="12208"/>
                        <a:pt x="34180" y="10403"/>
                        <a:pt x="39169" y="9342"/>
                      </a:cubicBezTo>
                      <a:cubicBezTo>
                        <a:pt x="34074" y="6794"/>
                        <a:pt x="29298" y="3610"/>
                        <a:pt x="249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7" name="Google Shape;3807;p65"/>
                <p:cNvSpPr/>
                <p:nvPr/>
              </p:nvSpPr>
              <p:spPr>
                <a:xfrm>
                  <a:off x="-4252754" y="1623393"/>
                  <a:ext cx="733057" cy="714741"/>
                </a:xfrm>
                <a:custGeom>
                  <a:rect b="b" l="l" r="r" t="t"/>
                  <a:pathLst>
                    <a:path extrusionOk="0" h="33754" w="34619">
                      <a:moveTo>
                        <a:pt x="21431" y="247"/>
                      </a:moveTo>
                      <a:cubicBezTo>
                        <a:pt x="21435" y="248"/>
                        <a:pt x="21438" y="250"/>
                        <a:pt x="21442" y="251"/>
                      </a:cubicBezTo>
                      <a:cubicBezTo>
                        <a:pt x="21438" y="250"/>
                        <a:pt x="21435" y="248"/>
                        <a:pt x="21431" y="247"/>
                      </a:cubicBezTo>
                      <a:close/>
                      <a:moveTo>
                        <a:pt x="19874" y="1"/>
                      </a:moveTo>
                      <a:cubicBezTo>
                        <a:pt x="15481" y="1"/>
                        <a:pt x="10850" y="5461"/>
                        <a:pt x="11040" y="9061"/>
                      </a:cubicBezTo>
                      <a:lnTo>
                        <a:pt x="11146" y="15112"/>
                      </a:lnTo>
                      <a:cubicBezTo>
                        <a:pt x="11146" y="15112"/>
                        <a:pt x="0" y="27531"/>
                        <a:pt x="15498" y="32944"/>
                      </a:cubicBezTo>
                      <a:cubicBezTo>
                        <a:pt x="16768" y="33412"/>
                        <a:pt x="19216" y="33754"/>
                        <a:pt x="21893" y="33754"/>
                      </a:cubicBezTo>
                      <a:cubicBezTo>
                        <a:pt x="27716" y="33754"/>
                        <a:pt x="34618" y="32136"/>
                        <a:pt x="32800" y="26682"/>
                      </a:cubicBezTo>
                      <a:cubicBezTo>
                        <a:pt x="32375" y="25302"/>
                        <a:pt x="29403" y="24665"/>
                        <a:pt x="27280" y="23710"/>
                      </a:cubicBezTo>
                      <a:cubicBezTo>
                        <a:pt x="26750" y="23391"/>
                        <a:pt x="26325" y="23179"/>
                        <a:pt x="25900" y="22860"/>
                      </a:cubicBezTo>
                      <a:cubicBezTo>
                        <a:pt x="23990" y="21056"/>
                        <a:pt x="22504" y="18933"/>
                        <a:pt x="21548" y="16491"/>
                      </a:cubicBezTo>
                      <a:cubicBezTo>
                        <a:pt x="20714" y="14718"/>
                        <a:pt x="19982" y="237"/>
                        <a:pt x="21367" y="237"/>
                      </a:cubicBezTo>
                      <a:cubicBezTo>
                        <a:pt x="21388" y="237"/>
                        <a:pt x="21409" y="240"/>
                        <a:pt x="21431" y="247"/>
                      </a:cubicBezTo>
                      <a:lnTo>
                        <a:pt x="21431" y="247"/>
                      </a:lnTo>
                      <a:cubicBezTo>
                        <a:pt x="20921" y="79"/>
                        <a:pt x="20399" y="1"/>
                        <a:pt x="198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8" name="Google Shape;3808;p65"/>
                <p:cNvSpPr/>
                <p:nvPr/>
              </p:nvSpPr>
              <p:spPr>
                <a:xfrm>
                  <a:off x="-4032492" y="1606221"/>
                  <a:ext cx="303459" cy="454056"/>
                </a:xfrm>
                <a:custGeom>
                  <a:rect b="b" l="l" r="r" t="t"/>
                  <a:pathLst>
                    <a:path extrusionOk="0" h="21443" w="14331">
                      <a:moveTo>
                        <a:pt x="11465" y="0"/>
                      </a:moveTo>
                      <a:lnTo>
                        <a:pt x="9554" y="213"/>
                      </a:lnTo>
                      <a:lnTo>
                        <a:pt x="9023" y="213"/>
                      </a:lnTo>
                      <a:cubicBezTo>
                        <a:pt x="8811" y="213"/>
                        <a:pt x="8705" y="319"/>
                        <a:pt x="8493" y="319"/>
                      </a:cubicBezTo>
                      <a:cubicBezTo>
                        <a:pt x="7856" y="425"/>
                        <a:pt x="7113" y="637"/>
                        <a:pt x="6476" y="956"/>
                      </a:cubicBezTo>
                      <a:cubicBezTo>
                        <a:pt x="6157" y="1062"/>
                        <a:pt x="5839" y="1168"/>
                        <a:pt x="5520" y="1380"/>
                      </a:cubicBezTo>
                      <a:lnTo>
                        <a:pt x="4565" y="1911"/>
                      </a:lnTo>
                      <a:cubicBezTo>
                        <a:pt x="3398" y="2760"/>
                        <a:pt x="2336" y="3822"/>
                        <a:pt x="1593" y="5095"/>
                      </a:cubicBezTo>
                      <a:cubicBezTo>
                        <a:pt x="744" y="6475"/>
                        <a:pt x="319" y="7855"/>
                        <a:pt x="107" y="9448"/>
                      </a:cubicBezTo>
                      <a:cubicBezTo>
                        <a:pt x="1" y="10934"/>
                        <a:pt x="107" y="12526"/>
                        <a:pt x="532" y="14012"/>
                      </a:cubicBezTo>
                      <a:cubicBezTo>
                        <a:pt x="1062" y="15498"/>
                        <a:pt x="1805" y="16878"/>
                        <a:pt x="2761" y="18152"/>
                      </a:cubicBezTo>
                      <a:lnTo>
                        <a:pt x="2336" y="17090"/>
                      </a:lnTo>
                      <a:cubicBezTo>
                        <a:pt x="1805" y="16135"/>
                        <a:pt x="1487" y="15073"/>
                        <a:pt x="1275" y="14012"/>
                      </a:cubicBezTo>
                      <a:cubicBezTo>
                        <a:pt x="956" y="12314"/>
                        <a:pt x="956" y="10721"/>
                        <a:pt x="1275" y="9129"/>
                      </a:cubicBezTo>
                      <a:cubicBezTo>
                        <a:pt x="1805" y="7218"/>
                        <a:pt x="2761" y="5414"/>
                        <a:pt x="4247" y="4034"/>
                      </a:cubicBezTo>
                      <a:cubicBezTo>
                        <a:pt x="5096" y="3397"/>
                        <a:pt x="6051" y="2866"/>
                        <a:pt x="7113" y="2442"/>
                      </a:cubicBezTo>
                      <a:cubicBezTo>
                        <a:pt x="7325" y="2336"/>
                        <a:pt x="7537" y="2229"/>
                        <a:pt x="7856" y="2123"/>
                      </a:cubicBezTo>
                      <a:lnTo>
                        <a:pt x="8705" y="2017"/>
                      </a:lnTo>
                      <a:cubicBezTo>
                        <a:pt x="8917" y="1911"/>
                        <a:pt x="9236" y="1805"/>
                        <a:pt x="9554" y="1805"/>
                      </a:cubicBezTo>
                      <a:lnTo>
                        <a:pt x="9766" y="1805"/>
                      </a:lnTo>
                      <a:lnTo>
                        <a:pt x="9766" y="2229"/>
                      </a:lnTo>
                      <a:cubicBezTo>
                        <a:pt x="9660" y="2866"/>
                        <a:pt x="9554" y="3609"/>
                        <a:pt x="9448" y="4140"/>
                      </a:cubicBezTo>
                      <a:cubicBezTo>
                        <a:pt x="9342" y="5414"/>
                        <a:pt x="9236" y="6688"/>
                        <a:pt x="9342" y="8068"/>
                      </a:cubicBezTo>
                      <a:cubicBezTo>
                        <a:pt x="9342" y="10615"/>
                        <a:pt x="9766" y="13163"/>
                        <a:pt x="10616" y="15498"/>
                      </a:cubicBezTo>
                      <a:cubicBezTo>
                        <a:pt x="11465" y="17727"/>
                        <a:pt x="12632" y="19744"/>
                        <a:pt x="14331" y="21442"/>
                      </a:cubicBezTo>
                      <a:lnTo>
                        <a:pt x="13800" y="20699"/>
                      </a:lnTo>
                      <a:cubicBezTo>
                        <a:pt x="13375" y="19956"/>
                        <a:pt x="12951" y="19213"/>
                        <a:pt x="12632" y="18470"/>
                      </a:cubicBezTo>
                      <a:cubicBezTo>
                        <a:pt x="11252" y="15604"/>
                        <a:pt x="10616" y="12420"/>
                        <a:pt x="10616" y="9341"/>
                      </a:cubicBezTo>
                      <a:cubicBezTo>
                        <a:pt x="10616" y="7112"/>
                        <a:pt x="10722" y="4989"/>
                        <a:pt x="11146" y="2760"/>
                      </a:cubicBezTo>
                      <a:lnTo>
                        <a:pt x="11146" y="2336"/>
                      </a:lnTo>
                      <a:lnTo>
                        <a:pt x="11146" y="1699"/>
                      </a:lnTo>
                      <a:cubicBezTo>
                        <a:pt x="11252" y="1168"/>
                        <a:pt x="11465" y="531"/>
                        <a:pt x="114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9" name="Google Shape;3809;p65"/>
                <p:cNvSpPr/>
                <p:nvPr/>
              </p:nvSpPr>
              <p:spPr>
                <a:xfrm>
                  <a:off x="-4117891" y="1923147"/>
                  <a:ext cx="114641" cy="361881"/>
                </a:xfrm>
                <a:custGeom>
                  <a:rect b="b" l="l" r="r" t="t"/>
                  <a:pathLst>
                    <a:path extrusionOk="0" h="17090" w="5414">
                      <a:moveTo>
                        <a:pt x="4989" y="0"/>
                      </a:moveTo>
                      <a:cubicBezTo>
                        <a:pt x="4989" y="0"/>
                        <a:pt x="4564" y="319"/>
                        <a:pt x="3715" y="956"/>
                      </a:cubicBezTo>
                      <a:cubicBezTo>
                        <a:pt x="2654" y="1911"/>
                        <a:pt x="1699" y="3079"/>
                        <a:pt x="1062" y="4458"/>
                      </a:cubicBezTo>
                      <a:cubicBezTo>
                        <a:pt x="106" y="6475"/>
                        <a:pt x="0" y="8810"/>
                        <a:pt x="743" y="10933"/>
                      </a:cubicBezTo>
                      <a:cubicBezTo>
                        <a:pt x="1592" y="13481"/>
                        <a:pt x="3185" y="15604"/>
                        <a:pt x="5414" y="17090"/>
                      </a:cubicBezTo>
                      <a:lnTo>
                        <a:pt x="5095" y="16665"/>
                      </a:lnTo>
                      <a:cubicBezTo>
                        <a:pt x="4777" y="16347"/>
                        <a:pt x="4565" y="15922"/>
                        <a:pt x="4246" y="15498"/>
                      </a:cubicBezTo>
                      <a:cubicBezTo>
                        <a:pt x="3397" y="14118"/>
                        <a:pt x="2760" y="12738"/>
                        <a:pt x="2335" y="11252"/>
                      </a:cubicBezTo>
                      <a:cubicBezTo>
                        <a:pt x="2229" y="10827"/>
                        <a:pt x="2123" y="10297"/>
                        <a:pt x="2017" y="9872"/>
                      </a:cubicBezTo>
                      <a:cubicBezTo>
                        <a:pt x="1911" y="9447"/>
                        <a:pt x="1911" y="8917"/>
                        <a:pt x="1911" y="8492"/>
                      </a:cubicBezTo>
                      <a:cubicBezTo>
                        <a:pt x="1911" y="7431"/>
                        <a:pt x="2017" y="6475"/>
                        <a:pt x="2335" y="5520"/>
                      </a:cubicBezTo>
                      <a:cubicBezTo>
                        <a:pt x="2866" y="3503"/>
                        <a:pt x="3822" y="1699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0" name="Google Shape;3810;p65"/>
                <p:cNvSpPr/>
                <p:nvPr/>
              </p:nvSpPr>
              <p:spPr>
                <a:xfrm>
                  <a:off x="-4239266" y="1803127"/>
                  <a:ext cx="4146976" cy="2127664"/>
                </a:xfrm>
                <a:custGeom>
                  <a:rect b="b" l="l" r="r" t="t"/>
                  <a:pathLst>
                    <a:path extrusionOk="0" h="100480" w="195843">
                      <a:moveTo>
                        <a:pt x="101092" y="1"/>
                      </a:moveTo>
                      <a:cubicBezTo>
                        <a:pt x="99844" y="1"/>
                        <a:pt x="98767" y="335"/>
                        <a:pt x="98293" y="1316"/>
                      </a:cubicBezTo>
                      <a:cubicBezTo>
                        <a:pt x="96807" y="4394"/>
                        <a:pt x="101478" y="7048"/>
                        <a:pt x="101478" y="7048"/>
                      </a:cubicBezTo>
                      <a:cubicBezTo>
                        <a:pt x="101478" y="7048"/>
                        <a:pt x="100631" y="6897"/>
                        <a:pt x="99566" y="6897"/>
                      </a:cubicBezTo>
                      <a:cubicBezTo>
                        <a:pt x="97808" y="6897"/>
                        <a:pt x="95453" y="7308"/>
                        <a:pt x="95321" y="9490"/>
                      </a:cubicBezTo>
                      <a:lnTo>
                        <a:pt x="95109" y="13099"/>
                      </a:lnTo>
                      <a:cubicBezTo>
                        <a:pt x="95109" y="13099"/>
                        <a:pt x="87492" y="15637"/>
                        <a:pt x="79652" y="15637"/>
                      </a:cubicBezTo>
                      <a:cubicBezTo>
                        <a:pt x="76386" y="15637"/>
                        <a:pt x="73080" y="15197"/>
                        <a:pt x="70270" y="13948"/>
                      </a:cubicBezTo>
                      <a:cubicBezTo>
                        <a:pt x="63524" y="11024"/>
                        <a:pt x="52648" y="6460"/>
                        <a:pt x="42728" y="6460"/>
                      </a:cubicBezTo>
                      <a:cubicBezTo>
                        <a:pt x="38601" y="6460"/>
                        <a:pt x="34638" y="7250"/>
                        <a:pt x="31208" y="9277"/>
                      </a:cubicBezTo>
                      <a:cubicBezTo>
                        <a:pt x="19425" y="16177"/>
                        <a:pt x="106" y="45898"/>
                        <a:pt x="956" y="49507"/>
                      </a:cubicBezTo>
                      <a:cubicBezTo>
                        <a:pt x="1228" y="50630"/>
                        <a:pt x="1892" y="51011"/>
                        <a:pt x="2669" y="51011"/>
                      </a:cubicBezTo>
                      <a:cubicBezTo>
                        <a:pt x="4318" y="51011"/>
                        <a:pt x="6475" y="49295"/>
                        <a:pt x="6475" y="49295"/>
                      </a:cubicBezTo>
                      <a:lnTo>
                        <a:pt x="6475" y="49295"/>
                      </a:lnTo>
                      <a:cubicBezTo>
                        <a:pt x="6475" y="49295"/>
                        <a:pt x="0" y="59910"/>
                        <a:pt x="2335" y="62351"/>
                      </a:cubicBezTo>
                      <a:cubicBezTo>
                        <a:pt x="3281" y="63337"/>
                        <a:pt x="4321" y="63639"/>
                        <a:pt x="5241" y="63639"/>
                      </a:cubicBezTo>
                      <a:cubicBezTo>
                        <a:pt x="6699" y="63639"/>
                        <a:pt x="7855" y="62882"/>
                        <a:pt x="7855" y="62882"/>
                      </a:cubicBezTo>
                      <a:cubicBezTo>
                        <a:pt x="11358" y="68932"/>
                        <a:pt x="14861" y="74983"/>
                        <a:pt x="18895" y="80608"/>
                      </a:cubicBezTo>
                      <a:cubicBezTo>
                        <a:pt x="24202" y="88145"/>
                        <a:pt x="32057" y="92072"/>
                        <a:pt x="40867" y="93665"/>
                      </a:cubicBezTo>
                      <a:cubicBezTo>
                        <a:pt x="42743" y="94020"/>
                        <a:pt x="44450" y="94186"/>
                        <a:pt x="46027" y="94186"/>
                      </a:cubicBezTo>
                      <a:cubicBezTo>
                        <a:pt x="54356" y="94186"/>
                        <a:pt x="59080" y="89543"/>
                        <a:pt x="66130" y="83474"/>
                      </a:cubicBezTo>
                      <a:cubicBezTo>
                        <a:pt x="75877" y="90770"/>
                        <a:pt x="85826" y="93079"/>
                        <a:pt x="96129" y="93079"/>
                      </a:cubicBezTo>
                      <a:cubicBezTo>
                        <a:pt x="104115" y="93079"/>
                        <a:pt x="112314" y="91691"/>
                        <a:pt x="120796" y="90162"/>
                      </a:cubicBezTo>
                      <a:cubicBezTo>
                        <a:pt x="126805" y="89097"/>
                        <a:pt x="131016" y="86397"/>
                        <a:pt x="135614" y="86397"/>
                      </a:cubicBezTo>
                      <a:cubicBezTo>
                        <a:pt x="137433" y="86397"/>
                        <a:pt x="139313" y="86819"/>
                        <a:pt x="141389" y="87933"/>
                      </a:cubicBezTo>
                      <a:cubicBezTo>
                        <a:pt x="147893" y="91546"/>
                        <a:pt x="161022" y="100480"/>
                        <a:pt x="168866" y="100480"/>
                      </a:cubicBezTo>
                      <a:cubicBezTo>
                        <a:pt x="169088" y="100480"/>
                        <a:pt x="169305" y="100473"/>
                        <a:pt x="169518" y="100458"/>
                      </a:cubicBezTo>
                      <a:cubicBezTo>
                        <a:pt x="177798" y="99927"/>
                        <a:pt x="177161" y="91860"/>
                        <a:pt x="183636" y="86659"/>
                      </a:cubicBezTo>
                      <a:cubicBezTo>
                        <a:pt x="195843" y="76999"/>
                        <a:pt x="183742" y="64686"/>
                        <a:pt x="176630" y="56088"/>
                      </a:cubicBezTo>
                      <a:cubicBezTo>
                        <a:pt x="159965" y="35708"/>
                        <a:pt x="141389" y="13099"/>
                        <a:pt x="115914" y="3545"/>
                      </a:cubicBezTo>
                      <a:cubicBezTo>
                        <a:pt x="113154" y="2378"/>
                        <a:pt x="110182" y="1635"/>
                        <a:pt x="107210" y="1528"/>
                      </a:cubicBezTo>
                      <a:cubicBezTo>
                        <a:pt x="107210" y="1528"/>
                        <a:pt x="103760" y="1"/>
                        <a:pt x="10109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1" name="Google Shape;3811;p65"/>
                <p:cNvSpPr/>
                <p:nvPr/>
              </p:nvSpPr>
              <p:spPr>
                <a:xfrm>
                  <a:off x="-4239266" y="2685108"/>
                  <a:ext cx="438322" cy="726006"/>
                </a:xfrm>
                <a:custGeom>
                  <a:rect b="b" l="l" r="r" t="t"/>
                  <a:pathLst>
                    <a:path extrusionOk="0" h="34286" w="20700">
                      <a:moveTo>
                        <a:pt x="13906" y="0"/>
                      </a:moveTo>
                      <a:lnTo>
                        <a:pt x="13906" y="0"/>
                      </a:lnTo>
                      <a:cubicBezTo>
                        <a:pt x="13905" y="1"/>
                        <a:pt x="9421" y="4485"/>
                        <a:pt x="5217" y="4485"/>
                      </a:cubicBezTo>
                      <a:cubicBezTo>
                        <a:pt x="5034" y="4485"/>
                        <a:pt x="4852" y="4476"/>
                        <a:pt x="4671" y="4458"/>
                      </a:cubicBezTo>
                      <a:cubicBezTo>
                        <a:pt x="3609" y="4352"/>
                        <a:pt x="3078" y="3503"/>
                        <a:pt x="2972" y="2442"/>
                      </a:cubicBezTo>
                      <a:cubicBezTo>
                        <a:pt x="1592" y="5095"/>
                        <a:pt x="743" y="7112"/>
                        <a:pt x="956" y="7855"/>
                      </a:cubicBezTo>
                      <a:cubicBezTo>
                        <a:pt x="1194" y="9013"/>
                        <a:pt x="1847" y="9406"/>
                        <a:pt x="2625" y="9406"/>
                      </a:cubicBezTo>
                      <a:cubicBezTo>
                        <a:pt x="4271" y="9406"/>
                        <a:pt x="6475" y="7643"/>
                        <a:pt x="6475" y="7643"/>
                      </a:cubicBezTo>
                      <a:lnTo>
                        <a:pt x="6475" y="7643"/>
                      </a:lnTo>
                      <a:cubicBezTo>
                        <a:pt x="6475" y="7643"/>
                        <a:pt x="0" y="18258"/>
                        <a:pt x="2335" y="20699"/>
                      </a:cubicBezTo>
                      <a:cubicBezTo>
                        <a:pt x="3281" y="21685"/>
                        <a:pt x="4321" y="21987"/>
                        <a:pt x="5241" y="21987"/>
                      </a:cubicBezTo>
                      <a:cubicBezTo>
                        <a:pt x="6699" y="21987"/>
                        <a:pt x="7855" y="21230"/>
                        <a:pt x="7855" y="21230"/>
                      </a:cubicBezTo>
                      <a:cubicBezTo>
                        <a:pt x="10403" y="25582"/>
                        <a:pt x="12950" y="30040"/>
                        <a:pt x="15710" y="34286"/>
                      </a:cubicBezTo>
                      <a:cubicBezTo>
                        <a:pt x="20699" y="29615"/>
                        <a:pt x="18364" y="20275"/>
                        <a:pt x="15922" y="19744"/>
                      </a:cubicBezTo>
                      <a:cubicBezTo>
                        <a:pt x="13056" y="19213"/>
                        <a:pt x="15922" y="12738"/>
                        <a:pt x="15922" y="12738"/>
                      </a:cubicBezTo>
                      <a:lnTo>
                        <a:pt x="15922" y="12738"/>
                      </a:lnTo>
                      <a:cubicBezTo>
                        <a:pt x="15922" y="12738"/>
                        <a:pt x="11959" y="17046"/>
                        <a:pt x="7914" y="17046"/>
                      </a:cubicBezTo>
                      <a:cubicBezTo>
                        <a:pt x="7469" y="17046"/>
                        <a:pt x="7023" y="16993"/>
                        <a:pt x="6581" y="16878"/>
                      </a:cubicBezTo>
                      <a:cubicBezTo>
                        <a:pt x="2123" y="15816"/>
                        <a:pt x="13905" y="1"/>
                        <a:pt x="139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2" name="Google Shape;3812;p65"/>
                <p:cNvSpPr/>
                <p:nvPr/>
              </p:nvSpPr>
              <p:spPr>
                <a:xfrm>
                  <a:off x="-3607679" y="3606644"/>
                  <a:ext cx="2266" cy="4531"/>
                </a:xfrm>
                <a:custGeom>
                  <a:rect b="b" l="l" r="r" t="t"/>
                  <a:pathLst>
                    <a:path extrusionOk="0" h="214" w="107">
                      <a:moveTo>
                        <a:pt x="107" y="1"/>
                      </a:moveTo>
                      <a:cubicBezTo>
                        <a:pt x="107" y="1"/>
                        <a:pt x="1" y="107"/>
                        <a:pt x="1" y="213"/>
                      </a:cubicBezTo>
                      <a:cubicBezTo>
                        <a:pt x="107" y="107"/>
                        <a:pt x="107" y="1"/>
                        <a:pt x="1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3" name="Google Shape;3813;p65"/>
                <p:cNvSpPr/>
                <p:nvPr/>
              </p:nvSpPr>
              <p:spPr>
                <a:xfrm>
                  <a:off x="-2178134" y="1775917"/>
                  <a:ext cx="227017" cy="246138"/>
                </a:xfrm>
                <a:custGeom>
                  <a:rect b="b" l="l" r="r" t="t"/>
                  <a:pathLst>
                    <a:path extrusionOk="0" h="11624" w="10721">
                      <a:moveTo>
                        <a:pt x="4033" y="1"/>
                      </a:moveTo>
                      <a:cubicBezTo>
                        <a:pt x="3529" y="1"/>
                        <a:pt x="3025" y="54"/>
                        <a:pt x="2547" y="160"/>
                      </a:cubicBezTo>
                      <a:cubicBezTo>
                        <a:pt x="1804" y="372"/>
                        <a:pt x="1167" y="797"/>
                        <a:pt x="743" y="1327"/>
                      </a:cubicBezTo>
                      <a:cubicBezTo>
                        <a:pt x="345" y="1923"/>
                        <a:pt x="41" y="2705"/>
                        <a:pt x="91" y="3499"/>
                      </a:cubicBezTo>
                      <a:lnTo>
                        <a:pt x="91" y="3499"/>
                      </a:lnTo>
                      <a:cubicBezTo>
                        <a:pt x="0" y="3811"/>
                        <a:pt x="5" y="4204"/>
                        <a:pt x="106" y="4406"/>
                      </a:cubicBezTo>
                      <a:cubicBezTo>
                        <a:pt x="106" y="4724"/>
                        <a:pt x="212" y="5043"/>
                        <a:pt x="424" y="5361"/>
                      </a:cubicBezTo>
                      <a:cubicBezTo>
                        <a:pt x="637" y="5786"/>
                        <a:pt x="1061" y="6316"/>
                        <a:pt x="1486" y="6635"/>
                      </a:cubicBezTo>
                      <a:cubicBezTo>
                        <a:pt x="2229" y="7378"/>
                        <a:pt x="3184" y="8121"/>
                        <a:pt x="4140" y="8652"/>
                      </a:cubicBezTo>
                      <a:cubicBezTo>
                        <a:pt x="5201" y="9182"/>
                        <a:pt x="6263" y="9713"/>
                        <a:pt x="7324" y="10138"/>
                      </a:cubicBezTo>
                      <a:cubicBezTo>
                        <a:pt x="8492" y="10668"/>
                        <a:pt x="9659" y="11093"/>
                        <a:pt x="10721" y="11624"/>
                      </a:cubicBezTo>
                      <a:cubicBezTo>
                        <a:pt x="10721" y="11624"/>
                        <a:pt x="10615" y="11518"/>
                        <a:pt x="10508" y="11411"/>
                      </a:cubicBezTo>
                      <a:cubicBezTo>
                        <a:pt x="10402" y="11305"/>
                        <a:pt x="10190" y="11093"/>
                        <a:pt x="9872" y="10881"/>
                      </a:cubicBezTo>
                      <a:cubicBezTo>
                        <a:pt x="9341" y="10456"/>
                        <a:pt x="8492" y="9925"/>
                        <a:pt x="7430" y="9182"/>
                      </a:cubicBezTo>
                      <a:cubicBezTo>
                        <a:pt x="6369" y="8545"/>
                        <a:pt x="5201" y="7802"/>
                        <a:pt x="4033" y="6847"/>
                      </a:cubicBezTo>
                      <a:cubicBezTo>
                        <a:pt x="3397" y="6422"/>
                        <a:pt x="2866" y="5892"/>
                        <a:pt x="2335" y="5255"/>
                      </a:cubicBezTo>
                      <a:cubicBezTo>
                        <a:pt x="1804" y="4830"/>
                        <a:pt x="1592" y="4300"/>
                        <a:pt x="1592" y="3663"/>
                      </a:cubicBezTo>
                      <a:lnTo>
                        <a:pt x="1592" y="3556"/>
                      </a:lnTo>
                      <a:cubicBezTo>
                        <a:pt x="1486" y="2920"/>
                        <a:pt x="1698" y="2389"/>
                        <a:pt x="2017" y="1964"/>
                      </a:cubicBezTo>
                      <a:cubicBezTo>
                        <a:pt x="2441" y="1540"/>
                        <a:pt x="2972" y="1221"/>
                        <a:pt x="3609" y="1115"/>
                      </a:cubicBezTo>
                      <a:cubicBezTo>
                        <a:pt x="4246" y="903"/>
                        <a:pt x="4989" y="903"/>
                        <a:pt x="5732" y="903"/>
                      </a:cubicBezTo>
                      <a:cubicBezTo>
                        <a:pt x="6475" y="903"/>
                        <a:pt x="7112" y="1009"/>
                        <a:pt x="7855" y="1327"/>
                      </a:cubicBezTo>
                      <a:lnTo>
                        <a:pt x="7749" y="1115"/>
                      </a:lnTo>
                      <a:cubicBezTo>
                        <a:pt x="7536" y="1009"/>
                        <a:pt x="7430" y="903"/>
                        <a:pt x="7324" y="903"/>
                      </a:cubicBezTo>
                      <a:cubicBezTo>
                        <a:pt x="6793" y="584"/>
                        <a:pt x="6156" y="266"/>
                        <a:pt x="5519" y="160"/>
                      </a:cubicBezTo>
                      <a:cubicBezTo>
                        <a:pt x="5042" y="54"/>
                        <a:pt x="4538" y="1"/>
                        <a:pt x="403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4" name="Google Shape;3814;p65"/>
                <p:cNvSpPr/>
                <p:nvPr/>
              </p:nvSpPr>
              <p:spPr>
                <a:xfrm>
                  <a:off x="-2236598" y="1920055"/>
                  <a:ext cx="175350" cy="277329"/>
                </a:xfrm>
                <a:custGeom>
                  <a:rect b="b" l="l" r="r" t="t"/>
                  <a:pathLst>
                    <a:path extrusionOk="0" h="13097" w="8281">
                      <a:moveTo>
                        <a:pt x="4671" y="0"/>
                      </a:moveTo>
                      <a:cubicBezTo>
                        <a:pt x="4035" y="0"/>
                        <a:pt x="3398" y="120"/>
                        <a:pt x="2761" y="359"/>
                      </a:cubicBezTo>
                      <a:cubicBezTo>
                        <a:pt x="1805" y="889"/>
                        <a:pt x="1062" y="1632"/>
                        <a:pt x="744" y="2694"/>
                      </a:cubicBezTo>
                      <a:cubicBezTo>
                        <a:pt x="319" y="3649"/>
                        <a:pt x="1" y="4817"/>
                        <a:pt x="1" y="5878"/>
                      </a:cubicBezTo>
                      <a:cubicBezTo>
                        <a:pt x="1" y="8320"/>
                        <a:pt x="213" y="10655"/>
                        <a:pt x="638" y="13096"/>
                      </a:cubicBezTo>
                      <a:cubicBezTo>
                        <a:pt x="744" y="12459"/>
                        <a:pt x="850" y="11822"/>
                        <a:pt x="956" y="11186"/>
                      </a:cubicBezTo>
                      <a:cubicBezTo>
                        <a:pt x="1062" y="10018"/>
                        <a:pt x="1169" y="8426"/>
                        <a:pt x="1381" y="6727"/>
                      </a:cubicBezTo>
                      <a:cubicBezTo>
                        <a:pt x="1593" y="5029"/>
                        <a:pt x="1912" y="3012"/>
                        <a:pt x="3079" y="1951"/>
                      </a:cubicBezTo>
                      <a:cubicBezTo>
                        <a:pt x="3822" y="1420"/>
                        <a:pt x="4565" y="1102"/>
                        <a:pt x="5521" y="1102"/>
                      </a:cubicBezTo>
                      <a:cubicBezTo>
                        <a:pt x="6370" y="1102"/>
                        <a:pt x="7325" y="1102"/>
                        <a:pt x="8280" y="1208"/>
                      </a:cubicBezTo>
                      <a:lnTo>
                        <a:pt x="7962" y="995"/>
                      </a:lnTo>
                      <a:cubicBezTo>
                        <a:pt x="7644" y="783"/>
                        <a:pt x="7325" y="677"/>
                        <a:pt x="7007" y="571"/>
                      </a:cubicBezTo>
                      <a:cubicBezTo>
                        <a:pt x="6370" y="252"/>
                        <a:pt x="5839" y="146"/>
                        <a:pt x="5308" y="40"/>
                      </a:cubicBezTo>
                      <a:cubicBezTo>
                        <a:pt x="5096" y="14"/>
                        <a:pt x="4884" y="0"/>
                        <a:pt x="46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5" name="Google Shape;3815;p65"/>
                <p:cNvSpPr/>
                <p:nvPr/>
              </p:nvSpPr>
              <p:spPr>
                <a:xfrm>
                  <a:off x="-1631967" y="3064035"/>
                  <a:ext cx="213550" cy="194238"/>
                </a:xfrm>
                <a:custGeom>
                  <a:rect b="b" l="l" r="r" t="t"/>
                  <a:pathLst>
                    <a:path extrusionOk="0" h="9173" w="10085">
                      <a:moveTo>
                        <a:pt x="5092" y="0"/>
                      </a:moveTo>
                      <a:cubicBezTo>
                        <a:pt x="5017" y="0"/>
                        <a:pt x="4946" y="13"/>
                        <a:pt x="4884" y="44"/>
                      </a:cubicBezTo>
                      <a:cubicBezTo>
                        <a:pt x="4671" y="44"/>
                        <a:pt x="4459" y="257"/>
                        <a:pt x="4353" y="469"/>
                      </a:cubicBezTo>
                      <a:cubicBezTo>
                        <a:pt x="4353" y="476"/>
                        <a:pt x="4355" y="479"/>
                        <a:pt x="4360" y="479"/>
                      </a:cubicBezTo>
                      <a:cubicBezTo>
                        <a:pt x="4401" y="479"/>
                        <a:pt x="4598" y="269"/>
                        <a:pt x="4899" y="269"/>
                      </a:cubicBezTo>
                      <a:cubicBezTo>
                        <a:pt x="5101" y="269"/>
                        <a:pt x="5349" y="364"/>
                        <a:pt x="5627" y="681"/>
                      </a:cubicBezTo>
                      <a:cubicBezTo>
                        <a:pt x="6051" y="1212"/>
                        <a:pt x="6370" y="1849"/>
                        <a:pt x="6688" y="2486"/>
                      </a:cubicBezTo>
                      <a:cubicBezTo>
                        <a:pt x="6900" y="2804"/>
                        <a:pt x="7219" y="3335"/>
                        <a:pt x="7113" y="3335"/>
                      </a:cubicBezTo>
                      <a:cubicBezTo>
                        <a:pt x="7113" y="3375"/>
                        <a:pt x="7113" y="3441"/>
                        <a:pt x="7113" y="3441"/>
                      </a:cubicBezTo>
                      <a:lnTo>
                        <a:pt x="6900" y="3441"/>
                      </a:lnTo>
                      <a:lnTo>
                        <a:pt x="6263" y="3335"/>
                      </a:lnTo>
                      <a:lnTo>
                        <a:pt x="5627" y="3229"/>
                      </a:lnTo>
                      <a:lnTo>
                        <a:pt x="5308" y="3229"/>
                      </a:lnTo>
                      <a:lnTo>
                        <a:pt x="4671" y="3016"/>
                      </a:lnTo>
                      <a:cubicBezTo>
                        <a:pt x="4565" y="3016"/>
                        <a:pt x="4459" y="3016"/>
                        <a:pt x="4353" y="2910"/>
                      </a:cubicBezTo>
                      <a:lnTo>
                        <a:pt x="3928" y="2698"/>
                      </a:lnTo>
                      <a:lnTo>
                        <a:pt x="3079" y="2273"/>
                      </a:lnTo>
                      <a:lnTo>
                        <a:pt x="1593" y="1636"/>
                      </a:lnTo>
                      <a:lnTo>
                        <a:pt x="1593" y="1636"/>
                      </a:lnTo>
                      <a:cubicBezTo>
                        <a:pt x="2018" y="2380"/>
                        <a:pt x="2442" y="3123"/>
                        <a:pt x="2867" y="3866"/>
                      </a:cubicBezTo>
                      <a:cubicBezTo>
                        <a:pt x="3079" y="4290"/>
                        <a:pt x="3291" y="4609"/>
                        <a:pt x="3504" y="5033"/>
                      </a:cubicBezTo>
                      <a:lnTo>
                        <a:pt x="3610" y="5352"/>
                      </a:lnTo>
                      <a:lnTo>
                        <a:pt x="3610" y="5458"/>
                      </a:lnTo>
                      <a:lnTo>
                        <a:pt x="3822" y="5776"/>
                      </a:lnTo>
                      <a:cubicBezTo>
                        <a:pt x="3928" y="6201"/>
                        <a:pt x="4140" y="6625"/>
                        <a:pt x="4247" y="7050"/>
                      </a:cubicBezTo>
                      <a:cubicBezTo>
                        <a:pt x="4353" y="7262"/>
                        <a:pt x="4459" y="7475"/>
                        <a:pt x="4565" y="7687"/>
                      </a:cubicBezTo>
                      <a:lnTo>
                        <a:pt x="4671" y="8005"/>
                      </a:lnTo>
                      <a:lnTo>
                        <a:pt x="4671" y="8218"/>
                      </a:lnTo>
                      <a:lnTo>
                        <a:pt x="4247" y="8218"/>
                      </a:lnTo>
                      <a:cubicBezTo>
                        <a:pt x="3822" y="8430"/>
                        <a:pt x="3397" y="8430"/>
                        <a:pt x="2867" y="8430"/>
                      </a:cubicBezTo>
                      <a:cubicBezTo>
                        <a:pt x="1911" y="8324"/>
                        <a:pt x="956" y="8005"/>
                        <a:pt x="1" y="7687"/>
                      </a:cubicBezTo>
                      <a:lnTo>
                        <a:pt x="1" y="7687"/>
                      </a:lnTo>
                      <a:lnTo>
                        <a:pt x="850" y="8111"/>
                      </a:lnTo>
                      <a:cubicBezTo>
                        <a:pt x="1487" y="8642"/>
                        <a:pt x="2336" y="8961"/>
                        <a:pt x="3185" y="9173"/>
                      </a:cubicBezTo>
                      <a:lnTo>
                        <a:pt x="4459" y="9173"/>
                      </a:lnTo>
                      <a:cubicBezTo>
                        <a:pt x="4671" y="9173"/>
                        <a:pt x="4990" y="9067"/>
                        <a:pt x="5202" y="8961"/>
                      </a:cubicBezTo>
                      <a:lnTo>
                        <a:pt x="5945" y="8748"/>
                      </a:lnTo>
                      <a:lnTo>
                        <a:pt x="6051" y="8748"/>
                      </a:lnTo>
                      <a:cubicBezTo>
                        <a:pt x="6051" y="8748"/>
                        <a:pt x="6051" y="8642"/>
                        <a:pt x="6051" y="8642"/>
                      </a:cubicBezTo>
                      <a:lnTo>
                        <a:pt x="6051" y="8430"/>
                      </a:lnTo>
                      <a:lnTo>
                        <a:pt x="5839" y="8111"/>
                      </a:lnTo>
                      <a:cubicBezTo>
                        <a:pt x="5839" y="7899"/>
                        <a:pt x="5733" y="7581"/>
                        <a:pt x="5627" y="7368"/>
                      </a:cubicBezTo>
                      <a:cubicBezTo>
                        <a:pt x="5627" y="7156"/>
                        <a:pt x="5627" y="7050"/>
                        <a:pt x="5520" y="6944"/>
                      </a:cubicBezTo>
                      <a:cubicBezTo>
                        <a:pt x="5414" y="6201"/>
                        <a:pt x="5202" y="5458"/>
                        <a:pt x="4884" y="4821"/>
                      </a:cubicBezTo>
                      <a:cubicBezTo>
                        <a:pt x="4777" y="4609"/>
                        <a:pt x="4884" y="4715"/>
                        <a:pt x="4884" y="4609"/>
                      </a:cubicBezTo>
                      <a:lnTo>
                        <a:pt x="5096" y="4609"/>
                      </a:lnTo>
                      <a:lnTo>
                        <a:pt x="5733" y="4715"/>
                      </a:lnTo>
                      <a:lnTo>
                        <a:pt x="6370" y="4821"/>
                      </a:lnTo>
                      <a:lnTo>
                        <a:pt x="6688" y="4821"/>
                      </a:lnTo>
                      <a:lnTo>
                        <a:pt x="7325" y="4927"/>
                      </a:lnTo>
                      <a:cubicBezTo>
                        <a:pt x="8280" y="5139"/>
                        <a:pt x="9236" y="5352"/>
                        <a:pt x="10085" y="5670"/>
                      </a:cubicBezTo>
                      <a:lnTo>
                        <a:pt x="9660" y="4927"/>
                      </a:lnTo>
                      <a:lnTo>
                        <a:pt x="9129" y="4184"/>
                      </a:lnTo>
                      <a:lnTo>
                        <a:pt x="8174" y="2910"/>
                      </a:lnTo>
                      <a:lnTo>
                        <a:pt x="7962" y="2592"/>
                      </a:lnTo>
                      <a:lnTo>
                        <a:pt x="7856" y="2380"/>
                      </a:lnTo>
                      <a:lnTo>
                        <a:pt x="7537" y="2061"/>
                      </a:lnTo>
                      <a:cubicBezTo>
                        <a:pt x="7431" y="1849"/>
                        <a:pt x="7219" y="1530"/>
                        <a:pt x="7006" y="1318"/>
                      </a:cubicBezTo>
                      <a:cubicBezTo>
                        <a:pt x="6582" y="893"/>
                        <a:pt x="6157" y="469"/>
                        <a:pt x="5627" y="150"/>
                      </a:cubicBezTo>
                      <a:cubicBezTo>
                        <a:pt x="5476" y="75"/>
                        <a:pt x="5273" y="0"/>
                        <a:pt x="50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6" name="Google Shape;3816;p65"/>
                <p:cNvSpPr/>
                <p:nvPr/>
              </p:nvSpPr>
              <p:spPr>
                <a:xfrm>
                  <a:off x="-3171622" y="2134431"/>
                  <a:ext cx="330436" cy="186573"/>
                </a:xfrm>
                <a:custGeom>
                  <a:rect b="b" l="l" r="r" t="t"/>
                  <a:pathLst>
                    <a:path extrusionOk="0" h="8811" w="15605">
                      <a:moveTo>
                        <a:pt x="425" y="0"/>
                      </a:moveTo>
                      <a:lnTo>
                        <a:pt x="425" y="106"/>
                      </a:lnTo>
                      <a:lnTo>
                        <a:pt x="425" y="319"/>
                      </a:lnTo>
                      <a:lnTo>
                        <a:pt x="213" y="1168"/>
                      </a:lnTo>
                      <a:cubicBezTo>
                        <a:pt x="107" y="1486"/>
                        <a:pt x="0" y="1911"/>
                        <a:pt x="107" y="2335"/>
                      </a:cubicBezTo>
                      <a:cubicBezTo>
                        <a:pt x="213" y="3821"/>
                        <a:pt x="956" y="5201"/>
                        <a:pt x="2017" y="6157"/>
                      </a:cubicBezTo>
                      <a:lnTo>
                        <a:pt x="1911" y="5838"/>
                      </a:lnTo>
                      <a:cubicBezTo>
                        <a:pt x="1805" y="5732"/>
                        <a:pt x="1593" y="5414"/>
                        <a:pt x="1380" y="5095"/>
                      </a:cubicBezTo>
                      <a:cubicBezTo>
                        <a:pt x="956" y="4034"/>
                        <a:pt x="743" y="2972"/>
                        <a:pt x="956" y="1911"/>
                      </a:cubicBezTo>
                      <a:cubicBezTo>
                        <a:pt x="956" y="1805"/>
                        <a:pt x="956" y="1592"/>
                        <a:pt x="1062" y="1486"/>
                      </a:cubicBezTo>
                      <a:lnTo>
                        <a:pt x="1168" y="1274"/>
                      </a:lnTo>
                      <a:lnTo>
                        <a:pt x="1380" y="1274"/>
                      </a:lnTo>
                      <a:lnTo>
                        <a:pt x="1487" y="1592"/>
                      </a:lnTo>
                      <a:cubicBezTo>
                        <a:pt x="1805" y="1698"/>
                        <a:pt x="2123" y="1911"/>
                        <a:pt x="2548" y="2123"/>
                      </a:cubicBezTo>
                      <a:lnTo>
                        <a:pt x="3609" y="2760"/>
                      </a:lnTo>
                      <a:cubicBezTo>
                        <a:pt x="5202" y="3715"/>
                        <a:pt x="6688" y="4989"/>
                        <a:pt x="8280" y="6157"/>
                      </a:cubicBezTo>
                      <a:lnTo>
                        <a:pt x="12101" y="8810"/>
                      </a:lnTo>
                      <a:lnTo>
                        <a:pt x="9448" y="4989"/>
                      </a:lnTo>
                      <a:cubicBezTo>
                        <a:pt x="9235" y="4671"/>
                        <a:pt x="9023" y="4352"/>
                        <a:pt x="8811" y="4034"/>
                      </a:cubicBezTo>
                      <a:cubicBezTo>
                        <a:pt x="8705" y="3821"/>
                        <a:pt x="8705" y="3715"/>
                        <a:pt x="8705" y="3609"/>
                      </a:cubicBezTo>
                      <a:cubicBezTo>
                        <a:pt x="8598" y="3503"/>
                        <a:pt x="8598" y="3503"/>
                        <a:pt x="8705" y="3397"/>
                      </a:cubicBezTo>
                      <a:cubicBezTo>
                        <a:pt x="8705" y="3397"/>
                        <a:pt x="9023" y="3185"/>
                        <a:pt x="9448" y="3185"/>
                      </a:cubicBezTo>
                      <a:lnTo>
                        <a:pt x="10721" y="3185"/>
                      </a:lnTo>
                      <a:cubicBezTo>
                        <a:pt x="11571" y="3397"/>
                        <a:pt x="12420" y="3503"/>
                        <a:pt x="13269" y="3821"/>
                      </a:cubicBezTo>
                      <a:cubicBezTo>
                        <a:pt x="14118" y="4034"/>
                        <a:pt x="14861" y="4352"/>
                        <a:pt x="15604" y="4777"/>
                      </a:cubicBezTo>
                      <a:cubicBezTo>
                        <a:pt x="15392" y="4564"/>
                        <a:pt x="15286" y="4352"/>
                        <a:pt x="15073" y="4140"/>
                      </a:cubicBezTo>
                      <a:cubicBezTo>
                        <a:pt x="14437" y="3715"/>
                        <a:pt x="13800" y="3291"/>
                        <a:pt x="13163" y="3078"/>
                      </a:cubicBezTo>
                      <a:cubicBezTo>
                        <a:pt x="12101" y="2441"/>
                        <a:pt x="10934" y="2123"/>
                        <a:pt x="9766" y="1911"/>
                      </a:cubicBezTo>
                      <a:lnTo>
                        <a:pt x="8492" y="1911"/>
                      </a:lnTo>
                      <a:cubicBezTo>
                        <a:pt x="8174" y="2017"/>
                        <a:pt x="7962" y="2123"/>
                        <a:pt x="7749" y="2335"/>
                      </a:cubicBezTo>
                      <a:cubicBezTo>
                        <a:pt x="7431" y="2548"/>
                        <a:pt x="7218" y="2866"/>
                        <a:pt x="7218" y="3185"/>
                      </a:cubicBezTo>
                      <a:cubicBezTo>
                        <a:pt x="7217" y="3191"/>
                        <a:pt x="7216" y="3198"/>
                        <a:pt x="7215" y="3205"/>
                      </a:cubicBezTo>
                      <a:lnTo>
                        <a:pt x="7215" y="3205"/>
                      </a:lnTo>
                      <a:cubicBezTo>
                        <a:pt x="5919" y="2312"/>
                        <a:pt x="4521" y="1536"/>
                        <a:pt x="3079" y="849"/>
                      </a:cubicBezTo>
                      <a:lnTo>
                        <a:pt x="2123" y="425"/>
                      </a:lnTo>
                      <a:lnTo>
                        <a:pt x="1593" y="319"/>
                      </a:lnTo>
                      <a:lnTo>
                        <a:pt x="850" y="106"/>
                      </a:lnTo>
                      <a:lnTo>
                        <a:pt x="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7" name="Google Shape;3817;p65"/>
                <p:cNvSpPr/>
                <p:nvPr/>
              </p:nvSpPr>
              <p:spPr>
                <a:xfrm>
                  <a:off x="-4221288" y="1947858"/>
                  <a:ext cx="768716" cy="953934"/>
                </a:xfrm>
                <a:custGeom>
                  <a:rect b="b" l="l" r="r" t="t"/>
                  <a:pathLst>
                    <a:path extrusionOk="0" h="45050" w="36303">
                      <a:moveTo>
                        <a:pt x="36303" y="1"/>
                      </a:moveTo>
                      <a:lnTo>
                        <a:pt x="35241" y="213"/>
                      </a:lnTo>
                      <a:cubicBezTo>
                        <a:pt x="34923" y="319"/>
                        <a:pt x="34498" y="425"/>
                        <a:pt x="33968" y="532"/>
                      </a:cubicBezTo>
                      <a:lnTo>
                        <a:pt x="32269" y="1062"/>
                      </a:lnTo>
                      <a:cubicBezTo>
                        <a:pt x="28554" y="2442"/>
                        <a:pt x="25264" y="4565"/>
                        <a:pt x="22504" y="7325"/>
                      </a:cubicBezTo>
                      <a:cubicBezTo>
                        <a:pt x="18895" y="10722"/>
                        <a:pt x="15392" y="15392"/>
                        <a:pt x="11358" y="20700"/>
                      </a:cubicBezTo>
                      <a:cubicBezTo>
                        <a:pt x="9448" y="23353"/>
                        <a:pt x="7218" y="26007"/>
                        <a:pt x="5202" y="29085"/>
                      </a:cubicBezTo>
                      <a:cubicBezTo>
                        <a:pt x="4140" y="30678"/>
                        <a:pt x="3185" y="32270"/>
                        <a:pt x="2336" y="33968"/>
                      </a:cubicBezTo>
                      <a:cubicBezTo>
                        <a:pt x="1486" y="35773"/>
                        <a:pt x="850" y="37683"/>
                        <a:pt x="425" y="39594"/>
                      </a:cubicBezTo>
                      <a:cubicBezTo>
                        <a:pt x="107" y="40762"/>
                        <a:pt x="0" y="41929"/>
                        <a:pt x="107" y="43203"/>
                      </a:cubicBezTo>
                      <a:cubicBezTo>
                        <a:pt x="107" y="43521"/>
                        <a:pt x="213" y="43840"/>
                        <a:pt x="319" y="44158"/>
                      </a:cubicBezTo>
                      <a:cubicBezTo>
                        <a:pt x="531" y="44477"/>
                        <a:pt x="743" y="44689"/>
                        <a:pt x="1062" y="44901"/>
                      </a:cubicBezTo>
                      <a:cubicBezTo>
                        <a:pt x="1348" y="44997"/>
                        <a:pt x="1656" y="45049"/>
                        <a:pt x="1966" y="45049"/>
                      </a:cubicBezTo>
                      <a:cubicBezTo>
                        <a:pt x="2345" y="45049"/>
                        <a:pt x="2728" y="44970"/>
                        <a:pt x="3079" y="44795"/>
                      </a:cubicBezTo>
                      <a:cubicBezTo>
                        <a:pt x="4140" y="44264"/>
                        <a:pt x="5202" y="43628"/>
                        <a:pt x="6157" y="42778"/>
                      </a:cubicBezTo>
                      <a:cubicBezTo>
                        <a:pt x="7006" y="42035"/>
                        <a:pt x="7961" y="41186"/>
                        <a:pt x="8811" y="40337"/>
                      </a:cubicBezTo>
                      <a:lnTo>
                        <a:pt x="8811" y="40337"/>
                      </a:lnTo>
                      <a:lnTo>
                        <a:pt x="7961" y="40974"/>
                      </a:lnTo>
                      <a:cubicBezTo>
                        <a:pt x="7431" y="41398"/>
                        <a:pt x="6688" y="42035"/>
                        <a:pt x="5732" y="42778"/>
                      </a:cubicBezTo>
                      <a:cubicBezTo>
                        <a:pt x="5095" y="43097"/>
                        <a:pt x="4565" y="43415"/>
                        <a:pt x="3928" y="43734"/>
                      </a:cubicBezTo>
                      <a:cubicBezTo>
                        <a:pt x="3291" y="44158"/>
                        <a:pt x="2548" y="44371"/>
                        <a:pt x="1805" y="44371"/>
                      </a:cubicBezTo>
                      <a:cubicBezTo>
                        <a:pt x="1486" y="44371"/>
                        <a:pt x="1168" y="44264"/>
                        <a:pt x="1062" y="43946"/>
                      </a:cubicBezTo>
                      <a:cubicBezTo>
                        <a:pt x="850" y="43521"/>
                        <a:pt x="850" y="43097"/>
                        <a:pt x="850" y="42778"/>
                      </a:cubicBezTo>
                      <a:cubicBezTo>
                        <a:pt x="956" y="41717"/>
                        <a:pt x="1062" y="40762"/>
                        <a:pt x="1380" y="39806"/>
                      </a:cubicBezTo>
                      <a:cubicBezTo>
                        <a:pt x="2229" y="36410"/>
                        <a:pt x="4459" y="32800"/>
                        <a:pt x="7006" y="29191"/>
                      </a:cubicBezTo>
                      <a:cubicBezTo>
                        <a:pt x="8280" y="27387"/>
                        <a:pt x="9660" y="25582"/>
                        <a:pt x="11146" y="23778"/>
                      </a:cubicBezTo>
                      <a:lnTo>
                        <a:pt x="15498" y="18046"/>
                      </a:lnTo>
                      <a:cubicBezTo>
                        <a:pt x="18258" y="14012"/>
                        <a:pt x="21442" y="10403"/>
                        <a:pt x="24839" y="7007"/>
                      </a:cubicBezTo>
                      <a:cubicBezTo>
                        <a:pt x="26431" y="5308"/>
                        <a:pt x="28342" y="3928"/>
                        <a:pt x="30253" y="2761"/>
                      </a:cubicBezTo>
                      <a:cubicBezTo>
                        <a:pt x="32163" y="1593"/>
                        <a:pt x="34180" y="744"/>
                        <a:pt x="36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8" name="Google Shape;3818;p65"/>
                <p:cNvSpPr/>
                <p:nvPr/>
              </p:nvSpPr>
              <p:spPr>
                <a:xfrm>
                  <a:off x="-4221288" y="2921103"/>
                  <a:ext cx="245016" cy="251771"/>
                </a:xfrm>
                <a:custGeom>
                  <a:rect b="b" l="l" r="r" t="t"/>
                  <a:pathLst>
                    <a:path extrusionOk="0" h="11890" w="11571">
                      <a:moveTo>
                        <a:pt x="4140" y="1"/>
                      </a:moveTo>
                      <a:lnTo>
                        <a:pt x="4140" y="1"/>
                      </a:lnTo>
                      <a:cubicBezTo>
                        <a:pt x="3716" y="425"/>
                        <a:pt x="3291" y="850"/>
                        <a:pt x="2973" y="1381"/>
                      </a:cubicBezTo>
                      <a:cubicBezTo>
                        <a:pt x="1911" y="2654"/>
                        <a:pt x="1168" y="4034"/>
                        <a:pt x="637" y="5627"/>
                      </a:cubicBezTo>
                      <a:cubicBezTo>
                        <a:pt x="425" y="6051"/>
                        <a:pt x="213" y="6688"/>
                        <a:pt x="213" y="7219"/>
                      </a:cubicBezTo>
                      <a:cubicBezTo>
                        <a:pt x="0" y="7856"/>
                        <a:pt x="0" y="8493"/>
                        <a:pt x="213" y="9236"/>
                      </a:cubicBezTo>
                      <a:cubicBezTo>
                        <a:pt x="213" y="9554"/>
                        <a:pt x="425" y="9873"/>
                        <a:pt x="637" y="10297"/>
                      </a:cubicBezTo>
                      <a:cubicBezTo>
                        <a:pt x="850" y="10509"/>
                        <a:pt x="1168" y="10828"/>
                        <a:pt x="1380" y="11040"/>
                      </a:cubicBezTo>
                      <a:cubicBezTo>
                        <a:pt x="2017" y="11571"/>
                        <a:pt x="2866" y="11889"/>
                        <a:pt x="3609" y="11889"/>
                      </a:cubicBezTo>
                      <a:cubicBezTo>
                        <a:pt x="4459" y="11889"/>
                        <a:pt x="5202" y="11677"/>
                        <a:pt x="5839" y="11359"/>
                      </a:cubicBezTo>
                      <a:cubicBezTo>
                        <a:pt x="6582" y="11040"/>
                        <a:pt x="7218" y="10722"/>
                        <a:pt x="7749" y="10297"/>
                      </a:cubicBezTo>
                      <a:cubicBezTo>
                        <a:pt x="9023" y="9554"/>
                        <a:pt x="10191" y="8599"/>
                        <a:pt x="11571" y="7856"/>
                      </a:cubicBezTo>
                      <a:lnTo>
                        <a:pt x="11571" y="7856"/>
                      </a:lnTo>
                      <a:lnTo>
                        <a:pt x="10934" y="7962"/>
                      </a:lnTo>
                      <a:cubicBezTo>
                        <a:pt x="10403" y="8174"/>
                        <a:pt x="9872" y="8280"/>
                        <a:pt x="9341" y="8599"/>
                      </a:cubicBezTo>
                      <a:lnTo>
                        <a:pt x="7218" y="9554"/>
                      </a:lnTo>
                      <a:cubicBezTo>
                        <a:pt x="6369" y="9979"/>
                        <a:pt x="5414" y="10297"/>
                        <a:pt x="4459" y="10403"/>
                      </a:cubicBezTo>
                      <a:cubicBezTo>
                        <a:pt x="4334" y="10434"/>
                        <a:pt x="4210" y="10447"/>
                        <a:pt x="4086" y="10447"/>
                      </a:cubicBezTo>
                      <a:cubicBezTo>
                        <a:pt x="3785" y="10447"/>
                        <a:pt x="3485" y="10372"/>
                        <a:pt x="3185" y="10297"/>
                      </a:cubicBezTo>
                      <a:cubicBezTo>
                        <a:pt x="2973" y="10191"/>
                        <a:pt x="2760" y="10085"/>
                        <a:pt x="2654" y="9979"/>
                      </a:cubicBezTo>
                      <a:lnTo>
                        <a:pt x="2336" y="9766"/>
                      </a:lnTo>
                      <a:lnTo>
                        <a:pt x="2123" y="9448"/>
                      </a:lnTo>
                      <a:cubicBezTo>
                        <a:pt x="1593" y="8599"/>
                        <a:pt x="1486" y="7537"/>
                        <a:pt x="1805" y="6582"/>
                      </a:cubicBezTo>
                      <a:cubicBezTo>
                        <a:pt x="2123" y="5414"/>
                        <a:pt x="2442" y="4353"/>
                        <a:pt x="2866" y="3185"/>
                      </a:cubicBezTo>
                      <a:cubicBezTo>
                        <a:pt x="3185" y="2124"/>
                        <a:pt x="3609" y="1062"/>
                        <a:pt x="41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9" name="Google Shape;3819;p65"/>
                <p:cNvSpPr/>
                <p:nvPr/>
              </p:nvSpPr>
              <p:spPr>
                <a:xfrm>
                  <a:off x="-2814252" y="3439446"/>
                  <a:ext cx="4531" cy="25622"/>
                </a:xfrm>
                <a:custGeom>
                  <a:rect b="b" l="l" r="r" t="t"/>
                  <a:pathLst>
                    <a:path extrusionOk="0" h="1210" w="214">
                      <a:moveTo>
                        <a:pt x="166" y="0"/>
                      </a:moveTo>
                      <a:cubicBezTo>
                        <a:pt x="152" y="0"/>
                        <a:pt x="132" y="47"/>
                        <a:pt x="107" y="148"/>
                      </a:cubicBezTo>
                      <a:cubicBezTo>
                        <a:pt x="1" y="467"/>
                        <a:pt x="1" y="891"/>
                        <a:pt x="213" y="1210"/>
                      </a:cubicBezTo>
                      <a:cubicBezTo>
                        <a:pt x="213" y="482"/>
                        <a:pt x="213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0" name="Google Shape;3820;p65"/>
                <p:cNvSpPr/>
                <p:nvPr/>
              </p:nvSpPr>
              <p:spPr>
                <a:xfrm>
                  <a:off x="-2818741" y="3282984"/>
                  <a:ext cx="1539677" cy="490604"/>
                </a:xfrm>
                <a:custGeom>
                  <a:rect b="b" l="l" r="r" t="t"/>
                  <a:pathLst>
                    <a:path extrusionOk="0" h="23169" w="72712">
                      <a:moveTo>
                        <a:pt x="2336" y="1"/>
                      </a:moveTo>
                      <a:lnTo>
                        <a:pt x="2336" y="1"/>
                      </a:lnTo>
                      <a:cubicBezTo>
                        <a:pt x="2336" y="1"/>
                        <a:pt x="4459" y="6263"/>
                        <a:pt x="3185" y="7962"/>
                      </a:cubicBezTo>
                      <a:cubicBezTo>
                        <a:pt x="2650" y="8735"/>
                        <a:pt x="1981" y="9075"/>
                        <a:pt x="1422" y="9075"/>
                      </a:cubicBezTo>
                      <a:cubicBezTo>
                        <a:pt x="983" y="9075"/>
                        <a:pt x="612" y="8866"/>
                        <a:pt x="425" y="8492"/>
                      </a:cubicBezTo>
                      <a:cubicBezTo>
                        <a:pt x="425" y="9872"/>
                        <a:pt x="213" y="12101"/>
                        <a:pt x="1" y="14224"/>
                      </a:cubicBezTo>
                      <a:cubicBezTo>
                        <a:pt x="9436" y="21006"/>
                        <a:pt x="19068" y="23168"/>
                        <a:pt x="29042" y="23168"/>
                      </a:cubicBezTo>
                      <a:cubicBezTo>
                        <a:pt x="37021" y="23168"/>
                        <a:pt x="45220" y="21784"/>
                        <a:pt x="53711" y="20275"/>
                      </a:cubicBezTo>
                      <a:cubicBezTo>
                        <a:pt x="59703" y="19208"/>
                        <a:pt x="63854" y="16491"/>
                        <a:pt x="68470" y="16491"/>
                      </a:cubicBezTo>
                      <a:cubicBezTo>
                        <a:pt x="69825" y="16491"/>
                        <a:pt x="71219" y="16725"/>
                        <a:pt x="72712" y="17303"/>
                      </a:cubicBezTo>
                      <a:cubicBezTo>
                        <a:pt x="69846" y="13269"/>
                        <a:pt x="64751" y="6582"/>
                        <a:pt x="64751" y="6582"/>
                      </a:cubicBezTo>
                      <a:cubicBezTo>
                        <a:pt x="64751" y="6582"/>
                        <a:pt x="62097" y="9448"/>
                        <a:pt x="55091" y="10721"/>
                      </a:cubicBezTo>
                      <a:cubicBezTo>
                        <a:pt x="54651" y="10795"/>
                        <a:pt x="54193" y="10829"/>
                        <a:pt x="53720" y="10829"/>
                      </a:cubicBezTo>
                      <a:cubicBezTo>
                        <a:pt x="46677" y="10829"/>
                        <a:pt x="36516" y="3185"/>
                        <a:pt x="36516" y="3185"/>
                      </a:cubicBezTo>
                      <a:cubicBezTo>
                        <a:pt x="36516" y="3185"/>
                        <a:pt x="36303" y="5414"/>
                        <a:pt x="36091" y="7962"/>
                      </a:cubicBezTo>
                      <a:cubicBezTo>
                        <a:pt x="36037" y="8372"/>
                        <a:pt x="35864" y="8542"/>
                        <a:pt x="35613" y="8542"/>
                      </a:cubicBezTo>
                      <a:cubicBezTo>
                        <a:pt x="34369" y="8542"/>
                        <a:pt x="31208" y="4353"/>
                        <a:pt x="31208" y="4353"/>
                      </a:cubicBezTo>
                      <a:lnTo>
                        <a:pt x="31208" y="4353"/>
                      </a:lnTo>
                      <a:cubicBezTo>
                        <a:pt x="31208" y="4353"/>
                        <a:pt x="31951" y="6794"/>
                        <a:pt x="27918" y="9766"/>
                      </a:cubicBezTo>
                      <a:cubicBezTo>
                        <a:pt x="27488" y="10091"/>
                        <a:pt x="26957" y="10236"/>
                        <a:pt x="26351" y="10236"/>
                      </a:cubicBezTo>
                      <a:cubicBezTo>
                        <a:pt x="21422" y="10236"/>
                        <a:pt x="11571" y="638"/>
                        <a:pt x="11571" y="637"/>
                      </a:cubicBezTo>
                      <a:lnTo>
                        <a:pt x="11571" y="637"/>
                      </a:lnTo>
                      <a:cubicBezTo>
                        <a:pt x="11571" y="638"/>
                        <a:pt x="13906" y="5626"/>
                        <a:pt x="12420" y="7856"/>
                      </a:cubicBezTo>
                      <a:cubicBezTo>
                        <a:pt x="12259" y="8097"/>
                        <a:pt x="12024" y="8205"/>
                        <a:pt x="11731" y="8205"/>
                      </a:cubicBezTo>
                      <a:cubicBezTo>
                        <a:pt x="9317" y="8205"/>
                        <a:pt x="2999" y="853"/>
                        <a:pt x="233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1" name="Google Shape;3821;p65"/>
                <p:cNvSpPr/>
                <p:nvPr/>
              </p:nvSpPr>
              <p:spPr>
                <a:xfrm>
                  <a:off x="-1869000" y="31669"/>
                  <a:ext cx="2199278" cy="819345"/>
                </a:xfrm>
                <a:custGeom>
                  <a:rect b="b" l="l" r="r" t="t"/>
                  <a:pathLst>
                    <a:path extrusionOk="0" h="38694" w="103862">
                      <a:moveTo>
                        <a:pt x="31338" y="0"/>
                      </a:moveTo>
                      <a:cubicBezTo>
                        <a:pt x="1" y="0"/>
                        <a:pt x="39642" y="27336"/>
                        <a:pt x="39642" y="27336"/>
                      </a:cubicBezTo>
                      <a:lnTo>
                        <a:pt x="103862" y="38694"/>
                      </a:lnTo>
                      <a:lnTo>
                        <a:pt x="103862" y="38694"/>
                      </a:lnTo>
                      <a:cubicBezTo>
                        <a:pt x="103862" y="38694"/>
                        <a:pt x="67984" y="1542"/>
                        <a:pt x="33910" y="56"/>
                      </a:cubicBezTo>
                      <a:cubicBezTo>
                        <a:pt x="33004" y="19"/>
                        <a:pt x="32147" y="0"/>
                        <a:pt x="3133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2" name="Google Shape;3822;p65"/>
                <p:cNvSpPr/>
                <p:nvPr/>
              </p:nvSpPr>
              <p:spPr>
                <a:xfrm>
                  <a:off x="-1470127" y="35099"/>
                  <a:ext cx="1800404" cy="815915"/>
                </a:xfrm>
                <a:custGeom>
                  <a:rect b="b" l="l" r="r" t="t"/>
                  <a:pathLst>
                    <a:path extrusionOk="0" h="38532" w="85025">
                      <a:moveTo>
                        <a:pt x="9448" y="0"/>
                      </a:moveTo>
                      <a:cubicBezTo>
                        <a:pt x="9129" y="0"/>
                        <a:pt x="8704" y="0"/>
                        <a:pt x="8386" y="106"/>
                      </a:cubicBezTo>
                      <a:lnTo>
                        <a:pt x="8280" y="106"/>
                      </a:lnTo>
                      <a:lnTo>
                        <a:pt x="7325" y="212"/>
                      </a:lnTo>
                      <a:lnTo>
                        <a:pt x="7112" y="212"/>
                      </a:lnTo>
                      <a:lnTo>
                        <a:pt x="6369" y="319"/>
                      </a:lnTo>
                      <a:lnTo>
                        <a:pt x="6157" y="319"/>
                      </a:lnTo>
                      <a:cubicBezTo>
                        <a:pt x="5945" y="425"/>
                        <a:pt x="5626" y="425"/>
                        <a:pt x="5414" y="531"/>
                      </a:cubicBezTo>
                      <a:lnTo>
                        <a:pt x="5308" y="531"/>
                      </a:lnTo>
                      <a:lnTo>
                        <a:pt x="4671" y="849"/>
                      </a:lnTo>
                      <a:lnTo>
                        <a:pt x="4565" y="849"/>
                      </a:lnTo>
                      <a:lnTo>
                        <a:pt x="3928" y="1062"/>
                      </a:lnTo>
                      <a:lnTo>
                        <a:pt x="3822" y="1062"/>
                      </a:lnTo>
                      <a:lnTo>
                        <a:pt x="3291" y="1274"/>
                      </a:lnTo>
                      <a:lnTo>
                        <a:pt x="3185" y="1274"/>
                      </a:lnTo>
                      <a:lnTo>
                        <a:pt x="2654" y="1486"/>
                      </a:lnTo>
                      <a:lnTo>
                        <a:pt x="2548" y="1486"/>
                      </a:lnTo>
                      <a:lnTo>
                        <a:pt x="2123" y="1805"/>
                      </a:lnTo>
                      <a:cubicBezTo>
                        <a:pt x="637" y="2866"/>
                        <a:pt x="0" y="4777"/>
                        <a:pt x="743" y="6581"/>
                      </a:cubicBezTo>
                      <a:cubicBezTo>
                        <a:pt x="743" y="6687"/>
                        <a:pt x="743" y="6900"/>
                        <a:pt x="850" y="7006"/>
                      </a:cubicBezTo>
                      <a:cubicBezTo>
                        <a:pt x="850" y="7218"/>
                        <a:pt x="956" y="7430"/>
                        <a:pt x="1062" y="7537"/>
                      </a:cubicBezTo>
                      <a:cubicBezTo>
                        <a:pt x="1062" y="7749"/>
                        <a:pt x="1168" y="7961"/>
                        <a:pt x="1274" y="8067"/>
                      </a:cubicBezTo>
                      <a:lnTo>
                        <a:pt x="1486" y="8598"/>
                      </a:lnTo>
                      <a:lnTo>
                        <a:pt x="1805" y="9235"/>
                      </a:lnTo>
                      <a:lnTo>
                        <a:pt x="2123" y="9766"/>
                      </a:lnTo>
                      <a:cubicBezTo>
                        <a:pt x="3822" y="12207"/>
                        <a:pt x="5732" y="14436"/>
                        <a:pt x="7855" y="16453"/>
                      </a:cubicBezTo>
                      <a:lnTo>
                        <a:pt x="8492" y="17090"/>
                      </a:lnTo>
                      <a:lnTo>
                        <a:pt x="9129" y="17621"/>
                      </a:lnTo>
                      <a:lnTo>
                        <a:pt x="9766" y="18151"/>
                      </a:lnTo>
                      <a:cubicBezTo>
                        <a:pt x="9978" y="18258"/>
                        <a:pt x="10191" y="18470"/>
                        <a:pt x="10403" y="18576"/>
                      </a:cubicBezTo>
                      <a:lnTo>
                        <a:pt x="10403" y="18682"/>
                      </a:lnTo>
                      <a:lnTo>
                        <a:pt x="11040" y="19213"/>
                      </a:lnTo>
                      <a:lnTo>
                        <a:pt x="11677" y="19744"/>
                      </a:lnTo>
                      <a:lnTo>
                        <a:pt x="12207" y="20274"/>
                      </a:lnTo>
                      <a:cubicBezTo>
                        <a:pt x="13906" y="21548"/>
                        <a:pt x="15498" y="22928"/>
                        <a:pt x="16878" y="23990"/>
                      </a:cubicBezTo>
                      <a:lnTo>
                        <a:pt x="17302" y="24308"/>
                      </a:lnTo>
                      <a:lnTo>
                        <a:pt x="17409" y="24308"/>
                      </a:lnTo>
                      <a:lnTo>
                        <a:pt x="17939" y="25157"/>
                      </a:lnTo>
                      <a:lnTo>
                        <a:pt x="18045" y="25157"/>
                      </a:lnTo>
                      <a:lnTo>
                        <a:pt x="18364" y="25476"/>
                      </a:lnTo>
                      <a:lnTo>
                        <a:pt x="18576" y="25582"/>
                      </a:lnTo>
                      <a:lnTo>
                        <a:pt x="18789" y="25688"/>
                      </a:lnTo>
                      <a:lnTo>
                        <a:pt x="18895" y="25794"/>
                      </a:lnTo>
                      <a:lnTo>
                        <a:pt x="19213" y="26006"/>
                      </a:lnTo>
                      <a:lnTo>
                        <a:pt x="19319" y="26112"/>
                      </a:lnTo>
                      <a:lnTo>
                        <a:pt x="19532" y="26325"/>
                      </a:lnTo>
                      <a:lnTo>
                        <a:pt x="19638" y="26325"/>
                      </a:lnTo>
                      <a:cubicBezTo>
                        <a:pt x="19744" y="26431"/>
                        <a:pt x="19744" y="26431"/>
                        <a:pt x="19850" y="26537"/>
                      </a:cubicBezTo>
                      <a:lnTo>
                        <a:pt x="19956" y="26643"/>
                      </a:lnTo>
                      <a:lnTo>
                        <a:pt x="20168" y="26749"/>
                      </a:lnTo>
                      <a:lnTo>
                        <a:pt x="20275" y="26749"/>
                      </a:lnTo>
                      <a:lnTo>
                        <a:pt x="20381" y="26856"/>
                      </a:lnTo>
                      <a:lnTo>
                        <a:pt x="20487" y="26962"/>
                      </a:lnTo>
                      <a:lnTo>
                        <a:pt x="20593" y="26962"/>
                      </a:lnTo>
                      <a:lnTo>
                        <a:pt x="20699" y="27068"/>
                      </a:lnTo>
                      <a:lnTo>
                        <a:pt x="21018" y="27068"/>
                      </a:lnTo>
                      <a:lnTo>
                        <a:pt x="22398" y="27492"/>
                      </a:lnTo>
                      <a:lnTo>
                        <a:pt x="23459" y="27599"/>
                      </a:lnTo>
                      <a:lnTo>
                        <a:pt x="23671" y="27599"/>
                      </a:lnTo>
                      <a:lnTo>
                        <a:pt x="85025" y="38532"/>
                      </a:lnTo>
                      <a:cubicBezTo>
                        <a:pt x="83857" y="38319"/>
                        <a:pt x="80991" y="34817"/>
                        <a:pt x="80036" y="33755"/>
                      </a:cubicBezTo>
                      <a:cubicBezTo>
                        <a:pt x="73242" y="27492"/>
                        <a:pt x="66024" y="21867"/>
                        <a:pt x="58382" y="16665"/>
                      </a:cubicBezTo>
                      <a:lnTo>
                        <a:pt x="58382" y="16665"/>
                      </a:lnTo>
                      <a:cubicBezTo>
                        <a:pt x="59788" y="20886"/>
                        <a:pt x="54235" y="22703"/>
                        <a:pt x="49554" y="22703"/>
                      </a:cubicBezTo>
                      <a:cubicBezTo>
                        <a:pt x="48937" y="22703"/>
                        <a:pt x="48336" y="22671"/>
                        <a:pt x="47767" y="22610"/>
                      </a:cubicBezTo>
                      <a:cubicBezTo>
                        <a:pt x="44795" y="22185"/>
                        <a:pt x="41929" y="21442"/>
                        <a:pt x="39169" y="20487"/>
                      </a:cubicBezTo>
                      <a:cubicBezTo>
                        <a:pt x="30996" y="17833"/>
                        <a:pt x="20911" y="13905"/>
                        <a:pt x="14543" y="7961"/>
                      </a:cubicBezTo>
                      <a:cubicBezTo>
                        <a:pt x="13800" y="7324"/>
                        <a:pt x="8811" y="0"/>
                        <a:pt x="944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3" name="Google Shape;3823;p65"/>
                <p:cNvSpPr/>
                <p:nvPr/>
              </p:nvSpPr>
              <p:spPr>
                <a:xfrm>
                  <a:off x="-2045536" y="480452"/>
                  <a:ext cx="2879292" cy="3152343"/>
                </a:xfrm>
                <a:custGeom>
                  <a:rect b="b" l="l" r="r" t="t"/>
                  <a:pathLst>
                    <a:path extrusionOk="0" h="148871" w="135976">
                      <a:moveTo>
                        <a:pt x="69010" y="0"/>
                      </a:moveTo>
                      <a:cubicBezTo>
                        <a:pt x="64594" y="0"/>
                        <a:pt x="60177" y="617"/>
                        <a:pt x="55940" y="1896"/>
                      </a:cubicBezTo>
                      <a:cubicBezTo>
                        <a:pt x="46599" y="4656"/>
                        <a:pt x="37577" y="11980"/>
                        <a:pt x="30146" y="17924"/>
                      </a:cubicBezTo>
                      <a:cubicBezTo>
                        <a:pt x="22928" y="23656"/>
                        <a:pt x="15180" y="29601"/>
                        <a:pt x="10297" y="37349"/>
                      </a:cubicBezTo>
                      <a:cubicBezTo>
                        <a:pt x="8068" y="40958"/>
                        <a:pt x="1168" y="49981"/>
                        <a:pt x="2867" y="54545"/>
                      </a:cubicBezTo>
                      <a:cubicBezTo>
                        <a:pt x="3822" y="56987"/>
                        <a:pt x="5732" y="58897"/>
                        <a:pt x="8174" y="59959"/>
                      </a:cubicBezTo>
                      <a:cubicBezTo>
                        <a:pt x="8174" y="59959"/>
                        <a:pt x="1" y="65372"/>
                        <a:pt x="10615" y="75881"/>
                      </a:cubicBezTo>
                      <a:lnTo>
                        <a:pt x="17939" y="81401"/>
                      </a:lnTo>
                      <a:cubicBezTo>
                        <a:pt x="17939" y="81401"/>
                        <a:pt x="4883" y="94669"/>
                        <a:pt x="8174" y="96580"/>
                      </a:cubicBezTo>
                      <a:cubicBezTo>
                        <a:pt x="9772" y="97456"/>
                        <a:pt x="12397" y="97682"/>
                        <a:pt x="14674" y="97682"/>
                      </a:cubicBezTo>
                      <a:cubicBezTo>
                        <a:pt x="17086" y="97682"/>
                        <a:pt x="19107" y="97429"/>
                        <a:pt x="19107" y="97429"/>
                      </a:cubicBezTo>
                      <a:lnTo>
                        <a:pt x="19107" y="97429"/>
                      </a:lnTo>
                      <a:cubicBezTo>
                        <a:pt x="18258" y="100613"/>
                        <a:pt x="16878" y="104965"/>
                        <a:pt x="17515" y="108256"/>
                      </a:cubicBezTo>
                      <a:cubicBezTo>
                        <a:pt x="18175" y="111556"/>
                        <a:pt x="19539" y="112428"/>
                        <a:pt x="21351" y="112428"/>
                      </a:cubicBezTo>
                      <a:cubicBezTo>
                        <a:pt x="23329" y="112428"/>
                        <a:pt x="25840" y="111390"/>
                        <a:pt x="28554" y="111334"/>
                      </a:cubicBezTo>
                      <a:cubicBezTo>
                        <a:pt x="28987" y="111330"/>
                        <a:pt x="29418" y="111328"/>
                        <a:pt x="29846" y="111328"/>
                      </a:cubicBezTo>
                      <a:cubicBezTo>
                        <a:pt x="39812" y="111328"/>
                        <a:pt x="48498" y="112622"/>
                        <a:pt x="55622" y="120357"/>
                      </a:cubicBezTo>
                      <a:cubicBezTo>
                        <a:pt x="59762" y="124815"/>
                        <a:pt x="62203" y="130653"/>
                        <a:pt x="66024" y="135324"/>
                      </a:cubicBezTo>
                      <a:cubicBezTo>
                        <a:pt x="71129" y="141746"/>
                        <a:pt x="75787" y="148871"/>
                        <a:pt x="83218" y="148871"/>
                      </a:cubicBezTo>
                      <a:cubicBezTo>
                        <a:pt x="85367" y="148871"/>
                        <a:pt x="87748" y="148275"/>
                        <a:pt x="90438" y="146894"/>
                      </a:cubicBezTo>
                      <a:cubicBezTo>
                        <a:pt x="93835" y="144983"/>
                        <a:pt x="96807" y="142329"/>
                        <a:pt x="98930" y="138933"/>
                      </a:cubicBezTo>
                      <a:cubicBezTo>
                        <a:pt x="99779" y="137659"/>
                        <a:pt x="103495" y="128530"/>
                        <a:pt x="104344" y="128318"/>
                      </a:cubicBezTo>
                      <a:cubicBezTo>
                        <a:pt x="109227" y="127044"/>
                        <a:pt x="113048" y="123223"/>
                        <a:pt x="114322" y="118340"/>
                      </a:cubicBezTo>
                      <a:cubicBezTo>
                        <a:pt x="116551" y="109955"/>
                        <a:pt x="113579" y="97111"/>
                        <a:pt x="113579" y="97111"/>
                      </a:cubicBezTo>
                      <a:lnTo>
                        <a:pt x="113579" y="97111"/>
                      </a:lnTo>
                      <a:cubicBezTo>
                        <a:pt x="113579" y="97111"/>
                        <a:pt x="115620" y="99958"/>
                        <a:pt x="117410" y="99958"/>
                      </a:cubicBezTo>
                      <a:cubicBezTo>
                        <a:pt x="118136" y="99958"/>
                        <a:pt x="118821" y="99489"/>
                        <a:pt x="119311" y="98172"/>
                      </a:cubicBezTo>
                      <a:cubicBezTo>
                        <a:pt x="121115" y="93608"/>
                        <a:pt x="112411" y="84904"/>
                        <a:pt x="112411" y="84904"/>
                      </a:cubicBezTo>
                      <a:cubicBezTo>
                        <a:pt x="112411" y="84904"/>
                        <a:pt x="124618" y="83842"/>
                        <a:pt x="131305" y="73970"/>
                      </a:cubicBezTo>
                      <a:cubicBezTo>
                        <a:pt x="135976" y="67177"/>
                        <a:pt x="134384" y="64523"/>
                        <a:pt x="128439" y="59853"/>
                      </a:cubicBezTo>
                      <a:lnTo>
                        <a:pt x="128439" y="59853"/>
                      </a:lnTo>
                      <a:cubicBezTo>
                        <a:pt x="129359" y="60025"/>
                        <a:pt x="131494" y="60727"/>
                        <a:pt x="133139" y="60727"/>
                      </a:cubicBezTo>
                      <a:cubicBezTo>
                        <a:pt x="134531" y="60727"/>
                        <a:pt x="135573" y="60224"/>
                        <a:pt x="135233" y="58473"/>
                      </a:cubicBezTo>
                      <a:cubicBezTo>
                        <a:pt x="133747" y="50087"/>
                        <a:pt x="128970" y="41277"/>
                        <a:pt x="124724" y="34165"/>
                      </a:cubicBezTo>
                      <a:cubicBezTo>
                        <a:pt x="122601" y="30874"/>
                        <a:pt x="119948" y="28008"/>
                        <a:pt x="116869" y="25779"/>
                      </a:cubicBezTo>
                      <a:cubicBezTo>
                        <a:pt x="116020" y="25036"/>
                        <a:pt x="115065" y="24293"/>
                        <a:pt x="114109" y="23550"/>
                      </a:cubicBezTo>
                      <a:cubicBezTo>
                        <a:pt x="109333" y="19517"/>
                        <a:pt x="105193" y="14634"/>
                        <a:pt x="99886" y="11343"/>
                      </a:cubicBezTo>
                      <a:cubicBezTo>
                        <a:pt x="92031" y="6460"/>
                        <a:pt x="82796" y="1047"/>
                        <a:pt x="73349" y="198"/>
                      </a:cubicBezTo>
                      <a:cubicBezTo>
                        <a:pt x="71907" y="67"/>
                        <a:pt x="70459" y="0"/>
                        <a:pt x="690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4" name="Google Shape;3824;p65"/>
                <p:cNvSpPr/>
                <p:nvPr/>
              </p:nvSpPr>
              <p:spPr>
                <a:xfrm>
                  <a:off x="-1993848" y="1185897"/>
                  <a:ext cx="2488211" cy="2444950"/>
                </a:xfrm>
                <a:custGeom>
                  <a:rect b="b" l="l" r="r" t="t"/>
                  <a:pathLst>
                    <a:path extrusionOk="0" h="115464" w="117507">
                      <a:moveTo>
                        <a:pt x="10828" y="1"/>
                      </a:moveTo>
                      <a:lnTo>
                        <a:pt x="10828" y="1"/>
                      </a:lnTo>
                      <a:cubicBezTo>
                        <a:pt x="9767" y="1275"/>
                        <a:pt x="8705" y="2654"/>
                        <a:pt x="7856" y="4034"/>
                      </a:cubicBezTo>
                      <a:cubicBezTo>
                        <a:pt x="7325" y="4990"/>
                        <a:pt x="6582" y="6157"/>
                        <a:pt x="5627" y="7537"/>
                      </a:cubicBezTo>
                      <a:cubicBezTo>
                        <a:pt x="3822" y="10509"/>
                        <a:pt x="2018" y="13588"/>
                        <a:pt x="850" y="16241"/>
                      </a:cubicBezTo>
                      <a:cubicBezTo>
                        <a:pt x="107" y="17834"/>
                        <a:pt x="1" y="19532"/>
                        <a:pt x="426" y="21230"/>
                      </a:cubicBezTo>
                      <a:cubicBezTo>
                        <a:pt x="1169" y="23141"/>
                        <a:pt x="2548" y="24733"/>
                        <a:pt x="4247" y="25901"/>
                      </a:cubicBezTo>
                      <a:cubicBezTo>
                        <a:pt x="4778" y="26007"/>
                        <a:pt x="5308" y="26113"/>
                        <a:pt x="5839" y="26113"/>
                      </a:cubicBezTo>
                      <a:cubicBezTo>
                        <a:pt x="5733" y="26219"/>
                        <a:pt x="5521" y="26432"/>
                        <a:pt x="5414" y="26538"/>
                      </a:cubicBezTo>
                      <a:lnTo>
                        <a:pt x="5733" y="26644"/>
                      </a:lnTo>
                      <a:cubicBezTo>
                        <a:pt x="4459" y="27599"/>
                        <a:pt x="3504" y="28873"/>
                        <a:pt x="3079" y="30359"/>
                      </a:cubicBezTo>
                      <a:cubicBezTo>
                        <a:pt x="2442" y="33013"/>
                        <a:pt x="3185" y="37046"/>
                        <a:pt x="8387" y="42141"/>
                      </a:cubicBezTo>
                      <a:lnTo>
                        <a:pt x="15605" y="47661"/>
                      </a:lnTo>
                      <a:lnTo>
                        <a:pt x="15286" y="47980"/>
                      </a:lnTo>
                      <a:lnTo>
                        <a:pt x="15498" y="48192"/>
                      </a:lnTo>
                      <a:cubicBezTo>
                        <a:pt x="15498" y="48192"/>
                        <a:pt x="6901" y="57002"/>
                        <a:pt x="5414" y="61248"/>
                      </a:cubicBezTo>
                      <a:cubicBezTo>
                        <a:pt x="5308" y="61991"/>
                        <a:pt x="5414" y="62522"/>
                        <a:pt x="5839" y="62734"/>
                      </a:cubicBezTo>
                      <a:cubicBezTo>
                        <a:pt x="7534" y="63664"/>
                        <a:pt x="10412" y="63889"/>
                        <a:pt x="12805" y="63889"/>
                      </a:cubicBezTo>
                      <a:cubicBezTo>
                        <a:pt x="15057" y="63889"/>
                        <a:pt x="16878" y="63689"/>
                        <a:pt x="16878" y="63689"/>
                      </a:cubicBezTo>
                      <a:lnTo>
                        <a:pt x="16878" y="63689"/>
                      </a:lnTo>
                      <a:cubicBezTo>
                        <a:pt x="16878" y="63689"/>
                        <a:pt x="16878" y="63796"/>
                        <a:pt x="16666" y="64114"/>
                      </a:cubicBezTo>
                      <a:cubicBezTo>
                        <a:pt x="16135" y="66131"/>
                        <a:pt x="14437" y="73137"/>
                        <a:pt x="15605" y="76746"/>
                      </a:cubicBezTo>
                      <a:cubicBezTo>
                        <a:pt x="15817" y="77276"/>
                        <a:pt x="16242" y="77913"/>
                        <a:pt x="16666" y="78338"/>
                      </a:cubicBezTo>
                      <a:cubicBezTo>
                        <a:pt x="16878" y="78550"/>
                        <a:pt x="17091" y="78656"/>
                        <a:pt x="17409" y="78656"/>
                      </a:cubicBezTo>
                      <a:cubicBezTo>
                        <a:pt x="18159" y="78848"/>
                        <a:pt x="18834" y="78928"/>
                        <a:pt x="19438" y="78928"/>
                      </a:cubicBezTo>
                      <a:cubicBezTo>
                        <a:pt x="22517" y="78928"/>
                        <a:pt x="23778" y="76852"/>
                        <a:pt x="23778" y="76852"/>
                      </a:cubicBezTo>
                      <a:cubicBezTo>
                        <a:pt x="23778" y="76852"/>
                        <a:pt x="24098" y="76779"/>
                        <a:pt x="24739" y="76779"/>
                      </a:cubicBezTo>
                      <a:cubicBezTo>
                        <a:pt x="25828" y="76779"/>
                        <a:pt x="27843" y="76989"/>
                        <a:pt x="30784" y="78125"/>
                      </a:cubicBezTo>
                      <a:cubicBezTo>
                        <a:pt x="39382" y="78338"/>
                        <a:pt x="46812" y="80142"/>
                        <a:pt x="53181" y="87042"/>
                      </a:cubicBezTo>
                      <a:cubicBezTo>
                        <a:pt x="57427" y="91500"/>
                        <a:pt x="59762" y="97338"/>
                        <a:pt x="63583" y="102009"/>
                      </a:cubicBezTo>
                      <a:cubicBezTo>
                        <a:pt x="68254" y="107847"/>
                        <a:pt x="72500" y="114216"/>
                        <a:pt x="78763" y="115383"/>
                      </a:cubicBezTo>
                      <a:cubicBezTo>
                        <a:pt x="79075" y="115418"/>
                        <a:pt x="79571" y="115464"/>
                        <a:pt x="80216" y="115464"/>
                      </a:cubicBezTo>
                      <a:cubicBezTo>
                        <a:pt x="83525" y="115464"/>
                        <a:pt x="90766" y="114257"/>
                        <a:pt x="97338" y="104132"/>
                      </a:cubicBezTo>
                      <a:cubicBezTo>
                        <a:pt x="98718" y="101266"/>
                        <a:pt x="101160" y="95640"/>
                        <a:pt x="101903" y="95109"/>
                      </a:cubicBezTo>
                      <a:cubicBezTo>
                        <a:pt x="102009" y="94897"/>
                        <a:pt x="102115" y="94791"/>
                        <a:pt x="102115" y="94578"/>
                      </a:cubicBezTo>
                      <a:cubicBezTo>
                        <a:pt x="106998" y="93305"/>
                        <a:pt x="110713" y="89483"/>
                        <a:pt x="111987" y="84707"/>
                      </a:cubicBezTo>
                      <a:cubicBezTo>
                        <a:pt x="114110" y="76321"/>
                        <a:pt x="111138" y="63903"/>
                        <a:pt x="111138" y="63902"/>
                      </a:cubicBezTo>
                      <a:lnTo>
                        <a:pt x="111138" y="63902"/>
                      </a:lnTo>
                      <a:cubicBezTo>
                        <a:pt x="111138" y="63902"/>
                        <a:pt x="111244" y="64114"/>
                        <a:pt x="111456" y="64326"/>
                      </a:cubicBezTo>
                      <a:cubicBezTo>
                        <a:pt x="111350" y="63690"/>
                        <a:pt x="111350" y="63371"/>
                        <a:pt x="111350" y="63371"/>
                      </a:cubicBezTo>
                      <a:lnTo>
                        <a:pt x="111350" y="63371"/>
                      </a:lnTo>
                      <a:cubicBezTo>
                        <a:pt x="111350" y="63371"/>
                        <a:pt x="113392" y="66218"/>
                        <a:pt x="115181" y="66218"/>
                      </a:cubicBezTo>
                      <a:cubicBezTo>
                        <a:pt x="115907" y="66218"/>
                        <a:pt x="116592" y="65750"/>
                        <a:pt x="117082" y="64432"/>
                      </a:cubicBezTo>
                      <a:cubicBezTo>
                        <a:pt x="117507" y="62203"/>
                        <a:pt x="116127" y="59443"/>
                        <a:pt x="114322" y="56896"/>
                      </a:cubicBezTo>
                      <a:lnTo>
                        <a:pt x="114322" y="56896"/>
                      </a:lnTo>
                      <a:cubicBezTo>
                        <a:pt x="114428" y="57214"/>
                        <a:pt x="114322" y="57533"/>
                        <a:pt x="114216" y="57851"/>
                      </a:cubicBezTo>
                      <a:cubicBezTo>
                        <a:pt x="113803" y="58944"/>
                        <a:pt x="113143" y="59338"/>
                        <a:pt x="112406" y="59338"/>
                      </a:cubicBezTo>
                      <a:cubicBezTo>
                        <a:pt x="110493" y="59338"/>
                        <a:pt x="108060" y="56684"/>
                        <a:pt x="108059" y="56684"/>
                      </a:cubicBezTo>
                      <a:lnTo>
                        <a:pt x="108059" y="56684"/>
                      </a:lnTo>
                      <a:cubicBezTo>
                        <a:pt x="108060" y="56685"/>
                        <a:pt x="111244" y="78232"/>
                        <a:pt x="108378" y="81841"/>
                      </a:cubicBezTo>
                      <a:cubicBezTo>
                        <a:pt x="107816" y="82544"/>
                        <a:pt x="107227" y="82828"/>
                        <a:pt x="106641" y="82828"/>
                      </a:cubicBezTo>
                      <a:cubicBezTo>
                        <a:pt x="104133" y="82828"/>
                        <a:pt x="101691" y="77595"/>
                        <a:pt x="101691" y="77595"/>
                      </a:cubicBezTo>
                      <a:cubicBezTo>
                        <a:pt x="101691" y="77595"/>
                        <a:pt x="98082" y="97338"/>
                        <a:pt x="89484" y="102115"/>
                      </a:cubicBezTo>
                      <a:cubicBezTo>
                        <a:pt x="88548" y="102640"/>
                        <a:pt x="87779" y="102874"/>
                        <a:pt x="87152" y="102874"/>
                      </a:cubicBezTo>
                      <a:cubicBezTo>
                        <a:pt x="81945" y="102874"/>
                        <a:pt x="86511" y="86724"/>
                        <a:pt x="86511" y="86723"/>
                      </a:cubicBezTo>
                      <a:lnTo>
                        <a:pt x="86511" y="86723"/>
                      </a:lnTo>
                      <a:cubicBezTo>
                        <a:pt x="86512" y="86723"/>
                        <a:pt x="87118" y="86957"/>
                        <a:pt x="87913" y="86957"/>
                      </a:cubicBezTo>
                      <a:cubicBezTo>
                        <a:pt x="89629" y="86957"/>
                        <a:pt x="92226" y="85867"/>
                        <a:pt x="91500" y="78975"/>
                      </a:cubicBezTo>
                      <a:lnTo>
                        <a:pt x="91500" y="78975"/>
                      </a:lnTo>
                      <a:cubicBezTo>
                        <a:pt x="91500" y="78975"/>
                        <a:pt x="90848" y="83005"/>
                        <a:pt x="88260" y="83005"/>
                      </a:cubicBezTo>
                      <a:cubicBezTo>
                        <a:pt x="87384" y="83005"/>
                        <a:pt x="86287" y="82544"/>
                        <a:pt x="84919" y="81310"/>
                      </a:cubicBezTo>
                      <a:lnTo>
                        <a:pt x="84919" y="81310"/>
                      </a:lnTo>
                      <a:cubicBezTo>
                        <a:pt x="84919" y="81310"/>
                        <a:pt x="86617" y="90969"/>
                        <a:pt x="79930" y="92774"/>
                      </a:cubicBezTo>
                      <a:cubicBezTo>
                        <a:pt x="79329" y="92948"/>
                        <a:pt x="78676" y="93032"/>
                        <a:pt x="77982" y="93032"/>
                      </a:cubicBezTo>
                      <a:cubicBezTo>
                        <a:pt x="71080" y="93032"/>
                        <a:pt x="60097" y="84799"/>
                        <a:pt x="54985" y="76215"/>
                      </a:cubicBezTo>
                      <a:cubicBezTo>
                        <a:pt x="49360" y="66874"/>
                        <a:pt x="48617" y="60293"/>
                        <a:pt x="48617" y="60293"/>
                      </a:cubicBezTo>
                      <a:lnTo>
                        <a:pt x="48617" y="60293"/>
                      </a:lnTo>
                      <a:cubicBezTo>
                        <a:pt x="48617" y="60293"/>
                        <a:pt x="50504" y="60721"/>
                        <a:pt x="53217" y="60721"/>
                      </a:cubicBezTo>
                      <a:cubicBezTo>
                        <a:pt x="56541" y="60721"/>
                        <a:pt x="61106" y="60078"/>
                        <a:pt x="64963" y="57214"/>
                      </a:cubicBezTo>
                      <a:lnTo>
                        <a:pt x="64645" y="55304"/>
                      </a:lnTo>
                      <a:cubicBezTo>
                        <a:pt x="61765" y="56574"/>
                        <a:pt x="58682" y="57236"/>
                        <a:pt x="55559" y="57236"/>
                      </a:cubicBezTo>
                      <a:cubicBezTo>
                        <a:pt x="54768" y="57236"/>
                        <a:pt x="53974" y="57194"/>
                        <a:pt x="53181" y="57108"/>
                      </a:cubicBezTo>
                      <a:cubicBezTo>
                        <a:pt x="46918" y="56365"/>
                        <a:pt x="37896" y="47236"/>
                        <a:pt x="37896" y="47236"/>
                      </a:cubicBezTo>
                      <a:lnTo>
                        <a:pt x="38851" y="41292"/>
                      </a:lnTo>
                      <a:lnTo>
                        <a:pt x="38851" y="41292"/>
                      </a:lnTo>
                      <a:cubicBezTo>
                        <a:pt x="38851" y="41292"/>
                        <a:pt x="35413" y="43561"/>
                        <a:pt x="32798" y="43561"/>
                      </a:cubicBezTo>
                      <a:cubicBezTo>
                        <a:pt x="32164" y="43561"/>
                        <a:pt x="31579" y="43428"/>
                        <a:pt x="31102" y="43097"/>
                      </a:cubicBezTo>
                      <a:cubicBezTo>
                        <a:pt x="28555" y="41505"/>
                        <a:pt x="30678" y="37683"/>
                        <a:pt x="30678" y="37683"/>
                      </a:cubicBezTo>
                      <a:lnTo>
                        <a:pt x="30678" y="37683"/>
                      </a:lnTo>
                      <a:cubicBezTo>
                        <a:pt x="30678" y="37683"/>
                        <a:pt x="30504" y="37690"/>
                        <a:pt x="30202" y="37690"/>
                      </a:cubicBezTo>
                      <a:cubicBezTo>
                        <a:pt x="28388" y="37690"/>
                        <a:pt x="21928" y="37456"/>
                        <a:pt x="20381" y="34180"/>
                      </a:cubicBezTo>
                      <a:cubicBezTo>
                        <a:pt x="19426" y="31951"/>
                        <a:pt x="19638" y="29298"/>
                        <a:pt x="21018" y="27175"/>
                      </a:cubicBezTo>
                      <a:lnTo>
                        <a:pt x="21018" y="27175"/>
                      </a:lnTo>
                      <a:cubicBezTo>
                        <a:pt x="21018" y="27175"/>
                        <a:pt x="18374" y="27774"/>
                        <a:pt x="15890" y="27774"/>
                      </a:cubicBezTo>
                      <a:cubicBezTo>
                        <a:pt x="14063" y="27774"/>
                        <a:pt x="12323" y="27450"/>
                        <a:pt x="11783" y="26325"/>
                      </a:cubicBezTo>
                      <a:cubicBezTo>
                        <a:pt x="10616" y="23672"/>
                        <a:pt x="17515" y="16136"/>
                        <a:pt x="17515" y="16135"/>
                      </a:cubicBezTo>
                      <a:lnTo>
                        <a:pt x="17515" y="16135"/>
                      </a:lnTo>
                      <a:cubicBezTo>
                        <a:pt x="17515" y="16135"/>
                        <a:pt x="11698" y="18403"/>
                        <a:pt x="7825" y="18403"/>
                      </a:cubicBezTo>
                      <a:cubicBezTo>
                        <a:pt x="6014" y="18403"/>
                        <a:pt x="4628" y="17907"/>
                        <a:pt x="4459" y="16454"/>
                      </a:cubicBezTo>
                      <a:cubicBezTo>
                        <a:pt x="4247" y="13269"/>
                        <a:pt x="8174" y="5096"/>
                        <a:pt x="10828" y="1"/>
                      </a:cubicBezTo>
                      <a:close/>
                    </a:path>
                  </a:pathLst>
                </a:custGeom>
                <a:solidFill>
                  <a:schemeClr val="accent3">
                    <a:alpha val="442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     </a:t>
                  </a:r>
                  <a:endParaRPr/>
                </a:p>
              </p:txBody>
            </p:sp>
            <p:sp>
              <p:nvSpPr>
                <p:cNvPr id="3825" name="Google Shape;3825;p65"/>
                <p:cNvSpPr/>
                <p:nvPr/>
              </p:nvSpPr>
              <p:spPr>
                <a:xfrm>
                  <a:off x="-4647" y="1590488"/>
                  <a:ext cx="836158" cy="710993"/>
                </a:xfrm>
                <a:custGeom>
                  <a:rect b="b" l="l" r="r" t="t"/>
                  <a:pathLst>
                    <a:path extrusionOk="0" h="33577" w="39488">
                      <a:moveTo>
                        <a:pt x="36940" y="0"/>
                      </a:moveTo>
                      <a:cubicBezTo>
                        <a:pt x="36516" y="1274"/>
                        <a:pt x="35454" y="2123"/>
                        <a:pt x="34287" y="2336"/>
                      </a:cubicBezTo>
                      <a:cubicBezTo>
                        <a:pt x="32110" y="2601"/>
                        <a:pt x="29961" y="2734"/>
                        <a:pt x="27825" y="2734"/>
                      </a:cubicBezTo>
                      <a:cubicBezTo>
                        <a:pt x="25689" y="2734"/>
                        <a:pt x="23566" y="2601"/>
                        <a:pt x="21443" y="2336"/>
                      </a:cubicBezTo>
                      <a:lnTo>
                        <a:pt x="21443" y="2336"/>
                      </a:lnTo>
                      <a:cubicBezTo>
                        <a:pt x="21443" y="2336"/>
                        <a:pt x="24309" y="5945"/>
                        <a:pt x="27068" y="6794"/>
                      </a:cubicBezTo>
                      <a:cubicBezTo>
                        <a:pt x="29828" y="7643"/>
                        <a:pt x="34287" y="9872"/>
                        <a:pt x="34074" y="10721"/>
                      </a:cubicBezTo>
                      <a:cubicBezTo>
                        <a:pt x="33906" y="11227"/>
                        <a:pt x="30851" y="11346"/>
                        <a:pt x="28014" y="11346"/>
                      </a:cubicBezTo>
                      <a:cubicBezTo>
                        <a:pt x="25492" y="11346"/>
                        <a:pt x="23141" y="11252"/>
                        <a:pt x="23141" y="11252"/>
                      </a:cubicBezTo>
                      <a:lnTo>
                        <a:pt x="23141" y="11252"/>
                      </a:lnTo>
                      <a:cubicBezTo>
                        <a:pt x="23141" y="11252"/>
                        <a:pt x="33119" y="13163"/>
                        <a:pt x="26962" y="19744"/>
                      </a:cubicBezTo>
                      <a:cubicBezTo>
                        <a:pt x="19107" y="28342"/>
                        <a:pt x="1" y="30995"/>
                        <a:pt x="1" y="30995"/>
                      </a:cubicBezTo>
                      <a:cubicBezTo>
                        <a:pt x="1" y="30995"/>
                        <a:pt x="4581" y="33577"/>
                        <a:pt x="9610" y="33577"/>
                      </a:cubicBezTo>
                      <a:cubicBezTo>
                        <a:pt x="10259" y="33577"/>
                        <a:pt x="10916" y="33534"/>
                        <a:pt x="11571" y="33437"/>
                      </a:cubicBezTo>
                      <a:cubicBezTo>
                        <a:pt x="13694" y="33225"/>
                        <a:pt x="28979" y="30571"/>
                        <a:pt x="34923" y="21761"/>
                      </a:cubicBezTo>
                      <a:cubicBezTo>
                        <a:pt x="39488" y="14967"/>
                        <a:pt x="38002" y="12313"/>
                        <a:pt x="31951" y="7643"/>
                      </a:cubicBezTo>
                      <a:lnTo>
                        <a:pt x="31951" y="7643"/>
                      </a:lnTo>
                      <a:cubicBezTo>
                        <a:pt x="32917" y="7813"/>
                        <a:pt x="35038" y="8501"/>
                        <a:pt x="36688" y="8501"/>
                      </a:cubicBezTo>
                      <a:cubicBezTo>
                        <a:pt x="38120" y="8501"/>
                        <a:pt x="39196" y="7982"/>
                        <a:pt x="38851" y="6157"/>
                      </a:cubicBezTo>
                      <a:cubicBezTo>
                        <a:pt x="38320" y="4034"/>
                        <a:pt x="37683" y="2017"/>
                        <a:pt x="36940" y="0"/>
                      </a:cubicBezTo>
                      <a:close/>
                    </a:path>
                  </a:pathLst>
                </a:custGeom>
                <a:solidFill>
                  <a:srgbClr val="FFD0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6" name="Google Shape;3826;p65"/>
                <p:cNvSpPr/>
                <p:nvPr/>
              </p:nvSpPr>
              <p:spPr>
                <a:xfrm>
                  <a:off x="-1128489" y="2289114"/>
                  <a:ext cx="472033" cy="139014"/>
                </a:xfrm>
                <a:custGeom>
                  <a:rect b="b" l="l" r="r" t="t"/>
                  <a:pathLst>
                    <a:path extrusionOk="0" h="6565" w="22292">
                      <a:moveTo>
                        <a:pt x="259" y="0"/>
                      </a:moveTo>
                      <a:cubicBezTo>
                        <a:pt x="235" y="0"/>
                        <a:pt x="220" y="6"/>
                        <a:pt x="213" y="19"/>
                      </a:cubicBezTo>
                      <a:cubicBezTo>
                        <a:pt x="1" y="232"/>
                        <a:pt x="2336" y="2142"/>
                        <a:pt x="4990" y="3628"/>
                      </a:cubicBezTo>
                      <a:cubicBezTo>
                        <a:pt x="6157" y="4371"/>
                        <a:pt x="7431" y="4902"/>
                        <a:pt x="8705" y="5433"/>
                      </a:cubicBezTo>
                      <a:cubicBezTo>
                        <a:pt x="9236" y="5645"/>
                        <a:pt x="9766" y="5751"/>
                        <a:pt x="10085" y="5857"/>
                      </a:cubicBezTo>
                      <a:lnTo>
                        <a:pt x="10616" y="6070"/>
                      </a:lnTo>
                      <a:lnTo>
                        <a:pt x="12420" y="6388"/>
                      </a:lnTo>
                      <a:cubicBezTo>
                        <a:pt x="13291" y="6513"/>
                        <a:pt x="14125" y="6564"/>
                        <a:pt x="14944" y="6564"/>
                      </a:cubicBezTo>
                      <a:cubicBezTo>
                        <a:pt x="15523" y="6564"/>
                        <a:pt x="16094" y="6538"/>
                        <a:pt x="16666" y="6494"/>
                      </a:cubicBezTo>
                      <a:cubicBezTo>
                        <a:pt x="18046" y="6388"/>
                        <a:pt x="19426" y="5964"/>
                        <a:pt x="20700" y="5327"/>
                      </a:cubicBezTo>
                      <a:cubicBezTo>
                        <a:pt x="21761" y="4902"/>
                        <a:pt x="22292" y="4371"/>
                        <a:pt x="22292" y="4265"/>
                      </a:cubicBezTo>
                      <a:cubicBezTo>
                        <a:pt x="22273" y="4246"/>
                        <a:pt x="22238" y="4238"/>
                        <a:pt x="22186" y="4238"/>
                      </a:cubicBezTo>
                      <a:cubicBezTo>
                        <a:pt x="21947" y="4238"/>
                        <a:pt x="21361" y="4428"/>
                        <a:pt x="20487" y="4690"/>
                      </a:cubicBezTo>
                      <a:cubicBezTo>
                        <a:pt x="19214" y="5008"/>
                        <a:pt x="17940" y="5221"/>
                        <a:pt x="16560" y="5221"/>
                      </a:cubicBezTo>
                      <a:cubicBezTo>
                        <a:pt x="15286" y="5221"/>
                        <a:pt x="14012" y="5008"/>
                        <a:pt x="12739" y="4796"/>
                      </a:cubicBezTo>
                      <a:cubicBezTo>
                        <a:pt x="12208" y="4690"/>
                        <a:pt x="11783" y="4477"/>
                        <a:pt x="11465" y="4477"/>
                      </a:cubicBezTo>
                      <a:lnTo>
                        <a:pt x="11040" y="4265"/>
                      </a:lnTo>
                      <a:lnTo>
                        <a:pt x="10509" y="4159"/>
                      </a:lnTo>
                      <a:cubicBezTo>
                        <a:pt x="10297" y="4159"/>
                        <a:pt x="9766" y="4053"/>
                        <a:pt x="9342" y="3841"/>
                      </a:cubicBezTo>
                      <a:cubicBezTo>
                        <a:pt x="8068" y="3522"/>
                        <a:pt x="6794" y="3098"/>
                        <a:pt x="5521" y="2567"/>
                      </a:cubicBezTo>
                      <a:cubicBezTo>
                        <a:pt x="3029" y="1471"/>
                        <a:pt x="631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7" name="Google Shape;3827;p65"/>
                <p:cNvSpPr/>
                <p:nvPr/>
              </p:nvSpPr>
              <p:spPr>
                <a:xfrm>
                  <a:off x="-1953382" y="1675886"/>
                  <a:ext cx="429323" cy="564398"/>
                </a:xfrm>
                <a:custGeom>
                  <a:rect b="b" l="l" r="r" t="t"/>
                  <a:pathLst>
                    <a:path extrusionOk="0" h="26654" w="20275">
                      <a:moveTo>
                        <a:pt x="7749" y="1"/>
                      </a:moveTo>
                      <a:lnTo>
                        <a:pt x="7749" y="1"/>
                      </a:lnTo>
                      <a:cubicBezTo>
                        <a:pt x="6688" y="319"/>
                        <a:pt x="5733" y="850"/>
                        <a:pt x="4990" y="1487"/>
                      </a:cubicBezTo>
                      <a:cubicBezTo>
                        <a:pt x="2973" y="2867"/>
                        <a:pt x="1487" y="4778"/>
                        <a:pt x="531" y="7007"/>
                      </a:cubicBezTo>
                      <a:cubicBezTo>
                        <a:pt x="107" y="8280"/>
                        <a:pt x="1" y="9660"/>
                        <a:pt x="213" y="10934"/>
                      </a:cubicBezTo>
                      <a:cubicBezTo>
                        <a:pt x="531" y="12102"/>
                        <a:pt x="956" y="13163"/>
                        <a:pt x="1487" y="14225"/>
                      </a:cubicBezTo>
                      <a:cubicBezTo>
                        <a:pt x="2017" y="15074"/>
                        <a:pt x="2548" y="16029"/>
                        <a:pt x="3185" y="16878"/>
                      </a:cubicBezTo>
                      <a:cubicBezTo>
                        <a:pt x="3822" y="17728"/>
                        <a:pt x="4565" y="18471"/>
                        <a:pt x="5308" y="19320"/>
                      </a:cubicBezTo>
                      <a:cubicBezTo>
                        <a:pt x="6900" y="21018"/>
                        <a:pt x="8705" y="22504"/>
                        <a:pt x="10722" y="23778"/>
                      </a:cubicBezTo>
                      <a:cubicBezTo>
                        <a:pt x="12632" y="25052"/>
                        <a:pt x="14861" y="25901"/>
                        <a:pt x="17090" y="26432"/>
                      </a:cubicBezTo>
                      <a:cubicBezTo>
                        <a:pt x="17746" y="26563"/>
                        <a:pt x="18402" y="26654"/>
                        <a:pt x="19058" y="26654"/>
                      </a:cubicBezTo>
                      <a:cubicBezTo>
                        <a:pt x="19464" y="26654"/>
                        <a:pt x="19869" y="26619"/>
                        <a:pt x="20275" y="26538"/>
                      </a:cubicBezTo>
                      <a:cubicBezTo>
                        <a:pt x="20275" y="26326"/>
                        <a:pt x="19001" y="26326"/>
                        <a:pt x="17303" y="25795"/>
                      </a:cubicBezTo>
                      <a:cubicBezTo>
                        <a:pt x="15180" y="25052"/>
                        <a:pt x="13163" y="23990"/>
                        <a:pt x="11358" y="22717"/>
                      </a:cubicBezTo>
                      <a:cubicBezTo>
                        <a:pt x="9554" y="21337"/>
                        <a:pt x="7962" y="19851"/>
                        <a:pt x="6476" y="18152"/>
                      </a:cubicBezTo>
                      <a:cubicBezTo>
                        <a:pt x="5839" y="17409"/>
                        <a:pt x="5202" y="16560"/>
                        <a:pt x="4671" y="15817"/>
                      </a:cubicBezTo>
                      <a:cubicBezTo>
                        <a:pt x="4034" y="14968"/>
                        <a:pt x="3503" y="14119"/>
                        <a:pt x="2973" y="13269"/>
                      </a:cubicBezTo>
                      <a:cubicBezTo>
                        <a:pt x="2442" y="12420"/>
                        <a:pt x="2017" y="11571"/>
                        <a:pt x="1805" y="10616"/>
                      </a:cubicBezTo>
                      <a:cubicBezTo>
                        <a:pt x="1487" y="9554"/>
                        <a:pt x="1487" y="8493"/>
                        <a:pt x="1805" y="7325"/>
                      </a:cubicBezTo>
                      <a:cubicBezTo>
                        <a:pt x="2442" y="5308"/>
                        <a:pt x="3716" y="3504"/>
                        <a:pt x="5414" y="2018"/>
                      </a:cubicBezTo>
                      <a:cubicBezTo>
                        <a:pt x="6263" y="1381"/>
                        <a:pt x="7006" y="744"/>
                        <a:pt x="7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8" name="Google Shape;3828;p65"/>
                <p:cNvSpPr/>
                <p:nvPr/>
              </p:nvSpPr>
              <p:spPr>
                <a:xfrm>
                  <a:off x="-1881451" y="2485068"/>
                  <a:ext cx="209061" cy="98908"/>
                </a:xfrm>
                <a:custGeom>
                  <a:rect b="b" l="l" r="r" t="t"/>
                  <a:pathLst>
                    <a:path extrusionOk="0" h="4671" w="9873">
                      <a:moveTo>
                        <a:pt x="213" y="0"/>
                      </a:moveTo>
                      <a:cubicBezTo>
                        <a:pt x="106" y="0"/>
                        <a:pt x="0" y="425"/>
                        <a:pt x="0" y="955"/>
                      </a:cubicBezTo>
                      <a:cubicBezTo>
                        <a:pt x="106" y="1699"/>
                        <a:pt x="425" y="2442"/>
                        <a:pt x="849" y="3078"/>
                      </a:cubicBezTo>
                      <a:cubicBezTo>
                        <a:pt x="1380" y="3715"/>
                        <a:pt x="2017" y="4140"/>
                        <a:pt x="2866" y="4458"/>
                      </a:cubicBezTo>
                      <a:cubicBezTo>
                        <a:pt x="3185" y="4564"/>
                        <a:pt x="3503" y="4671"/>
                        <a:pt x="3822" y="4671"/>
                      </a:cubicBezTo>
                      <a:lnTo>
                        <a:pt x="4989" y="4671"/>
                      </a:lnTo>
                      <a:cubicBezTo>
                        <a:pt x="5626" y="4564"/>
                        <a:pt x="6369" y="4458"/>
                        <a:pt x="7112" y="4246"/>
                      </a:cubicBezTo>
                      <a:cubicBezTo>
                        <a:pt x="8492" y="3715"/>
                        <a:pt x="9872" y="2972"/>
                        <a:pt x="9766" y="2760"/>
                      </a:cubicBezTo>
                      <a:cubicBezTo>
                        <a:pt x="9715" y="2709"/>
                        <a:pt x="9596" y="2689"/>
                        <a:pt x="9426" y="2689"/>
                      </a:cubicBezTo>
                      <a:cubicBezTo>
                        <a:pt x="8890" y="2689"/>
                        <a:pt x="7842" y="2892"/>
                        <a:pt x="6794" y="2972"/>
                      </a:cubicBezTo>
                      <a:cubicBezTo>
                        <a:pt x="6475" y="3025"/>
                        <a:pt x="6157" y="3052"/>
                        <a:pt x="5838" y="3052"/>
                      </a:cubicBezTo>
                      <a:cubicBezTo>
                        <a:pt x="5520" y="3052"/>
                        <a:pt x="5202" y="3025"/>
                        <a:pt x="4883" y="2972"/>
                      </a:cubicBezTo>
                      <a:lnTo>
                        <a:pt x="4034" y="2972"/>
                      </a:lnTo>
                      <a:cubicBezTo>
                        <a:pt x="4034" y="2972"/>
                        <a:pt x="3715" y="2972"/>
                        <a:pt x="3291" y="2866"/>
                      </a:cubicBezTo>
                      <a:cubicBezTo>
                        <a:pt x="2760" y="2760"/>
                        <a:pt x="2229" y="2548"/>
                        <a:pt x="1805" y="2229"/>
                      </a:cubicBezTo>
                      <a:cubicBezTo>
                        <a:pt x="1380" y="1805"/>
                        <a:pt x="956" y="1380"/>
                        <a:pt x="743" y="849"/>
                      </a:cubicBezTo>
                      <a:cubicBezTo>
                        <a:pt x="531" y="319"/>
                        <a:pt x="319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9" name="Google Shape;3829;p65"/>
                <p:cNvSpPr/>
                <p:nvPr/>
              </p:nvSpPr>
              <p:spPr>
                <a:xfrm>
                  <a:off x="-2798519" y="217310"/>
                  <a:ext cx="2171285" cy="1532774"/>
                </a:xfrm>
                <a:custGeom>
                  <a:rect b="b" l="l" r="r" t="t"/>
                  <a:pathLst>
                    <a:path extrusionOk="0" h="72386" w="102540">
                      <a:moveTo>
                        <a:pt x="28809" y="0"/>
                      </a:moveTo>
                      <a:cubicBezTo>
                        <a:pt x="22164" y="0"/>
                        <a:pt x="16482" y="1188"/>
                        <a:pt x="12845" y="4239"/>
                      </a:cubicBezTo>
                      <a:cubicBezTo>
                        <a:pt x="1" y="14960"/>
                        <a:pt x="34393" y="34703"/>
                        <a:pt x="50952" y="42028"/>
                      </a:cubicBezTo>
                      <a:cubicBezTo>
                        <a:pt x="50952" y="42028"/>
                        <a:pt x="35667" y="64425"/>
                        <a:pt x="37153" y="68140"/>
                      </a:cubicBezTo>
                      <a:cubicBezTo>
                        <a:pt x="38320" y="71218"/>
                        <a:pt x="41823" y="72174"/>
                        <a:pt x="43203" y="72386"/>
                      </a:cubicBezTo>
                      <a:cubicBezTo>
                        <a:pt x="46812" y="70475"/>
                        <a:pt x="50634" y="66335"/>
                        <a:pt x="53075" y="65062"/>
                      </a:cubicBezTo>
                      <a:cubicBezTo>
                        <a:pt x="53758" y="64682"/>
                        <a:pt x="54231" y="64516"/>
                        <a:pt x="54558" y="64516"/>
                      </a:cubicBezTo>
                      <a:cubicBezTo>
                        <a:pt x="56062" y="64516"/>
                        <a:pt x="54497" y="68015"/>
                        <a:pt x="56153" y="70369"/>
                      </a:cubicBezTo>
                      <a:cubicBezTo>
                        <a:pt x="56555" y="70928"/>
                        <a:pt x="57117" y="71165"/>
                        <a:pt x="57785" y="71165"/>
                      </a:cubicBezTo>
                      <a:cubicBezTo>
                        <a:pt x="61178" y="71165"/>
                        <a:pt x="67295" y="65047"/>
                        <a:pt x="68891" y="63894"/>
                      </a:cubicBezTo>
                      <a:cubicBezTo>
                        <a:pt x="71693" y="62026"/>
                        <a:pt x="73556" y="61173"/>
                        <a:pt x="75448" y="61173"/>
                      </a:cubicBezTo>
                      <a:cubicBezTo>
                        <a:pt x="77427" y="61173"/>
                        <a:pt x="79437" y="62106"/>
                        <a:pt x="82584" y="63788"/>
                      </a:cubicBezTo>
                      <a:cubicBezTo>
                        <a:pt x="85263" y="65241"/>
                        <a:pt x="87636" y="65878"/>
                        <a:pt x="89719" y="65878"/>
                      </a:cubicBezTo>
                      <a:cubicBezTo>
                        <a:pt x="97374" y="65878"/>
                        <a:pt x="101107" y="57272"/>
                        <a:pt x="101691" y="48927"/>
                      </a:cubicBezTo>
                      <a:cubicBezTo>
                        <a:pt x="102540" y="36826"/>
                        <a:pt x="100205" y="24726"/>
                        <a:pt x="100205" y="12625"/>
                      </a:cubicBezTo>
                      <a:cubicBezTo>
                        <a:pt x="96489" y="13049"/>
                        <a:pt x="91288" y="12837"/>
                        <a:pt x="87573" y="14748"/>
                      </a:cubicBezTo>
                      <a:cubicBezTo>
                        <a:pt x="87573" y="14748"/>
                        <a:pt x="52217" y="0"/>
                        <a:pt x="2880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0" name="Google Shape;3830;p65"/>
                <p:cNvSpPr/>
                <p:nvPr/>
              </p:nvSpPr>
              <p:spPr>
                <a:xfrm>
                  <a:off x="-492392" y="484623"/>
                  <a:ext cx="1240749" cy="1165726"/>
                </a:xfrm>
                <a:custGeom>
                  <a:rect b="b" l="l" r="r" t="t"/>
                  <a:pathLst>
                    <a:path extrusionOk="0" h="55052" w="58595">
                      <a:moveTo>
                        <a:pt x="1" y="1"/>
                      </a:moveTo>
                      <a:cubicBezTo>
                        <a:pt x="4034" y="6794"/>
                        <a:pt x="5945" y="28979"/>
                        <a:pt x="10403" y="37471"/>
                      </a:cubicBezTo>
                      <a:cubicBezTo>
                        <a:pt x="14785" y="45663"/>
                        <a:pt x="22500" y="55051"/>
                        <a:pt x="30021" y="55051"/>
                      </a:cubicBezTo>
                      <a:cubicBezTo>
                        <a:pt x="30881" y="55051"/>
                        <a:pt x="31738" y="54928"/>
                        <a:pt x="32588" y="54667"/>
                      </a:cubicBezTo>
                      <a:cubicBezTo>
                        <a:pt x="40868" y="52119"/>
                        <a:pt x="39806" y="41611"/>
                        <a:pt x="41292" y="39912"/>
                      </a:cubicBezTo>
                      <a:cubicBezTo>
                        <a:pt x="41521" y="39683"/>
                        <a:pt x="41820" y="39582"/>
                        <a:pt x="42175" y="39582"/>
                      </a:cubicBezTo>
                      <a:cubicBezTo>
                        <a:pt x="44290" y="39582"/>
                        <a:pt x="48392" y="43190"/>
                        <a:pt x="51482" y="45007"/>
                      </a:cubicBezTo>
                      <a:cubicBezTo>
                        <a:pt x="52332" y="45485"/>
                        <a:pt x="53287" y="45724"/>
                        <a:pt x="54242" y="45724"/>
                      </a:cubicBezTo>
                      <a:cubicBezTo>
                        <a:pt x="55198" y="45724"/>
                        <a:pt x="56153" y="45485"/>
                        <a:pt x="57002" y="45007"/>
                      </a:cubicBezTo>
                      <a:cubicBezTo>
                        <a:pt x="58594" y="44264"/>
                        <a:pt x="46281" y="25901"/>
                        <a:pt x="45326" y="24627"/>
                      </a:cubicBezTo>
                      <a:cubicBezTo>
                        <a:pt x="38638" y="16135"/>
                        <a:pt x="27811" y="9023"/>
                        <a:pt x="18046" y="4671"/>
                      </a:cubicBezTo>
                      <a:cubicBezTo>
                        <a:pt x="14968" y="3185"/>
                        <a:pt x="11783" y="2017"/>
                        <a:pt x="8492" y="1062"/>
                      </a:cubicBezTo>
                      <a:cubicBezTo>
                        <a:pt x="7006" y="638"/>
                        <a:pt x="2124" y="21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1" name="Google Shape;3831;p65"/>
                <p:cNvSpPr/>
                <p:nvPr/>
              </p:nvSpPr>
              <p:spPr>
                <a:xfrm>
                  <a:off x="-2403" y="1008344"/>
                  <a:ext cx="143884" cy="83175"/>
                </a:xfrm>
                <a:custGeom>
                  <a:rect b="b" l="l" r="r" t="t"/>
                  <a:pathLst>
                    <a:path extrusionOk="0" h="3928" w="6795">
                      <a:moveTo>
                        <a:pt x="3291" y="0"/>
                      </a:moveTo>
                      <a:cubicBezTo>
                        <a:pt x="2761" y="106"/>
                        <a:pt x="2230" y="319"/>
                        <a:pt x="1805" y="531"/>
                      </a:cubicBezTo>
                      <a:cubicBezTo>
                        <a:pt x="744" y="1062"/>
                        <a:pt x="1" y="1911"/>
                        <a:pt x="213" y="2229"/>
                      </a:cubicBezTo>
                      <a:cubicBezTo>
                        <a:pt x="319" y="2388"/>
                        <a:pt x="611" y="2415"/>
                        <a:pt x="983" y="2415"/>
                      </a:cubicBezTo>
                      <a:cubicBezTo>
                        <a:pt x="1169" y="2415"/>
                        <a:pt x="1374" y="2408"/>
                        <a:pt x="1586" y="2408"/>
                      </a:cubicBezTo>
                      <a:cubicBezTo>
                        <a:pt x="1799" y="2408"/>
                        <a:pt x="2018" y="2415"/>
                        <a:pt x="2230" y="2441"/>
                      </a:cubicBezTo>
                      <a:cubicBezTo>
                        <a:pt x="2548" y="2441"/>
                        <a:pt x="2973" y="2441"/>
                        <a:pt x="3291" y="2548"/>
                      </a:cubicBezTo>
                      <a:cubicBezTo>
                        <a:pt x="3517" y="2623"/>
                        <a:pt x="3636" y="2698"/>
                        <a:pt x="3686" y="2698"/>
                      </a:cubicBezTo>
                      <a:cubicBezTo>
                        <a:pt x="3707" y="2698"/>
                        <a:pt x="3716" y="2685"/>
                        <a:pt x="3716" y="2654"/>
                      </a:cubicBezTo>
                      <a:lnTo>
                        <a:pt x="4141" y="2654"/>
                      </a:lnTo>
                      <a:cubicBezTo>
                        <a:pt x="4353" y="2654"/>
                        <a:pt x="4671" y="2760"/>
                        <a:pt x="4884" y="2866"/>
                      </a:cubicBezTo>
                      <a:cubicBezTo>
                        <a:pt x="5202" y="2972"/>
                        <a:pt x="5521" y="3185"/>
                        <a:pt x="5733" y="3503"/>
                      </a:cubicBezTo>
                      <a:cubicBezTo>
                        <a:pt x="5945" y="3715"/>
                        <a:pt x="6157" y="3928"/>
                        <a:pt x="6370" y="3928"/>
                      </a:cubicBezTo>
                      <a:cubicBezTo>
                        <a:pt x="6582" y="3928"/>
                        <a:pt x="6688" y="3609"/>
                        <a:pt x="6794" y="3185"/>
                      </a:cubicBezTo>
                      <a:cubicBezTo>
                        <a:pt x="6794" y="2654"/>
                        <a:pt x="6582" y="2017"/>
                        <a:pt x="6264" y="1592"/>
                      </a:cubicBezTo>
                      <a:cubicBezTo>
                        <a:pt x="5945" y="1062"/>
                        <a:pt x="5414" y="637"/>
                        <a:pt x="4884" y="319"/>
                      </a:cubicBezTo>
                      <a:cubicBezTo>
                        <a:pt x="4671" y="212"/>
                        <a:pt x="4353" y="106"/>
                        <a:pt x="41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2" name="Google Shape;3832;p65"/>
                <p:cNvSpPr/>
                <p:nvPr/>
              </p:nvSpPr>
              <p:spPr>
                <a:xfrm>
                  <a:off x="-1061047" y="1079429"/>
                  <a:ext cx="139374" cy="88766"/>
                </a:xfrm>
                <a:custGeom>
                  <a:rect b="b" l="l" r="r" t="t"/>
                  <a:pathLst>
                    <a:path extrusionOk="0" h="4192" w="6582">
                      <a:moveTo>
                        <a:pt x="3767" y="0"/>
                      </a:moveTo>
                      <a:cubicBezTo>
                        <a:pt x="3609" y="0"/>
                        <a:pt x="3450" y="13"/>
                        <a:pt x="3291" y="40"/>
                      </a:cubicBezTo>
                      <a:cubicBezTo>
                        <a:pt x="2972" y="40"/>
                        <a:pt x="2760" y="146"/>
                        <a:pt x="2442" y="252"/>
                      </a:cubicBezTo>
                      <a:lnTo>
                        <a:pt x="2229" y="358"/>
                      </a:lnTo>
                      <a:cubicBezTo>
                        <a:pt x="2123" y="464"/>
                        <a:pt x="1911" y="571"/>
                        <a:pt x="1805" y="677"/>
                      </a:cubicBezTo>
                      <a:cubicBezTo>
                        <a:pt x="1380" y="995"/>
                        <a:pt x="1062" y="1420"/>
                        <a:pt x="743" y="1844"/>
                      </a:cubicBezTo>
                      <a:cubicBezTo>
                        <a:pt x="106" y="2906"/>
                        <a:pt x="0" y="4073"/>
                        <a:pt x="213" y="4180"/>
                      </a:cubicBezTo>
                      <a:cubicBezTo>
                        <a:pt x="245" y="4188"/>
                        <a:pt x="278" y="4191"/>
                        <a:pt x="312" y="4191"/>
                      </a:cubicBezTo>
                      <a:cubicBezTo>
                        <a:pt x="735" y="4191"/>
                        <a:pt x="1338" y="3625"/>
                        <a:pt x="2123" y="3330"/>
                      </a:cubicBezTo>
                      <a:cubicBezTo>
                        <a:pt x="2442" y="3118"/>
                        <a:pt x="2760" y="3012"/>
                        <a:pt x="3079" y="2906"/>
                      </a:cubicBezTo>
                      <a:cubicBezTo>
                        <a:pt x="3185" y="2800"/>
                        <a:pt x="3397" y="2800"/>
                        <a:pt x="3503" y="2800"/>
                      </a:cubicBezTo>
                      <a:lnTo>
                        <a:pt x="3822" y="2481"/>
                      </a:lnTo>
                      <a:cubicBezTo>
                        <a:pt x="4140" y="2375"/>
                        <a:pt x="4352" y="2269"/>
                        <a:pt x="4671" y="2269"/>
                      </a:cubicBezTo>
                      <a:cubicBezTo>
                        <a:pt x="4830" y="2216"/>
                        <a:pt x="4989" y="2189"/>
                        <a:pt x="5148" y="2189"/>
                      </a:cubicBezTo>
                      <a:cubicBezTo>
                        <a:pt x="5308" y="2189"/>
                        <a:pt x="5467" y="2216"/>
                        <a:pt x="5626" y="2269"/>
                      </a:cubicBezTo>
                      <a:cubicBezTo>
                        <a:pt x="5810" y="2330"/>
                        <a:pt x="5994" y="2392"/>
                        <a:pt x="6157" y="2392"/>
                      </a:cubicBezTo>
                      <a:cubicBezTo>
                        <a:pt x="6277" y="2392"/>
                        <a:pt x="6386" y="2359"/>
                        <a:pt x="6475" y="2269"/>
                      </a:cubicBezTo>
                      <a:cubicBezTo>
                        <a:pt x="6581" y="2163"/>
                        <a:pt x="6581" y="1950"/>
                        <a:pt x="6475" y="1526"/>
                      </a:cubicBezTo>
                      <a:cubicBezTo>
                        <a:pt x="6157" y="995"/>
                        <a:pt x="5626" y="571"/>
                        <a:pt x="5095" y="358"/>
                      </a:cubicBezTo>
                      <a:cubicBezTo>
                        <a:pt x="4697" y="119"/>
                        <a:pt x="4240" y="0"/>
                        <a:pt x="37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3" name="Google Shape;3833;p65"/>
                <p:cNvSpPr/>
                <p:nvPr/>
              </p:nvSpPr>
              <p:spPr>
                <a:xfrm>
                  <a:off x="-60824" y="1235298"/>
                  <a:ext cx="166330" cy="251813"/>
                </a:xfrm>
                <a:custGeom>
                  <a:rect b="b" l="l" r="r" t="t"/>
                  <a:pathLst>
                    <a:path extrusionOk="0" h="11892" w="7855">
                      <a:moveTo>
                        <a:pt x="3932" y="0"/>
                      </a:moveTo>
                      <a:cubicBezTo>
                        <a:pt x="3895" y="0"/>
                        <a:pt x="3858" y="1"/>
                        <a:pt x="3821" y="3"/>
                      </a:cubicBezTo>
                      <a:cubicBezTo>
                        <a:pt x="1698" y="109"/>
                        <a:pt x="0" y="3187"/>
                        <a:pt x="212" y="6903"/>
                      </a:cubicBezTo>
                      <a:cubicBezTo>
                        <a:pt x="212" y="8601"/>
                        <a:pt x="743" y="10405"/>
                        <a:pt x="1698" y="11892"/>
                      </a:cubicBezTo>
                      <a:cubicBezTo>
                        <a:pt x="3078" y="9981"/>
                        <a:pt x="5307" y="8919"/>
                        <a:pt x="7749" y="8813"/>
                      </a:cubicBezTo>
                      <a:cubicBezTo>
                        <a:pt x="7855" y="8070"/>
                        <a:pt x="7855" y="7327"/>
                        <a:pt x="7855" y="6584"/>
                      </a:cubicBezTo>
                      <a:cubicBezTo>
                        <a:pt x="7751" y="2933"/>
                        <a:pt x="6006" y="0"/>
                        <a:pt x="3932" y="0"/>
                      </a:cubicBezTo>
                      <a:close/>
                    </a:path>
                  </a:pathLst>
                </a:custGeom>
                <a:solidFill>
                  <a:srgbClr val="8A2C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4" name="Google Shape;3834;p65"/>
                <p:cNvSpPr/>
                <p:nvPr/>
              </p:nvSpPr>
              <p:spPr>
                <a:xfrm>
                  <a:off x="-33869" y="1311782"/>
                  <a:ext cx="53975" cy="105642"/>
                </a:xfrm>
                <a:custGeom>
                  <a:rect b="b" l="l" r="r" t="t"/>
                  <a:pathLst>
                    <a:path extrusionOk="0" h="4989" w="2549">
                      <a:moveTo>
                        <a:pt x="1168" y="0"/>
                      </a:moveTo>
                      <a:cubicBezTo>
                        <a:pt x="532" y="106"/>
                        <a:pt x="1" y="1168"/>
                        <a:pt x="1" y="2548"/>
                      </a:cubicBezTo>
                      <a:cubicBezTo>
                        <a:pt x="1" y="3928"/>
                        <a:pt x="638" y="4989"/>
                        <a:pt x="1275" y="4989"/>
                      </a:cubicBezTo>
                      <a:cubicBezTo>
                        <a:pt x="2018" y="4989"/>
                        <a:pt x="2548" y="3821"/>
                        <a:pt x="2548" y="2441"/>
                      </a:cubicBezTo>
                      <a:cubicBezTo>
                        <a:pt x="2442" y="1062"/>
                        <a:pt x="1805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5" name="Google Shape;3835;p65"/>
                <p:cNvSpPr/>
                <p:nvPr/>
              </p:nvSpPr>
              <p:spPr>
                <a:xfrm>
                  <a:off x="-1013848" y="1269009"/>
                  <a:ext cx="168595" cy="242835"/>
                </a:xfrm>
                <a:custGeom>
                  <a:rect b="b" l="l" r="r" t="t"/>
                  <a:pathLst>
                    <a:path extrusionOk="0" h="11468" w="7962">
                      <a:moveTo>
                        <a:pt x="3826" y="0"/>
                      </a:moveTo>
                      <a:cubicBezTo>
                        <a:pt x="3789" y="0"/>
                        <a:pt x="3752" y="1"/>
                        <a:pt x="3716" y="3"/>
                      </a:cubicBezTo>
                      <a:cubicBezTo>
                        <a:pt x="1593" y="109"/>
                        <a:pt x="0" y="3188"/>
                        <a:pt x="107" y="6903"/>
                      </a:cubicBezTo>
                      <a:cubicBezTo>
                        <a:pt x="107" y="7540"/>
                        <a:pt x="213" y="8177"/>
                        <a:pt x="319" y="8813"/>
                      </a:cubicBezTo>
                      <a:cubicBezTo>
                        <a:pt x="450" y="8808"/>
                        <a:pt x="580" y="8805"/>
                        <a:pt x="711" y="8805"/>
                      </a:cubicBezTo>
                      <a:cubicBezTo>
                        <a:pt x="2902" y="8805"/>
                        <a:pt x="4972" y="9640"/>
                        <a:pt x="6475" y="11043"/>
                      </a:cubicBezTo>
                      <a:lnTo>
                        <a:pt x="6900" y="11467"/>
                      </a:lnTo>
                      <a:cubicBezTo>
                        <a:pt x="7537" y="9981"/>
                        <a:pt x="7961" y="8283"/>
                        <a:pt x="7855" y="6691"/>
                      </a:cubicBezTo>
                      <a:cubicBezTo>
                        <a:pt x="7751" y="2936"/>
                        <a:pt x="5904" y="0"/>
                        <a:pt x="3826" y="0"/>
                      </a:cubicBezTo>
                      <a:close/>
                    </a:path>
                  </a:pathLst>
                </a:custGeom>
                <a:solidFill>
                  <a:srgbClr val="8A2C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6" name="Google Shape;3836;p65"/>
                <p:cNvSpPr/>
                <p:nvPr/>
              </p:nvSpPr>
              <p:spPr>
                <a:xfrm>
                  <a:off x="-989136" y="1327515"/>
                  <a:ext cx="53975" cy="105663"/>
                </a:xfrm>
                <a:custGeom>
                  <a:rect b="b" l="l" r="r" t="t"/>
                  <a:pathLst>
                    <a:path extrusionOk="0" h="4990" w="2549">
                      <a:moveTo>
                        <a:pt x="1169" y="0"/>
                      </a:moveTo>
                      <a:cubicBezTo>
                        <a:pt x="532" y="0"/>
                        <a:pt x="1" y="1274"/>
                        <a:pt x="1" y="2548"/>
                      </a:cubicBezTo>
                      <a:cubicBezTo>
                        <a:pt x="1" y="3928"/>
                        <a:pt x="638" y="4989"/>
                        <a:pt x="1381" y="4989"/>
                      </a:cubicBezTo>
                      <a:cubicBezTo>
                        <a:pt x="2018" y="4989"/>
                        <a:pt x="2549" y="3821"/>
                        <a:pt x="2549" y="2441"/>
                      </a:cubicBezTo>
                      <a:cubicBezTo>
                        <a:pt x="2549" y="1062"/>
                        <a:pt x="1912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7" name="Google Shape;3837;p65"/>
                <p:cNvSpPr/>
                <p:nvPr/>
              </p:nvSpPr>
              <p:spPr>
                <a:xfrm>
                  <a:off x="-2650167" y="374259"/>
                  <a:ext cx="1456522" cy="679061"/>
                </a:xfrm>
                <a:custGeom>
                  <a:rect b="b" l="l" r="r" t="t"/>
                  <a:pathLst>
                    <a:path extrusionOk="0" h="32069" w="68785">
                      <a:moveTo>
                        <a:pt x="63412" y="18805"/>
                      </a:moveTo>
                      <a:cubicBezTo>
                        <a:pt x="63649" y="18874"/>
                        <a:pt x="63796" y="18906"/>
                        <a:pt x="63796" y="18906"/>
                      </a:cubicBezTo>
                      <a:cubicBezTo>
                        <a:pt x="63796" y="18906"/>
                        <a:pt x="63660" y="18869"/>
                        <a:pt x="63412" y="18805"/>
                      </a:cubicBezTo>
                      <a:close/>
                      <a:moveTo>
                        <a:pt x="19820" y="0"/>
                      </a:moveTo>
                      <a:cubicBezTo>
                        <a:pt x="15704" y="0"/>
                        <a:pt x="12367" y="737"/>
                        <a:pt x="10403" y="2559"/>
                      </a:cubicBezTo>
                      <a:cubicBezTo>
                        <a:pt x="1" y="12006"/>
                        <a:pt x="46706" y="32068"/>
                        <a:pt x="46706" y="32068"/>
                      </a:cubicBezTo>
                      <a:lnTo>
                        <a:pt x="53818" y="28353"/>
                      </a:lnTo>
                      <a:cubicBezTo>
                        <a:pt x="53818" y="28353"/>
                        <a:pt x="45857" y="27079"/>
                        <a:pt x="48298" y="24425"/>
                      </a:cubicBezTo>
                      <a:cubicBezTo>
                        <a:pt x="49630" y="23036"/>
                        <a:pt x="52572" y="22720"/>
                        <a:pt x="54972" y="22720"/>
                      </a:cubicBezTo>
                      <a:cubicBezTo>
                        <a:pt x="56971" y="22720"/>
                        <a:pt x="58594" y="22939"/>
                        <a:pt x="58594" y="22939"/>
                      </a:cubicBezTo>
                      <a:cubicBezTo>
                        <a:pt x="58594" y="22939"/>
                        <a:pt x="44901" y="20816"/>
                        <a:pt x="47767" y="18481"/>
                      </a:cubicBezTo>
                      <a:cubicBezTo>
                        <a:pt x="48866" y="17577"/>
                        <a:pt x="50780" y="17262"/>
                        <a:pt x="52912" y="17262"/>
                      </a:cubicBezTo>
                      <a:cubicBezTo>
                        <a:pt x="57053" y="17262"/>
                        <a:pt x="62013" y="18448"/>
                        <a:pt x="63412" y="18805"/>
                      </a:cubicBezTo>
                      <a:lnTo>
                        <a:pt x="63412" y="18805"/>
                      </a:lnTo>
                      <a:cubicBezTo>
                        <a:pt x="62286" y="18480"/>
                        <a:pt x="59134" y="17328"/>
                        <a:pt x="60187" y="14872"/>
                      </a:cubicBezTo>
                      <a:cubicBezTo>
                        <a:pt x="60823" y="13598"/>
                        <a:pt x="68785" y="13280"/>
                        <a:pt x="68785" y="13280"/>
                      </a:cubicBezTo>
                      <a:cubicBezTo>
                        <a:pt x="68785" y="13280"/>
                        <a:pt x="37289" y="0"/>
                        <a:pt x="19820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8" name="Google Shape;3838;p65"/>
                <p:cNvSpPr/>
                <p:nvPr/>
              </p:nvSpPr>
              <p:spPr>
                <a:xfrm>
                  <a:off x="-2650167" y="374259"/>
                  <a:ext cx="1456522" cy="679061"/>
                </a:xfrm>
                <a:custGeom>
                  <a:rect b="b" l="l" r="r" t="t"/>
                  <a:pathLst>
                    <a:path extrusionOk="0" h="32069" w="68785">
                      <a:moveTo>
                        <a:pt x="63412" y="18805"/>
                      </a:moveTo>
                      <a:cubicBezTo>
                        <a:pt x="63649" y="18874"/>
                        <a:pt x="63796" y="18906"/>
                        <a:pt x="63796" y="18906"/>
                      </a:cubicBezTo>
                      <a:cubicBezTo>
                        <a:pt x="63796" y="18906"/>
                        <a:pt x="63660" y="18869"/>
                        <a:pt x="63412" y="18805"/>
                      </a:cubicBezTo>
                      <a:close/>
                      <a:moveTo>
                        <a:pt x="19820" y="0"/>
                      </a:moveTo>
                      <a:cubicBezTo>
                        <a:pt x="15704" y="0"/>
                        <a:pt x="12367" y="737"/>
                        <a:pt x="10403" y="2559"/>
                      </a:cubicBezTo>
                      <a:cubicBezTo>
                        <a:pt x="1" y="12006"/>
                        <a:pt x="46706" y="32068"/>
                        <a:pt x="46706" y="32068"/>
                      </a:cubicBezTo>
                      <a:lnTo>
                        <a:pt x="53818" y="28353"/>
                      </a:lnTo>
                      <a:cubicBezTo>
                        <a:pt x="53818" y="28353"/>
                        <a:pt x="45857" y="27079"/>
                        <a:pt x="48298" y="24425"/>
                      </a:cubicBezTo>
                      <a:cubicBezTo>
                        <a:pt x="49630" y="23036"/>
                        <a:pt x="52572" y="22720"/>
                        <a:pt x="54972" y="22720"/>
                      </a:cubicBezTo>
                      <a:cubicBezTo>
                        <a:pt x="56971" y="22720"/>
                        <a:pt x="58594" y="22939"/>
                        <a:pt x="58594" y="22939"/>
                      </a:cubicBezTo>
                      <a:cubicBezTo>
                        <a:pt x="58594" y="22939"/>
                        <a:pt x="44901" y="20816"/>
                        <a:pt x="47767" y="18481"/>
                      </a:cubicBezTo>
                      <a:cubicBezTo>
                        <a:pt x="48866" y="17577"/>
                        <a:pt x="50780" y="17262"/>
                        <a:pt x="52912" y="17262"/>
                      </a:cubicBezTo>
                      <a:cubicBezTo>
                        <a:pt x="57053" y="17262"/>
                        <a:pt x="62013" y="18448"/>
                        <a:pt x="63412" y="18805"/>
                      </a:cubicBezTo>
                      <a:lnTo>
                        <a:pt x="63412" y="18805"/>
                      </a:lnTo>
                      <a:cubicBezTo>
                        <a:pt x="62286" y="18480"/>
                        <a:pt x="59134" y="17328"/>
                        <a:pt x="60187" y="14872"/>
                      </a:cubicBezTo>
                      <a:cubicBezTo>
                        <a:pt x="60823" y="13598"/>
                        <a:pt x="68785" y="13280"/>
                        <a:pt x="68785" y="13280"/>
                      </a:cubicBezTo>
                      <a:cubicBezTo>
                        <a:pt x="68785" y="13280"/>
                        <a:pt x="37289" y="0"/>
                        <a:pt x="198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9" name="Google Shape;3839;p65"/>
                <p:cNvSpPr/>
                <p:nvPr/>
              </p:nvSpPr>
              <p:spPr>
                <a:xfrm>
                  <a:off x="-2281553" y="376758"/>
                  <a:ext cx="1087908" cy="498989"/>
                </a:xfrm>
                <a:custGeom>
                  <a:rect b="b" l="l" r="r" t="t"/>
                  <a:pathLst>
                    <a:path extrusionOk="0" h="23565" w="51377">
                      <a:moveTo>
                        <a:pt x="2540" y="1"/>
                      </a:moveTo>
                      <a:cubicBezTo>
                        <a:pt x="1655" y="1"/>
                        <a:pt x="807" y="34"/>
                        <a:pt x="1" y="106"/>
                      </a:cubicBezTo>
                      <a:cubicBezTo>
                        <a:pt x="532" y="7748"/>
                        <a:pt x="21761" y="18682"/>
                        <a:pt x="32164" y="23564"/>
                      </a:cubicBezTo>
                      <a:cubicBezTo>
                        <a:pt x="32482" y="23352"/>
                        <a:pt x="32907" y="23246"/>
                        <a:pt x="33225" y="23140"/>
                      </a:cubicBezTo>
                      <a:lnTo>
                        <a:pt x="33438" y="23140"/>
                      </a:lnTo>
                      <a:cubicBezTo>
                        <a:pt x="33650" y="23140"/>
                        <a:pt x="33756" y="23034"/>
                        <a:pt x="33968" y="23034"/>
                      </a:cubicBezTo>
                      <a:lnTo>
                        <a:pt x="34181" y="23034"/>
                      </a:lnTo>
                      <a:lnTo>
                        <a:pt x="34711" y="22928"/>
                      </a:lnTo>
                      <a:lnTo>
                        <a:pt x="41292" y="22928"/>
                      </a:lnTo>
                      <a:cubicBezTo>
                        <a:pt x="41292" y="22928"/>
                        <a:pt x="30678" y="21229"/>
                        <a:pt x="30041" y="19212"/>
                      </a:cubicBezTo>
                      <a:cubicBezTo>
                        <a:pt x="29722" y="18894"/>
                        <a:pt x="29829" y="18575"/>
                        <a:pt x="30359" y="18363"/>
                      </a:cubicBezTo>
                      <a:cubicBezTo>
                        <a:pt x="31477" y="17461"/>
                        <a:pt x="33404" y="17148"/>
                        <a:pt x="35545" y="17148"/>
                      </a:cubicBezTo>
                      <a:cubicBezTo>
                        <a:pt x="39703" y="17148"/>
                        <a:pt x="44668" y="18331"/>
                        <a:pt x="46069" y="18682"/>
                      </a:cubicBezTo>
                      <a:cubicBezTo>
                        <a:pt x="44902" y="18363"/>
                        <a:pt x="41717" y="17196"/>
                        <a:pt x="42885" y="14754"/>
                      </a:cubicBezTo>
                      <a:cubicBezTo>
                        <a:pt x="43415" y="13480"/>
                        <a:pt x="51377" y="13162"/>
                        <a:pt x="51377" y="13162"/>
                      </a:cubicBezTo>
                      <a:lnTo>
                        <a:pt x="51270" y="13162"/>
                      </a:lnTo>
                      <a:lnTo>
                        <a:pt x="50952" y="13056"/>
                      </a:lnTo>
                      <a:lnTo>
                        <a:pt x="49890" y="12631"/>
                      </a:lnTo>
                      <a:cubicBezTo>
                        <a:pt x="49678" y="12525"/>
                        <a:pt x="49360" y="12419"/>
                        <a:pt x="49147" y="12313"/>
                      </a:cubicBezTo>
                      <a:lnTo>
                        <a:pt x="45751" y="11039"/>
                      </a:lnTo>
                      <a:lnTo>
                        <a:pt x="44477" y="10508"/>
                      </a:lnTo>
                      <a:cubicBezTo>
                        <a:pt x="34179" y="6548"/>
                        <a:pt x="14829" y="1"/>
                        <a:pt x="25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0" name="Google Shape;3840;p65"/>
                <p:cNvSpPr/>
                <p:nvPr/>
              </p:nvSpPr>
              <p:spPr>
                <a:xfrm>
                  <a:off x="-1377973" y="648624"/>
                  <a:ext cx="177595" cy="125970"/>
                </a:xfrm>
                <a:custGeom>
                  <a:rect b="b" l="l" r="r" t="t"/>
                  <a:pathLst>
                    <a:path extrusionOk="0" h="5949" w="8387">
                      <a:moveTo>
                        <a:pt x="5741" y="0"/>
                      </a:moveTo>
                      <a:cubicBezTo>
                        <a:pt x="5268" y="0"/>
                        <a:pt x="4804" y="35"/>
                        <a:pt x="4352" y="111"/>
                      </a:cubicBezTo>
                      <a:cubicBezTo>
                        <a:pt x="3291" y="217"/>
                        <a:pt x="2230" y="535"/>
                        <a:pt x="1380" y="1066"/>
                      </a:cubicBezTo>
                      <a:cubicBezTo>
                        <a:pt x="1168" y="1172"/>
                        <a:pt x="1062" y="1384"/>
                        <a:pt x="956" y="1491"/>
                      </a:cubicBezTo>
                      <a:cubicBezTo>
                        <a:pt x="850" y="1597"/>
                        <a:pt x="743" y="1703"/>
                        <a:pt x="637" y="1915"/>
                      </a:cubicBezTo>
                      <a:cubicBezTo>
                        <a:pt x="425" y="2021"/>
                        <a:pt x="425" y="2234"/>
                        <a:pt x="425" y="2234"/>
                      </a:cubicBezTo>
                      <a:cubicBezTo>
                        <a:pt x="425" y="2234"/>
                        <a:pt x="319" y="2340"/>
                        <a:pt x="213" y="2552"/>
                      </a:cubicBezTo>
                      <a:cubicBezTo>
                        <a:pt x="107" y="2764"/>
                        <a:pt x="107" y="2870"/>
                        <a:pt x="107" y="3083"/>
                      </a:cubicBezTo>
                      <a:cubicBezTo>
                        <a:pt x="0" y="3295"/>
                        <a:pt x="0" y="3507"/>
                        <a:pt x="107" y="3720"/>
                      </a:cubicBezTo>
                      <a:cubicBezTo>
                        <a:pt x="107" y="4038"/>
                        <a:pt x="213" y="4357"/>
                        <a:pt x="319" y="4569"/>
                      </a:cubicBezTo>
                      <a:cubicBezTo>
                        <a:pt x="531" y="4781"/>
                        <a:pt x="743" y="4993"/>
                        <a:pt x="956" y="5206"/>
                      </a:cubicBezTo>
                      <a:cubicBezTo>
                        <a:pt x="1486" y="5524"/>
                        <a:pt x="2017" y="5736"/>
                        <a:pt x="2548" y="5843"/>
                      </a:cubicBezTo>
                      <a:cubicBezTo>
                        <a:pt x="3008" y="5913"/>
                        <a:pt x="3468" y="5949"/>
                        <a:pt x="3924" y="5949"/>
                      </a:cubicBezTo>
                      <a:cubicBezTo>
                        <a:pt x="4836" y="5949"/>
                        <a:pt x="5732" y="5807"/>
                        <a:pt x="6582" y="5524"/>
                      </a:cubicBezTo>
                      <a:cubicBezTo>
                        <a:pt x="6582" y="5312"/>
                        <a:pt x="4565" y="5418"/>
                        <a:pt x="2760" y="4887"/>
                      </a:cubicBezTo>
                      <a:cubicBezTo>
                        <a:pt x="1911" y="4569"/>
                        <a:pt x="1168" y="4038"/>
                        <a:pt x="1274" y="3613"/>
                      </a:cubicBezTo>
                      <a:cubicBezTo>
                        <a:pt x="1380" y="3295"/>
                        <a:pt x="1486" y="3083"/>
                        <a:pt x="1593" y="2870"/>
                      </a:cubicBezTo>
                      <a:cubicBezTo>
                        <a:pt x="1593" y="2870"/>
                        <a:pt x="1699" y="2764"/>
                        <a:pt x="1805" y="2552"/>
                      </a:cubicBezTo>
                      <a:lnTo>
                        <a:pt x="1911" y="2340"/>
                      </a:lnTo>
                      <a:cubicBezTo>
                        <a:pt x="2017" y="2234"/>
                        <a:pt x="2123" y="2127"/>
                        <a:pt x="2230" y="2021"/>
                      </a:cubicBezTo>
                      <a:cubicBezTo>
                        <a:pt x="2866" y="1491"/>
                        <a:pt x="3609" y="1172"/>
                        <a:pt x="4459" y="1066"/>
                      </a:cubicBezTo>
                      <a:cubicBezTo>
                        <a:pt x="5732" y="854"/>
                        <a:pt x="7112" y="641"/>
                        <a:pt x="8386" y="323"/>
                      </a:cubicBezTo>
                      <a:cubicBezTo>
                        <a:pt x="7495" y="117"/>
                        <a:pt x="6604" y="0"/>
                        <a:pt x="57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1" name="Google Shape;3841;p65"/>
                <p:cNvSpPr/>
                <p:nvPr/>
              </p:nvSpPr>
              <p:spPr>
                <a:xfrm>
                  <a:off x="-1638701" y="726675"/>
                  <a:ext cx="292215" cy="155806"/>
                </a:xfrm>
                <a:custGeom>
                  <a:rect b="b" l="l" r="r" t="t"/>
                  <a:pathLst>
                    <a:path extrusionOk="0" h="7358" w="13800">
                      <a:moveTo>
                        <a:pt x="3756" y="0"/>
                      </a:moveTo>
                      <a:cubicBezTo>
                        <a:pt x="3054" y="0"/>
                        <a:pt x="2358" y="52"/>
                        <a:pt x="1699" y="140"/>
                      </a:cubicBezTo>
                      <a:cubicBezTo>
                        <a:pt x="1274" y="246"/>
                        <a:pt x="956" y="458"/>
                        <a:pt x="637" y="777"/>
                      </a:cubicBezTo>
                      <a:cubicBezTo>
                        <a:pt x="319" y="989"/>
                        <a:pt x="213" y="1307"/>
                        <a:pt x="106" y="1626"/>
                      </a:cubicBezTo>
                      <a:cubicBezTo>
                        <a:pt x="0" y="1838"/>
                        <a:pt x="0" y="2157"/>
                        <a:pt x="106" y="2369"/>
                      </a:cubicBezTo>
                      <a:cubicBezTo>
                        <a:pt x="106" y="2475"/>
                        <a:pt x="106" y="2581"/>
                        <a:pt x="106" y="2581"/>
                      </a:cubicBezTo>
                      <a:lnTo>
                        <a:pt x="319" y="2793"/>
                      </a:lnTo>
                      <a:cubicBezTo>
                        <a:pt x="319" y="3006"/>
                        <a:pt x="531" y="3218"/>
                        <a:pt x="637" y="3324"/>
                      </a:cubicBezTo>
                      <a:cubicBezTo>
                        <a:pt x="1062" y="3749"/>
                        <a:pt x="1592" y="4067"/>
                        <a:pt x="2123" y="4280"/>
                      </a:cubicBezTo>
                      <a:cubicBezTo>
                        <a:pt x="3715" y="4916"/>
                        <a:pt x="5202" y="5447"/>
                        <a:pt x="6900" y="5872"/>
                      </a:cubicBezTo>
                      <a:cubicBezTo>
                        <a:pt x="8598" y="6296"/>
                        <a:pt x="10297" y="6615"/>
                        <a:pt x="11570" y="6933"/>
                      </a:cubicBezTo>
                      <a:cubicBezTo>
                        <a:pt x="12313" y="7146"/>
                        <a:pt x="13056" y="7252"/>
                        <a:pt x="13799" y="7358"/>
                      </a:cubicBezTo>
                      <a:cubicBezTo>
                        <a:pt x="13163" y="6933"/>
                        <a:pt x="12420" y="6615"/>
                        <a:pt x="11783" y="6403"/>
                      </a:cubicBezTo>
                      <a:cubicBezTo>
                        <a:pt x="10509" y="5978"/>
                        <a:pt x="8811" y="5447"/>
                        <a:pt x="7112" y="4916"/>
                      </a:cubicBezTo>
                      <a:cubicBezTo>
                        <a:pt x="5520" y="4492"/>
                        <a:pt x="4140" y="3961"/>
                        <a:pt x="2654" y="3218"/>
                      </a:cubicBezTo>
                      <a:cubicBezTo>
                        <a:pt x="2229" y="3006"/>
                        <a:pt x="1911" y="2687"/>
                        <a:pt x="1592" y="2369"/>
                      </a:cubicBezTo>
                      <a:cubicBezTo>
                        <a:pt x="1486" y="2263"/>
                        <a:pt x="1380" y="2263"/>
                        <a:pt x="1380" y="2157"/>
                      </a:cubicBezTo>
                      <a:cubicBezTo>
                        <a:pt x="1380" y="2050"/>
                        <a:pt x="1380" y="2050"/>
                        <a:pt x="1380" y="2050"/>
                      </a:cubicBezTo>
                      <a:cubicBezTo>
                        <a:pt x="1380" y="2050"/>
                        <a:pt x="1274" y="2050"/>
                        <a:pt x="1380" y="1944"/>
                      </a:cubicBezTo>
                      <a:cubicBezTo>
                        <a:pt x="1380" y="1732"/>
                        <a:pt x="1486" y="1520"/>
                        <a:pt x="2017" y="1307"/>
                      </a:cubicBezTo>
                      <a:cubicBezTo>
                        <a:pt x="2760" y="1148"/>
                        <a:pt x="3530" y="1069"/>
                        <a:pt x="4299" y="1069"/>
                      </a:cubicBezTo>
                      <a:cubicBezTo>
                        <a:pt x="5069" y="1069"/>
                        <a:pt x="5838" y="1148"/>
                        <a:pt x="6581" y="1307"/>
                      </a:cubicBezTo>
                      <a:cubicBezTo>
                        <a:pt x="8280" y="1414"/>
                        <a:pt x="10084" y="1732"/>
                        <a:pt x="11358" y="1944"/>
                      </a:cubicBezTo>
                      <a:cubicBezTo>
                        <a:pt x="11883" y="2019"/>
                        <a:pt x="12409" y="2094"/>
                        <a:pt x="12934" y="2094"/>
                      </a:cubicBezTo>
                      <a:cubicBezTo>
                        <a:pt x="13152" y="2094"/>
                        <a:pt x="13370" y="2082"/>
                        <a:pt x="13587" y="2050"/>
                      </a:cubicBezTo>
                      <a:cubicBezTo>
                        <a:pt x="12950" y="1732"/>
                        <a:pt x="12207" y="1520"/>
                        <a:pt x="11464" y="1414"/>
                      </a:cubicBezTo>
                      <a:cubicBezTo>
                        <a:pt x="10190" y="1095"/>
                        <a:pt x="8492" y="671"/>
                        <a:pt x="6688" y="352"/>
                      </a:cubicBezTo>
                      <a:cubicBezTo>
                        <a:pt x="5755" y="103"/>
                        <a:pt x="4749" y="0"/>
                        <a:pt x="37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2" name="Google Shape;3842;p65"/>
                <p:cNvSpPr/>
                <p:nvPr/>
              </p:nvSpPr>
              <p:spPr>
                <a:xfrm>
                  <a:off x="-1681411" y="847817"/>
                  <a:ext cx="249505" cy="252702"/>
                </a:xfrm>
                <a:custGeom>
                  <a:rect b="b" l="l" r="r" t="t"/>
                  <a:pathLst>
                    <a:path extrusionOk="0" h="11934" w="11783">
                      <a:moveTo>
                        <a:pt x="7346" y="1"/>
                      </a:moveTo>
                      <a:cubicBezTo>
                        <a:pt x="6783" y="1"/>
                        <a:pt x="6258" y="76"/>
                        <a:pt x="5732" y="151"/>
                      </a:cubicBezTo>
                      <a:cubicBezTo>
                        <a:pt x="5308" y="257"/>
                        <a:pt x="4883" y="469"/>
                        <a:pt x="4459" y="575"/>
                      </a:cubicBezTo>
                      <a:cubicBezTo>
                        <a:pt x="4034" y="894"/>
                        <a:pt x="3716" y="1106"/>
                        <a:pt x="3397" y="1425"/>
                      </a:cubicBezTo>
                      <a:cubicBezTo>
                        <a:pt x="2973" y="1743"/>
                        <a:pt x="2654" y="2061"/>
                        <a:pt x="2442" y="2486"/>
                      </a:cubicBezTo>
                      <a:cubicBezTo>
                        <a:pt x="2336" y="2804"/>
                        <a:pt x="2230" y="3123"/>
                        <a:pt x="2336" y="3335"/>
                      </a:cubicBezTo>
                      <a:cubicBezTo>
                        <a:pt x="2336" y="3654"/>
                        <a:pt x="2442" y="3972"/>
                        <a:pt x="2548" y="4184"/>
                      </a:cubicBezTo>
                      <a:cubicBezTo>
                        <a:pt x="2866" y="4609"/>
                        <a:pt x="3185" y="4927"/>
                        <a:pt x="3609" y="5140"/>
                      </a:cubicBezTo>
                      <a:cubicBezTo>
                        <a:pt x="3928" y="5246"/>
                        <a:pt x="4246" y="5458"/>
                        <a:pt x="4565" y="5564"/>
                      </a:cubicBezTo>
                      <a:cubicBezTo>
                        <a:pt x="5202" y="5883"/>
                        <a:pt x="5626" y="6095"/>
                        <a:pt x="6051" y="6201"/>
                      </a:cubicBezTo>
                      <a:lnTo>
                        <a:pt x="6582" y="6413"/>
                      </a:lnTo>
                      <a:lnTo>
                        <a:pt x="6763" y="6474"/>
                      </a:lnTo>
                      <a:lnTo>
                        <a:pt x="6762" y="6474"/>
                      </a:lnTo>
                      <a:cubicBezTo>
                        <a:pt x="5154" y="6775"/>
                        <a:pt x="3624" y="7463"/>
                        <a:pt x="2336" y="8536"/>
                      </a:cubicBezTo>
                      <a:cubicBezTo>
                        <a:pt x="1487" y="9067"/>
                        <a:pt x="850" y="9916"/>
                        <a:pt x="319" y="10766"/>
                      </a:cubicBezTo>
                      <a:cubicBezTo>
                        <a:pt x="107" y="11084"/>
                        <a:pt x="0" y="11509"/>
                        <a:pt x="107" y="11933"/>
                      </a:cubicBezTo>
                      <a:cubicBezTo>
                        <a:pt x="213" y="11933"/>
                        <a:pt x="319" y="11509"/>
                        <a:pt x="637" y="10978"/>
                      </a:cubicBezTo>
                      <a:cubicBezTo>
                        <a:pt x="1274" y="10235"/>
                        <a:pt x="1911" y="9598"/>
                        <a:pt x="2760" y="9173"/>
                      </a:cubicBezTo>
                      <a:cubicBezTo>
                        <a:pt x="3716" y="8430"/>
                        <a:pt x="4777" y="8006"/>
                        <a:pt x="5945" y="7687"/>
                      </a:cubicBezTo>
                      <a:cubicBezTo>
                        <a:pt x="6562" y="7482"/>
                        <a:pt x="7223" y="7365"/>
                        <a:pt x="7871" y="7365"/>
                      </a:cubicBezTo>
                      <a:cubicBezTo>
                        <a:pt x="8227" y="7365"/>
                        <a:pt x="8578" y="7400"/>
                        <a:pt x="8917" y="7475"/>
                      </a:cubicBezTo>
                      <a:lnTo>
                        <a:pt x="11783" y="8006"/>
                      </a:lnTo>
                      <a:lnTo>
                        <a:pt x="11783" y="8006"/>
                      </a:lnTo>
                      <a:lnTo>
                        <a:pt x="9448" y="6413"/>
                      </a:lnTo>
                      <a:cubicBezTo>
                        <a:pt x="8917" y="5989"/>
                        <a:pt x="8280" y="5670"/>
                        <a:pt x="7749" y="5458"/>
                      </a:cubicBezTo>
                      <a:lnTo>
                        <a:pt x="7112" y="5140"/>
                      </a:lnTo>
                      <a:lnTo>
                        <a:pt x="6475" y="4927"/>
                      </a:lnTo>
                      <a:cubicBezTo>
                        <a:pt x="6157" y="4821"/>
                        <a:pt x="5732" y="4715"/>
                        <a:pt x="5096" y="4503"/>
                      </a:cubicBezTo>
                      <a:cubicBezTo>
                        <a:pt x="4565" y="4291"/>
                        <a:pt x="4034" y="3972"/>
                        <a:pt x="3503" y="3547"/>
                      </a:cubicBezTo>
                      <a:cubicBezTo>
                        <a:pt x="3397" y="3335"/>
                        <a:pt x="3291" y="3123"/>
                        <a:pt x="3503" y="2911"/>
                      </a:cubicBezTo>
                      <a:cubicBezTo>
                        <a:pt x="3609" y="2592"/>
                        <a:pt x="3822" y="2274"/>
                        <a:pt x="4034" y="2061"/>
                      </a:cubicBezTo>
                      <a:cubicBezTo>
                        <a:pt x="5096" y="1000"/>
                        <a:pt x="6582" y="469"/>
                        <a:pt x="8068" y="469"/>
                      </a:cubicBezTo>
                      <a:cubicBezTo>
                        <a:pt x="8705" y="469"/>
                        <a:pt x="9448" y="363"/>
                        <a:pt x="10085" y="257"/>
                      </a:cubicBezTo>
                      <a:cubicBezTo>
                        <a:pt x="9618" y="102"/>
                        <a:pt x="9095" y="3"/>
                        <a:pt x="8598" y="3"/>
                      </a:cubicBezTo>
                      <a:cubicBezTo>
                        <a:pt x="8417" y="3"/>
                        <a:pt x="8238" y="16"/>
                        <a:pt x="8068" y="45"/>
                      </a:cubicBezTo>
                      <a:cubicBezTo>
                        <a:pt x="7819" y="14"/>
                        <a:pt x="7579" y="1"/>
                        <a:pt x="73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3" name="Google Shape;3843;p65"/>
                <p:cNvSpPr/>
                <p:nvPr/>
              </p:nvSpPr>
              <p:spPr>
                <a:xfrm>
                  <a:off x="-1883695" y="956635"/>
                  <a:ext cx="366391" cy="179839"/>
                </a:xfrm>
                <a:custGeom>
                  <a:rect b="b" l="l" r="r" t="t"/>
                  <a:pathLst>
                    <a:path extrusionOk="0" h="8493" w="17303">
                      <a:moveTo>
                        <a:pt x="13269" y="1"/>
                      </a:moveTo>
                      <a:cubicBezTo>
                        <a:pt x="9765" y="2178"/>
                        <a:pt x="5671" y="3343"/>
                        <a:pt x="1512" y="3343"/>
                      </a:cubicBezTo>
                      <a:cubicBezTo>
                        <a:pt x="1009" y="3343"/>
                        <a:pt x="504" y="3326"/>
                        <a:pt x="0" y="3291"/>
                      </a:cubicBezTo>
                      <a:lnTo>
                        <a:pt x="0" y="3291"/>
                      </a:lnTo>
                      <a:cubicBezTo>
                        <a:pt x="2866" y="4777"/>
                        <a:pt x="5520" y="6051"/>
                        <a:pt x="7855" y="7006"/>
                      </a:cubicBezTo>
                      <a:lnTo>
                        <a:pt x="6900" y="8493"/>
                      </a:lnTo>
                      <a:cubicBezTo>
                        <a:pt x="10190" y="5627"/>
                        <a:pt x="13587" y="2867"/>
                        <a:pt x="17302" y="319"/>
                      </a:cubicBezTo>
                      <a:lnTo>
                        <a:pt x="1326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4" name="Google Shape;3844;p65"/>
                <p:cNvSpPr/>
                <p:nvPr/>
              </p:nvSpPr>
              <p:spPr>
                <a:xfrm>
                  <a:off x="-1553302" y="385736"/>
                  <a:ext cx="609141" cy="269727"/>
                </a:xfrm>
                <a:custGeom>
                  <a:rect b="b" l="l" r="r" t="t"/>
                  <a:pathLst>
                    <a:path extrusionOk="0" h="12738" w="28767">
                      <a:moveTo>
                        <a:pt x="9979" y="0"/>
                      </a:moveTo>
                      <a:cubicBezTo>
                        <a:pt x="10297" y="531"/>
                        <a:pt x="10616" y="1062"/>
                        <a:pt x="10828" y="1699"/>
                      </a:cubicBezTo>
                      <a:cubicBezTo>
                        <a:pt x="12680" y="5749"/>
                        <a:pt x="9579" y="6614"/>
                        <a:pt x="6220" y="6614"/>
                      </a:cubicBezTo>
                      <a:cubicBezTo>
                        <a:pt x="3718" y="6614"/>
                        <a:pt x="1074" y="6134"/>
                        <a:pt x="226" y="6134"/>
                      </a:cubicBezTo>
                      <a:cubicBezTo>
                        <a:pt x="124" y="6134"/>
                        <a:pt x="48" y="6141"/>
                        <a:pt x="1" y="6157"/>
                      </a:cubicBezTo>
                      <a:lnTo>
                        <a:pt x="16666" y="12738"/>
                      </a:lnTo>
                      <a:lnTo>
                        <a:pt x="28767" y="6794"/>
                      </a:lnTo>
                      <a:cubicBezTo>
                        <a:pt x="28767" y="6794"/>
                        <a:pt x="20806" y="3503"/>
                        <a:pt x="997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5" name="Google Shape;3845;p65"/>
                <p:cNvSpPr/>
                <p:nvPr/>
              </p:nvSpPr>
              <p:spPr>
                <a:xfrm>
                  <a:off x="-1357751" y="376737"/>
                  <a:ext cx="1045198" cy="150618"/>
                </a:xfrm>
                <a:custGeom>
                  <a:rect b="b" l="l" r="r" t="t"/>
                  <a:pathLst>
                    <a:path extrusionOk="0" h="7113" w="4936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19" y="213"/>
                        <a:pt x="638" y="425"/>
                        <a:pt x="956" y="637"/>
                      </a:cubicBezTo>
                      <a:cubicBezTo>
                        <a:pt x="1275" y="850"/>
                        <a:pt x="1593" y="1062"/>
                        <a:pt x="2018" y="1274"/>
                      </a:cubicBezTo>
                      <a:cubicBezTo>
                        <a:pt x="2442" y="1487"/>
                        <a:pt x="2973" y="1699"/>
                        <a:pt x="3397" y="1911"/>
                      </a:cubicBezTo>
                      <a:cubicBezTo>
                        <a:pt x="5733" y="2760"/>
                        <a:pt x="8811" y="3397"/>
                        <a:pt x="11889" y="4247"/>
                      </a:cubicBezTo>
                      <a:lnTo>
                        <a:pt x="20275" y="6688"/>
                      </a:lnTo>
                      <a:lnTo>
                        <a:pt x="21867" y="7112"/>
                      </a:lnTo>
                      <a:lnTo>
                        <a:pt x="22504" y="7112"/>
                      </a:lnTo>
                      <a:lnTo>
                        <a:pt x="22823" y="7006"/>
                      </a:lnTo>
                      <a:lnTo>
                        <a:pt x="23353" y="6794"/>
                      </a:lnTo>
                      <a:lnTo>
                        <a:pt x="24415" y="6476"/>
                      </a:lnTo>
                      <a:cubicBezTo>
                        <a:pt x="24415" y="6476"/>
                        <a:pt x="25901" y="5945"/>
                        <a:pt x="28236" y="5414"/>
                      </a:cubicBezTo>
                      <a:cubicBezTo>
                        <a:pt x="29510" y="4990"/>
                        <a:pt x="30784" y="4777"/>
                        <a:pt x="32164" y="4565"/>
                      </a:cubicBezTo>
                      <a:cubicBezTo>
                        <a:pt x="32659" y="4565"/>
                        <a:pt x="33154" y="4518"/>
                        <a:pt x="33681" y="4518"/>
                      </a:cubicBezTo>
                      <a:cubicBezTo>
                        <a:pt x="33944" y="4518"/>
                        <a:pt x="34216" y="4530"/>
                        <a:pt x="34499" y="4565"/>
                      </a:cubicBezTo>
                      <a:lnTo>
                        <a:pt x="36834" y="4565"/>
                      </a:lnTo>
                      <a:cubicBezTo>
                        <a:pt x="39700" y="4777"/>
                        <a:pt x="42672" y="5308"/>
                        <a:pt x="45432" y="5945"/>
                      </a:cubicBezTo>
                      <a:lnTo>
                        <a:pt x="48298" y="6582"/>
                      </a:lnTo>
                      <a:cubicBezTo>
                        <a:pt x="48616" y="6688"/>
                        <a:pt x="49041" y="6688"/>
                        <a:pt x="49359" y="6794"/>
                      </a:cubicBezTo>
                      <a:cubicBezTo>
                        <a:pt x="49041" y="6582"/>
                        <a:pt x="48723" y="6476"/>
                        <a:pt x="48298" y="6369"/>
                      </a:cubicBezTo>
                      <a:cubicBezTo>
                        <a:pt x="47661" y="6157"/>
                        <a:pt x="46706" y="5945"/>
                        <a:pt x="45538" y="5626"/>
                      </a:cubicBezTo>
                      <a:cubicBezTo>
                        <a:pt x="42672" y="4883"/>
                        <a:pt x="39806" y="4353"/>
                        <a:pt x="36834" y="4034"/>
                      </a:cubicBezTo>
                      <a:cubicBezTo>
                        <a:pt x="36091" y="3928"/>
                        <a:pt x="35242" y="3928"/>
                        <a:pt x="34499" y="3928"/>
                      </a:cubicBezTo>
                      <a:lnTo>
                        <a:pt x="32164" y="3928"/>
                      </a:lnTo>
                      <a:cubicBezTo>
                        <a:pt x="30784" y="4034"/>
                        <a:pt x="29404" y="4247"/>
                        <a:pt x="28024" y="4671"/>
                      </a:cubicBezTo>
                      <a:cubicBezTo>
                        <a:pt x="25689" y="5202"/>
                        <a:pt x="24202" y="5733"/>
                        <a:pt x="24202" y="5733"/>
                      </a:cubicBezTo>
                      <a:lnTo>
                        <a:pt x="23141" y="6051"/>
                      </a:lnTo>
                      <a:lnTo>
                        <a:pt x="22186" y="6369"/>
                      </a:lnTo>
                      <a:lnTo>
                        <a:pt x="20593" y="5945"/>
                      </a:lnTo>
                      <a:lnTo>
                        <a:pt x="12102" y="3610"/>
                      </a:lnTo>
                      <a:cubicBezTo>
                        <a:pt x="9023" y="2973"/>
                        <a:pt x="5839" y="2336"/>
                        <a:pt x="3610" y="1593"/>
                      </a:cubicBezTo>
                      <a:cubicBezTo>
                        <a:pt x="2442" y="1168"/>
                        <a:pt x="1168" y="63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6" name="Google Shape;3846;p65"/>
                <p:cNvSpPr/>
                <p:nvPr/>
              </p:nvSpPr>
              <p:spPr>
                <a:xfrm>
                  <a:off x="-800319" y="1705108"/>
                  <a:ext cx="764227" cy="503012"/>
                </a:xfrm>
                <a:custGeom>
                  <a:rect b="b" l="l" r="r" t="t"/>
                  <a:pathLst>
                    <a:path extrusionOk="0" h="23755" w="3609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223" y="15837"/>
                        <a:pt x="12202" y="23755"/>
                        <a:pt x="21620" y="23755"/>
                      </a:cubicBezTo>
                      <a:cubicBezTo>
                        <a:pt x="22997" y="23755"/>
                        <a:pt x="24361" y="23586"/>
                        <a:pt x="25688" y="23247"/>
                      </a:cubicBezTo>
                      <a:cubicBezTo>
                        <a:pt x="36091" y="20594"/>
                        <a:pt x="32588" y="14225"/>
                        <a:pt x="32588" y="14225"/>
                      </a:cubicBezTo>
                      <a:cubicBezTo>
                        <a:pt x="31877" y="13483"/>
                        <a:pt x="30771" y="13209"/>
                        <a:pt x="29439" y="13209"/>
                      </a:cubicBezTo>
                      <a:cubicBezTo>
                        <a:pt x="26196" y="13209"/>
                        <a:pt x="21613" y="14835"/>
                        <a:pt x="18152" y="15286"/>
                      </a:cubicBezTo>
                      <a:cubicBezTo>
                        <a:pt x="17595" y="15369"/>
                        <a:pt x="17043" y="15408"/>
                        <a:pt x="16499" y="15408"/>
                      </a:cubicBezTo>
                      <a:cubicBezTo>
                        <a:pt x="12162" y="15408"/>
                        <a:pt x="8338" y="12914"/>
                        <a:pt x="7112" y="10085"/>
                      </a:cubicBezTo>
                      <a:cubicBezTo>
                        <a:pt x="5839" y="7007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691A1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7" name="Google Shape;3847;p65"/>
                <p:cNvSpPr/>
                <p:nvPr/>
              </p:nvSpPr>
              <p:spPr>
                <a:xfrm>
                  <a:off x="89751" y="1606771"/>
                  <a:ext cx="80952" cy="39936"/>
                </a:xfrm>
                <a:custGeom>
                  <a:rect b="b" l="l" r="r" t="t"/>
                  <a:pathLst>
                    <a:path extrusionOk="0" h="1886" w="3823">
                      <a:moveTo>
                        <a:pt x="2230" y="1"/>
                      </a:moveTo>
                      <a:cubicBezTo>
                        <a:pt x="2150" y="1"/>
                        <a:pt x="2071" y="27"/>
                        <a:pt x="2018" y="81"/>
                      </a:cubicBezTo>
                      <a:cubicBezTo>
                        <a:pt x="1805" y="81"/>
                        <a:pt x="1699" y="81"/>
                        <a:pt x="1593" y="187"/>
                      </a:cubicBezTo>
                      <a:cubicBezTo>
                        <a:pt x="1275" y="293"/>
                        <a:pt x="1062" y="399"/>
                        <a:pt x="850" y="611"/>
                      </a:cubicBezTo>
                      <a:cubicBezTo>
                        <a:pt x="319" y="1036"/>
                        <a:pt x="1" y="1460"/>
                        <a:pt x="213" y="1673"/>
                      </a:cubicBezTo>
                      <a:cubicBezTo>
                        <a:pt x="266" y="1779"/>
                        <a:pt x="426" y="1805"/>
                        <a:pt x="638" y="1805"/>
                      </a:cubicBezTo>
                      <a:cubicBezTo>
                        <a:pt x="850" y="1805"/>
                        <a:pt x="1116" y="1779"/>
                        <a:pt x="1381" y="1779"/>
                      </a:cubicBezTo>
                      <a:lnTo>
                        <a:pt x="2124" y="1779"/>
                      </a:lnTo>
                      <a:cubicBezTo>
                        <a:pt x="2124" y="1673"/>
                        <a:pt x="2230" y="1673"/>
                        <a:pt x="2230" y="1673"/>
                      </a:cubicBezTo>
                      <a:cubicBezTo>
                        <a:pt x="2336" y="1673"/>
                        <a:pt x="2549" y="1567"/>
                        <a:pt x="2655" y="1567"/>
                      </a:cubicBezTo>
                      <a:cubicBezTo>
                        <a:pt x="2973" y="1673"/>
                        <a:pt x="3292" y="1779"/>
                        <a:pt x="3610" y="1885"/>
                      </a:cubicBezTo>
                      <a:cubicBezTo>
                        <a:pt x="3716" y="1885"/>
                        <a:pt x="3822" y="1673"/>
                        <a:pt x="3822" y="1354"/>
                      </a:cubicBezTo>
                      <a:cubicBezTo>
                        <a:pt x="3716" y="1036"/>
                        <a:pt x="3610" y="717"/>
                        <a:pt x="3292" y="505"/>
                      </a:cubicBezTo>
                      <a:cubicBezTo>
                        <a:pt x="3079" y="293"/>
                        <a:pt x="2761" y="81"/>
                        <a:pt x="2442" y="81"/>
                      </a:cubicBezTo>
                      <a:cubicBezTo>
                        <a:pt x="2389" y="27"/>
                        <a:pt x="2310" y="1"/>
                        <a:pt x="2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8" name="Google Shape;3848;p65"/>
                <p:cNvSpPr/>
                <p:nvPr/>
              </p:nvSpPr>
              <p:spPr>
                <a:xfrm>
                  <a:off x="-885739" y="1642176"/>
                  <a:ext cx="1022731" cy="404951"/>
                </a:xfrm>
                <a:custGeom>
                  <a:rect b="b" l="l" r="r" t="t"/>
                  <a:pathLst>
                    <a:path extrusionOk="0" h="19124" w="48299">
                      <a:moveTo>
                        <a:pt x="1805" y="1"/>
                      </a:moveTo>
                      <a:cubicBezTo>
                        <a:pt x="1381" y="1"/>
                        <a:pt x="956" y="107"/>
                        <a:pt x="638" y="319"/>
                      </a:cubicBezTo>
                      <a:cubicBezTo>
                        <a:pt x="532" y="425"/>
                        <a:pt x="319" y="531"/>
                        <a:pt x="213" y="744"/>
                      </a:cubicBezTo>
                      <a:lnTo>
                        <a:pt x="213" y="850"/>
                      </a:lnTo>
                      <a:cubicBezTo>
                        <a:pt x="213" y="956"/>
                        <a:pt x="107" y="1062"/>
                        <a:pt x="107" y="1168"/>
                      </a:cubicBezTo>
                      <a:cubicBezTo>
                        <a:pt x="1" y="1487"/>
                        <a:pt x="1" y="1911"/>
                        <a:pt x="1" y="2230"/>
                      </a:cubicBezTo>
                      <a:cubicBezTo>
                        <a:pt x="99" y="2819"/>
                        <a:pt x="379" y="3409"/>
                        <a:pt x="589" y="3409"/>
                      </a:cubicBezTo>
                      <a:cubicBezTo>
                        <a:pt x="606" y="3409"/>
                        <a:pt x="622" y="3405"/>
                        <a:pt x="638" y="3397"/>
                      </a:cubicBezTo>
                      <a:cubicBezTo>
                        <a:pt x="850" y="3397"/>
                        <a:pt x="1062" y="2867"/>
                        <a:pt x="1275" y="2442"/>
                      </a:cubicBezTo>
                      <a:cubicBezTo>
                        <a:pt x="1381" y="2230"/>
                        <a:pt x="1487" y="2018"/>
                        <a:pt x="1593" y="1911"/>
                      </a:cubicBezTo>
                      <a:lnTo>
                        <a:pt x="1699" y="1805"/>
                      </a:lnTo>
                      <a:cubicBezTo>
                        <a:pt x="2973" y="2548"/>
                        <a:pt x="4034" y="3504"/>
                        <a:pt x="4884" y="4671"/>
                      </a:cubicBezTo>
                      <a:cubicBezTo>
                        <a:pt x="5945" y="6051"/>
                        <a:pt x="6900" y="7537"/>
                        <a:pt x="7643" y="9023"/>
                      </a:cubicBezTo>
                      <a:cubicBezTo>
                        <a:pt x="8599" y="10828"/>
                        <a:pt x="9660" y="12632"/>
                        <a:pt x="10934" y="14225"/>
                      </a:cubicBezTo>
                      <a:cubicBezTo>
                        <a:pt x="12314" y="15817"/>
                        <a:pt x="14012" y="17091"/>
                        <a:pt x="16029" y="18046"/>
                      </a:cubicBezTo>
                      <a:cubicBezTo>
                        <a:pt x="17554" y="18713"/>
                        <a:pt x="19165" y="19123"/>
                        <a:pt x="20861" y="19123"/>
                      </a:cubicBezTo>
                      <a:cubicBezTo>
                        <a:pt x="21054" y="19123"/>
                        <a:pt x="21248" y="19118"/>
                        <a:pt x="21443" y="19107"/>
                      </a:cubicBezTo>
                      <a:cubicBezTo>
                        <a:pt x="22716" y="19001"/>
                        <a:pt x="24096" y="18789"/>
                        <a:pt x="25264" y="18364"/>
                      </a:cubicBezTo>
                      <a:lnTo>
                        <a:pt x="26644" y="17940"/>
                      </a:lnTo>
                      <a:lnTo>
                        <a:pt x="27918" y="17621"/>
                      </a:lnTo>
                      <a:cubicBezTo>
                        <a:pt x="29085" y="17303"/>
                        <a:pt x="30253" y="17091"/>
                        <a:pt x="31421" y="16984"/>
                      </a:cubicBezTo>
                      <a:lnTo>
                        <a:pt x="33756" y="16984"/>
                      </a:lnTo>
                      <a:cubicBezTo>
                        <a:pt x="34605" y="17091"/>
                        <a:pt x="35560" y="17197"/>
                        <a:pt x="36622" y="17197"/>
                      </a:cubicBezTo>
                      <a:cubicBezTo>
                        <a:pt x="36896" y="17224"/>
                        <a:pt x="37170" y="17237"/>
                        <a:pt x="37444" y="17237"/>
                      </a:cubicBezTo>
                      <a:cubicBezTo>
                        <a:pt x="39290" y="17237"/>
                        <a:pt x="41115" y="16635"/>
                        <a:pt x="42778" y="15711"/>
                      </a:cubicBezTo>
                      <a:cubicBezTo>
                        <a:pt x="44477" y="14437"/>
                        <a:pt x="45751" y="12632"/>
                        <a:pt x="46387" y="10616"/>
                      </a:cubicBezTo>
                      <a:cubicBezTo>
                        <a:pt x="47024" y="8917"/>
                        <a:pt x="47343" y="7219"/>
                        <a:pt x="47661" y="5414"/>
                      </a:cubicBezTo>
                      <a:cubicBezTo>
                        <a:pt x="47873" y="3928"/>
                        <a:pt x="47980" y="2654"/>
                        <a:pt x="48086" y="1805"/>
                      </a:cubicBezTo>
                      <a:cubicBezTo>
                        <a:pt x="48192" y="1275"/>
                        <a:pt x="48298" y="850"/>
                        <a:pt x="48192" y="319"/>
                      </a:cubicBezTo>
                      <a:lnTo>
                        <a:pt x="48192" y="319"/>
                      </a:lnTo>
                      <a:cubicBezTo>
                        <a:pt x="47980" y="744"/>
                        <a:pt x="47873" y="1168"/>
                        <a:pt x="47767" y="1699"/>
                      </a:cubicBezTo>
                      <a:cubicBezTo>
                        <a:pt x="47555" y="2548"/>
                        <a:pt x="47237" y="3822"/>
                        <a:pt x="46918" y="5308"/>
                      </a:cubicBezTo>
                      <a:cubicBezTo>
                        <a:pt x="46600" y="7007"/>
                        <a:pt x="46069" y="8599"/>
                        <a:pt x="45432" y="10297"/>
                      </a:cubicBezTo>
                      <a:cubicBezTo>
                        <a:pt x="44795" y="11995"/>
                        <a:pt x="43521" y="13482"/>
                        <a:pt x="41929" y="14543"/>
                      </a:cubicBezTo>
                      <a:cubicBezTo>
                        <a:pt x="40522" y="15246"/>
                        <a:pt x="38970" y="15659"/>
                        <a:pt x="37452" y="15659"/>
                      </a:cubicBezTo>
                      <a:cubicBezTo>
                        <a:pt x="37138" y="15659"/>
                        <a:pt x="36825" y="15641"/>
                        <a:pt x="36516" y="15604"/>
                      </a:cubicBezTo>
                      <a:cubicBezTo>
                        <a:pt x="35666" y="15604"/>
                        <a:pt x="34817" y="15392"/>
                        <a:pt x="33862" y="15286"/>
                      </a:cubicBezTo>
                      <a:cubicBezTo>
                        <a:pt x="33437" y="15180"/>
                        <a:pt x="33013" y="15180"/>
                        <a:pt x="32482" y="15180"/>
                      </a:cubicBezTo>
                      <a:lnTo>
                        <a:pt x="31314" y="15180"/>
                      </a:lnTo>
                      <a:cubicBezTo>
                        <a:pt x="31421" y="14968"/>
                        <a:pt x="31527" y="14755"/>
                        <a:pt x="31527" y="14543"/>
                      </a:cubicBezTo>
                      <a:cubicBezTo>
                        <a:pt x="31739" y="13906"/>
                        <a:pt x="31845" y="13163"/>
                        <a:pt x="31845" y="13163"/>
                      </a:cubicBezTo>
                      <a:cubicBezTo>
                        <a:pt x="31845" y="13163"/>
                        <a:pt x="31845" y="12420"/>
                        <a:pt x="31633" y="11783"/>
                      </a:cubicBezTo>
                      <a:cubicBezTo>
                        <a:pt x="31434" y="11088"/>
                        <a:pt x="31143" y="10393"/>
                        <a:pt x="30845" y="10393"/>
                      </a:cubicBezTo>
                      <a:cubicBezTo>
                        <a:pt x="30825" y="10393"/>
                        <a:pt x="30804" y="10396"/>
                        <a:pt x="30784" y="10403"/>
                      </a:cubicBezTo>
                      <a:cubicBezTo>
                        <a:pt x="30571" y="10509"/>
                        <a:pt x="30465" y="11146"/>
                        <a:pt x="30359" y="11889"/>
                      </a:cubicBezTo>
                      <a:cubicBezTo>
                        <a:pt x="30147" y="12526"/>
                        <a:pt x="30041" y="13163"/>
                        <a:pt x="30041" y="13163"/>
                      </a:cubicBezTo>
                      <a:cubicBezTo>
                        <a:pt x="30041" y="13163"/>
                        <a:pt x="30147" y="13906"/>
                        <a:pt x="30253" y="14649"/>
                      </a:cubicBezTo>
                      <a:lnTo>
                        <a:pt x="30465" y="15286"/>
                      </a:lnTo>
                      <a:cubicBezTo>
                        <a:pt x="29404" y="15392"/>
                        <a:pt x="28448" y="15604"/>
                        <a:pt x="27387" y="15817"/>
                      </a:cubicBezTo>
                      <a:lnTo>
                        <a:pt x="26007" y="16135"/>
                      </a:lnTo>
                      <a:lnTo>
                        <a:pt x="24733" y="16666"/>
                      </a:lnTo>
                      <a:cubicBezTo>
                        <a:pt x="23566" y="16984"/>
                        <a:pt x="22504" y="17303"/>
                        <a:pt x="21337" y="17409"/>
                      </a:cubicBezTo>
                      <a:cubicBezTo>
                        <a:pt x="21121" y="17422"/>
                        <a:pt x="20907" y="17429"/>
                        <a:pt x="20694" y="17429"/>
                      </a:cubicBezTo>
                      <a:cubicBezTo>
                        <a:pt x="19235" y="17429"/>
                        <a:pt x="17857" y="17116"/>
                        <a:pt x="16560" y="16560"/>
                      </a:cubicBezTo>
                      <a:cubicBezTo>
                        <a:pt x="14755" y="15817"/>
                        <a:pt x="13163" y="14755"/>
                        <a:pt x="11889" y="13375"/>
                      </a:cubicBezTo>
                      <a:cubicBezTo>
                        <a:pt x="10509" y="11783"/>
                        <a:pt x="9448" y="10191"/>
                        <a:pt x="8493" y="8493"/>
                      </a:cubicBezTo>
                      <a:cubicBezTo>
                        <a:pt x="7537" y="7007"/>
                        <a:pt x="6476" y="5520"/>
                        <a:pt x="5308" y="4141"/>
                      </a:cubicBezTo>
                      <a:cubicBezTo>
                        <a:pt x="4459" y="3185"/>
                        <a:pt x="3504" y="2442"/>
                        <a:pt x="2336" y="1805"/>
                      </a:cubicBezTo>
                      <a:cubicBezTo>
                        <a:pt x="2230" y="1699"/>
                        <a:pt x="2018" y="1593"/>
                        <a:pt x="1805" y="1593"/>
                      </a:cubicBezTo>
                      <a:cubicBezTo>
                        <a:pt x="1805" y="1381"/>
                        <a:pt x="1911" y="1381"/>
                        <a:pt x="2018" y="1275"/>
                      </a:cubicBezTo>
                      <a:cubicBezTo>
                        <a:pt x="2230" y="956"/>
                        <a:pt x="2867" y="956"/>
                        <a:pt x="2973" y="850"/>
                      </a:cubicBezTo>
                      <a:cubicBezTo>
                        <a:pt x="3079" y="638"/>
                        <a:pt x="2654" y="1"/>
                        <a:pt x="18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9" name="Google Shape;3849;p65"/>
                <p:cNvSpPr/>
                <p:nvPr/>
              </p:nvSpPr>
              <p:spPr>
                <a:xfrm>
                  <a:off x="-504970" y="1592690"/>
                  <a:ext cx="569142" cy="287768"/>
                </a:xfrm>
                <a:custGeom>
                  <a:rect b="b" l="l" r="r" t="t"/>
                  <a:pathLst>
                    <a:path extrusionOk="0" h="13590" w="26878">
                      <a:moveTo>
                        <a:pt x="14358" y="1"/>
                      </a:moveTo>
                      <a:cubicBezTo>
                        <a:pt x="7559" y="1"/>
                        <a:pt x="0" y="3062"/>
                        <a:pt x="4841" y="8494"/>
                      </a:cubicBezTo>
                      <a:cubicBezTo>
                        <a:pt x="5796" y="9344"/>
                        <a:pt x="6751" y="10193"/>
                        <a:pt x="7813" y="10936"/>
                      </a:cubicBezTo>
                      <a:cubicBezTo>
                        <a:pt x="8980" y="11785"/>
                        <a:pt x="10997" y="13589"/>
                        <a:pt x="12483" y="13589"/>
                      </a:cubicBezTo>
                      <a:cubicBezTo>
                        <a:pt x="12802" y="13589"/>
                        <a:pt x="13120" y="13483"/>
                        <a:pt x="13545" y="13377"/>
                      </a:cubicBezTo>
                      <a:cubicBezTo>
                        <a:pt x="15774" y="12422"/>
                        <a:pt x="18003" y="11042"/>
                        <a:pt x="19914" y="9344"/>
                      </a:cubicBezTo>
                      <a:cubicBezTo>
                        <a:pt x="26878" y="2903"/>
                        <a:pt x="20978" y="1"/>
                        <a:pt x="14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0" name="Google Shape;3850;p65"/>
                <p:cNvSpPr/>
                <p:nvPr/>
              </p:nvSpPr>
              <p:spPr>
                <a:xfrm>
                  <a:off x="-402483" y="1607491"/>
                  <a:ext cx="348413" cy="116928"/>
                </a:xfrm>
                <a:custGeom>
                  <a:rect b="b" l="l" r="r" t="t"/>
                  <a:pathLst>
                    <a:path extrusionOk="0" h="5522" w="16454">
                      <a:moveTo>
                        <a:pt x="9069" y="1"/>
                      </a:moveTo>
                      <a:cubicBezTo>
                        <a:pt x="5169" y="1"/>
                        <a:pt x="997" y="1178"/>
                        <a:pt x="1" y="3337"/>
                      </a:cubicBezTo>
                      <a:cubicBezTo>
                        <a:pt x="739" y="4630"/>
                        <a:pt x="3568" y="5521"/>
                        <a:pt x="7157" y="5521"/>
                      </a:cubicBezTo>
                      <a:cubicBezTo>
                        <a:pt x="7693" y="5521"/>
                        <a:pt x="8245" y="5501"/>
                        <a:pt x="8811" y="5460"/>
                      </a:cubicBezTo>
                      <a:cubicBezTo>
                        <a:pt x="12208" y="5248"/>
                        <a:pt x="15180" y="4292"/>
                        <a:pt x="16454" y="3125"/>
                      </a:cubicBezTo>
                      <a:cubicBezTo>
                        <a:pt x="15996" y="992"/>
                        <a:pt x="12648" y="1"/>
                        <a:pt x="90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1" name="Google Shape;3851;p65"/>
                <p:cNvSpPr/>
                <p:nvPr/>
              </p:nvSpPr>
              <p:spPr>
                <a:xfrm>
                  <a:off x="-440683" y="1678152"/>
                  <a:ext cx="422568" cy="200061"/>
                </a:xfrm>
                <a:custGeom>
                  <a:rect b="b" l="l" r="r" t="t"/>
                  <a:pathLst>
                    <a:path extrusionOk="0" h="9448" w="19956">
                      <a:moveTo>
                        <a:pt x="531" y="0"/>
                      </a:moveTo>
                      <a:lnTo>
                        <a:pt x="531" y="0"/>
                      </a:lnTo>
                      <a:cubicBezTo>
                        <a:pt x="0" y="1274"/>
                        <a:pt x="319" y="2654"/>
                        <a:pt x="1805" y="4352"/>
                      </a:cubicBezTo>
                      <a:cubicBezTo>
                        <a:pt x="2760" y="5201"/>
                        <a:pt x="3715" y="6051"/>
                        <a:pt x="4777" y="6794"/>
                      </a:cubicBezTo>
                      <a:cubicBezTo>
                        <a:pt x="5944" y="7643"/>
                        <a:pt x="7961" y="9447"/>
                        <a:pt x="9447" y="9447"/>
                      </a:cubicBezTo>
                      <a:cubicBezTo>
                        <a:pt x="9766" y="9447"/>
                        <a:pt x="10084" y="9341"/>
                        <a:pt x="10403" y="9235"/>
                      </a:cubicBezTo>
                      <a:cubicBezTo>
                        <a:pt x="12738" y="8280"/>
                        <a:pt x="14967" y="6900"/>
                        <a:pt x="16878" y="5308"/>
                      </a:cubicBezTo>
                      <a:cubicBezTo>
                        <a:pt x="18258" y="4140"/>
                        <a:pt x="19319" y="2548"/>
                        <a:pt x="19956" y="849"/>
                      </a:cubicBezTo>
                      <a:lnTo>
                        <a:pt x="19956" y="849"/>
                      </a:lnTo>
                      <a:cubicBezTo>
                        <a:pt x="17186" y="3311"/>
                        <a:pt x="13722" y="4782"/>
                        <a:pt x="10043" y="4782"/>
                      </a:cubicBezTo>
                      <a:cubicBezTo>
                        <a:pt x="9915" y="4782"/>
                        <a:pt x="9788" y="4780"/>
                        <a:pt x="9660" y="4777"/>
                      </a:cubicBezTo>
                      <a:cubicBezTo>
                        <a:pt x="9554" y="4779"/>
                        <a:pt x="9450" y="4780"/>
                        <a:pt x="9347" y="4780"/>
                      </a:cubicBezTo>
                      <a:cubicBezTo>
                        <a:pt x="3943" y="4780"/>
                        <a:pt x="1572" y="2083"/>
                        <a:pt x="5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2" name="Google Shape;3852;p65"/>
                <p:cNvSpPr/>
                <p:nvPr/>
              </p:nvSpPr>
              <p:spPr>
                <a:xfrm>
                  <a:off x="-319308" y="1639656"/>
                  <a:ext cx="114641" cy="56770"/>
                </a:xfrm>
                <a:custGeom>
                  <a:rect b="b" l="l" r="r" t="t"/>
                  <a:pathLst>
                    <a:path extrusionOk="0" h="2681" w="5414">
                      <a:moveTo>
                        <a:pt x="3006" y="0"/>
                      </a:moveTo>
                      <a:cubicBezTo>
                        <a:pt x="2891" y="0"/>
                        <a:pt x="2773" y="4"/>
                        <a:pt x="2654" y="14"/>
                      </a:cubicBezTo>
                      <a:cubicBezTo>
                        <a:pt x="1168" y="120"/>
                        <a:pt x="0" y="757"/>
                        <a:pt x="106" y="1500"/>
                      </a:cubicBezTo>
                      <a:cubicBezTo>
                        <a:pt x="106" y="2179"/>
                        <a:pt x="1171" y="2681"/>
                        <a:pt x="2408" y="2681"/>
                      </a:cubicBezTo>
                      <a:cubicBezTo>
                        <a:pt x="2524" y="2681"/>
                        <a:pt x="2642" y="2676"/>
                        <a:pt x="2760" y="2667"/>
                      </a:cubicBezTo>
                      <a:cubicBezTo>
                        <a:pt x="4246" y="2561"/>
                        <a:pt x="5414" y="1818"/>
                        <a:pt x="5307" y="1075"/>
                      </a:cubicBezTo>
                      <a:cubicBezTo>
                        <a:pt x="5210" y="493"/>
                        <a:pt x="4228" y="0"/>
                        <a:pt x="30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3" name="Google Shape;3853;p65"/>
                <p:cNvSpPr/>
                <p:nvPr/>
              </p:nvSpPr>
              <p:spPr>
                <a:xfrm>
                  <a:off x="-371017" y="2058010"/>
                  <a:ext cx="296725" cy="328170"/>
                </a:xfrm>
                <a:custGeom>
                  <a:rect b="b" l="l" r="r" t="t"/>
                  <a:pathLst>
                    <a:path extrusionOk="0" h="15498" w="14013">
                      <a:moveTo>
                        <a:pt x="13800" y="0"/>
                      </a:moveTo>
                      <a:cubicBezTo>
                        <a:pt x="13694" y="0"/>
                        <a:pt x="13481" y="637"/>
                        <a:pt x="13269" y="1698"/>
                      </a:cubicBezTo>
                      <a:cubicBezTo>
                        <a:pt x="13057" y="2866"/>
                        <a:pt x="12632" y="4034"/>
                        <a:pt x="12102" y="5201"/>
                      </a:cubicBezTo>
                      <a:cubicBezTo>
                        <a:pt x="11677" y="6263"/>
                        <a:pt x="10934" y="7324"/>
                        <a:pt x="10191" y="8280"/>
                      </a:cubicBezTo>
                      <a:cubicBezTo>
                        <a:pt x="9872" y="8704"/>
                        <a:pt x="9554" y="9023"/>
                        <a:pt x="9448" y="9235"/>
                      </a:cubicBezTo>
                      <a:cubicBezTo>
                        <a:pt x="9342" y="9341"/>
                        <a:pt x="9236" y="9447"/>
                        <a:pt x="9129" y="9447"/>
                      </a:cubicBezTo>
                      <a:lnTo>
                        <a:pt x="8811" y="9872"/>
                      </a:lnTo>
                      <a:cubicBezTo>
                        <a:pt x="8492" y="10084"/>
                        <a:pt x="8280" y="10403"/>
                        <a:pt x="7962" y="10615"/>
                      </a:cubicBezTo>
                      <a:cubicBezTo>
                        <a:pt x="7006" y="11464"/>
                        <a:pt x="6051" y="12207"/>
                        <a:pt x="4990" y="12844"/>
                      </a:cubicBezTo>
                      <a:cubicBezTo>
                        <a:pt x="2654" y="14330"/>
                        <a:pt x="1" y="15285"/>
                        <a:pt x="1" y="15498"/>
                      </a:cubicBezTo>
                      <a:cubicBezTo>
                        <a:pt x="1911" y="15391"/>
                        <a:pt x="3822" y="14861"/>
                        <a:pt x="5520" y="13905"/>
                      </a:cubicBezTo>
                      <a:cubicBezTo>
                        <a:pt x="6688" y="13375"/>
                        <a:pt x="7856" y="12632"/>
                        <a:pt x="8917" y="11889"/>
                      </a:cubicBezTo>
                      <a:cubicBezTo>
                        <a:pt x="9236" y="11570"/>
                        <a:pt x="9554" y="11358"/>
                        <a:pt x="9872" y="11039"/>
                      </a:cubicBezTo>
                      <a:lnTo>
                        <a:pt x="10297" y="10721"/>
                      </a:lnTo>
                      <a:cubicBezTo>
                        <a:pt x="10403" y="10509"/>
                        <a:pt x="10509" y="10403"/>
                        <a:pt x="10615" y="10296"/>
                      </a:cubicBezTo>
                      <a:cubicBezTo>
                        <a:pt x="10828" y="10084"/>
                        <a:pt x="11146" y="9660"/>
                        <a:pt x="11465" y="9235"/>
                      </a:cubicBezTo>
                      <a:cubicBezTo>
                        <a:pt x="12208" y="8067"/>
                        <a:pt x="12845" y="6900"/>
                        <a:pt x="13269" y="5626"/>
                      </a:cubicBezTo>
                      <a:cubicBezTo>
                        <a:pt x="13588" y="4352"/>
                        <a:pt x="13906" y="3078"/>
                        <a:pt x="13906" y="1698"/>
                      </a:cubicBezTo>
                      <a:cubicBezTo>
                        <a:pt x="14012" y="637"/>
                        <a:pt x="13906" y="0"/>
                        <a:pt x="13800" y="0"/>
                      </a:cubicBezTo>
                      <a:close/>
                    </a:path>
                  </a:pathLst>
                </a:custGeom>
                <a:solidFill>
                  <a:srgbClr val="AA53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4" name="Google Shape;3854;p65"/>
                <p:cNvSpPr/>
                <p:nvPr/>
              </p:nvSpPr>
              <p:spPr>
                <a:xfrm>
                  <a:off x="-437316" y="1866948"/>
                  <a:ext cx="43853" cy="43853"/>
                </a:xfrm>
                <a:custGeom>
                  <a:rect b="b" l="l" r="r" t="t"/>
                  <a:pathLst>
                    <a:path extrusionOk="0" h="2071" w="2071">
                      <a:moveTo>
                        <a:pt x="1009" y="1"/>
                      </a:moveTo>
                      <a:cubicBezTo>
                        <a:pt x="478" y="1"/>
                        <a:pt x="53" y="425"/>
                        <a:pt x="53" y="956"/>
                      </a:cubicBezTo>
                      <a:cubicBezTo>
                        <a:pt x="0" y="1699"/>
                        <a:pt x="531" y="2070"/>
                        <a:pt x="1049" y="2070"/>
                      </a:cubicBezTo>
                      <a:cubicBezTo>
                        <a:pt x="1566" y="2070"/>
                        <a:pt x="2070" y="1699"/>
                        <a:pt x="1964" y="956"/>
                      </a:cubicBezTo>
                      <a:cubicBezTo>
                        <a:pt x="1964" y="425"/>
                        <a:pt x="1539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5" name="Google Shape;3855;p65"/>
                <p:cNvSpPr/>
                <p:nvPr/>
              </p:nvSpPr>
              <p:spPr>
                <a:xfrm>
                  <a:off x="-503636" y="1833238"/>
                  <a:ext cx="15754" cy="15754"/>
                </a:xfrm>
                <a:custGeom>
                  <a:rect b="b" l="l" r="r" t="t"/>
                  <a:pathLst>
                    <a:path extrusionOk="0" h="744" w="744">
                      <a:moveTo>
                        <a:pt x="372" y="0"/>
                      </a:moveTo>
                      <a:cubicBezTo>
                        <a:pt x="187" y="0"/>
                        <a:pt x="1" y="106"/>
                        <a:pt x="1" y="319"/>
                      </a:cubicBezTo>
                      <a:lnTo>
                        <a:pt x="1" y="425"/>
                      </a:lnTo>
                      <a:cubicBezTo>
                        <a:pt x="1" y="637"/>
                        <a:pt x="107" y="743"/>
                        <a:pt x="319" y="743"/>
                      </a:cubicBezTo>
                      <a:cubicBezTo>
                        <a:pt x="532" y="743"/>
                        <a:pt x="744" y="531"/>
                        <a:pt x="744" y="319"/>
                      </a:cubicBezTo>
                      <a:cubicBezTo>
                        <a:pt x="744" y="106"/>
                        <a:pt x="558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6" name="Google Shape;3856;p65"/>
                <p:cNvSpPr/>
                <p:nvPr/>
              </p:nvSpPr>
              <p:spPr>
                <a:xfrm>
                  <a:off x="-517103" y="1916964"/>
                  <a:ext cx="22488" cy="16876"/>
                </a:xfrm>
                <a:custGeom>
                  <a:rect b="b" l="l" r="r" t="t"/>
                  <a:pathLst>
                    <a:path extrusionOk="0" h="797" w="1062">
                      <a:moveTo>
                        <a:pt x="531" y="0"/>
                      </a:moveTo>
                      <a:cubicBezTo>
                        <a:pt x="292" y="0"/>
                        <a:pt x="53" y="133"/>
                        <a:pt x="0" y="398"/>
                      </a:cubicBezTo>
                      <a:cubicBezTo>
                        <a:pt x="53" y="664"/>
                        <a:pt x="292" y="796"/>
                        <a:pt x="531" y="796"/>
                      </a:cubicBezTo>
                      <a:cubicBezTo>
                        <a:pt x="770" y="796"/>
                        <a:pt x="1008" y="664"/>
                        <a:pt x="1062" y="398"/>
                      </a:cubicBezTo>
                      <a:cubicBezTo>
                        <a:pt x="1008" y="133"/>
                        <a:pt x="770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7" name="Google Shape;3857;p65"/>
                <p:cNvSpPr/>
                <p:nvPr/>
              </p:nvSpPr>
              <p:spPr>
                <a:xfrm>
                  <a:off x="-11381" y="1876498"/>
                  <a:ext cx="29243" cy="30937"/>
                </a:xfrm>
                <a:custGeom>
                  <a:rect b="b" l="l" r="r" t="t"/>
                  <a:pathLst>
                    <a:path extrusionOk="0" h="1461" w="1381">
                      <a:moveTo>
                        <a:pt x="690" y="1"/>
                      </a:moveTo>
                      <a:cubicBezTo>
                        <a:pt x="345" y="1"/>
                        <a:pt x="0" y="239"/>
                        <a:pt x="0" y="717"/>
                      </a:cubicBezTo>
                      <a:cubicBezTo>
                        <a:pt x="0" y="1142"/>
                        <a:pt x="319" y="1460"/>
                        <a:pt x="743" y="1460"/>
                      </a:cubicBezTo>
                      <a:cubicBezTo>
                        <a:pt x="1062" y="1460"/>
                        <a:pt x="1380" y="1142"/>
                        <a:pt x="1380" y="717"/>
                      </a:cubicBezTo>
                      <a:cubicBezTo>
                        <a:pt x="1380" y="239"/>
                        <a:pt x="1035" y="1"/>
                        <a:pt x="6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8" name="Google Shape;3858;p65"/>
                <p:cNvSpPr/>
                <p:nvPr/>
              </p:nvSpPr>
              <p:spPr>
                <a:xfrm>
                  <a:off x="-65335" y="1837727"/>
                  <a:ext cx="34706" cy="23758"/>
                </a:xfrm>
                <a:custGeom>
                  <a:rect b="b" l="l" r="r" t="t"/>
                  <a:pathLst>
                    <a:path extrusionOk="0" h="1122" w="1639">
                      <a:moveTo>
                        <a:pt x="744" y="1"/>
                      </a:moveTo>
                      <a:cubicBezTo>
                        <a:pt x="319" y="1"/>
                        <a:pt x="1" y="319"/>
                        <a:pt x="1" y="744"/>
                      </a:cubicBezTo>
                      <a:cubicBezTo>
                        <a:pt x="1" y="1017"/>
                        <a:pt x="105" y="1122"/>
                        <a:pt x="251" y="1122"/>
                      </a:cubicBezTo>
                      <a:cubicBezTo>
                        <a:pt x="726" y="1122"/>
                        <a:pt x="1638" y="1"/>
                        <a:pt x="7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9" name="Google Shape;3859;p65"/>
                <p:cNvSpPr/>
                <p:nvPr/>
              </p:nvSpPr>
              <p:spPr>
                <a:xfrm>
                  <a:off x="-103534" y="1920902"/>
                  <a:ext cx="17321" cy="12409"/>
                </a:xfrm>
                <a:custGeom>
                  <a:rect b="b" l="l" r="r" t="t"/>
                  <a:pathLst>
                    <a:path extrusionOk="0" h="586" w="818">
                      <a:moveTo>
                        <a:pt x="319" y="0"/>
                      </a:moveTo>
                      <a:cubicBezTo>
                        <a:pt x="213" y="0"/>
                        <a:pt x="0" y="212"/>
                        <a:pt x="0" y="425"/>
                      </a:cubicBezTo>
                      <a:cubicBezTo>
                        <a:pt x="0" y="540"/>
                        <a:pt x="45" y="585"/>
                        <a:pt x="110" y="585"/>
                      </a:cubicBezTo>
                      <a:cubicBezTo>
                        <a:pt x="340" y="585"/>
                        <a:pt x="817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0" name="Google Shape;3860;p65"/>
                <p:cNvSpPr/>
                <p:nvPr/>
              </p:nvSpPr>
              <p:spPr>
                <a:xfrm>
                  <a:off x="-1355512" y="3584054"/>
                  <a:ext cx="1956443" cy="620155"/>
                </a:xfrm>
                <a:custGeom>
                  <a:rect b="b" l="l" r="r" t="t"/>
                  <a:pathLst>
                    <a:path extrusionOk="0" h="29869" w="92394">
                      <a:moveTo>
                        <a:pt x="1" y="0"/>
                      </a:moveTo>
                      <a:cubicBezTo>
                        <a:pt x="1" y="0"/>
                        <a:pt x="2" y="1"/>
                        <a:pt x="4" y="2"/>
                      </a:cubicBezTo>
                      <a:lnTo>
                        <a:pt x="4" y="2"/>
                      </a:lnTo>
                      <a:cubicBezTo>
                        <a:pt x="3" y="1"/>
                        <a:pt x="2" y="1"/>
                        <a:pt x="1" y="0"/>
                      </a:cubicBezTo>
                      <a:close/>
                      <a:moveTo>
                        <a:pt x="4" y="2"/>
                      </a:moveTo>
                      <a:cubicBezTo>
                        <a:pt x="1926" y="1190"/>
                        <a:pt x="15510" y="22824"/>
                        <a:pt x="38533" y="27492"/>
                      </a:cubicBezTo>
                      <a:cubicBezTo>
                        <a:pt x="44840" y="28796"/>
                        <a:pt x="51916" y="29868"/>
                        <a:pt x="58930" y="29868"/>
                      </a:cubicBezTo>
                      <a:cubicBezTo>
                        <a:pt x="66198" y="29868"/>
                        <a:pt x="73400" y="28717"/>
                        <a:pt x="79612" y="25476"/>
                      </a:cubicBezTo>
                      <a:cubicBezTo>
                        <a:pt x="92393" y="18829"/>
                        <a:pt x="74936" y="16123"/>
                        <a:pt x="68134" y="16123"/>
                      </a:cubicBezTo>
                      <a:cubicBezTo>
                        <a:pt x="67875" y="16123"/>
                        <a:pt x="67631" y="16127"/>
                        <a:pt x="67405" y="16135"/>
                      </a:cubicBezTo>
                      <a:cubicBezTo>
                        <a:pt x="67175" y="16143"/>
                        <a:pt x="66946" y="16147"/>
                        <a:pt x="66717" y="16147"/>
                      </a:cubicBezTo>
                      <a:cubicBezTo>
                        <a:pt x="52910" y="16147"/>
                        <a:pt x="41611" y="638"/>
                        <a:pt x="41611" y="637"/>
                      </a:cubicBezTo>
                      <a:lnTo>
                        <a:pt x="41611" y="637"/>
                      </a:lnTo>
                      <a:cubicBezTo>
                        <a:pt x="41611" y="638"/>
                        <a:pt x="42884" y="10403"/>
                        <a:pt x="33544" y="12950"/>
                      </a:cubicBezTo>
                      <a:cubicBezTo>
                        <a:pt x="32926" y="13116"/>
                        <a:pt x="32227" y="13193"/>
                        <a:pt x="31461" y="13193"/>
                      </a:cubicBezTo>
                      <a:cubicBezTo>
                        <a:pt x="21508" y="13193"/>
                        <a:pt x="293" y="180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1" name="Google Shape;3861;p65"/>
                <p:cNvSpPr/>
                <p:nvPr/>
              </p:nvSpPr>
              <p:spPr>
                <a:xfrm>
                  <a:off x="-1060889" y="2927433"/>
                  <a:ext cx="1391158" cy="1173825"/>
                </a:xfrm>
                <a:custGeom>
                  <a:rect b="b" l="l" r="r" t="t"/>
                  <a:pathLst>
                    <a:path extrusionOk="0" h="52438" w="70483">
                      <a:moveTo>
                        <a:pt x="1" y="1"/>
                      </a:moveTo>
                      <a:cubicBezTo>
                        <a:pt x="1" y="1"/>
                        <a:pt x="744" y="1"/>
                        <a:pt x="2018" y="319"/>
                      </a:cubicBezTo>
                      <a:cubicBezTo>
                        <a:pt x="3716" y="744"/>
                        <a:pt x="5308" y="1487"/>
                        <a:pt x="6794" y="2548"/>
                      </a:cubicBezTo>
                      <a:cubicBezTo>
                        <a:pt x="10403" y="5096"/>
                        <a:pt x="14118" y="9766"/>
                        <a:pt x="17197" y="14861"/>
                      </a:cubicBezTo>
                      <a:cubicBezTo>
                        <a:pt x="18789" y="17303"/>
                        <a:pt x="20275" y="19956"/>
                        <a:pt x="21655" y="22292"/>
                      </a:cubicBezTo>
                      <a:cubicBezTo>
                        <a:pt x="22292" y="23565"/>
                        <a:pt x="22929" y="24733"/>
                        <a:pt x="23672" y="25795"/>
                      </a:cubicBezTo>
                      <a:cubicBezTo>
                        <a:pt x="23990" y="26325"/>
                        <a:pt x="24309" y="26856"/>
                        <a:pt x="24627" y="27387"/>
                      </a:cubicBezTo>
                      <a:lnTo>
                        <a:pt x="25795" y="28767"/>
                      </a:lnTo>
                      <a:cubicBezTo>
                        <a:pt x="26432" y="29616"/>
                        <a:pt x="27068" y="30359"/>
                        <a:pt x="27811" y="31102"/>
                      </a:cubicBezTo>
                      <a:cubicBezTo>
                        <a:pt x="28342" y="31739"/>
                        <a:pt x="28873" y="32270"/>
                        <a:pt x="29510" y="32800"/>
                      </a:cubicBezTo>
                      <a:lnTo>
                        <a:pt x="30677" y="33862"/>
                      </a:lnTo>
                      <a:cubicBezTo>
                        <a:pt x="30784" y="33968"/>
                        <a:pt x="30890" y="34074"/>
                        <a:pt x="31102" y="34180"/>
                      </a:cubicBezTo>
                      <a:lnTo>
                        <a:pt x="32694" y="35454"/>
                      </a:lnTo>
                      <a:cubicBezTo>
                        <a:pt x="33225" y="35879"/>
                        <a:pt x="33862" y="36303"/>
                        <a:pt x="34711" y="36728"/>
                      </a:cubicBezTo>
                      <a:lnTo>
                        <a:pt x="35879" y="37577"/>
                      </a:lnTo>
                      <a:lnTo>
                        <a:pt x="37259" y="38426"/>
                      </a:lnTo>
                      <a:cubicBezTo>
                        <a:pt x="39488" y="39700"/>
                        <a:pt x="41823" y="40868"/>
                        <a:pt x="44158" y="41823"/>
                      </a:cubicBezTo>
                      <a:cubicBezTo>
                        <a:pt x="45538" y="42354"/>
                        <a:pt x="47024" y="42778"/>
                        <a:pt x="48404" y="42990"/>
                      </a:cubicBezTo>
                      <a:cubicBezTo>
                        <a:pt x="49890" y="43203"/>
                        <a:pt x="51376" y="43309"/>
                        <a:pt x="52968" y="43415"/>
                      </a:cubicBezTo>
                      <a:cubicBezTo>
                        <a:pt x="53476" y="43396"/>
                        <a:pt x="53984" y="43387"/>
                        <a:pt x="54491" y="43387"/>
                      </a:cubicBezTo>
                      <a:cubicBezTo>
                        <a:pt x="56850" y="43387"/>
                        <a:pt x="59208" y="43578"/>
                        <a:pt x="61566" y="43840"/>
                      </a:cubicBezTo>
                      <a:cubicBezTo>
                        <a:pt x="62946" y="44052"/>
                        <a:pt x="64220" y="44477"/>
                        <a:pt x="65388" y="44901"/>
                      </a:cubicBezTo>
                      <a:cubicBezTo>
                        <a:pt x="66449" y="45432"/>
                        <a:pt x="67405" y="46175"/>
                        <a:pt x="68148" y="47024"/>
                      </a:cubicBezTo>
                      <a:cubicBezTo>
                        <a:pt x="68891" y="47767"/>
                        <a:pt x="69421" y="48510"/>
                        <a:pt x="69846" y="49465"/>
                      </a:cubicBezTo>
                      <a:cubicBezTo>
                        <a:pt x="70271" y="50102"/>
                        <a:pt x="70271" y="50845"/>
                        <a:pt x="69846" y="51482"/>
                      </a:cubicBezTo>
                      <a:cubicBezTo>
                        <a:pt x="69528" y="51801"/>
                        <a:pt x="69103" y="52013"/>
                        <a:pt x="68678" y="52225"/>
                      </a:cubicBezTo>
                      <a:cubicBezTo>
                        <a:pt x="68466" y="52225"/>
                        <a:pt x="68254" y="52225"/>
                        <a:pt x="68148" y="52331"/>
                      </a:cubicBezTo>
                      <a:cubicBezTo>
                        <a:pt x="68148" y="52331"/>
                        <a:pt x="68360" y="52331"/>
                        <a:pt x="68572" y="52438"/>
                      </a:cubicBezTo>
                      <a:cubicBezTo>
                        <a:pt x="69103" y="52331"/>
                        <a:pt x="69634" y="52119"/>
                        <a:pt x="69952" y="51695"/>
                      </a:cubicBezTo>
                      <a:cubicBezTo>
                        <a:pt x="70271" y="51482"/>
                        <a:pt x="70483" y="51058"/>
                        <a:pt x="70483" y="50633"/>
                      </a:cubicBezTo>
                      <a:cubicBezTo>
                        <a:pt x="70483" y="50209"/>
                        <a:pt x="70377" y="49784"/>
                        <a:pt x="70164" y="49359"/>
                      </a:cubicBezTo>
                      <a:cubicBezTo>
                        <a:pt x="69846" y="48404"/>
                        <a:pt x="69209" y="47449"/>
                        <a:pt x="68572" y="46706"/>
                      </a:cubicBezTo>
                      <a:cubicBezTo>
                        <a:pt x="68148" y="46281"/>
                        <a:pt x="67723" y="45856"/>
                        <a:pt x="67192" y="45432"/>
                      </a:cubicBezTo>
                      <a:cubicBezTo>
                        <a:pt x="66768" y="45007"/>
                        <a:pt x="66131" y="44689"/>
                        <a:pt x="65600" y="44370"/>
                      </a:cubicBezTo>
                      <a:cubicBezTo>
                        <a:pt x="64326" y="43840"/>
                        <a:pt x="63053" y="43415"/>
                        <a:pt x="61673" y="43203"/>
                      </a:cubicBezTo>
                      <a:cubicBezTo>
                        <a:pt x="58807" y="42778"/>
                        <a:pt x="55834" y="42566"/>
                        <a:pt x="52862" y="42460"/>
                      </a:cubicBezTo>
                      <a:cubicBezTo>
                        <a:pt x="51482" y="42460"/>
                        <a:pt x="49996" y="42247"/>
                        <a:pt x="48510" y="42035"/>
                      </a:cubicBezTo>
                      <a:cubicBezTo>
                        <a:pt x="47237" y="41823"/>
                        <a:pt x="45857" y="41398"/>
                        <a:pt x="44583" y="40868"/>
                      </a:cubicBezTo>
                      <a:cubicBezTo>
                        <a:pt x="42248" y="39806"/>
                        <a:pt x="40018" y="38745"/>
                        <a:pt x="37895" y="37365"/>
                      </a:cubicBezTo>
                      <a:lnTo>
                        <a:pt x="36516" y="36622"/>
                      </a:lnTo>
                      <a:lnTo>
                        <a:pt x="35348" y="35772"/>
                      </a:lnTo>
                      <a:cubicBezTo>
                        <a:pt x="34605" y="35242"/>
                        <a:pt x="33968" y="34817"/>
                        <a:pt x="33437" y="34393"/>
                      </a:cubicBezTo>
                      <a:lnTo>
                        <a:pt x="31845" y="33225"/>
                      </a:lnTo>
                      <a:cubicBezTo>
                        <a:pt x="31845" y="33225"/>
                        <a:pt x="31739" y="33119"/>
                        <a:pt x="31527" y="32906"/>
                      </a:cubicBezTo>
                      <a:cubicBezTo>
                        <a:pt x="31208" y="32588"/>
                        <a:pt x="30890" y="32270"/>
                        <a:pt x="30359" y="31845"/>
                      </a:cubicBezTo>
                      <a:cubicBezTo>
                        <a:pt x="29828" y="31420"/>
                        <a:pt x="29191" y="30890"/>
                        <a:pt x="28661" y="30253"/>
                      </a:cubicBezTo>
                      <a:cubicBezTo>
                        <a:pt x="28024" y="29616"/>
                        <a:pt x="27281" y="28873"/>
                        <a:pt x="26750" y="28024"/>
                      </a:cubicBezTo>
                      <a:lnTo>
                        <a:pt x="25582" y="26750"/>
                      </a:lnTo>
                      <a:cubicBezTo>
                        <a:pt x="25264" y="26325"/>
                        <a:pt x="24945" y="25795"/>
                        <a:pt x="24627" y="25264"/>
                      </a:cubicBezTo>
                      <a:cubicBezTo>
                        <a:pt x="23990" y="24202"/>
                        <a:pt x="23247" y="23035"/>
                        <a:pt x="22504" y="21761"/>
                      </a:cubicBezTo>
                      <a:cubicBezTo>
                        <a:pt x="21124" y="19426"/>
                        <a:pt x="19638" y="16878"/>
                        <a:pt x="17940" y="14331"/>
                      </a:cubicBezTo>
                      <a:cubicBezTo>
                        <a:pt x="14755" y="9342"/>
                        <a:pt x="10934" y="4565"/>
                        <a:pt x="7006" y="2124"/>
                      </a:cubicBezTo>
                      <a:cubicBezTo>
                        <a:pt x="5520" y="1168"/>
                        <a:pt x="3822" y="425"/>
                        <a:pt x="2018" y="107"/>
                      </a:cubicBezTo>
                      <a:cubicBezTo>
                        <a:pt x="1487" y="1"/>
                        <a:pt x="1062" y="1"/>
                        <a:pt x="5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2" name="Google Shape;3862;p65"/>
                <p:cNvSpPr/>
                <p:nvPr/>
              </p:nvSpPr>
              <p:spPr>
                <a:xfrm rot="-782811">
                  <a:off x="51547" y="3958753"/>
                  <a:ext cx="236028" cy="100598"/>
                </a:xfrm>
                <a:custGeom>
                  <a:rect b="b" l="l" r="r" t="t"/>
                  <a:pathLst>
                    <a:path extrusionOk="0" h="4751" w="11147">
                      <a:moveTo>
                        <a:pt x="4300" y="1"/>
                      </a:moveTo>
                      <a:cubicBezTo>
                        <a:pt x="3902" y="1"/>
                        <a:pt x="3503" y="27"/>
                        <a:pt x="3079" y="80"/>
                      </a:cubicBezTo>
                      <a:cubicBezTo>
                        <a:pt x="2017" y="80"/>
                        <a:pt x="956" y="399"/>
                        <a:pt x="1" y="1036"/>
                      </a:cubicBezTo>
                      <a:cubicBezTo>
                        <a:pt x="17" y="1052"/>
                        <a:pt x="64" y="1058"/>
                        <a:pt x="138" y="1058"/>
                      </a:cubicBezTo>
                      <a:cubicBezTo>
                        <a:pt x="426" y="1058"/>
                        <a:pt x="1119" y="961"/>
                        <a:pt x="1937" y="961"/>
                      </a:cubicBezTo>
                      <a:cubicBezTo>
                        <a:pt x="2301" y="961"/>
                        <a:pt x="2690" y="980"/>
                        <a:pt x="3079" y="1036"/>
                      </a:cubicBezTo>
                      <a:cubicBezTo>
                        <a:pt x="3822" y="1036"/>
                        <a:pt x="4459" y="1142"/>
                        <a:pt x="5202" y="1354"/>
                      </a:cubicBezTo>
                      <a:lnTo>
                        <a:pt x="6051" y="1566"/>
                      </a:lnTo>
                      <a:lnTo>
                        <a:pt x="6369" y="1673"/>
                      </a:lnTo>
                      <a:cubicBezTo>
                        <a:pt x="6582" y="1673"/>
                        <a:pt x="6794" y="1779"/>
                        <a:pt x="7006" y="1885"/>
                      </a:cubicBezTo>
                      <a:cubicBezTo>
                        <a:pt x="7643" y="1991"/>
                        <a:pt x="8280" y="2309"/>
                        <a:pt x="8811" y="2734"/>
                      </a:cubicBezTo>
                      <a:cubicBezTo>
                        <a:pt x="9448" y="3053"/>
                        <a:pt x="9872" y="3477"/>
                        <a:pt x="10403" y="4008"/>
                      </a:cubicBezTo>
                      <a:cubicBezTo>
                        <a:pt x="10722" y="4432"/>
                        <a:pt x="10934" y="4751"/>
                        <a:pt x="11040" y="4751"/>
                      </a:cubicBezTo>
                      <a:cubicBezTo>
                        <a:pt x="11146" y="4751"/>
                        <a:pt x="11040" y="4326"/>
                        <a:pt x="10828" y="3689"/>
                      </a:cubicBezTo>
                      <a:cubicBezTo>
                        <a:pt x="10509" y="2946"/>
                        <a:pt x="10085" y="2416"/>
                        <a:pt x="9448" y="1885"/>
                      </a:cubicBezTo>
                      <a:cubicBezTo>
                        <a:pt x="8811" y="1354"/>
                        <a:pt x="8174" y="930"/>
                        <a:pt x="7537" y="611"/>
                      </a:cubicBezTo>
                      <a:cubicBezTo>
                        <a:pt x="7219" y="505"/>
                        <a:pt x="7006" y="399"/>
                        <a:pt x="6794" y="293"/>
                      </a:cubicBezTo>
                      <a:lnTo>
                        <a:pt x="6476" y="187"/>
                      </a:lnTo>
                      <a:lnTo>
                        <a:pt x="5520" y="80"/>
                      </a:lnTo>
                      <a:cubicBezTo>
                        <a:pt x="5096" y="27"/>
                        <a:pt x="4698" y="1"/>
                        <a:pt x="430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3" name="Google Shape;3863;p65"/>
                <p:cNvSpPr/>
                <p:nvPr/>
              </p:nvSpPr>
              <p:spPr>
                <a:xfrm>
                  <a:off x="76284" y="4076411"/>
                  <a:ext cx="186573" cy="92175"/>
                </a:xfrm>
                <a:custGeom>
                  <a:rect b="b" l="l" r="r" t="t"/>
                  <a:pathLst>
                    <a:path extrusionOk="0" h="4353" w="8811">
                      <a:moveTo>
                        <a:pt x="2654" y="1"/>
                      </a:moveTo>
                      <a:cubicBezTo>
                        <a:pt x="1274" y="1"/>
                        <a:pt x="0" y="213"/>
                        <a:pt x="0" y="425"/>
                      </a:cubicBezTo>
                      <a:cubicBezTo>
                        <a:pt x="0" y="531"/>
                        <a:pt x="1274" y="638"/>
                        <a:pt x="2548" y="956"/>
                      </a:cubicBezTo>
                      <a:cubicBezTo>
                        <a:pt x="3291" y="1062"/>
                        <a:pt x="4034" y="1381"/>
                        <a:pt x="4883" y="1699"/>
                      </a:cubicBezTo>
                      <a:cubicBezTo>
                        <a:pt x="5626" y="1805"/>
                        <a:pt x="6263" y="2124"/>
                        <a:pt x="7006" y="2654"/>
                      </a:cubicBezTo>
                      <a:cubicBezTo>
                        <a:pt x="7430" y="2867"/>
                        <a:pt x="7855" y="3291"/>
                        <a:pt x="8173" y="3716"/>
                      </a:cubicBezTo>
                      <a:cubicBezTo>
                        <a:pt x="8386" y="4034"/>
                        <a:pt x="8598" y="4353"/>
                        <a:pt x="8704" y="4353"/>
                      </a:cubicBezTo>
                      <a:cubicBezTo>
                        <a:pt x="8810" y="4353"/>
                        <a:pt x="8810" y="3928"/>
                        <a:pt x="8598" y="3397"/>
                      </a:cubicBezTo>
                      <a:cubicBezTo>
                        <a:pt x="8386" y="2867"/>
                        <a:pt x="8067" y="2336"/>
                        <a:pt x="7537" y="1805"/>
                      </a:cubicBezTo>
                      <a:cubicBezTo>
                        <a:pt x="7112" y="1381"/>
                        <a:pt x="6581" y="1062"/>
                        <a:pt x="6051" y="744"/>
                      </a:cubicBezTo>
                      <a:lnTo>
                        <a:pt x="5307" y="319"/>
                      </a:lnTo>
                      <a:lnTo>
                        <a:pt x="4989" y="319"/>
                      </a:lnTo>
                      <a:cubicBezTo>
                        <a:pt x="4883" y="319"/>
                        <a:pt x="4671" y="213"/>
                        <a:pt x="4458" y="213"/>
                      </a:cubicBezTo>
                      <a:cubicBezTo>
                        <a:pt x="3821" y="107"/>
                        <a:pt x="3185" y="1"/>
                        <a:pt x="2654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4" name="Google Shape;3864;p65"/>
                <p:cNvSpPr/>
                <p:nvPr/>
              </p:nvSpPr>
              <p:spPr>
                <a:xfrm rot="203871">
                  <a:off x="-1416190" y="3489932"/>
                  <a:ext cx="721529" cy="586667"/>
                </a:xfrm>
                <a:custGeom>
                  <a:rect b="b" l="l" r="r" t="t"/>
                  <a:pathLst>
                    <a:path extrusionOk="0" h="27706" w="34075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25" y="1168"/>
                        <a:pt x="956" y="2230"/>
                        <a:pt x="1593" y="3185"/>
                      </a:cubicBezTo>
                      <a:cubicBezTo>
                        <a:pt x="2867" y="5520"/>
                        <a:pt x="4247" y="7643"/>
                        <a:pt x="5945" y="9660"/>
                      </a:cubicBezTo>
                      <a:cubicBezTo>
                        <a:pt x="7537" y="11677"/>
                        <a:pt x="9342" y="13588"/>
                        <a:pt x="11253" y="15392"/>
                      </a:cubicBezTo>
                      <a:cubicBezTo>
                        <a:pt x="11996" y="16135"/>
                        <a:pt x="12633" y="16666"/>
                        <a:pt x="13163" y="17090"/>
                      </a:cubicBezTo>
                      <a:lnTo>
                        <a:pt x="13906" y="17727"/>
                      </a:lnTo>
                      <a:cubicBezTo>
                        <a:pt x="13906" y="17727"/>
                        <a:pt x="14968" y="18683"/>
                        <a:pt x="16772" y="19850"/>
                      </a:cubicBezTo>
                      <a:cubicBezTo>
                        <a:pt x="18895" y="21336"/>
                        <a:pt x="21124" y="22716"/>
                        <a:pt x="23460" y="23884"/>
                      </a:cubicBezTo>
                      <a:cubicBezTo>
                        <a:pt x="25795" y="25051"/>
                        <a:pt x="28236" y="26007"/>
                        <a:pt x="30678" y="26750"/>
                      </a:cubicBezTo>
                      <a:cubicBezTo>
                        <a:pt x="31739" y="27174"/>
                        <a:pt x="32907" y="27493"/>
                        <a:pt x="34074" y="27705"/>
                      </a:cubicBezTo>
                      <a:cubicBezTo>
                        <a:pt x="33013" y="27174"/>
                        <a:pt x="31951" y="26644"/>
                        <a:pt x="30890" y="26325"/>
                      </a:cubicBezTo>
                      <a:cubicBezTo>
                        <a:pt x="28449" y="25370"/>
                        <a:pt x="26113" y="24202"/>
                        <a:pt x="23884" y="23035"/>
                      </a:cubicBezTo>
                      <a:cubicBezTo>
                        <a:pt x="21655" y="21761"/>
                        <a:pt x="19532" y="20381"/>
                        <a:pt x="17409" y="18895"/>
                      </a:cubicBezTo>
                      <a:cubicBezTo>
                        <a:pt x="15711" y="17621"/>
                        <a:pt x="14649" y="16772"/>
                        <a:pt x="14649" y="16772"/>
                      </a:cubicBezTo>
                      <a:lnTo>
                        <a:pt x="13906" y="16135"/>
                      </a:lnTo>
                      <a:cubicBezTo>
                        <a:pt x="13482" y="15710"/>
                        <a:pt x="12739" y="15180"/>
                        <a:pt x="11996" y="14543"/>
                      </a:cubicBezTo>
                      <a:cubicBezTo>
                        <a:pt x="10085" y="12844"/>
                        <a:pt x="8280" y="11040"/>
                        <a:pt x="6582" y="9023"/>
                      </a:cubicBezTo>
                      <a:cubicBezTo>
                        <a:pt x="4990" y="7113"/>
                        <a:pt x="3398" y="5096"/>
                        <a:pt x="2018" y="2973"/>
                      </a:cubicBezTo>
                      <a:cubicBezTo>
                        <a:pt x="1381" y="1911"/>
                        <a:pt x="744" y="956"/>
                        <a:pt x="1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5" name="Google Shape;3865;p65"/>
                <p:cNvSpPr/>
                <p:nvPr/>
              </p:nvSpPr>
              <p:spPr>
                <a:xfrm>
                  <a:off x="-1377977" y="3548263"/>
                  <a:ext cx="1881254" cy="665284"/>
                </a:xfrm>
                <a:custGeom>
                  <a:rect b="b" l="l" r="r" t="t"/>
                  <a:pathLst>
                    <a:path extrusionOk="0" h="29830" w="87786">
                      <a:moveTo>
                        <a:pt x="1" y="0"/>
                      </a:moveTo>
                      <a:cubicBezTo>
                        <a:pt x="1" y="0"/>
                        <a:pt x="15" y="9"/>
                        <a:pt x="43" y="26"/>
                      </a:cubicBezTo>
                      <a:lnTo>
                        <a:pt x="43" y="26"/>
                      </a:lnTo>
                      <a:cubicBezTo>
                        <a:pt x="29" y="16"/>
                        <a:pt x="14" y="8"/>
                        <a:pt x="1" y="0"/>
                      </a:cubicBezTo>
                      <a:close/>
                      <a:moveTo>
                        <a:pt x="43" y="26"/>
                      </a:moveTo>
                      <a:cubicBezTo>
                        <a:pt x="2104" y="1368"/>
                        <a:pt x="15662" y="22750"/>
                        <a:pt x="38533" y="27492"/>
                      </a:cubicBezTo>
                      <a:cubicBezTo>
                        <a:pt x="44852" y="28787"/>
                        <a:pt x="51879" y="29830"/>
                        <a:pt x="58837" y="29830"/>
                      </a:cubicBezTo>
                      <a:cubicBezTo>
                        <a:pt x="66137" y="29830"/>
                        <a:pt x="73362" y="28682"/>
                        <a:pt x="79612" y="25476"/>
                      </a:cubicBezTo>
                      <a:cubicBezTo>
                        <a:pt x="87785" y="21230"/>
                        <a:pt x="83539" y="18576"/>
                        <a:pt x="77701" y="17196"/>
                      </a:cubicBezTo>
                      <a:cubicBezTo>
                        <a:pt x="76852" y="20274"/>
                        <a:pt x="71014" y="24202"/>
                        <a:pt x="56047" y="24945"/>
                      </a:cubicBezTo>
                      <a:cubicBezTo>
                        <a:pt x="55597" y="24970"/>
                        <a:pt x="55142" y="24982"/>
                        <a:pt x="54682" y="24982"/>
                      </a:cubicBezTo>
                      <a:cubicBezTo>
                        <a:pt x="41361" y="24982"/>
                        <a:pt x="24004" y="14790"/>
                        <a:pt x="12102" y="6581"/>
                      </a:cubicBezTo>
                      <a:cubicBezTo>
                        <a:pt x="5758" y="3460"/>
                        <a:pt x="561" y="338"/>
                        <a:pt x="43" y="2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6" name="Google Shape;3866;p65"/>
                <p:cNvSpPr/>
                <p:nvPr/>
              </p:nvSpPr>
              <p:spPr>
                <a:xfrm>
                  <a:off x="-4756381" y="3057301"/>
                  <a:ext cx="1960149" cy="1173878"/>
                </a:xfrm>
                <a:custGeom>
                  <a:rect b="b" l="l" r="r" t="t"/>
                  <a:pathLst>
                    <a:path extrusionOk="0" h="55437" w="92569">
                      <a:moveTo>
                        <a:pt x="64998" y="1"/>
                      </a:moveTo>
                      <a:cubicBezTo>
                        <a:pt x="49650" y="1"/>
                        <a:pt x="34187" y="6943"/>
                        <a:pt x="34187" y="6943"/>
                      </a:cubicBezTo>
                      <a:cubicBezTo>
                        <a:pt x="34187" y="6943"/>
                        <a:pt x="41299" y="21804"/>
                        <a:pt x="36310" y="22653"/>
                      </a:cubicBezTo>
                      <a:cubicBezTo>
                        <a:pt x="36112" y="22683"/>
                        <a:pt x="35905" y="22697"/>
                        <a:pt x="35689" y="22697"/>
                      </a:cubicBezTo>
                      <a:cubicBezTo>
                        <a:pt x="30440" y="22697"/>
                        <a:pt x="19963" y="14374"/>
                        <a:pt x="19963" y="14374"/>
                      </a:cubicBezTo>
                      <a:cubicBezTo>
                        <a:pt x="19963" y="14374"/>
                        <a:pt x="17840" y="19575"/>
                        <a:pt x="15399" y="26899"/>
                      </a:cubicBezTo>
                      <a:cubicBezTo>
                        <a:pt x="12851" y="34117"/>
                        <a:pt x="1812" y="44944"/>
                        <a:pt x="750" y="49402"/>
                      </a:cubicBezTo>
                      <a:cubicBezTo>
                        <a:pt x="0" y="52552"/>
                        <a:pt x="1740" y="55437"/>
                        <a:pt x="5446" y="55437"/>
                      </a:cubicBezTo>
                      <a:cubicBezTo>
                        <a:pt x="6986" y="55437"/>
                        <a:pt x="8865" y="54939"/>
                        <a:pt x="11047" y="53755"/>
                      </a:cubicBezTo>
                      <a:cubicBezTo>
                        <a:pt x="18371" y="49721"/>
                        <a:pt x="22935" y="36346"/>
                        <a:pt x="22935" y="36346"/>
                      </a:cubicBezTo>
                      <a:cubicBezTo>
                        <a:pt x="22935" y="36346"/>
                        <a:pt x="32846" y="50581"/>
                        <a:pt x="55737" y="50581"/>
                      </a:cubicBezTo>
                      <a:cubicBezTo>
                        <a:pt x="57693" y="50581"/>
                        <a:pt x="59744" y="50477"/>
                        <a:pt x="61891" y="50252"/>
                      </a:cubicBezTo>
                      <a:cubicBezTo>
                        <a:pt x="89171" y="47386"/>
                        <a:pt x="92568" y="17027"/>
                        <a:pt x="92568" y="17027"/>
                      </a:cubicBezTo>
                      <a:cubicBezTo>
                        <a:pt x="87648" y="3801"/>
                        <a:pt x="76355" y="1"/>
                        <a:pt x="649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7" name="Google Shape;3867;p65"/>
                <p:cNvSpPr/>
                <p:nvPr/>
              </p:nvSpPr>
              <p:spPr>
                <a:xfrm>
                  <a:off x="-4742744" y="3132387"/>
                  <a:ext cx="1076643" cy="1095086"/>
                </a:xfrm>
                <a:custGeom>
                  <a:rect b="b" l="l" r="r" t="t"/>
                  <a:pathLst>
                    <a:path extrusionOk="0" h="51716" w="50845">
                      <a:moveTo>
                        <a:pt x="42672" y="1"/>
                      </a:moveTo>
                      <a:cubicBezTo>
                        <a:pt x="39593" y="956"/>
                        <a:pt x="36515" y="2017"/>
                        <a:pt x="33543" y="3291"/>
                      </a:cubicBezTo>
                      <a:cubicBezTo>
                        <a:pt x="33543" y="3291"/>
                        <a:pt x="40655" y="18152"/>
                        <a:pt x="35666" y="19001"/>
                      </a:cubicBezTo>
                      <a:cubicBezTo>
                        <a:pt x="35468" y="19031"/>
                        <a:pt x="35261" y="19045"/>
                        <a:pt x="35045" y="19045"/>
                      </a:cubicBezTo>
                      <a:cubicBezTo>
                        <a:pt x="29796" y="19045"/>
                        <a:pt x="19319" y="10722"/>
                        <a:pt x="19319" y="10722"/>
                      </a:cubicBezTo>
                      <a:lnTo>
                        <a:pt x="19319" y="10828"/>
                      </a:lnTo>
                      <a:cubicBezTo>
                        <a:pt x="18576" y="12738"/>
                        <a:pt x="17833" y="14755"/>
                        <a:pt x="17090" y="16666"/>
                      </a:cubicBezTo>
                      <a:lnTo>
                        <a:pt x="16878" y="17197"/>
                      </a:lnTo>
                      <a:cubicBezTo>
                        <a:pt x="16135" y="19213"/>
                        <a:pt x="15498" y="21230"/>
                        <a:pt x="14755" y="23141"/>
                      </a:cubicBezTo>
                      <a:cubicBezTo>
                        <a:pt x="12207" y="30571"/>
                        <a:pt x="1168" y="41292"/>
                        <a:pt x="106" y="45750"/>
                      </a:cubicBezTo>
                      <a:cubicBezTo>
                        <a:pt x="106" y="45963"/>
                        <a:pt x="0" y="46281"/>
                        <a:pt x="0" y="46493"/>
                      </a:cubicBezTo>
                      <a:cubicBezTo>
                        <a:pt x="0" y="46600"/>
                        <a:pt x="0" y="46706"/>
                        <a:pt x="0" y="46706"/>
                      </a:cubicBezTo>
                      <a:lnTo>
                        <a:pt x="0" y="47236"/>
                      </a:lnTo>
                      <a:lnTo>
                        <a:pt x="0" y="47555"/>
                      </a:lnTo>
                      <a:lnTo>
                        <a:pt x="0" y="47979"/>
                      </a:lnTo>
                      <a:lnTo>
                        <a:pt x="0" y="48192"/>
                      </a:lnTo>
                      <a:cubicBezTo>
                        <a:pt x="0" y="48404"/>
                        <a:pt x="106" y="48510"/>
                        <a:pt x="106" y="48616"/>
                      </a:cubicBezTo>
                      <a:cubicBezTo>
                        <a:pt x="106" y="48722"/>
                        <a:pt x="212" y="48829"/>
                        <a:pt x="212" y="48935"/>
                      </a:cubicBezTo>
                      <a:cubicBezTo>
                        <a:pt x="212" y="49041"/>
                        <a:pt x="319" y="49147"/>
                        <a:pt x="319" y="49253"/>
                      </a:cubicBezTo>
                      <a:cubicBezTo>
                        <a:pt x="425" y="49466"/>
                        <a:pt x="531" y="49678"/>
                        <a:pt x="743" y="49890"/>
                      </a:cubicBezTo>
                      <a:cubicBezTo>
                        <a:pt x="849" y="50102"/>
                        <a:pt x="955" y="50209"/>
                        <a:pt x="1168" y="50421"/>
                      </a:cubicBezTo>
                      <a:lnTo>
                        <a:pt x="1274" y="50527"/>
                      </a:lnTo>
                      <a:lnTo>
                        <a:pt x="1698" y="50845"/>
                      </a:lnTo>
                      <a:lnTo>
                        <a:pt x="1698" y="50952"/>
                      </a:lnTo>
                      <a:cubicBezTo>
                        <a:pt x="1911" y="51058"/>
                        <a:pt x="2123" y="51164"/>
                        <a:pt x="2229" y="51164"/>
                      </a:cubicBezTo>
                      <a:cubicBezTo>
                        <a:pt x="3073" y="51525"/>
                        <a:pt x="3985" y="51716"/>
                        <a:pt x="4907" y="51716"/>
                      </a:cubicBezTo>
                      <a:cubicBezTo>
                        <a:pt x="5610" y="51716"/>
                        <a:pt x="6318" y="51606"/>
                        <a:pt x="7006" y="51376"/>
                      </a:cubicBezTo>
                      <a:cubicBezTo>
                        <a:pt x="4458" y="49996"/>
                        <a:pt x="2548" y="47555"/>
                        <a:pt x="5095" y="43415"/>
                      </a:cubicBezTo>
                      <a:cubicBezTo>
                        <a:pt x="9331" y="36621"/>
                        <a:pt x="12539" y="32614"/>
                        <a:pt x="14782" y="32614"/>
                      </a:cubicBezTo>
                      <a:cubicBezTo>
                        <a:pt x="15237" y="32614"/>
                        <a:pt x="15652" y="32779"/>
                        <a:pt x="16028" y="33119"/>
                      </a:cubicBezTo>
                      <a:cubicBezTo>
                        <a:pt x="17514" y="34711"/>
                        <a:pt x="18788" y="36409"/>
                        <a:pt x="19956" y="38320"/>
                      </a:cubicBezTo>
                      <a:cubicBezTo>
                        <a:pt x="20487" y="37152"/>
                        <a:pt x="20911" y="36091"/>
                        <a:pt x="21336" y="35136"/>
                      </a:cubicBezTo>
                      <a:lnTo>
                        <a:pt x="21548" y="34499"/>
                      </a:lnTo>
                      <a:lnTo>
                        <a:pt x="21973" y="33543"/>
                      </a:lnTo>
                      <a:lnTo>
                        <a:pt x="21973" y="33437"/>
                      </a:lnTo>
                      <a:cubicBezTo>
                        <a:pt x="21973" y="33437"/>
                        <a:pt x="21973" y="33331"/>
                        <a:pt x="22079" y="33225"/>
                      </a:cubicBezTo>
                      <a:cubicBezTo>
                        <a:pt x="22079" y="33225"/>
                        <a:pt x="22079" y="33225"/>
                        <a:pt x="22079" y="33119"/>
                      </a:cubicBezTo>
                      <a:lnTo>
                        <a:pt x="22079" y="33013"/>
                      </a:lnTo>
                      <a:lnTo>
                        <a:pt x="22079" y="32906"/>
                      </a:lnTo>
                      <a:lnTo>
                        <a:pt x="22079" y="32800"/>
                      </a:lnTo>
                      <a:cubicBezTo>
                        <a:pt x="22716" y="33650"/>
                        <a:pt x="23459" y="34499"/>
                        <a:pt x="24202" y="35348"/>
                      </a:cubicBezTo>
                      <a:lnTo>
                        <a:pt x="24414" y="35242"/>
                      </a:lnTo>
                      <a:cubicBezTo>
                        <a:pt x="22716" y="31208"/>
                        <a:pt x="21336" y="26325"/>
                        <a:pt x="24520" y="25795"/>
                      </a:cubicBezTo>
                      <a:cubicBezTo>
                        <a:pt x="24862" y="25739"/>
                        <a:pt x="25207" y="25713"/>
                        <a:pt x="25554" y="25713"/>
                      </a:cubicBezTo>
                      <a:cubicBezTo>
                        <a:pt x="29183" y="25713"/>
                        <a:pt x="33008" y="28532"/>
                        <a:pt x="36303" y="29404"/>
                      </a:cubicBezTo>
                      <a:cubicBezTo>
                        <a:pt x="37482" y="29762"/>
                        <a:pt x="38623" y="29932"/>
                        <a:pt x="39705" y="29932"/>
                      </a:cubicBezTo>
                      <a:cubicBezTo>
                        <a:pt x="45347" y="29932"/>
                        <a:pt x="49414" y="25341"/>
                        <a:pt x="49147" y="19107"/>
                      </a:cubicBezTo>
                      <a:lnTo>
                        <a:pt x="49147" y="19107"/>
                      </a:lnTo>
                      <a:cubicBezTo>
                        <a:pt x="48404" y="19850"/>
                        <a:pt x="47554" y="20487"/>
                        <a:pt x="46705" y="21018"/>
                      </a:cubicBezTo>
                      <a:cubicBezTo>
                        <a:pt x="50420" y="16454"/>
                        <a:pt x="50845" y="5733"/>
                        <a:pt x="45962" y="1699"/>
                      </a:cubicBezTo>
                      <a:cubicBezTo>
                        <a:pt x="45007" y="956"/>
                        <a:pt x="43839" y="319"/>
                        <a:pt x="42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8" name="Google Shape;3868;p65"/>
                <p:cNvSpPr/>
                <p:nvPr/>
              </p:nvSpPr>
              <p:spPr>
                <a:xfrm>
                  <a:off x="-4756359" y="3361649"/>
                  <a:ext cx="1827508" cy="868281"/>
                </a:xfrm>
                <a:custGeom>
                  <a:rect b="b" l="l" r="r" t="t"/>
                  <a:pathLst>
                    <a:path extrusionOk="0" h="41005" w="86305">
                      <a:moveTo>
                        <a:pt x="19962" y="1"/>
                      </a:moveTo>
                      <a:cubicBezTo>
                        <a:pt x="19962" y="1"/>
                        <a:pt x="17945" y="5096"/>
                        <a:pt x="15291" y="12420"/>
                      </a:cubicBezTo>
                      <a:cubicBezTo>
                        <a:pt x="12744" y="19744"/>
                        <a:pt x="1811" y="30571"/>
                        <a:pt x="749" y="34923"/>
                      </a:cubicBezTo>
                      <a:cubicBezTo>
                        <a:pt x="0" y="38069"/>
                        <a:pt x="1736" y="41004"/>
                        <a:pt x="5396" y="41004"/>
                      </a:cubicBezTo>
                      <a:cubicBezTo>
                        <a:pt x="6923" y="41004"/>
                        <a:pt x="8784" y="40494"/>
                        <a:pt x="10939" y="39275"/>
                      </a:cubicBezTo>
                      <a:cubicBezTo>
                        <a:pt x="18370" y="35242"/>
                        <a:pt x="22934" y="21867"/>
                        <a:pt x="22934" y="21867"/>
                      </a:cubicBezTo>
                      <a:cubicBezTo>
                        <a:pt x="22934" y="21867"/>
                        <a:pt x="32854" y="36206"/>
                        <a:pt x="55770" y="36206"/>
                      </a:cubicBezTo>
                      <a:cubicBezTo>
                        <a:pt x="57716" y="36206"/>
                        <a:pt x="59755" y="36103"/>
                        <a:pt x="61890" y="35879"/>
                      </a:cubicBezTo>
                      <a:cubicBezTo>
                        <a:pt x="72081" y="34923"/>
                        <a:pt x="81103" y="29085"/>
                        <a:pt x="86304" y="20275"/>
                      </a:cubicBezTo>
                      <a:lnTo>
                        <a:pt x="86304" y="20275"/>
                      </a:lnTo>
                      <a:cubicBezTo>
                        <a:pt x="80663" y="25026"/>
                        <a:pt x="70765" y="31956"/>
                        <a:pt x="61149" y="31956"/>
                      </a:cubicBezTo>
                      <a:cubicBezTo>
                        <a:pt x="57013" y="31956"/>
                        <a:pt x="52930" y="30675"/>
                        <a:pt x="49259" y="27387"/>
                      </a:cubicBezTo>
                      <a:cubicBezTo>
                        <a:pt x="36840" y="16135"/>
                        <a:pt x="43421" y="7962"/>
                        <a:pt x="40873" y="213"/>
                      </a:cubicBezTo>
                      <a:lnTo>
                        <a:pt x="40873" y="213"/>
                      </a:lnTo>
                      <a:cubicBezTo>
                        <a:pt x="40236" y="2018"/>
                        <a:pt x="39069" y="3504"/>
                        <a:pt x="37476" y="4459"/>
                      </a:cubicBezTo>
                      <a:cubicBezTo>
                        <a:pt x="37476" y="5520"/>
                        <a:pt x="36627" y="6370"/>
                        <a:pt x="35672" y="6582"/>
                      </a:cubicBezTo>
                      <a:cubicBezTo>
                        <a:pt x="35396" y="6628"/>
                        <a:pt x="35105" y="6650"/>
                        <a:pt x="34800" y="6650"/>
                      </a:cubicBezTo>
                      <a:cubicBezTo>
                        <a:pt x="29460" y="6650"/>
                        <a:pt x="19962" y="1"/>
                        <a:pt x="199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9" name="Google Shape;3869;p65"/>
                <p:cNvSpPr/>
                <p:nvPr/>
              </p:nvSpPr>
              <p:spPr>
                <a:xfrm>
                  <a:off x="-2958094" y="3031256"/>
                  <a:ext cx="213550" cy="811426"/>
                </a:xfrm>
                <a:custGeom>
                  <a:rect b="b" l="l" r="r" t="t"/>
                  <a:pathLst>
                    <a:path extrusionOk="0" h="38320" w="10085">
                      <a:moveTo>
                        <a:pt x="3822" y="0"/>
                      </a:moveTo>
                      <a:lnTo>
                        <a:pt x="3822" y="0"/>
                      </a:lnTo>
                      <a:cubicBezTo>
                        <a:pt x="4246" y="1168"/>
                        <a:pt x="4671" y="2229"/>
                        <a:pt x="5308" y="3291"/>
                      </a:cubicBezTo>
                      <a:cubicBezTo>
                        <a:pt x="6369" y="5626"/>
                        <a:pt x="7219" y="8173"/>
                        <a:pt x="7749" y="10721"/>
                      </a:cubicBezTo>
                      <a:cubicBezTo>
                        <a:pt x="8068" y="11995"/>
                        <a:pt x="8174" y="13375"/>
                        <a:pt x="8280" y="14755"/>
                      </a:cubicBezTo>
                      <a:cubicBezTo>
                        <a:pt x="8280" y="15922"/>
                        <a:pt x="8280" y="17090"/>
                        <a:pt x="8174" y="18364"/>
                      </a:cubicBezTo>
                      <a:cubicBezTo>
                        <a:pt x="8068" y="18788"/>
                        <a:pt x="7962" y="19213"/>
                        <a:pt x="7855" y="19637"/>
                      </a:cubicBezTo>
                      <a:cubicBezTo>
                        <a:pt x="7749" y="20168"/>
                        <a:pt x="7749" y="20168"/>
                        <a:pt x="7749" y="20168"/>
                      </a:cubicBezTo>
                      <a:lnTo>
                        <a:pt x="7537" y="19850"/>
                      </a:lnTo>
                      <a:cubicBezTo>
                        <a:pt x="7219" y="19637"/>
                        <a:pt x="7006" y="19425"/>
                        <a:pt x="6582" y="19107"/>
                      </a:cubicBezTo>
                      <a:lnTo>
                        <a:pt x="4246" y="16984"/>
                      </a:lnTo>
                      <a:lnTo>
                        <a:pt x="5202" y="19956"/>
                      </a:lnTo>
                      <a:cubicBezTo>
                        <a:pt x="5732" y="21548"/>
                        <a:pt x="5945" y="23246"/>
                        <a:pt x="5839" y="24945"/>
                      </a:cubicBezTo>
                      <a:cubicBezTo>
                        <a:pt x="5626" y="27174"/>
                        <a:pt x="4989" y="29297"/>
                        <a:pt x="4140" y="31207"/>
                      </a:cubicBezTo>
                      <a:cubicBezTo>
                        <a:pt x="2442" y="35241"/>
                        <a:pt x="0" y="38213"/>
                        <a:pt x="107" y="38319"/>
                      </a:cubicBezTo>
                      <a:cubicBezTo>
                        <a:pt x="744" y="37895"/>
                        <a:pt x="1380" y="37364"/>
                        <a:pt x="1805" y="36727"/>
                      </a:cubicBezTo>
                      <a:cubicBezTo>
                        <a:pt x="3079" y="35135"/>
                        <a:pt x="4246" y="33543"/>
                        <a:pt x="5096" y="31738"/>
                      </a:cubicBezTo>
                      <a:cubicBezTo>
                        <a:pt x="6263" y="29721"/>
                        <a:pt x="6900" y="27492"/>
                        <a:pt x="7325" y="25157"/>
                      </a:cubicBezTo>
                      <a:cubicBezTo>
                        <a:pt x="7446" y="24070"/>
                        <a:pt x="7463" y="22982"/>
                        <a:pt x="7358" y="21914"/>
                      </a:cubicBezTo>
                      <a:lnTo>
                        <a:pt x="7358" y="21914"/>
                      </a:lnTo>
                      <a:lnTo>
                        <a:pt x="7431" y="21973"/>
                      </a:lnTo>
                      <a:cubicBezTo>
                        <a:pt x="7749" y="22079"/>
                        <a:pt x="7962" y="22291"/>
                        <a:pt x="8280" y="22397"/>
                      </a:cubicBezTo>
                      <a:lnTo>
                        <a:pt x="8492" y="22609"/>
                      </a:lnTo>
                      <a:lnTo>
                        <a:pt x="8917" y="22822"/>
                      </a:lnTo>
                      <a:lnTo>
                        <a:pt x="9023" y="22822"/>
                      </a:lnTo>
                      <a:lnTo>
                        <a:pt x="9023" y="22716"/>
                      </a:lnTo>
                      <a:lnTo>
                        <a:pt x="9129" y="22397"/>
                      </a:lnTo>
                      <a:cubicBezTo>
                        <a:pt x="9235" y="22185"/>
                        <a:pt x="9235" y="21866"/>
                        <a:pt x="9341" y="21654"/>
                      </a:cubicBezTo>
                      <a:cubicBezTo>
                        <a:pt x="9554" y="21017"/>
                        <a:pt x="9660" y="20487"/>
                        <a:pt x="9766" y="19956"/>
                      </a:cubicBezTo>
                      <a:cubicBezTo>
                        <a:pt x="9766" y="19425"/>
                        <a:pt x="9978" y="19000"/>
                        <a:pt x="9978" y="18364"/>
                      </a:cubicBezTo>
                      <a:cubicBezTo>
                        <a:pt x="10085" y="17090"/>
                        <a:pt x="10085" y="15816"/>
                        <a:pt x="9978" y="14542"/>
                      </a:cubicBezTo>
                      <a:cubicBezTo>
                        <a:pt x="9766" y="13162"/>
                        <a:pt x="9448" y="11782"/>
                        <a:pt x="9023" y="10403"/>
                      </a:cubicBezTo>
                      <a:cubicBezTo>
                        <a:pt x="8280" y="7749"/>
                        <a:pt x="7219" y="5307"/>
                        <a:pt x="5839" y="2972"/>
                      </a:cubicBezTo>
                      <a:cubicBezTo>
                        <a:pt x="5308" y="1911"/>
                        <a:pt x="4671" y="849"/>
                        <a:pt x="3822" y="0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0" name="Google Shape;3870;p65"/>
                <p:cNvSpPr/>
                <p:nvPr/>
              </p:nvSpPr>
              <p:spPr>
                <a:xfrm>
                  <a:off x="-4419084" y="3325948"/>
                  <a:ext cx="209061" cy="278536"/>
                </a:xfrm>
                <a:custGeom>
                  <a:rect b="b" l="l" r="r" t="t"/>
                  <a:pathLst>
                    <a:path extrusionOk="0" h="13154" w="9873">
                      <a:moveTo>
                        <a:pt x="4065" y="0"/>
                      </a:moveTo>
                      <a:cubicBezTo>
                        <a:pt x="4034" y="0"/>
                        <a:pt x="4034" y="95"/>
                        <a:pt x="4034" y="95"/>
                      </a:cubicBezTo>
                      <a:lnTo>
                        <a:pt x="3503" y="1050"/>
                      </a:lnTo>
                      <a:lnTo>
                        <a:pt x="2973" y="2111"/>
                      </a:lnTo>
                      <a:cubicBezTo>
                        <a:pt x="2866" y="2324"/>
                        <a:pt x="2760" y="2536"/>
                        <a:pt x="2654" y="2642"/>
                      </a:cubicBezTo>
                      <a:lnTo>
                        <a:pt x="2442" y="3067"/>
                      </a:lnTo>
                      <a:cubicBezTo>
                        <a:pt x="1911" y="4447"/>
                        <a:pt x="1486" y="5720"/>
                        <a:pt x="1168" y="7100"/>
                      </a:cubicBezTo>
                      <a:cubicBezTo>
                        <a:pt x="425" y="10072"/>
                        <a:pt x="0" y="13151"/>
                        <a:pt x="319" y="13151"/>
                      </a:cubicBezTo>
                      <a:cubicBezTo>
                        <a:pt x="323" y="13153"/>
                        <a:pt x="326" y="13153"/>
                        <a:pt x="330" y="13153"/>
                      </a:cubicBezTo>
                      <a:cubicBezTo>
                        <a:pt x="561" y="13153"/>
                        <a:pt x="1397" y="10237"/>
                        <a:pt x="2336" y="7525"/>
                      </a:cubicBezTo>
                      <a:cubicBezTo>
                        <a:pt x="2866" y="6251"/>
                        <a:pt x="3397" y="4977"/>
                        <a:pt x="3928" y="3810"/>
                      </a:cubicBezTo>
                      <a:cubicBezTo>
                        <a:pt x="4034" y="3597"/>
                        <a:pt x="4140" y="3385"/>
                        <a:pt x="4140" y="3385"/>
                      </a:cubicBezTo>
                      <a:lnTo>
                        <a:pt x="4352" y="3704"/>
                      </a:lnTo>
                      <a:cubicBezTo>
                        <a:pt x="5202" y="4765"/>
                        <a:pt x="5945" y="5933"/>
                        <a:pt x="6582" y="7100"/>
                      </a:cubicBezTo>
                      <a:cubicBezTo>
                        <a:pt x="8040" y="9704"/>
                        <a:pt x="9294" y="12411"/>
                        <a:pt x="9541" y="12411"/>
                      </a:cubicBezTo>
                      <a:cubicBezTo>
                        <a:pt x="9545" y="12411"/>
                        <a:pt x="9550" y="12410"/>
                        <a:pt x="9554" y="12408"/>
                      </a:cubicBezTo>
                      <a:cubicBezTo>
                        <a:pt x="9872" y="12302"/>
                        <a:pt x="8917" y="9436"/>
                        <a:pt x="7855" y="6463"/>
                      </a:cubicBezTo>
                      <a:cubicBezTo>
                        <a:pt x="7218" y="5190"/>
                        <a:pt x="6582" y="3916"/>
                        <a:pt x="5839" y="2748"/>
                      </a:cubicBezTo>
                      <a:lnTo>
                        <a:pt x="5626" y="2324"/>
                      </a:lnTo>
                      <a:cubicBezTo>
                        <a:pt x="5520" y="2111"/>
                        <a:pt x="5308" y="1899"/>
                        <a:pt x="5202" y="1793"/>
                      </a:cubicBezTo>
                      <a:lnTo>
                        <a:pt x="4565" y="731"/>
                      </a:lnTo>
                      <a:lnTo>
                        <a:pt x="4140" y="95"/>
                      </a:lnTo>
                      <a:cubicBezTo>
                        <a:pt x="4105" y="24"/>
                        <a:pt x="4081" y="0"/>
                        <a:pt x="4065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1" name="Google Shape;3871;p65"/>
                <p:cNvSpPr/>
                <p:nvPr/>
              </p:nvSpPr>
              <p:spPr>
                <a:xfrm>
                  <a:off x="-4736010" y="3979769"/>
                  <a:ext cx="218039" cy="221279"/>
                </a:xfrm>
                <a:custGeom>
                  <a:rect b="b" l="l" r="r" t="t"/>
                  <a:pathLst>
                    <a:path extrusionOk="0" h="10450" w="10297">
                      <a:moveTo>
                        <a:pt x="10085" y="0"/>
                      </a:moveTo>
                      <a:cubicBezTo>
                        <a:pt x="9978" y="0"/>
                        <a:pt x="9766" y="425"/>
                        <a:pt x="9554" y="1168"/>
                      </a:cubicBezTo>
                      <a:cubicBezTo>
                        <a:pt x="9129" y="1911"/>
                        <a:pt x="8705" y="2654"/>
                        <a:pt x="8280" y="3397"/>
                      </a:cubicBezTo>
                      <a:cubicBezTo>
                        <a:pt x="7855" y="4034"/>
                        <a:pt x="7325" y="4671"/>
                        <a:pt x="6688" y="5308"/>
                      </a:cubicBezTo>
                      <a:cubicBezTo>
                        <a:pt x="6476" y="5626"/>
                        <a:pt x="6157" y="5838"/>
                        <a:pt x="5945" y="6051"/>
                      </a:cubicBezTo>
                      <a:cubicBezTo>
                        <a:pt x="5945" y="6051"/>
                        <a:pt x="5626" y="6475"/>
                        <a:pt x="5202" y="6900"/>
                      </a:cubicBezTo>
                      <a:cubicBezTo>
                        <a:pt x="4565" y="7537"/>
                        <a:pt x="3928" y="8068"/>
                        <a:pt x="3291" y="8492"/>
                      </a:cubicBezTo>
                      <a:cubicBezTo>
                        <a:pt x="2548" y="9023"/>
                        <a:pt x="1911" y="9448"/>
                        <a:pt x="1062" y="9766"/>
                      </a:cubicBezTo>
                      <a:cubicBezTo>
                        <a:pt x="531" y="10084"/>
                        <a:pt x="1" y="10297"/>
                        <a:pt x="1" y="10403"/>
                      </a:cubicBezTo>
                      <a:cubicBezTo>
                        <a:pt x="1" y="10403"/>
                        <a:pt x="236" y="10450"/>
                        <a:pt x="614" y="10450"/>
                      </a:cubicBezTo>
                      <a:cubicBezTo>
                        <a:pt x="803" y="10450"/>
                        <a:pt x="1027" y="10438"/>
                        <a:pt x="1274" y="10403"/>
                      </a:cubicBezTo>
                      <a:cubicBezTo>
                        <a:pt x="2230" y="10297"/>
                        <a:pt x="3079" y="9978"/>
                        <a:pt x="3928" y="9660"/>
                      </a:cubicBezTo>
                      <a:cubicBezTo>
                        <a:pt x="4777" y="9235"/>
                        <a:pt x="5520" y="8704"/>
                        <a:pt x="6263" y="8174"/>
                      </a:cubicBezTo>
                      <a:cubicBezTo>
                        <a:pt x="6900" y="7643"/>
                        <a:pt x="7219" y="7325"/>
                        <a:pt x="7219" y="7325"/>
                      </a:cubicBezTo>
                      <a:cubicBezTo>
                        <a:pt x="7219" y="7325"/>
                        <a:pt x="7537" y="6900"/>
                        <a:pt x="8068" y="6369"/>
                      </a:cubicBezTo>
                      <a:cubicBezTo>
                        <a:pt x="8492" y="5626"/>
                        <a:pt x="9023" y="4777"/>
                        <a:pt x="9342" y="3928"/>
                      </a:cubicBezTo>
                      <a:cubicBezTo>
                        <a:pt x="9766" y="3079"/>
                        <a:pt x="9978" y="2229"/>
                        <a:pt x="10085" y="1274"/>
                      </a:cubicBezTo>
                      <a:cubicBezTo>
                        <a:pt x="10297" y="531"/>
                        <a:pt x="10191" y="0"/>
                        <a:pt x="10085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2" name="Google Shape;3872;p65"/>
                <p:cNvSpPr/>
                <p:nvPr/>
              </p:nvSpPr>
              <p:spPr>
                <a:xfrm>
                  <a:off x="-4585414" y="4006597"/>
                  <a:ext cx="177595" cy="197055"/>
                </a:xfrm>
                <a:custGeom>
                  <a:rect b="b" l="l" r="r" t="t"/>
                  <a:pathLst>
                    <a:path extrusionOk="0" h="9306" w="8387">
                      <a:moveTo>
                        <a:pt x="8248" y="0"/>
                      </a:moveTo>
                      <a:cubicBezTo>
                        <a:pt x="7977" y="0"/>
                        <a:pt x="6961" y="1118"/>
                        <a:pt x="5945" y="2236"/>
                      </a:cubicBezTo>
                      <a:cubicBezTo>
                        <a:pt x="4989" y="3404"/>
                        <a:pt x="4034" y="4571"/>
                        <a:pt x="4034" y="4571"/>
                      </a:cubicBezTo>
                      <a:lnTo>
                        <a:pt x="3397" y="5421"/>
                      </a:lnTo>
                      <a:cubicBezTo>
                        <a:pt x="3291" y="5633"/>
                        <a:pt x="3079" y="5845"/>
                        <a:pt x="2866" y="6164"/>
                      </a:cubicBezTo>
                      <a:lnTo>
                        <a:pt x="2123" y="7013"/>
                      </a:lnTo>
                      <a:cubicBezTo>
                        <a:pt x="1911" y="7331"/>
                        <a:pt x="1699" y="7544"/>
                        <a:pt x="1380" y="7862"/>
                      </a:cubicBezTo>
                      <a:cubicBezTo>
                        <a:pt x="1168" y="8074"/>
                        <a:pt x="956" y="8287"/>
                        <a:pt x="743" y="8499"/>
                      </a:cubicBezTo>
                      <a:cubicBezTo>
                        <a:pt x="319" y="8817"/>
                        <a:pt x="0" y="9136"/>
                        <a:pt x="107" y="9242"/>
                      </a:cubicBezTo>
                      <a:cubicBezTo>
                        <a:pt x="107" y="9281"/>
                        <a:pt x="163" y="9305"/>
                        <a:pt x="262" y="9305"/>
                      </a:cubicBezTo>
                      <a:cubicBezTo>
                        <a:pt x="432" y="9305"/>
                        <a:pt x="725" y="9232"/>
                        <a:pt x="1062" y="9030"/>
                      </a:cubicBezTo>
                      <a:cubicBezTo>
                        <a:pt x="1380" y="8924"/>
                        <a:pt x="1699" y="8817"/>
                        <a:pt x="2017" y="8605"/>
                      </a:cubicBezTo>
                      <a:cubicBezTo>
                        <a:pt x="2336" y="8393"/>
                        <a:pt x="2654" y="8181"/>
                        <a:pt x="2973" y="7968"/>
                      </a:cubicBezTo>
                      <a:lnTo>
                        <a:pt x="3928" y="7119"/>
                      </a:lnTo>
                      <a:cubicBezTo>
                        <a:pt x="4246" y="6907"/>
                        <a:pt x="4459" y="6588"/>
                        <a:pt x="4671" y="6376"/>
                      </a:cubicBezTo>
                      <a:cubicBezTo>
                        <a:pt x="5096" y="5951"/>
                        <a:pt x="5414" y="5739"/>
                        <a:pt x="5414" y="5739"/>
                      </a:cubicBezTo>
                      <a:cubicBezTo>
                        <a:pt x="5414" y="5739"/>
                        <a:pt x="6263" y="4359"/>
                        <a:pt x="7006" y="2979"/>
                      </a:cubicBezTo>
                      <a:cubicBezTo>
                        <a:pt x="7749" y="1599"/>
                        <a:pt x="8386" y="113"/>
                        <a:pt x="8280" y="7"/>
                      </a:cubicBezTo>
                      <a:cubicBezTo>
                        <a:pt x="8271" y="3"/>
                        <a:pt x="8260" y="0"/>
                        <a:pt x="8248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3" name="Google Shape;3873;p65"/>
                <p:cNvSpPr/>
                <p:nvPr/>
              </p:nvSpPr>
              <p:spPr>
                <a:xfrm>
                  <a:off x="-4742744" y="3361649"/>
                  <a:ext cx="892336" cy="868090"/>
                </a:xfrm>
                <a:custGeom>
                  <a:rect b="b" l="l" r="r" t="t"/>
                  <a:pathLst>
                    <a:path extrusionOk="0" h="40996" w="42141">
                      <a:moveTo>
                        <a:pt x="19319" y="1"/>
                      </a:moveTo>
                      <a:cubicBezTo>
                        <a:pt x="19319" y="1"/>
                        <a:pt x="17302" y="5096"/>
                        <a:pt x="14648" y="12420"/>
                      </a:cubicBezTo>
                      <a:cubicBezTo>
                        <a:pt x="12101" y="19744"/>
                        <a:pt x="1168" y="30571"/>
                        <a:pt x="106" y="34923"/>
                      </a:cubicBezTo>
                      <a:cubicBezTo>
                        <a:pt x="0" y="35242"/>
                        <a:pt x="0" y="35454"/>
                        <a:pt x="0" y="35666"/>
                      </a:cubicBezTo>
                      <a:cubicBezTo>
                        <a:pt x="0" y="35773"/>
                        <a:pt x="0" y="35879"/>
                        <a:pt x="0" y="35985"/>
                      </a:cubicBezTo>
                      <a:lnTo>
                        <a:pt x="0" y="36516"/>
                      </a:lnTo>
                      <a:lnTo>
                        <a:pt x="0" y="36728"/>
                      </a:lnTo>
                      <a:lnTo>
                        <a:pt x="0" y="37152"/>
                      </a:lnTo>
                      <a:lnTo>
                        <a:pt x="0" y="37471"/>
                      </a:lnTo>
                      <a:cubicBezTo>
                        <a:pt x="0" y="37577"/>
                        <a:pt x="0" y="37683"/>
                        <a:pt x="106" y="37789"/>
                      </a:cubicBezTo>
                      <a:cubicBezTo>
                        <a:pt x="106" y="37895"/>
                        <a:pt x="106" y="38002"/>
                        <a:pt x="106" y="38108"/>
                      </a:cubicBezTo>
                      <a:cubicBezTo>
                        <a:pt x="212" y="38214"/>
                        <a:pt x="212" y="38320"/>
                        <a:pt x="319" y="38426"/>
                      </a:cubicBezTo>
                      <a:cubicBezTo>
                        <a:pt x="425" y="38639"/>
                        <a:pt x="531" y="38851"/>
                        <a:pt x="637" y="39063"/>
                      </a:cubicBezTo>
                      <a:cubicBezTo>
                        <a:pt x="743" y="39275"/>
                        <a:pt x="955" y="39488"/>
                        <a:pt x="1168" y="39594"/>
                      </a:cubicBezTo>
                      <a:lnTo>
                        <a:pt x="1168" y="39700"/>
                      </a:lnTo>
                      <a:lnTo>
                        <a:pt x="1592" y="40018"/>
                      </a:lnTo>
                      <a:lnTo>
                        <a:pt x="1698" y="40125"/>
                      </a:lnTo>
                      <a:cubicBezTo>
                        <a:pt x="1911" y="40231"/>
                        <a:pt x="2017" y="40337"/>
                        <a:pt x="2229" y="40443"/>
                      </a:cubicBezTo>
                      <a:cubicBezTo>
                        <a:pt x="3073" y="40805"/>
                        <a:pt x="3985" y="40995"/>
                        <a:pt x="4888" y="40995"/>
                      </a:cubicBezTo>
                      <a:cubicBezTo>
                        <a:pt x="5575" y="40995"/>
                        <a:pt x="6257" y="40885"/>
                        <a:pt x="6900" y="40655"/>
                      </a:cubicBezTo>
                      <a:cubicBezTo>
                        <a:pt x="4352" y="39169"/>
                        <a:pt x="2548" y="36728"/>
                        <a:pt x="4989" y="32694"/>
                      </a:cubicBezTo>
                      <a:cubicBezTo>
                        <a:pt x="9282" y="25861"/>
                        <a:pt x="12490" y="21847"/>
                        <a:pt x="14733" y="21847"/>
                      </a:cubicBezTo>
                      <a:cubicBezTo>
                        <a:pt x="15208" y="21847"/>
                        <a:pt x="15639" y="22027"/>
                        <a:pt x="16028" y="22398"/>
                      </a:cubicBezTo>
                      <a:cubicBezTo>
                        <a:pt x="17514" y="23884"/>
                        <a:pt x="18788" y="25582"/>
                        <a:pt x="19956" y="27493"/>
                      </a:cubicBezTo>
                      <a:cubicBezTo>
                        <a:pt x="20487" y="26325"/>
                        <a:pt x="20911" y="25264"/>
                        <a:pt x="21336" y="24309"/>
                      </a:cubicBezTo>
                      <a:lnTo>
                        <a:pt x="21548" y="23672"/>
                      </a:lnTo>
                      <a:lnTo>
                        <a:pt x="21973" y="22716"/>
                      </a:lnTo>
                      <a:lnTo>
                        <a:pt x="21973" y="22610"/>
                      </a:lnTo>
                      <a:cubicBezTo>
                        <a:pt x="21973" y="22610"/>
                        <a:pt x="21973" y="22504"/>
                        <a:pt x="22079" y="22398"/>
                      </a:cubicBezTo>
                      <a:cubicBezTo>
                        <a:pt x="22079" y="22398"/>
                        <a:pt x="22079" y="22398"/>
                        <a:pt x="22079" y="22292"/>
                      </a:cubicBezTo>
                      <a:lnTo>
                        <a:pt x="22079" y="22186"/>
                      </a:lnTo>
                      <a:lnTo>
                        <a:pt x="22079" y="22079"/>
                      </a:lnTo>
                      <a:lnTo>
                        <a:pt x="22079" y="21973"/>
                      </a:lnTo>
                      <a:cubicBezTo>
                        <a:pt x="22716" y="22929"/>
                        <a:pt x="23459" y="23672"/>
                        <a:pt x="24202" y="24521"/>
                      </a:cubicBezTo>
                      <a:lnTo>
                        <a:pt x="24414" y="24415"/>
                      </a:lnTo>
                      <a:cubicBezTo>
                        <a:pt x="22716" y="20381"/>
                        <a:pt x="21336" y="15498"/>
                        <a:pt x="24520" y="14968"/>
                      </a:cubicBezTo>
                      <a:cubicBezTo>
                        <a:pt x="24862" y="14912"/>
                        <a:pt x="25207" y="14886"/>
                        <a:pt x="25554" y="14886"/>
                      </a:cubicBezTo>
                      <a:cubicBezTo>
                        <a:pt x="29183" y="14886"/>
                        <a:pt x="33008" y="17705"/>
                        <a:pt x="36303" y="18577"/>
                      </a:cubicBezTo>
                      <a:cubicBezTo>
                        <a:pt x="37301" y="18910"/>
                        <a:pt x="38329" y="19068"/>
                        <a:pt x="39356" y="19068"/>
                      </a:cubicBezTo>
                      <a:cubicBezTo>
                        <a:pt x="40293" y="19068"/>
                        <a:pt x="41229" y="18936"/>
                        <a:pt x="42141" y="18683"/>
                      </a:cubicBezTo>
                      <a:cubicBezTo>
                        <a:pt x="39169" y="11677"/>
                        <a:pt x="42141" y="5839"/>
                        <a:pt x="40230" y="213"/>
                      </a:cubicBezTo>
                      <a:lnTo>
                        <a:pt x="40230" y="213"/>
                      </a:lnTo>
                      <a:cubicBezTo>
                        <a:pt x="40124" y="638"/>
                        <a:pt x="39912" y="1062"/>
                        <a:pt x="39699" y="1593"/>
                      </a:cubicBezTo>
                      <a:cubicBezTo>
                        <a:pt x="39487" y="3928"/>
                        <a:pt x="38956" y="5945"/>
                        <a:pt x="37258" y="6688"/>
                      </a:cubicBezTo>
                      <a:cubicBezTo>
                        <a:pt x="37046" y="7431"/>
                        <a:pt x="36409" y="8068"/>
                        <a:pt x="35666" y="8174"/>
                      </a:cubicBezTo>
                      <a:cubicBezTo>
                        <a:pt x="35442" y="8212"/>
                        <a:pt x="35204" y="8231"/>
                        <a:pt x="34956" y="8231"/>
                      </a:cubicBezTo>
                      <a:cubicBezTo>
                        <a:pt x="29679" y="8231"/>
                        <a:pt x="19319" y="1"/>
                        <a:pt x="19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4" name="Google Shape;3874;p65"/>
                <p:cNvSpPr/>
                <p:nvPr/>
              </p:nvSpPr>
              <p:spPr>
                <a:xfrm>
                  <a:off x="-2818741" y="3282984"/>
                  <a:ext cx="1499232" cy="491916"/>
                </a:xfrm>
                <a:custGeom>
                  <a:rect b="b" l="l" r="r" t="t"/>
                  <a:pathLst>
                    <a:path extrusionOk="0" h="23231" w="70802">
                      <a:moveTo>
                        <a:pt x="2442" y="1"/>
                      </a:moveTo>
                      <a:cubicBezTo>
                        <a:pt x="2442" y="1"/>
                        <a:pt x="4565" y="6263"/>
                        <a:pt x="3185" y="7962"/>
                      </a:cubicBezTo>
                      <a:cubicBezTo>
                        <a:pt x="2634" y="8758"/>
                        <a:pt x="1942" y="9094"/>
                        <a:pt x="1373" y="9094"/>
                      </a:cubicBezTo>
                      <a:cubicBezTo>
                        <a:pt x="956" y="9094"/>
                        <a:pt x="605" y="8913"/>
                        <a:pt x="425" y="8599"/>
                      </a:cubicBezTo>
                      <a:cubicBezTo>
                        <a:pt x="425" y="9872"/>
                        <a:pt x="213" y="12101"/>
                        <a:pt x="1" y="14224"/>
                      </a:cubicBezTo>
                      <a:cubicBezTo>
                        <a:pt x="9500" y="21052"/>
                        <a:pt x="19198" y="23230"/>
                        <a:pt x="29244" y="23230"/>
                      </a:cubicBezTo>
                      <a:cubicBezTo>
                        <a:pt x="37160" y="23230"/>
                        <a:pt x="45291" y="21878"/>
                        <a:pt x="53711" y="20381"/>
                      </a:cubicBezTo>
                      <a:cubicBezTo>
                        <a:pt x="59718" y="19198"/>
                        <a:pt x="63853" y="16532"/>
                        <a:pt x="68456" y="16532"/>
                      </a:cubicBezTo>
                      <a:cubicBezTo>
                        <a:pt x="69221" y="16532"/>
                        <a:pt x="69999" y="16605"/>
                        <a:pt x="70801" y="16772"/>
                      </a:cubicBezTo>
                      <a:lnTo>
                        <a:pt x="68148" y="11146"/>
                      </a:lnTo>
                      <a:lnTo>
                        <a:pt x="67935" y="10934"/>
                      </a:lnTo>
                      <a:cubicBezTo>
                        <a:pt x="67298" y="11252"/>
                        <a:pt x="58064" y="16347"/>
                        <a:pt x="34286" y="18683"/>
                      </a:cubicBezTo>
                      <a:cubicBezTo>
                        <a:pt x="31214" y="18998"/>
                        <a:pt x="28454" y="19136"/>
                        <a:pt x="25978" y="19136"/>
                      </a:cubicBezTo>
                      <a:cubicBezTo>
                        <a:pt x="8438" y="19136"/>
                        <a:pt x="5096" y="12208"/>
                        <a:pt x="5096" y="12208"/>
                      </a:cubicBezTo>
                      <a:cubicBezTo>
                        <a:pt x="5096" y="12208"/>
                        <a:pt x="5945" y="10615"/>
                        <a:pt x="7113" y="8705"/>
                      </a:cubicBezTo>
                      <a:cubicBezTo>
                        <a:pt x="7537" y="8068"/>
                        <a:pt x="6900" y="6157"/>
                        <a:pt x="5945" y="3928"/>
                      </a:cubicBezTo>
                      <a:cubicBezTo>
                        <a:pt x="4671" y="2654"/>
                        <a:pt x="3504" y="1380"/>
                        <a:pt x="244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5" name="Google Shape;3875;p65"/>
                <p:cNvSpPr/>
                <p:nvPr/>
              </p:nvSpPr>
              <p:spPr>
                <a:xfrm>
                  <a:off x="-1236376" y="1902903"/>
                  <a:ext cx="858646" cy="535685"/>
                </a:xfrm>
                <a:custGeom>
                  <a:rect b="b" l="l" r="r" t="t"/>
                  <a:pathLst>
                    <a:path extrusionOk="0" h="25298" w="40550">
                      <a:moveTo>
                        <a:pt x="25052" y="1"/>
                      </a:moveTo>
                      <a:cubicBezTo>
                        <a:pt x="21761" y="1"/>
                        <a:pt x="10722" y="5308"/>
                        <a:pt x="5414" y="10722"/>
                      </a:cubicBezTo>
                      <a:cubicBezTo>
                        <a:pt x="1" y="16135"/>
                        <a:pt x="744" y="20487"/>
                        <a:pt x="5733" y="24096"/>
                      </a:cubicBezTo>
                      <a:cubicBezTo>
                        <a:pt x="6935" y="24948"/>
                        <a:pt x="8357" y="25298"/>
                        <a:pt x="9901" y="25298"/>
                      </a:cubicBezTo>
                      <a:cubicBezTo>
                        <a:pt x="14898" y="25298"/>
                        <a:pt x="21178" y="21640"/>
                        <a:pt x="25476" y="19532"/>
                      </a:cubicBezTo>
                      <a:cubicBezTo>
                        <a:pt x="30359" y="17303"/>
                        <a:pt x="35348" y="15498"/>
                        <a:pt x="40549" y="13906"/>
                      </a:cubicBezTo>
                      <a:cubicBezTo>
                        <a:pt x="40549" y="13906"/>
                        <a:pt x="34923" y="6157"/>
                        <a:pt x="30147" y="6157"/>
                      </a:cubicBezTo>
                      <a:cubicBezTo>
                        <a:pt x="30147" y="6157"/>
                        <a:pt x="28342" y="107"/>
                        <a:pt x="2505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6" name="Google Shape;3876;p65"/>
                <p:cNvSpPr/>
                <p:nvPr/>
              </p:nvSpPr>
              <p:spPr>
                <a:xfrm>
                  <a:off x="-1243101" y="1905928"/>
                  <a:ext cx="858646" cy="535685"/>
                </a:xfrm>
                <a:custGeom>
                  <a:rect b="b" l="l" r="r" t="t"/>
                  <a:pathLst>
                    <a:path extrusionOk="0" h="25298" w="40550">
                      <a:moveTo>
                        <a:pt x="25052" y="1"/>
                      </a:moveTo>
                      <a:cubicBezTo>
                        <a:pt x="24839" y="107"/>
                        <a:pt x="24627" y="107"/>
                        <a:pt x="24309" y="107"/>
                      </a:cubicBezTo>
                      <a:cubicBezTo>
                        <a:pt x="25158" y="1169"/>
                        <a:pt x="26962" y="1912"/>
                        <a:pt x="26962" y="3398"/>
                      </a:cubicBezTo>
                      <a:cubicBezTo>
                        <a:pt x="26962" y="5839"/>
                        <a:pt x="23884" y="7113"/>
                        <a:pt x="22186" y="8387"/>
                      </a:cubicBezTo>
                      <a:cubicBezTo>
                        <a:pt x="20700" y="9554"/>
                        <a:pt x="19213" y="10616"/>
                        <a:pt x="17515" y="11465"/>
                      </a:cubicBezTo>
                      <a:cubicBezTo>
                        <a:pt x="17515" y="11465"/>
                        <a:pt x="20806" y="9873"/>
                        <a:pt x="24945" y="8068"/>
                      </a:cubicBezTo>
                      <a:cubicBezTo>
                        <a:pt x="25618" y="7799"/>
                        <a:pt x="26404" y="7679"/>
                        <a:pt x="27234" y="7679"/>
                      </a:cubicBezTo>
                      <a:cubicBezTo>
                        <a:pt x="31648" y="7679"/>
                        <a:pt x="37296" y="11069"/>
                        <a:pt x="33543" y="13482"/>
                      </a:cubicBezTo>
                      <a:cubicBezTo>
                        <a:pt x="30063" y="15719"/>
                        <a:pt x="21471" y="21839"/>
                        <a:pt x="13880" y="21839"/>
                      </a:cubicBezTo>
                      <a:cubicBezTo>
                        <a:pt x="11748" y="21839"/>
                        <a:pt x="9694" y="21356"/>
                        <a:pt x="7856" y="20169"/>
                      </a:cubicBezTo>
                      <a:cubicBezTo>
                        <a:pt x="3610" y="17409"/>
                        <a:pt x="4247" y="13482"/>
                        <a:pt x="5945" y="10191"/>
                      </a:cubicBezTo>
                      <a:lnTo>
                        <a:pt x="5945" y="10191"/>
                      </a:lnTo>
                      <a:lnTo>
                        <a:pt x="5414" y="10722"/>
                      </a:lnTo>
                      <a:cubicBezTo>
                        <a:pt x="1" y="16029"/>
                        <a:pt x="744" y="20487"/>
                        <a:pt x="5733" y="24096"/>
                      </a:cubicBezTo>
                      <a:cubicBezTo>
                        <a:pt x="6935" y="24948"/>
                        <a:pt x="8357" y="25298"/>
                        <a:pt x="9901" y="25298"/>
                      </a:cubicBezTo>
                      <a:cubicBezTo>
                        <a:pt x="14898" y="25298"/>
                        <a:pt x="21178" y="21640"/>
                        <a:pt x="25476" y="19532"/>
                      </a:cubicBezTo>
                      <a:cubicBezTo>
                        <a:pt x="30359" y="17303"/>
                        <a:pt x="35348" y="15498"/>
                        <a:pt x="40549" y="13906"/>
                      </a:cubicBezTo>
                      <a:cubicBezTo>
                        <a:pt x="40549" y="13906"/>
                        <a:pt x="34923" y="6157"/>
                        <a:pt x="30147" y="6157"/>
                      </a:cubicBezTo>
                      <a:cubicBezTo>
                        <a:pt x="30147" y="6157"/>
                        <a:pt x="28342" y="107"/>
                        <a:pt x="250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7" name="Google Shape;3877;p65"/>
                <p:cNvSpPr/>
                <p:nvPr/>
              </p:nvSpPr>
              <p:spPr>
                <a:xfrm>
                  <a:off x="-903716" y="2033828"/>
                  <a:ext cx="516988" cy="170289"/>
                </a:xfrm>
                <a:custGeom>
                  <a:rect b="b" l="l" r="r" t="t"/>
                  <a:pathLst>
                    <a:path extrusionOk="0" h="8042" w="24415">
                      <a:moveTo>
                        <a:pt x="14967" y="1"/>
                      </a:moveTo>
                      <a:cubicBezTo>
                        <a:pt x="14676" y="1"/>
                        <a:pt x="14384" y="28"/>
                        <a:pt x="14118" y="81"/>
                      </a:cubicBezTo>
                      <a:lnTo>
                        <a:pt x="13481" y="81"/>
                      </a:lnTo>
                      <a:cubicBezTo>
                        <a:pt x="13163" y="81"/>
                        <a:pt x="12951" y="81"/>
                        <a:pt x="12738" y="187"/>
                      </a:cubicBezTo>
                      <a:lnTo>
                        <a:pt x="11995" y="293"/>
                      </a:lnTo>
                      <a:lnTo>
                        <a:pt x="11146" y="505"/>
                      </a:lnTo>
                      <a:cubicBezTo>
                        <a:pt x="9342" y="1036"/>
                        <a:pt x="7749" y="1673"/>
                        <a:pt x="6157" y="2522"/>
                      </a:cubicBezTo>
                      <a:cubicBezTo>
                        <a:pt x="4671" y="3371"/>
                        <a:pt x="3185" y="4327"/>
                        <a:pt x="1805" y="5282"/>
                      </a:cubicBezTo>
                      <a:cubicBezTo>
                        <a:pt x="1168" y="5706"/>
                        <a:pt x="531" y="6237"/>
                        <a:pt x="1" y="6768"/>
                      </a:cubicBezTo>
                      <a:cubicBezTo>
                        <a:pt x="3" y="6770"/>
                        <a:pt x="7" y="6772"/>
                        <a:pt x="13" y="6772"/>
                      </a:cubicBezTo>
                      <a:cubicBezTo>
                        <a:pt x="256" y="6772"/>
                        <a:pt x="3265" y="4710"/>
                        <a:pt x="6476" y="3053"/>
                      </a:cubicBezTo>
                      <a:cubicBezTo>
                        <a:pt x="7962" y="2310"/>
                        <a:pt x="9554" y="1673"/>
                        <a:pt x="11146" y="1248"/>
                      </a:cubicBezTo>
                      <a:lnTo>
                        <a:pt x="11995" y="1036"/>
                      </a:lnTo>
                      <a:lnTo>
                        <a:pt x="12738" y="930"/>
                      </a:lnTo>
                      <a:cubicBezTo>
                        <a:pt x="12951" y="930"/>
                        <a:pt x="13163" y="930"/>
                        <a:pt x="13375" y="824"/>
                      </a:cubicBezTo>
                      <a:lnTo>
                        <a:pt x="15498" y="824"/>
                      </a:lnTo>
                      <a:lnTo>
                        <a:pt x="16560" y="1036"/>
                      </a:lnTo>
                      <a:cubicBezTo>
                        <a:pt x="16984" y="1142"/>
                        <a:pt x="17303" y="1248"/>
                        <a:pt x="17727" y="1354"/>
                      </a:cubicBezTo>
                      <a:cubicBezTo>
                        <a:pt x="18470" y="1673"/>
                        <a:pt x="19213" y="2097"/>
                        <a:pt x="19956" y="2628"/>
                      </a:cubicBezTo>
                      <a:cubicBezTo>
                        <a:pt x="21230" y="3583"/>
                        <a:pt x="22398" y="4751"/>
                        <a:pt x="23353" y="6131"/>
                      </a:cubicBezTo>
                      <a:cubicBezTo>
                        <a:pt x="23778" y="6662"/>
                        <a:pt x="24096" y="7405"/>
                        <a:pt x="24308" y="8042"/>
                      </a:cubicBezTo>
                      <a:cubicBezTo>
                        <a:pt x="24415" y="7829"/>
                        <a:pt x="24415" y="7617"/>
                        <a:pt x="24308" y="7405"/>
                      </a:cubicBezTo>
                      <a:cubicBezTo>
                        <a:pt x="24202" y="6874"/>
                        <a:pt x="23990" y="6343"/>
                        <a:pt x="23672" y="5919"/>
                      </a:cubicBezTo>
                      <a:cubicBezTo>
                        <a:pt x="22822" y="4433"/>
                        <a:pt x="21655" y="3159"/>
                        <a:pt x="20381" y="2204"/>
                      </a:cubicBezTo>
                      <a:cubicBezTo>
                        <a:pt x="19744" y="1567"/>
                        <a:pt x="19001" y="1036"/>
                        <a:pt x="18152" y="611"/>
                      </a:cubicBezTo>
                      <a:cubicBezTo>
                        <a:pt x="17727" y="505"/>
                        <a:pt x="17303" y="399"/>
                        <a:pt x="16984" y="293"/>
                      </a:cubicBezTo>
                      <a:cubicBezTo>
                        <a:pt x="16560" y="187"/>
                        <a:pt x="16135" y="81"/>
                        <a:pt x="15817" y="81"/>
                      </a:cubicBezTo>
                      <a:cubicBezTo>
                        <a:pt x="15551" y="28"/>
                        <a:pt x="15259" y="1"/>
                        <a:pt x="149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8" name="Google Shape;3878;p65"/>
                <p:cNvSpPr/>
                <p:nvPr/>
              </p:nvSpPr>
              <p:spPr>
                <a:xfrm>
                  <a:off x="-1101512" y="1898414"/>
                  <a:ext cx="508009" cy="213762"/>
                </a:xfrm>
                <a:custGeom>
                  <a:rect b="b" l="l" r="r" t="t"/>
                  <a:pathLst>
                    <a:path extrusionOk="0" h="10095" w="23991">
                      <a:moveTo>
                        <a:pt x="18789" y="1"/>
                      </a:moveTo>
                      <a:cubicBezTo>
                        <a:pt x="18258" y="1"/>
                        <a:pt x="17833" y="1"/>
                        <a:pt x="17303" y="107"/>
                      </a:cubicBezTo>
                      <a:cubicBezTo>
                        <a:pt x="16560" y="213"/>
                        <a:pt x="15710" y="425"/>
                        <a:pt x="14967" y="744"/>
                      </a:cubicBezTo>
                      <a:cubicBezTo>
                        <a:pt x="13588" y="1168"/>
                        <a:pt x="12738" y="1593"/>
                        <a:pt x="12738" y="1593"/>
                      </a:cubicBezTo>
                      <a:lnTo>
                        <a:pt x="12101" y="1911"/>
                      </a:lnTo>
                      <a:lnTo>
                        <a:pt x="10509" y="2654"/>
                      </a:lnTo>
                      <a:cubicBezTo>
                        <a:pt x="9235" y="3291"/>
                        <a:pt x="7643" y="4247"/>
                        <a:pt x="5945" y="5308"/>
                      </a:cubicBezTo>
                      <a:cubicBezTo>
                        <a:pt x="4459" y="6263"/>
                        <a:pt x="3079" y="7219"/>
                        <a:pt x="1699" y="8386"/>
                      </a:cubicBezTo>
                      <a:cubicBezTo>
                        <a:pt x="1062" y="8811"/>
                        <a:pt x="425" y="9448"/>
                        <a:pt x="1" y="10085"/>
                      </a:cubicBezTo>
                      <a:cubicBezTo>
                        <a:pt x="1" y="10091"/>
                        <a:pt x="4" y="10095"/>
                        <a:pt x="10" y="10095"/>
                      </a:cubicBezTo>
                      <a:cubicBezTo>
                        <a:pt x="98" y="10095"/>
                        <a:pt x="812" y="9400"/>
                        <a:pt x="1805" y="8705"/>
                      </a:cubicBezTo>
                      <a:cubicBezTo>
                        <a:pt x="3291" y="7643"/>
                        <a:pt x="4671" y="6688"/>
                        <a:pt x="6263" y="5839"/>
                      </a:cubicBezTo>
                      <a:cubicBezTo>
                        <a:pt x="7856" y="4883"/>
                        <a:pt x="9554" y="4034"/>
                        <a:pt x="10828" y="3503"/>
                      </a:cubicBezTo>
                      <a:lnTo>
                        <a:pt x="12420" y="2760"/>
                      </a:lnTo>
                      <a:lnTo>
                        <a:pt x="12951" y="2442"/>
                      </a:lnTo>
                      <a:cubicBezTo>
                        <a:pt x="12951" y="2442"/>
                        <a:pt x="13800" y="2124"/>
                        <a:pt x="15180" y="1593"/>
                      </a:cubicBezTo>
                      <a:cubicBezTo>
                        <a:pt x="15923" y="1274"/>
                        <a:pt x="16666" y="1062"/>
                        <a:pt x="17409" y="850"/>
                      </a:cubicBezTo>
                      <a:cubicBezTo>
                        <a:pt x="17833" y="744"/>
                        <a:pt x="18258" y="744"/>
                        <a:pt x="18683" y="744"/>
                      </a:cubicBezTo>
                      <a:lnTo>
                        <a:pt x="19320" y="744"/>
                      </a:lnTo>
                      <a:cubicBezTo>
                        <a:pt x="19532" y="744"/>
                        <a:pt x="19744" y="744"/>
                        <a:pt x="19956" y="850"/>
                      </a:cubicBezTo>
                      <a:cubicBezTo>
                        <a:pt x="20699" y="1168"/>
                        <a:pt x="21442" y="1699"/>
                        <a:pt x="21867" y="2442"/>
                      </a:cubicBezTo>
                      <a:cubicBezTo>
                        <a:pt x="22292" y="3079"/>
                        <a:pt x="22610" y="3822"/>
                        <a:pt x="22929" y="4565"/>
                      </a:cubicBezTo>
                      <a:cubicBezTo>
                        <a:pt x="23141" y="5308"/>
                        <a:pt x="23459" y="5945"/>
                        <a:pt x="23990" y="6582"/>
                      </a:cubicBezTo>
                      <a:cubicBezTo>
                        <a:pt x="23990" y="6582"/>
                        <a:pt x="23672" y="5733"/>
                        <a:pt x="23247" y="4353"/>
                      </a:cubicBezTo>
                      <a:cubicBezTo>
                        <a:pt x="22929" y="3610"/>
                        <a:pt x="22610" y="2867"/>
                        <a:pt x="22292" y="2230"/>
                      </a:cubicBezTo>
                      <a:cubicBezTo>
                        <a:pt x="21867" y="1274"/>
                        <a:pt x="21124" y="637"/>
                        <a:pt x="20275" y="213"/>
                      </a:cubicBezTo>
                      <a:cubicBezTo>
                        <a:pt x="19956" y="213"/>
                        <a:pt x="19744" y="107"/>
                        <a:pt x="195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9" name="Google Shape;3879;p65"/>
                <p:cNvSpPr/>
                <p:nvPr/>
              </p:nvSpPr>
              <p:spPr>
                <a:xfrm>
                  <a:off x="-1189177" y="2249051"/>
                  <a:ext cx="638363" cy="196165"/>
                </a:xfrm>
                <a:custGeom>
                  <a:rect b="b" l="l" r="r" t="t"/>
                  <a:pathLst>
                    <a:path extrusionOk="0" h="9264" w="30147">
                      <a:moveTo>
                        <a:pt x="30147" y="1"/>
                      </a:moveTo>
                      <a:cubicBezTo>
                        <a:pt x="29298" y="213"/>
                        <a:pt x="28448" y="425"/>
                        <a:pt x="27599" y="850"/>
                      </a:cubicBezTo>
                      <a:cubicBezTo>
                        <a:pt x="25795" y="1487"/>
                        <a:pt x="23990" y="2230"/>
                        <a:pt x="22186" y="3185"/>
                      </a:cubicBezTo>
                      <a:cubicBezTo>
                        <a:pt x="20275" y="4140"/>
                        <a:pt x="18364" y="5202"/>
                        <a:pt x="16878" y="5839"/>
                      </a:cubicBezTo>
                      <a:lnTo>
                        <a:pt x="14543" y="6900"/>
                      </a:lnTo>
                      <a:lnTo>
                        <a:pt x="14331" y="7006"/>
                      </a:lnTo>
                      <a:lnTo>
                        <a:pt x="13800" y="7219"/>
                      </a:lnTo>
                      <a:cubicBezTo>
                        <a:pt x="13057" y="7537"/>
                        <a:pt x="12420" y="7749"/>
                        <a:pt x="11783" y="7962"/>
                      </a:cubicBezTo>
                      <a:cubicBezTo>
                        <a:pt x="10828" y="8174"/>
                        <a:pt x="9873" y="8386"/>
                        <a:pt x="8917" y="8492"/>
                      </a:cubicBezTo>
                      <a:cubicBezTo>
                        <a:pt x="8568" y="8531"/>
                        <a:pt x="8204" y="8556"/>
                        <a:pt x="7831" y="8556"/>
                      </a:cubicBezTo>
                      <a:cubicBezTo>
                        <a:pt x="7185" y="8556"/>
                        <a:pt x="6512" y="8482"/>
                        <a:pt x="5839" y="8280"/>
                      </a:cubicBezTo>
                      <a:cubicBezTo>
                        <a:pt x="4990" y="7962"/>
                        <a:pt x="4141" y="7643"/>
                        <a:pt x="3398" y="7113"/>
                      </a:cubicBezTo>
                      <a:cubicBezTo>
                        <a:pt x="2655" y="6688"/>
                        <a:pt x="2018" y="6157"/>
                        <a:pt x="1381" y="5733"/>
                      </a:cubicBezTo>
                      <a:cubicBezTo>
                        <a:pt x="1062" y="5308"/>
                        <a:pt x="638" y="4883"/>
                        <a:pt x="319" y="4459"/>
                      </a:cubicBezTo>
                      <a:cubicBezTo>
                        <a:pt x="107" y="4140"/>
                        <a:pt x="1" y="3928"/>
                        <a:pt x="1" y="3928"/>
                      </a:cubicBezTo>
                      <a:cubicBezTo>
                        <a:pt x="1" y="4140"/>
                        <a:pt x="1" y="4353"/>
                        <a:pt x="1" y="4565"/>
                      </a:cubicBezTo>
                      <a:cubicBezTo>
                        <a:pt x="319" y="5096"/>
                        <a:pt x="638" y="5520"/>
                        <a:pt x="1062" y="5945"/>
                      </a:cubicBezTo>
                      <a:cubicBezTo>
                        <a:pt x="1593" y="6476"/>
                        <a:pt x="2230" y="7006"/>
                        <a:pt x="2973" y="7537"/>
                      </a:cubicBezTo>
                      <a:cubicBezTo>
                        <a:pt x="3716" y="8068"/>
                        <a:pt x="4671" y="8492"/>
                        <a:pt x="5627" y="8811"/>
                      </a:cubicBezTo>
                      <a:cubicBezTo>
                        <a:pt x="6500" y="9073"/>
                        <a:pt x="7445" y="9263"/>
                        <a:pt x="8344" y="9263"/>
                      </a:cubicBezTo>
                      <a:cubicBezTo>
                        <a:pt x="8538" y="9263"/>
                        <a:pt x="8729" y="9254"/>
                        <a:pt x="8917" y="9235"/>
                      </a:cubicBezTo>
                      <a:cubicBezTo>
                        <a:pt x="9979" y="9129"/>
                        <a:pt x="10934" y="8917"/>
                        <a:pt x="11889" y="8705"/>
                      </a:cubicBezTo>
                      <a:cubicBezTo>
                        <a:pt x="12845" y="8492"/>
                        <a:pt x="13482" y="8174"/>
                        <a:pt x="14012" y="8068"/>
                      </a:cubicBezTo>
                      <a:lnTo>
                        <a:pt x="14649" y="7856"/>
                      </a:lnTo>
                      <a:lnTo>
                        <a:pt x="14755" y="7749"/>
                      </a:lnTo>
                      <a:cubicBezTo>
                        <a:pt x="14755" y="7749"/>
                        <a:pt x="18683" y="5839"/>
                        <a:pt x="22398" y="3716"/>
                      </a:cubicBezTo>
                      <a:cubicBezTo>
                        <a:pt x="24415" y="2760"/>
                        <a:pt x="26219" y="1699"/>
                        <a:pt x="27705" y="1168"/>
                      </a:cubicBezTo>
                      <a:cubicBezTo>
                        <a:pt x="28555" y="850"/>
                        <a:pt x="29404" y="425"/>
                        <a:pt x="30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0" name="Google Shape;3880;p65"/>
                <p:cNvSpPr/>
                <p:nvPr/>
              </p:nvSpPr>
              <p:spPr>
                <a:xfrm>
                  <a:off x="-1703899" y="2467069"/>
                  <a:ext cx="271993" cy="414183"/>
                </a:xfrm>
                <a:custGeom>
                  <a:rect b="b" l="l" r="r" t="t"/>
                  <a:pathLst>
                    <a:path extrusionOk="0" h="19560" w="12845">
                      <a:moveTo>
                        <a:pt x="2867" y="1"/>
                      </a:moveTo>
                      <a:cubicBezTo>
                        <a:pt x="1699" y="2230"/>
                        <a:pt x="956" y="4671"/>
                        <a:pt x="532" y="7113"/>
                      </a:cubicBezTo>
                      <a:cubicBezTo>
                        <a:pt x="213" y="8811"/>
                        <a:pt x="1" y="10510"/>
                        <a:pt x="1" y="12314"/>
                      </a:cubicBezTo>
                      <a:cubicBezTo>
                        <a:pt x="1" y="12845"/>
                        <a:pt x="107" y="13482"/>
                        <a:pt x="107" y="14119"/>
                      </a:cubicBezTo>
                      <a:lnTo>
                        <a:pt x="213" y="14755"/>
                      </a:lnTo>
                      <a:lnTo>
                        <a:pt x="213" y="14968"/>
                      </a:lnTo>
                      <a:cubicBezTo>
                        <a:pt x="213" y="15074"/>
                        <a:pt x="319" y="15180"/>
                        <a:pt x="426" y="15392"/>
                      </a:cubicBezTo>
                      <a:cubicBezTo>
                        <a:pt x="532" y="16029"/>
                        <a:pt x="850" y="16560"/>
                        <a:pt x="1169" y="17091"/>
                      </a:cubicBezTo>
                      <a:cubicBezTo>
                        <a:pt x="1593" y="17940"/>
                        <a:pt x="2336" y="18577"/>
                        <a:pt x="3185" y="19001"/>
                      </a:cubicBezTo>
                      <a:cubicBezTo>
                        <a:pt x="3889" y="19353"/>
                        <a:pt x="4738" y="19559"/>
                        <a:pt x="5612" y="19559"/>
                      </a:cubicBezTo>
                      <a:cubicBezTo>
                        <a:pt x="5793" y="19559"/>
                        <a:pt x="5975" y="19550"/>
                        <a:pt x="6158" y="19532"/>
                      </a:cubicBezTo>
                      <a:cubicBezTo>
                        <a:pt x="7962" y="19320"/>
                        <a:pt x="9660" y="18683"/>
                        <a:pt x="11147" y="17728"/>
                      </a:cubicBezTo>
                      <a:cubicBezTo>
                        <a:pt x="12314" y="16985"/>
                        <a:pt x="12845" y="16135"/>
                        <a:pt x="12845" y="16135"/>
                      </a:cubicBezTo>
                      <a:cubicBezTo>
                        <a:pt x="12836" y="16126"/>
                        <a:pt x="12822" y="16122"/>
                        <a:pt x="12803" y="16122"/>
                      </a:cubicBezTo>
                      <a:cubicBezTo>
                        <a:pt x="12605" y="16122"/>
                        <a:pt x="11885" y="16606"/>
                        <a:pt x="10722" y="17091"/>
                      </a:cubicBezTo>
                      <a:cubicBezTo>
                        <a:pt x="9342" y="17834"/>
                        <a:pt x="7750" y="18152"/>
                        <a:pt x="6051" y="18258"/>
                      </a:cubicBezTo>
                      <a:cubicBezTo>
                        <a:pt x="5308" y="18258"/>
                        <a:pt x="4565" y="18046"/>
                        <a:pt x="3822" y="17728"/>
                      </a:cubicBezTo>
                      <a:cubicBezTo>
                        <a:pt x="3292" y="17409"/>
                        <a:pt x="2867" y="16878"/>
                        <a:pt x="2549" y="16348"/>
                      </a:cubicBezTo>
                      <a:cubicBezTo>
                        <a:pt x="2336" y="15923"/>
                        <a:pt x="2124" y="15392"/>
                        <a:pt x="2018" y="14968"/>
                      </a:cubicBezTo>
                      <a:cubicBezTo>
                        <a:pt x="2018" y="14862"/>
                        <a:pt x="1912" y="14755"/>
                        <a:pt x="1912" y="14543"/>
                      </a:cubicBezTo>
                      <a:cubicBezTo>
                        <a:pt x="1912" y="14543"/>
                        <a:pt x="1912" y="14437"/>
                        <a:pt x="1912" y="14437"/>
                      </a:cubicBezTo>
                      <a:cubicBezTo>
                        <a:pt x="1912" y="14437"/>
                        <a:pt x="1912" y="14225"/>
                        <a:pt x="1805" y="13800"/>
                      </a:cubicBezTo>
                      <a:cubicBezTo>
                        <a:pt x="1699" y="13376"/>
                        <a:pt x="1593" y="12845"/>
                        <a:pt x="1593" y="12314"/>
                      </a:cubicBezTo>
                      <a:cubicBezTo>
                        <a:pt x="1487" y="10616"/>
                        <a:pt x="1593" y="9024"/>
                        <a:pt x="1805" y="7325"/>
                      </a:cubicBezTo>
                      <a:cubicBezTo>
                        <a:pt x="2230" y="3610"/>
                        <a:pt x="3079" y="1"/>
                        <a:pt x="28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1" name="Google Shape;3881;p65"/>
                <p:cNvSpPr/>
                <p:nvPr/>
              </p:nvSpPr>
              <p:spPr>
                <a:xfrm rot="524831">
                  <a:off x="731398" y="3458725"/>
                  <a:ext cx="236024" cy="100597"/>
                </a:xfrm>
                <a:custGeom>
                  <a:rect b="b" l="l" r="r" t="t"/>
                  <a:pathLst>
                    <a:path extrusionOk="0" h="4751" w="11147">
                      <a:moveTo>
                        <a:pt x="4300" y="1"/>
                      </a:moveTo>
                      <a:cubicBezTo>
                        <a:pt x="3902" y="1"/>
                        <a:pt x="3503" y="27"/>
                        <a:pt x="3079" y="80"/>
                      </a:cubicBezTo>
                      <a:cubicBezTo>
                        <a:pt x="2017" y="80"/>
                        <a:pt x="956" y="399"/>
                        <a:pt x="1" y="1036"/>
                      </a:cubicBezTo>
                      <a:cubicBezTo>
                        <a:pt x="17" y="1052"/>
                        <a:pt x="64" y="1058"/>
                        <a:pt x="138" y="1058"/>
                      </a:cubicBezTo>
                      <a:cubicBezTo>
                        <a:pt x="426" y="1058"/>
                        <a:pt x="1119" y="961"/>
                        <a:pt x="1937" y="961"/>
                      </a:cubicBezTo>
                      <a:cubicBezTo>
                        <a:pt x="2301" y="961"/>
                        <a:pt x="2690" y="980"/>
                        <a:pt x="3079" y="1036"/>
                      </a:cubicBezTo>
                      <a:cubicBezTo>
                        <a:pt x="3822" y="1036"/>
                        <a:pt x="4459" y="1142"/>
                        <a:pt x="5202" y="1354"/>
                      </a:cubicBezTo>
                      <a:lnTo>
                        <a:pt x="6051" y="1566"/>
                      </a:lnTo>
                      <a:lnTo>
                        <a:pt x="6369" y="1673"/>
                      </a:lnTo>
                      <a:cubicBezTo>
                        <a:pt x="6582" y="1673"/>
                        <a:pt x="6794" y="1779"/>
                        <a:pt x="7006" y="1885"/>
                      </a:cubicBezTo>
                      <a:cubicBezTo>
                        <a:pt x="7643" y="1991"/>
                        <a:pt x="8280" y="2309"/>
                        <a:pt x="8811" y="2734"/>
                      </a:cubicBezTo>
                      <a:cubicBezTo>
                        <a:pt x="9448" y="3053"/>
                        <a:pt x="9872" y="3477"/>
                        <a:pt x="10403" y="4008"/>
                      </a:cubicBezTo>
                      <a:cubicBezTo>
                        <a:pt x="10722" y="4432"/>
                        <a:pt x="10934" y="4751"/>
                        <a:pt x="11040" y="4751"/>
                      </a:cubicBezTo>
                      <a:cubicBezTo>
                        <a:pt x="11146" y="4751"/>
                        <a:pt x="11040" y="4326"/>
                        <a:pt x="10828" y="3689"/>
                      </a:cubicBezTo>
                      <a:cubicBezTo>
                        <a:pt x="10509" y="2946"/>
                        <a:pt x="10085" y="2416"/>
                        <a:pt x="9448" y="1885"/>
                      </a:cubicBezTo>
                      <a:cubicBezTo>
                        <a:pt x="8811" y="1354"/>
                        <a:pt x="8174" y="930"/>
                        <a:pt x="7537" y="611"/>
                      </a:cubicBezTo>
                      <a:cubicBezTo>
                        <a:pt x="7219" y="505"/>
                        <a:pt x="7006" y="399"/>
                        <a:pt x="6794" y="293"/>
                      </a:cubicBezTo>
                      <a:lnTo>
                        <a:pt x="6476" y="187"/>
                      </a:lnTo>
                      <a:lnTo>
                        <a:pt x="5520" y="80"/>
                      </a:lnTo>
                      <a:cubicBezTo>
                        <a:pt x="5096" y="27"/>
                        <a:pt x="4698" y="1"/>
                        <a:pt x="430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882" name="Google Shape;3882;p65"/>
          <p:cNvSpPr/>
          <p:nvPr/>
        </p:nvSpPr>
        <p:spPr>
          <a:xfrm>
            <a:off x="6069825" y="4501775"/>
            <a:ext cx="14700" cy="1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3" name="Google Shape;3883;p65"/>
          <p:cNvSpPr/>
          <p:nvPr/>
        </p:nvSpPr>
        <p:spPr>
          <a:xfrm rot="-2512672">
            <a:off x="6080532" y="4518096"/>
            <a:ext cx="11685" cy="19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4" name="Google Shape;3884;p65"/>
          <p:cNvSpPr/>
          <p:nvPr/>
        </p:nvSpPr>
        <p:spPr>
          <a:xfrm rot="-2827266">
            <a:off x="6100308" y="4520242"/>
            <a:ext cx="5731" cy="40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5" name="Google Shape;3885;p65"/>
          <p:cNvSpPr txBox="1"/>
          <p:nvPr/>
        </p:nvSpPr>
        <p:spPr>
          <a:xfrm>
            <a:off x="945900" y="782400"/>
            <a:ext cx="72522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 objetivo do projeto é criar um portal onde os voluntários cadastrem os animais de forma eficiente que apresente facilidade e simplicidade para otimizar o tempo do voluntário.</a:t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Objetivos de destaque são: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Permitir a criação de um formulário de pré-requisito para validar ou invalidar a pessoa interessada em adotar, assim otimizando a leitura.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Fazer com que o interessado a adotar um animal realize um cadastro no site já contendo informações que ajudem os voluntários a entender qual tipo de pessoa estão lidando.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Colocar a possibilidade de adotar animais fora de sua região, facilitando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 encontro das ONGS com pessoas interessadas em adotar.</a:t>
            </a:r>
            <a:endParaRPr sz="16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89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p66"/>
          <p:cNvSpPr txBox="1"/>
          <p:nvPr>
            <p:ph type="title"/>
          </p:nvPr>
        </p:nvSpPr>
        <p:spPr>
          <a:xfrm>
            <a:off x="714150" y="543000"/>
            <a:ext cx="77088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HISTÓRIA DE USUÁRIOS</a:t>
            </a:r>
            <a:endParaRPr/>
          </a:p>
        </p:txBody>
      </p:sp>
      <p:graphicFrame>
        <p:nvGraphicFramePr>
          <p:cNvPr id="3891" name="Google Shape;3891;p66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{9D83D228-1432-4E74-B69A-203D39D31282}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Eu como …  [PERSONA]</a:t>
                      </a:r>
                      <a:endParaRPr b="1" sz="11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… quero/desejo … 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[O QUE]</a:t>
                      </a:r>
                      <a:endParaRPr b="1" sz="11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… para ....</a:t>
                      </a:r>
                      <a:endParaRPr b="1" sz="11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[POR QUE]</a:t>
                      </a:r>
                      <a:endParaRPr b="1" sz="11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Peter Peixeira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Aliviar a superlotação dos abrigos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Ajudar um maior número de pets carentes.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Peter Peixeira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Conseguir mais doações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Proporcionar um bom lar para os Pets resgatados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Peter Peixeira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Ter certeza que os animais estão indo para casas boas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Garantir a segurança dos animais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Maria Luiza Garcia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Conhecer animais para escolher qual adotar 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Incentivar outros a adotar também e adotar mais de um com o tempo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Maria Luiza Garcia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Não quer complicações na hora de achar um bom abrigo para Pet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Adotar um animal com segurança das informações fornecidas, não tendo surpresas a respeito da saúde do pet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João Tomé de Souza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Colocar um Pet rapidamente na adoção sem complicações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Livrar se do Pet de maneira rápida a fim de não colocá lo na rua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Train Your Puppy XL by Slidesgo">
  <a:themeElements>
    <a:clrScheme name="Simple Light">
      <a:dk1>
        <a:srgbClr val="5B2018"/>
      </a:dk1>
      <a:lt1>
        <a:srgbClr val="FFFFFF"/>
      </a:lt1>
      <a:dk2>
        <a:srgbClr val="84B0AA"/>
      </a:dk2>
      <a:lt2>
        <a:srgbClr val="ACD2D0"/>
      </a:lt2>
      <a:accent1>
        <a:srgbClr val="FFFFCD"/>
      </a:accent1>
      <a:accent2>
        <a:srgbClr val="FFE782"/>
      </a:accent2>
      <a:accent3>
        <a:srgbClr val="FFB469"/>
      </a:accent3>
      <a:accent4>
        <a:srgbClr val="CF171C"/>
      </a:accent4>
      <a:accent5>
        <a:srgbClr val="DD595D"/>
      </a:accent5>
      <a:accent6>
        <a:srgbClr val="CEE8E6"/>
      </a:accent6>
      <a:hlink>
        <a:srgbClr val="5B20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