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Lindemberg" initials="JL" lastIdx="1" clrIdx="0">
    <p:extLst>
      <p:ext uri="{19B8F6BF-5375-455C-9EA6-DF929625EA0E}">
        <p15:presenceInfo xmlns:p15="http://schemas.microsoft.com/office/powerpoint/2012/main" userId="Jacqueline Lindembe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CEI-PUC-Minas-PPLES-TI/plf-es-2023-1-ti1-0385100-problemas-de-mobilidade-urban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TIAW-MOBILIDADE URBANA</a:t>
            </a:r>
            <a:br>
              <a:rPr lang="pt-BR" dirty="0" smtClean="0"/>
            </a:br>
            <a:r>
              <a:rPr lang="pt-BR" dirty="0" smtClean="0"/>
              <a:t>  PROJERTO </a:t>
            </a:r>
            <a:r>
              <a:rPr lang="pt-BR" dirty="0" err="1" smtClean="0"/>
              <a:t>Vanbora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Equipe:</a:t>
            </a:r>
          </a:p>
          <a:p>
            <a:r>
              <a:rPr lang="pt-BR" dirty="0" smtClean="0"/>
              <a:t>Artur Ribeiro </a:t>
            </a:r>
          </a:p>
          <a:p>
            <a:r>
              <a:rPr lang="pt-BR" dirty="0" smtClean="0"/>
              <a:t>Bruno Duarte </a:t>
            </a:r>
          </a:p>
          <a:p>
            <a:r>
              <a:rPr lang="pt-BR" dirty="0" smtClean="0"/>
              <a:t>Rafael Moreira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9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 DO PROBLEMA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Ao analisar as respostas que obtivemos nas entrevistas, vimos que, muitos alunos tem  diversos problemas relacionados a uma maneira rápida e prática de chegar à faculdade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336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ALVO/personas 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5148"/>
            <a:ext cx="3907006" cy="319012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75" y="2425148"/>
            <a:ext cx="3960998" cy="333399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793" y="2388807"/>
            <a:ext cx="3953096" cy="32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solução/objetivo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25296" lvl="8" indent="0">
              <a:buNone/>
            </a:pPr>
            <a:r>
              <a:rPr lang="pt-BR" sz="3200" dirty="0" smtClean="0"/>
              <a:t>Pensando nisso, pensamos em uma aplicação web/</a:t>
            </a:r>
            <a:r>
              <a:rPr lang="pt-BR" sz="3200" dirty="0" err="1" smtClean="0"/>
              <a:t>app</a:t>
            </a:r>
            <a:r>
              <a:rPr lang="pt-BR" sz="3200" dirty="0" smtClean="0"/>
              <a:t> , que reunisse algumas opções de empresas ou trabalhadores autônomos que fazem transporte via van , provendo ao usuário em um único ambiente, orçamento de preço, avaliação , quantia de pessoas aceitas naquela van , pensando sempre na rota mais dinâmica, já que nosso objetivo é otimizar o tempo do usuário e do motorista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874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Histórias de usuários 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452" y="1729407"/>
            <a:ext cx="12006470" cy="5734879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Histórias de usuário</a:t>
            </a:r>
          </a:p>
          <a:p>
            <a:r>
              <a:rPr lang="pt-BR" dirty="0" smtClean="0"/>
              <a:t>Eu como Usuário do Sistema `quero/preciso ir para a faculdade sem gastar muito com o objetivo de não chegar atrasado nas aulas.</a:t>
            </a:r>
          </a:p>
          <a:p>
            <a:r>
              <a:rPr lang="pt-BR" dirty="0" smtClean="0"/>
              <a:t>Eu como motorista quero/preciso que o site decida a melhor rota para mim e me diga o nome dos passageiros que estou buscando para poder </a:t>
            </a:r>
            <a:r>
              <a:rPr lang="pt-BR" dirty="0"/>
              <a:t>facilitar o processo de criação das rotas e a praticidade de transporte dos </a:t>
            </a:r>
            <a:r>
              <a:rPr lang="pt-BR" dirty="0" smtClean="0"/>
              <a:t>passageiros.</a:t>
            </a:r>
          </a:p>
          <a:p>
            <a:r>
              <a:rPr lang="pt-BR" dirty="0" smtClean="0"/>
              <a:t>Eu como desenvolvedor quero/preciso </a:t>
            </a:r>
            <a:r>
              <a:rPr lang="pt-BR" dirty="0"/>
              <a:t>ser capaz de monitorar as rotas dos motoristas e garantir que, se houver algum </a:t>
            </a:r>
            <a:r>
              <a:rPr lang="pt-BR" dirty="0" smtClean="0"/>
              <a:t>atraso</a:t>
            </a:r>
            <a:r>
              <a:rPr lang="pt-BR" dirty="0"/>
              <a:t>, os usuários sejam </a:t>
            </a:r>
            <a:r>
              <a:rPr lang="pt-BR" dirty="0" smtClean="0"/>
              <a:t>notificados para </a:t>
            </a:r>
            <a:r>
              <a:rPr lang="pt-BR" dirty="0"/>
              <a:t>a</a:t>
            </a:r>
            <a:r>
              <a:rPr lang="pt-BR" dirty="0" smtClean="0"/>
              <a:t>judar </a:t>
            </a:r>
            <a:r>
              <a:rPr lang="pt-BR" dirty="0"/>
              <a:t>os usuários a se comunicarem mais eficientemente com os prestadores de serviços de transporte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Requisitos Funcionais</a:t>
            </a:r>
          </a:p>
          <a:p>
            <a:pPr marL="0" indent="0">
              <a:buNone/>
            </a:pPr>
            <a:r>
              <a:rPr lang="pt-BR" dirty="0"/>
              <a:t>Permitir que o motorista registre sua rota no aplicativo </a:t>
            </a:r>
            <a:r>
              <a:rPr lang="pt-BR" dirty="0" smtClean="0"/>
              <a:t>(Prioridade Alta)</a:t>
            </a:r>
          </a:p>
          <a:p>
            <a:pPr marL="0" indent="0">
              <a:buNone/>
            </a:pPr>
            <a:r>
              <a:rPr lang="pt-BR" dirty="0"/>
              <a:t>Possuir uma forma de manter avaliações de usuários a cerca do serviço </a:t>
            </a:r>
            <a:r>
              <a:rPr lang="pt-BR" dirty="0" smtClean="0"/>
              <a:t>disponibilizado (Prioridade Média)</a:t>
            </a:r>
          </a:p>
          <a:p>
            <a:pPr marL="0" indent="0">
              <a:buNone/>
            </a:pPr>
            <a:r>
              <a:rPr lang="pt-BR" dirty="0" smtClean="0"/>
              <a:t>Forma de comunicar o motorista (prioridade Baixa)</a:t>
            </a:r>
          </a:p>
          <a:p>
            <a:pPr marL="0" indent="0">
              <a:buNone/>
            </a:pPr>
            <a:r>
              <a:rPr lang="pt-BR" dirty="0"/>
              <a:t>Forma de se cadastrar na plataforma para manter os dados das suas </a:t>
            </a:r>
            <a:r>
              <a:rPr lang="pt-BR" dirty="0" smtClean="0"/>
              <a:t>rotas/motorista (Prioridade Alta)</a:t>
            </a:r>
          </a:p>
          <a:p>
            <a:pPr marL="0" indent="0">
              <a:buNone/>
            </a:pPr>
            <a:r>
              <a:rPr lang="pt-BR" dirty="0"/>
              <a:t>Mostrar um mapa para o usuário e para o motorista </a:t>
            </a:r>
            <a:r>
              <a:rPr lang="pt-BR" dirty="0" smtClean="0"/>
              <a:t>(Prioridade Alta)</a:t>
            </a:r>
          </a:p>
          <a:p>
            <a:pPr marL="0" indent="0">
              <a:buNone/>
            </a:pPr>
            <a:r>
              <a:rPr lang="pt-BR" dirty="0" smtClean="0"/>
              <a:t>Requisitos Não Funcionais </a:t>
            </a:r>
          </a:p>
          <a:p>
            <a:pPr marL="0" indent="0">
              <a:buNone/>
            </a:pPr>
            <a:r>
              <a:rPr lang="pt-BR" dirty="0"/>
              <a:t>O sistema deve ser responsivo para rodar em um dispositivos </a:t>
            </a:r>
            <a:r>
              <a:rPr lang="pt-BR" dirty="0" smtClean="0"/>
              <a:t>móvel (Prioridade Alta)</a:t>
            </a:r>
          </a:p>
          <a:p>
            <a:pPr marL="0" indent="0">
              <a:buNone/>
            </a:pPr>
            <a:r>
              <a:rPr lang="pt-BR" dirty="0"/>
              <a:t>A posição do motorista deve ser atualizada em tempo </a:t>
            </a:r>
            <a:r>
              <a:rPr lang="pt-BR" dirty="0" smtClean="0"/>
              <a:t>real (Prioridade Média)</a:t>
            </a:r>
          </a:p>
          <a:p>
            <a:pPr marL="0" indent="0">
              <a:buNone/>
            </a:pPr>
            <a:r>
              <a:rPr lang="pt-BR" dirty="0"/>
              <a:t>Devemos exibir o mapa através de uma API de mapas </a:t>
            </a:r>
            <a:r>
              <a:rPr lang="pt-BR" dirty="0" smtClean="0"/>
              <a:t>(Prioridade Alta)</a:t>
            </a:r>
          </a:p>
          <a:p>
            <a:pPr marL="0" indent="0">
              <a:buNone/>
            </a:pPr>
            <a:r>
              <a:rPr lang="pt-BR" dirty="0"/>
              <a:t>O sistema deve processar a rota mais eficiente para o </a:t>
            </a:r>
            <a:r>
              <a:rPr lang="pt-BR" dirty="0" smtClean="0"/>
              <a:t>motorista (Prioridade Alta)</a:t>
            </a:r>
          </a:p>
        </p:txBody>
      </p:sp>
    </p:spTree>
    <p:extLst>
      <p:ext uri="{BB962C8B-B14F-4D97-AF65-F5344CB8AC3E}">
        <p14:creationId xmlns:p14="http://schemas.microsoft.com/office/powerpoint/2010/main" val="27021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da interface (log in 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5693" y="2286000"/>
            <a:ext cx="565675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interface ( usuário)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" y="2350822"/>
            <a:ext cx="5653456" cy="39976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50822"/>
            <a:ext cx="5671930" cy="40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interface (motorista)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209" y="1936610"/>
            <a:ext cx="6609521" cy="47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49896"/>
            <a:ext cx="12192000" cy="4659464"/>
          </a:xfrm>
        </p:spPr>
        <p:txBody>
          <a:bodyPr>
            <a:normAutofit fontScale="70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Processo de Trabalho (Design </a:t>
            </a:r>
            <a:r>
              <a:rPr lang="pt-BR" dirty="0" err="1" smtClean="0"/>
              <a:t>Thinking</a:t>
            </a:r>
            <a:r>
              <a:rPr lang="pt-BR" dirty="0" smtClean="0"/>
              <a:t> e </a:t>
            </a:r>
            <a:r>
              <a:rPr lang="pt-BR" dirty="0" err="1" smtClean="0"/>
              <a:t>Scrum</a:t>
            </a:r>
            <a:r>
              <a:rPr lang="pt-BR" dirty="0" smtClean="0"/>
              <a:t>) </a:t>
            </a:r>
          </a:p>
          <a:p>
            <a:endParaRPr lang="pt-BR" dirty="0" smtClean="0"/>
          </a:p>
          <a:p>
            <a:r>
              <a:rPr lang="pt-BR" dirty="0" smtClean="0"/>
              <a:t>Divisão de Papéis</a:t>
            </a:r>
          </a:p>
          <a:p>
            <a:r>
              <a:rPr lang="pt-BR" dirty="0" smtClean="0"/>
              <a:t>Cada integrante irá realizar a s tarefas designadas para cada Sprint</a:t>
            </a:r>
          </a:p>
          <a:p>
            <a:r>
              <a:rPr lang="pt-BR" dirty="0" smtClean="0"/>
              <a:t>Ferramentas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Controle de versão  </a:t>
            </a:r>
            <a:r>
              <a:rPr lang="pt-BR" dirty="0">
                <a:hlinkClick r:id="rId2" tooltip="https://github.com/ICEI-PUC-Minas-PPLES-TI/plf-es-2023-1-ti1-0385100-problemas-de-mobilidade-urbana.git"/>
              </a:rPr>
              <a:t>https://github.com/ICEI-PUC-Minas-PPLES-TI/plf-es-2023-1-ti1-0385100-problemas-de-mobilidade-urbana.git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2550"/>
            <a:ext cx="5035227" cy="22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</TotalTime>
  <Words>407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TIAW-MOBILIDADE URBANA   PROJERTO Vanbora </vt:lpstr>
      <vt:lpstr>CONTEXTO DO PROBLEMA </vt:lpstr>
      <vt:lpstr>Público ALVO/personas </vt:lpstr>
      <vt:lpstr>Proposta de solução/objetivo </vt:lpstr>
      <vt:lpstr>Histórias de usuários e requisitos</vt:lpstr>
      <vt:lpstr>Projeto da interface (log in )</vt:lpstr>
      <vt:lpstr>Projeto de interface ( usuário)</vt:lpstr>
      <vt:lpstr>Projeto de interface (motorista)</vt:lpstr>
      <vt:lpstr>Metodologia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TIAW-MOBILIDADE URBANA</dc:title>
  <dc:creator>Jacqueline Lindemberg</dc:creator>
  <cp:lastModifiedBy>Jacqueline Lindemberg</cp:lastModifiedBy>
  <cp:revision>19</cp:revision>
  <dcterms:created xsi:type="dcterms:W3CDTF">2023-04-18T19:31:27Z</dcterms:created>
  <dcterms:modified xsi:type="dcterms:W3CDTF">2023-04-19T00:23:43Z</dcterms:modified>
</cp:coreProperties>
</file>