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F1C762-A4E4-4C8D-A01E-4079CCF928BB}" v="74" dt="2023-09-20T00:54:49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0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5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83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1696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96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9/19/2023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88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9/19/2023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17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68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6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8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8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4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0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9/19/2023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8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9/19/2023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0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9/19/2023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7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7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90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m padrão de listras vermelhas transparentes">
            <a:extLst>
              <a:ext uri="{FF2B5EF4-FFF2-40B4-BE49-F238E27FC236}">
                <a16:creationId xmlns:a16="http://schemas.microsoft.com/office/drawing/2014/main" id="{AE1CD1C2-A4BE-FB3F-5469-82B2233B2E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9907" b="23843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715653E-9F1D-553B-CEA1-A3929C387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442" y="795509"/>
            <a:ext cx="10520222" cy="3011340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Trabalho: Aplicações na Web</a:t>
            </a:r>
            <a:br>
              <a:rPr lang="pt-BR" sz="4000" dirty="0"/>
            </a:br>
            <a:br>
              <a:rPr lang="pt-BR" sz="4000" dirty="0"/>
            </a:br>
            <a:r>
              <a:rPr lang="pt-BR" sz="4000" dirty="0"/>
              <a:t>FLIXFINDER</a:t>
            </a:r>
            <a:br>
              <a:rPr lang="pt-BR" sz="3000" dirty="0"/>
            </a:br>
            <a:br>
              <a:rPr lang="pt-BR" sz="3000" dirty="0"/>
            </a:br>
            <a:br>
              <a:rPr lang="pt-BR" sz="3000" dirty="0"/>
            </a:br>
            <a:endParaRPr lang="pt-BR" sz="3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A770F5-2FA9-5D86-0974-8865975A6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72" y="2912006"/>
            <a:ext cx="5037616" cy="242041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sz="2400" b="1" dirty="0"/>
              <a:t>EQUIPE:</a:t>
            </a:r>
          </a:p>
          <a:p>
            <a:r>
              <a:rPr lang="pt-BR" sz="1600" b="1" dirty="0"/>
              <a:t>Arthur Curi </a:t>
            </a:r>
            <a:r>
              <a:rPr lang="pt-BR" sz="1600" b="1" dirty="0" err="1"/>
              <a:t>Kramberger</a:t>
            </a:r>
            <a:endParaRPr lang="pt-BR" sz="1600" b="1" dirty="0"/>
          </a:p>
          <a:p>
            <a:r>
              <a:rPr lang="pt-BR" sz="1600" b="1" dirty="0"/>
              <a:t>Daniel Pena Baeta</a:t>
            </a:r>
          </a:p>
          <a:p>
            <a:r>
              <a:rPr lang="pt-BR" sz="1600" b="1" dirty="0"/>
              <a:t>João Victor Gasparini</a:t>
            </a:r>
          </a:p>
          <a:p>
            <a:r>
              <a:rPr lang="pt-BR" sz="1600" b="1" dirty="0" err="1"/>
              <a:t>Nalanda</a:t>
            </a:r>
            <a:r>
              <a:rPr lang="pt-BR" sz="1600" b="1" dirty="0"/>
              <a:t> Luiza dos Santos</a:t>
            </a:r>
          </a:p>
          <a:p>
            <a:r>
              <a:rPr lang="pt-BR" sz="1600" b="1" dirty="0"/>
              <a:t>Nicolas Laercio Alves</a:t>
            </a:r>
          </a:p>
          <a:p>
            <a:r>
              <a:rPr lang="pt-BR" sz="1600" b="1" dirty="0"/>
              <a:t>Raphael </a:t>
            </a:r>
            <a:r>
              <a:rPr lang="pt-BR" sz="1600" b="1" dirty="0" err="1"/>
              <a:t>Masato</a:t>
            </a:r>
            <a:r>
              <a:rPr lang="pt-BR" sz="1600" b="1" dirty="0"/>
              <a:t> </a:t>
            </a:r>
            <a:r>
              <a:rPr lang="pt-BR" sz="1600" b="1" dirty="0" err="1"/>
              <a:t>Hirashima</a:t>
            </a:r>
            <a:r>
              <a:rPr lang="pt-BR" sz="1600" b="1" dirty="0"/>
              <a:t> Bernardes</a:t>
            </a:r>
          </a:p>
        </p:txBody>
      </p:sp>
    </p:spTree>
    <p:extLst>
      <p:ext uri="{BB962C8B-B14F-4D97-AF65-F5344CB8AC3E}">
        <p14:creationId xmlns:p14="http://schemas.microsoft.com/office/powerpoint/2010/main" val="268826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5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9" name="Picture 27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" name="Oval 29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33" name="Picture 31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5" name="Picture 33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7" name="Rectangle 35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AEE20B-D2DB-FA62-6B46-B30504F39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1310" y="205679"/>
            <a:ext cx="4629113" cy="13525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bg1"/>
                </a:solidFill>
              </a:rPr>
              <a:t>Dificuldade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Escolher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Filmes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Picture 4" descr="Bobina de filme e claquete">
            <a:extLst>
              <a:ext uri="{FF2B5EF4-FFF2-40B4-BE49-F238E27FC236}">
                <a16:creationId xmlns:a16="http://schemas.microsoft.com/office/drawing/2014/main" id="{0C5107C5-30B9-7144-5D1D-93F5011736C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527" r="22946" b="-1"/>
          <a:stretch/>
        </p:blipFill>
        <p:spPr>
          <a:xfrm>
            <a:off x="-1" y="10"/>
            <a:ext cx="7554140" cy="6857990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49038D83-1452-B545-EEAB-7D9CC72F8753}"/>
              </a:ext>
            </a:extLst>
          </p:cNvPr>
          <p:cNvSpPr txBox="1"/>
          <p:nvPr/>
        </p:nvSpPr>
        <p:spPr>
          <a:xfrm>
            <a:off x="7859487" y="2141442"/>
            <a:ext cx="3789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10000"/>
                  </a:schemeClr>
                </a:solidFill>
              </a:rPr>
              <a:t>A dificuldade de escolher filmes é um problema decorrente para usuários de </a:t>
            </a:r>
            <a:r>
              <a:rPr lang="pt-BR" dirty="0" err="1">
                <a:solidFill>
                  <a:schemeClr val="tx2">
                    <a:lumMod val="10000"/>
                  </a:schemeClr>
                </a:solidFill>
              </a:rPr>
              <a:t>stream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3879487A-D431-4811-C4F3-C519D38698A9}"/>
              </a:ext>
            </a:extLst>
          </p:cNvPr>
          <p:cNvSpPr txBox="1"/>
          <p:nvPr/>
        </p:nvSpPr>
        <p:spPr>
          <a:xfrm>
            <a:off x="7859487" y="3541706"/>
            <a:ext cx="3568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10000"/>
                  </a:schemeClr>
                </a:solidFill>
              </a:rPr>
              <a:t>Não saber a qualidade do filme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DA216795-C215-1215-A7A4-75D7D49A886E}"/>
              </a:ext>
            </a:extLst>
          </p:cNvPr>
          <p:cNvSpPr txBox="1"/>
          <p:nvPr/>
        </p:nvSpPr>
        <p:spPr>
          <a:xfrm>
            <a:off x="7907595" y="4682010"/>
            <a:ext cx="3789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10000"/>
                  </a:schemeClr>
                </a:solidFill>
              </a:rPr>
              <a:t>Falta de um aplicativo com fontes confiáveis sobre avaliação dos filmes de acordo com seus gostos </a:t>
            </a:r>
          </a:p>
        </p:txBody>
      </p:sp>
    </p:spTree>
    <p:extLst>
      <p:ext uri="{BB962C8B-B14F-4D97-AF65-F5344CB8AC3E}">
        <p14:creationId xmlns:p14="http://schemas.microsoft.com/office/powerpoint/2010/main" val="44599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E9C9A-7243-F7F3-E203-BC4562E0F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0242" y="91123"/>
            <a:ext cx="6077918" cy="1714500"/>
          </a:xfrm>
        </p:spPr>
        <p:txBody>
          <a:bodyPr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Abadi" panose="020B0604020104020204" pitchFamily="34" charset="0"/>
              </a:rPr>
              <a:t>Um aplicativo para facilitar seus momentos de descanso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DF8343-20CE-CBB1-5BFB-8000B773C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69815" cy="158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3F80BDB-98C8-EB38-2A39-5AE565DA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2961"/>
            <a:ext cx="2814153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A63B4A0-CC27-F153-3F41-227DCEA0C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815" y="0"/>
            <a:ext cx="2573710" cy="158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4A6C1E5-41DF-55C2-F245-E58B7970B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153" y="1582961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m">
            <a:extLst>
              <a:ext uri="{FF2B5EF4-FFF2-40B4-BE49-F238E27FC236}">
                <a16:creationId xmlns:a16="http://schemas.microsoft.com/office/drawing/2014/main" id="{03C26588-63F3-14B2-CE87-B19FECAB7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81" y="4488220"/>
            <a:ext cx="3485276" cy="224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ta: de Cima para Baixo 3">
            <a:extLst>
              <a:ext uri="{FF2B5EF4-FFF2-40B4-BE49-F238E27FC236}">
                <a16:creationId xmlns:a16="http://schemas.microsoft.com/office/drawing/2014/main" id="{973B4563-3E9F-B519-7775-A706ED8BADA8}"/>
              </a:ext>
            </a:extLst>
          </p:cNvPr>
          <p:cNvSpPr/>
          <p:nvPr/>
        </p:nvSpPr>
        <p:spPr>
          <a:xfrm>
            <a:off x="2285183" y="3297461"/>
            <a:ext cx="484632" cy="105060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B7C0890-FEF0-F282-00BC-205D4967DE20}"/>
              </a:ext>
            </a:extLst>
          </p:cNvPr>
          <p:cNvSpPr txBox="1"/>
          <p:nvPr/>
        </p:nvSpPr>
        <p:spPr>
          <a:xfrm>
            <a:off x="5756989" y="3559703"/>
            <a:ext cx="52997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2">
                    <a:lumMod val="10000"/>
                  </a:schemeClr>
                </a:solidFill>
                <a:latin typeface="Abadi" panose="020B0604020104020204" pitchFamily="34" charset="0"/>
              </a:rPr>
              <a:t>Um aplicativo que filtra seus gêneros de Filmes/Series favoritos e faz com que os consumidores economizem tempo, causando um bem-estar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4423292-2B9D-03AF-907E-939BB53B031E}"/>
              </a:ext>
            </a:extLst>
          </p:cNvPr>
          <p:cNvSpPr txBox="1"/>
          <p:nvPr/>
        </p:nvSpPr>
        <p:spPr>
          <a:xfrm>
            <a:off x="5752325" y="5313784"/>
            <a:ext cx="5047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2">
                    <a:lumMod val="10000"/>
                  </a:schemeClr>
                </a:solidFill>
                <a:latin typeface="Abadi" panose="020B0604020104020204" pitchFamily="34" charset="0"/>
              </a:rPr>
              <a:t>Os consumidores de Filmes/Series poderiam consumir os melhores filmes de acordo com o seus gostos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477243B-ADA3-C314-3876-CCE0CEED0E73}"/>
              </a:ext>
            </a:extLst>
          </p:cNvPr>
          <p:cNvSpPr txBox="1"/>
          <p:nvPr/>
        </p:nvSpPr>
        <p:spPr>
          <a:xfrm>
            <a:off x="5752325" y="1805622"/>
            <a:ext cx="48954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Abadi" panose="020B0604020104020204" pitchFamily="34" charset="0"/>
              </a:rPr>
              <a:t>U</a:t>
            </a:r>
            <a:r>
              <a:rPr lang="pt-BR" sz="2400" dirty="0">
                <a:solidFill>
                  <a:schemeClr val="tx2">
                    <a:lumMod val="10000"/>
                  </a:schemeClr>
                </a:solidFill>
                <a:latin typeface="Abadi" panose="020B0604020104020204" pitchFamily="34" charset="0"/>
              </a:rPr>
              <a:t>m aplicativo gratuito que filtra os gostos dos usuários e recomenda os melhores filmes de acordo com seu perfil </a:t>
            </a:r>
          </a:p>
        </p:txBody>
      </p:sp>
    </p:spTree>
    <p:extLst>
      <p:ext uri="{BB962C8B-B14F-4D97-AF65-F5344CB8AC3E}">
        <p14:creationId xmlns:p14="http://schemas.microsoft.com/office/powerpoint/2010/main" val="4015190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9EEC5-3F82-57E5-0033-5E48D64C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2">
                    <a:lumMod val="10000"/>
                  </a:schemeClr>
                </a:solidFill>
              </a:rPr>
              <a:t>Metodologia</a:t>
            </a:r>
            <a:r>
              <a:rPr lang="pt-BR" dirty="0"/>
              <a:t>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62CB78E-9515-104F-1C18-1BAB9C37B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07" y="3363686"/>
            <a:ext cx="3376758" cy="236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126315D-BF14-B086-D47A-1A50E0B02B86}"/>
              </a:ext>
            </a:extLst>
          </p:cNvPr>
          <p:cNvSpPr txBox="1"/>
          <p:nvPr/>
        </p:nvSpPr>
        <p:spPr>
          <a:xfrm>
            <a:off x="496821" y="2002538"/>
            <a:ext cx="3306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Abadi" panose="020B0604020104020204" pitchFamily="34" charset="0"/>
              </a:rPr>
              <a:t>Entrevistas com pessoas para reconhecermos os problemas que enfrentam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0CC5ADC-FEB8-048A-FEB2-9378BDB38505}"/>
              </a:ext>
            </a:extLst>
          </p:cNvPr>
          <p:cNvSpPr txBox="1"/>
          <p:nvPr/>
        </p:nvSpPr>
        <p:spPr>
          <a:xfrm>
            <a:off x="4183127" y="2187203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Abadi" panose="020B0604020104020204" pitchFamily="34" charset="0"/>
              </a:rPr>
              <a:t>A equipe não enfrenta uma hierarquia, trabalhamos juntos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8E19004-2B7B-B946-F988-1D350C8DF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883" y="3363686"/>
            <a:ext cx="3446837" cy="229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94B1FDC-9D82-4145-E9D9-146124215A17}"/>
              </a:ext>
            </a:extLst>
          </p:cNvPr>
          <p:cNvSpPr txBox="1"/>
          <p:nvPr/>
        </p:nvSpPr>
        <p:spPr>
          <a:xfrm>
            <a:off x="8220269" y="2162431"/>
            <a:ext cx="3573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Abadi" panose="020B0604020104020204" pitchFamily="34" charset="0"/>
              </a:rPr>
              <a:t>Nos reunimos presencialmente e virtualmente 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38E44A6-3BF9-3609-A968-76343C15A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403" y="3308798"/>
            <a:ext cx="4081877" cy="241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20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6AE6A-3D05-861C-9E87-706C0387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5FFDAA-A375-376E-D331-E4E1E30D3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390650"/>
            <a:ext cx="4191778" cy="49244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1800" b="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Web designer:</a:t>
            </a:r>
          </a:p>
          <a:p>
            <a:pPr marL="0" indent="0">
              <a:buNone/>
            </a:pPr>
            <a:r>
              <a:rPr lang="pt-BR" sz="1800" b="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pt-BR" sz="1800" b="0" i="0" dirty="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Nalanda</a:t>
            </a:r>
            <a:r>
              <a:rPr lang="pt-BR" sz="1800" dirty="0">
                <a:solidFill>
                  <a:schemeClr val="bg1"/>
                </a:solidFill>
                <a:latin typeface="Abadi" panose="020B0604020104020204" pitchFamily="34" charset="0"/>
              </a:rPr>
              <a:t>: </a:t>
            </a:r>
            <a:r>
              <a:rPr lang="pt-BR" sz="1800" b="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Desenvolvimento das telas do sistema, como usuário e configurações. Sistema responsivo</a:t>
            </a:r>
          </a:p>
          <a:p>
            <a:pPr marL="0" indent="0">
              <a:buNone/>
            </a:pPr>
            <a:r>
              <a:rPr lang="pt-BR" sz="1800" b="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 Desenvolvedor/Programado:</a:t>
            </a:r>
          </a:p>
          <a:p>
            <a:pPr marL="0" indent="0">
              <a:buNone/>
            </a:pPr>
            <a:r>
              <a:rPr lang="pt-BR" sz="1800" b="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 Artur: Desenvolvimento do código para que o sistema seja responsivo, através do </a:t>
            </a:r>
            <a:r>
              <a:rPr lang="pt-BR" sz="1800" b="0" i="0" dirty="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vscode</a:t>
            </a:r>
            <a:r>
              <a:rPr lang="pt-BR" sz="1800" b="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 e </a:t>
            </a:r>
            <a:r>
              <a:rPr lang="pt-BR" sz="1800" b="0" i="0" dirty="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git</a:t>
            </a:r>
            <a:r>
              <a:rPr lang="pt-BR" sz="1800" b="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 hub </a:t>
            </a:r>
          </a:p>
          <a:p>
            <a:pPr marL="0" indent="0">
              <a:buNone/>
            </a:pPr>
            <a:r>
              <a:rPr lang="pt-BR" sz="1800" b="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Analista de sistemas:</a:t>
            </a:r>
          </a:p>
          <a:p>
            <a:pPr marL="0" indent="0">
              <a:buNone/>
            </a:pPr>
            <a:r>
              <a:rPr lang="pt-BR" sz="1800" b="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 Nicolas: Gestão de documentação de como o aplicativo irá funcionar e organização de slides </a:t>
            </a:r>
          </a:p>
          <a:p>
            <a:pPr marL="0" indent="0">
              <a:buNone/>
            </a:pPr>
            <a:r>
              <a:rPr lang="pt-BR" sz="1800" b="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Arquiteto de software: </a:t>
            </a:r>
          </a:p>
          <a:p>
            <a:pPr marL="0" indent="0">
              <a:buNone/>
            </a:pPr>
            <a:r>
              <a:rPr lang="pt-BR" sz="1800" b="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Raphael Análise e implementação dos âmbitos trabalhados e comunicação das partes do projeto</a:t>
            </a:r>
            <a:endParaRPr lang="pt-BR" sz="18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E15C54-0A5D-0887-CA4A-77497F3C2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565" y="1745350"/>
            <a:ext cx="7026579" cy="368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32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02B6E-5DF1-2CC3-3072-32EAAF154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Status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</a:rPr>
              <a:t>Atual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FBB2398-401F-6E29-3C24-AC42CAFBD1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36" r="1" b="28843"/>
          <a:stretch/>
        </p:blipFill>
        <p:spPr>
          <a:xfrm>
            <a:off x="4619544" y="609601"/>
            <a:ext cx="6924756" cy="56387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6FE71E0-201A-4370-F17C-F108FCF885D3}"/>
              </a:ext>
            </a:extLst>
          </p:cNvPr>
          <p:cNvSpPr txBox="1"/>
          <p:nvPr/>
        </p:nvSpPr>
        <p:spPr>
          <a:xfrm>
            <a:off x="111967" y="2640563"/>
            <a:ext cx="4245429" cy="3607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 dirty="0" err="1">
                <a:solidFill>
                  <a:schemeClr val="tx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Pesquisando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os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problemas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enfrentados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pelos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os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usuários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 Stream e 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debatendo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formas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como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resolvermos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através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 de um software </a:t>
            </a:r>
          </a:p>
        </p:txBody>
      </p:sp>
    </p:spTree>
    <p:extLst>
      <p:ext uri="{BB962C8B-B14F-4D97-AF65-F5344CB8AC3E}">
        <p14:creationId xmlns:p14="http://schemas.microsoft.com/office/powerpoint/2010/main" val="3491208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DE87B-BEF7-E6C5-7E87-E7A2F6A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Próximos Passos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DC96CAB-35DF-8D1B-F040-9CECEF6DD8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4" r="13553"/>
          <a:stretch/>
        </p:blipFill>
        <p:spPr bwMode="auto">
          <a:xfrm>
            <a:off x="4619544" y="609601"/>
            <a:ext cx="6924756" cy="56387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Rectangle 3078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62B186B-8248-1407-A887-79F20F279929}"/>
              </a:ext>
            </a:extLst>
          </p:cNvPr>
          <p:cNvSpPr txBox="1"/>
          <p:nvPr/>
        </p:nvSpPr>
        <p:spPr>
          <a:xfrm>
            <a:off x="647701" y="2438401"/>
            <a:ext cx="3324141" cy="3809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Desenvolvimento de um software eficiente para resolver os problemas dos usuários 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0690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8E541E-F46D-4823-8DB2-872BC4A72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DFA58F-DE6F-4232-907E-6B5DB371D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8DB971D8-C6E3-4485-8895-8ABD7A9AB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2835162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526474A-480D-4539-BBC4-C39D5B71B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0824"/>
            <a:ext cx="12191695" cy="1487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 5">
            <a:extLst>
              <a:ext uri="{FF2B5EF4-FFF2-40B4-BE49-F238E27FC236}">
                <a16:creationId xmlns:a16="http://schemas.microsoft.com/office/drawing/2014/main" id="{1BBBFF8E-A51B-4081-B134-B1E893A89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3136999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4E632F-9894-9FF2-B028-D31213D2D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3928983"/>
            <a:ext cx="9149350" cy="17933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 dirty="0" err="1"/>
              <a:t>Obrigado</a:t>
            </a:r>
            <a:r>
              <a:rPr lang="en-US" sz="6100" dirty="0"/>
              <a:t> pela </a:t>
            </a:r>
            <a:r>
              <a:rPr lang="en-US" sz="6100" dirty="0" err="1"/>
              <a:t>paciência</a:t>
            </a:r>
            <a:r>
              <a:rPr lang="en-US" sz="610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AA18C0E-BF38-4532-8A76-8A30EE2571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458" y="1254432"/>
            <a:ext cx="11169530" cy="175920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72055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</TotalTime>
  <Words>280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Abadi</vt:lpstr>
      <vt:lpstr>Arial</vt:lpstr>
      <vt:lpstr>Century Gothic</vt:lpstr>
      <vt:lpstr>Wingdings 3</vt:lpstr>
      <vt:lpstr>Íon</vt:lpstr>
      <vt:lpstr>Trabalho: Aplicações na Web  FLIXFINDER   </vt:lpstr>
      <vt:lpstr>Dificuldade de Escolher Filmes </vt:lpstr>
      <vt:lpstr>Um aplicativo para facilitar seus momentos de descanso </vt:lpstr>
      <vt:lpstr>Metodologia </vt:lpstr>
      <vt:lpstr>Equipe </vt:lpstr>
      <vt:lpstr>Status Atual </vt:lpstr>
      <vt:lpstr>Próximos Passos </vt:lpstr>
      <vt:lpstr>Obrigado pela paciência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Trabalho: Aplicações na Web  FLIXFINDER   </dc:title>
  <dc:creator>NICOLAS LAERCIO ALVES</dc:creator>
  <cp:lastModifiedBy>Nicolas Alves</cp:lastModifiedBy>
  <cp:revision>2</cp:revision>
  <dcterms:created xsi:type="dcterms:W3CDTF">2023-09-19T23:52:34Z</dcterms:created>
  <dcterms:modified xsi:type="dcterms:W3CDTF">2023-09-20T01:06:56Z</dcterms:modified>
</cp:coreProperties>
</file>