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5D9E7-AA63-26AF-C65D-4953BDCD2919}" v="134" dt="2024-04-23T04:00:53.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22.04.2024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22.04.2024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22.04.2024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22.04.2024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22.04.2024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22.04.2024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22.04.2024</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22.04.2024</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22.04.2024</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22.04.2024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22.04.2024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E51C7C-CEA3-4CAA-BE4B-344879E7C377}" type="datetimeFigureOut">
              <a:rPr lang="de-DE" smtClean="0"/>
              <a:t>22.04.2024</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84609844-48C3-3366-2C7F-12C879535EB7}"/>
              </a:ext>
            </a:extLst>
          </p:cNvPr>
          <p:cNvPicPr>
            <a:picLocks noChangeAspect="1"/>
          </p:cNvPicPr>
          <p:nvPr/>
        </p:nvPicPr>
        <p:blipFill rotWithShape="1">
          <a:blip r:embed="rId2">
            <a:alphaModFix amt="40000"/>
          </a:blip>
          <a:srcRect b="6250"/>
          <a:stretch/>
        </p:blipFill>
        <p:spPr>
          <a:xfrm>
            <a:off x="20" y="10"/>
            <a:ext cx="12191979" cy="6857990"/>
          </a:xfrm>
          <a:prstGeom prst="rect">
            <a:avLst/>
          </a:prstGeom>
        </p:spPr>
      </p:pic>
      <p:sp>
        <p:nvSpPr>
          <p:cNvPr id="2" name="Título 1"/>
          <p:cNvSpPr>
            <a:spLocks noGrp="1"/>
          </p:cNvSpPr>
          <p:nvPr>
            <p:ph type="ctrTitle"/>
          </p:nvPr>
        </p:nvSpPr>
        <p:spPr>
          <a:xfrm>
            <a:off x="965200" y="965200"/>
            <a:ext cx="10261600" cy="3564869"/>
          </a:xfrm>
        </p:spPr>
        <p:txBody>
          <a:bodyPr>
            <a:normAutofit/>
          </a:bodyPr>
          <a:lstStyle/>
          <a:p>
            <a:pPr algn="l"/>
            <a:r>
              <a:rPr lang="pt-BR" sz="7200">
                <a:ln w="22225">
                  <a:solidFill>
                    <a:schemeClr val="tx1"/>
                  </a:solidFill>
                  <a:miter lim="800000"/>
                </a:ln>
                <a:noFill/>
                <a:latin typeface="Arial"/>
                <a:cs typeface="Arial"/>
              </a:rPr>
              <a:t>EasyStorage</a:t>
            </a:r>
          </a:p>
          <a:p>
            <a:pPr algn="l"/>
            <a:r>
              <a:rPr lang="pt-BR" sz="7200">
                <a:ln w="22225">
                  <a:solidFill>
                    <a:schemeClr val="tx1"/>
                  </a:solidFill>
                  <a:miter lim="800000"/>
                </a:ln>
                <a:noFill/>
                <a:latin typeface="Arial"/>
                <a:cs typeface="Arial"/>
              </a:rPr>
              <a:t>Trabalho Interdisciplinar - Aplicações Web</a:t>
            </a:r>
          </a:p>
          <a:p>
            <a:pPr algn="l"/>
            <a:endParaRPr lang="de-DE" sz="7200">
              <a:ln w="22225">
                <a:solidFill>
                  <a:schemeClr val="tx1"/>
                </a:solidFill>
                <a:miter lim="800000"/>
              </a:ln>
              <a:noFill/>
            </a:endParaRPr>
          </a:p>
        </p:txBody>
      </p:sp>
      <p:sp>
        <p:nvSpPr>
          <p:cNvPr id="3" name="Subtítulo 2"/>
          <p:cNvSpPr>
            <a:spLocks noGrp="1"/>
          </p:cNvSpPr>
          <p:nvPr>
            <p:ph type="subTitle" idx="1"/>
          </p:nvPr>
        </p:nvSpPr>
        <p:spPr>
          <a:xfrm>
            <a:off x="965200" y="4572002"/>
            <a:ext cx="10261600" cy="1202995"/>
          </a:xfrm>
        </p:spPr>
        <p:txBody>
          <a:bodyPr vert="horz" lIns="91440" tIns="45720" rIns="91440" bIns="45720" rtlCol="0">
            <a:normAutofit/>
          </a:bodyPr>
          <a:lstStyle/>
          <a:p>
            <a:pPr algn="l"/>
            <a:r>
              <a:rPr lang="pt-BR" sz="3200">
                <a:latin typeface="Arial"/>
                <a:cs typeface="Arial"/>
              </a:rPr>
              <a:t>Lucas Torres, Matheus Hoske, Samuel Almeida, Vinicius Dias</a:t>
            </a:r>
            <a:endParaRPr lang="de-DE" sz="3200">
              <a:latin typeface="Arial"/>
              <a:cs typeface="Arial"/>
            </a:endParaRPr>
          </a:p>
        </p:txBody>
      </p:sp>
    </p:spTree>
    <p:extLst>
      <p:ext uri="{BB962C8B-B14F-4D97-AF65-F5344CB8AC3E}">
        <p14:creationId xmlns:p14="http://schemas.microsoft.com/office/powerpoint/2010/main" val="22108665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D449D79-973A-1143-6D03-2877A1CE5BBF}"/>
              </a:ext>
            </a:extLst>
          </p:cNvPr>
          <p:cNvSpPr>
            <a:spLocks noGrp="1"/>
          </p:cNvSpPr>
          <p:nvPr>
            <p:ph type="title"/>
          </p:nvPr>
        </p:nvSpPr>
        <p:spPr>
          <a:xfrm>
            <a:off x="6657715" y="467271"/>
            <a:ext cx="4195674" cy="2052522"/>
          </a:xfrm>
        </p:spPr>
        <p:txBody>
          <a:bodyPr anchor="b">
            <a:normAutofit/>
          </a:bodyPr>
          <a:lstStyle/>
          <a:p>
            <a:r>
              <a:rPr lang="pt-BR" sz="5600" b="1">
                <a:latin typeface="Arial"/>
                <a:cs typeface="Arial"/>
              </a:rPr>
              <a:t>Introdução</a:t>
            </a: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uma imagem de um mercadinho de bairro em arte simples. Imagem 3 de 4">
            <a:extLst>
              <a:ext uri="{FF2B5EF4-FFF2-40B4-BE49-F238E27FC236}">
                <a16:creationId xmlns:a16="http://schemas.microsoft.com/office/drawing/2014/main" id="{7286DF36-B71D-4C52-6D90-F508BAD923AC}"/>
              </a:ext>
            </a:extLst>
          </p:cNvPr>
          <p:cNvPicPr>
            <a:picLocks noChangeAspect="1"/>
          </p:cNvPicPr>
          <p:nvPr/>
        </p:nvPicPr>
        <p:blipFill rotWithShape="1">
          <a:blip r:embed="rId2"/>
          <a:srcRect r="-2"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Espaço Reservado para Conteúdo 2">
            <a:extLst>
              <a:ext uri="{FF2B5EF4-FFF2-40B4-BE49-F238E27FC236}">
                <a16:creationId xmlns:a16="http://schemas.microsoft.com/office/drawing/2014/main" id="{E462AA0D-589C-9347-D7EA-23DAE5B6C21F}"/>
              </a:ext>
            </a:extLst>
          </p:cNvPr>
          <p:cNvSpPr>
            <a:spLocks noGrp="1"/>
          </p:cNvSpPr>
          <p:nvPr>
            <p:ph idx="1"/>
          </p:nvPr>
        </p:nvSpPr>
        <p:spPr>
          <a:xfrm>
            <a:off x="6657715" y="2990818"/>
            <a:ext cx="4195673" cy="2913872"/>
          </a:xfrm>
        </p:spPr>
        <p:txBody>
          <a:bodyPr vert="horz" lIns="91440" tIns="45720" rIns="91440" bIns="45720" rtlCol="0" anchor="t">
            <a:normAutofit/>
          </a:bodyPr>
          <a:lstStyle/>
          <a:p>
            <a:pPr marL="0" indent="0">
              <a:buNone/>
            </a:pPr>
            <a:r>
              <a:rPr lang="pt-BR" sz="1900" b="1">
                <a:solidFill>
                  <a:schemeClr val="tx1">
                    <a:alpha val="80000"/>
                  </a:schemeClr>
                </a:solidFill>
                <a:latin typeface="Arial"/>
                <a:cs typeface="Arial"/>
              </a:rPr>
              <a:t>                                      </a:t>
            </a:r>
            <a:endParaRPr lang="pt-BR" sz="1900">
              <a:solidFill>
                <a:schemeClr val="tx1">
                  <a:alpha val="80000"/>
                </a:schemeClr>
              </a:solidFill>
              <a:latin typeface="Arial"/>
              <a:cs typeface="Arial"/>
            </a:endParaRPr>
          </a:p>
          <a:p>
            <a:r>
              <a:rPr lang="pt-BR" sz="1900">
                <a:solidFill>
                  <a:schemeClr val="tx1">
                    <a:alpha val="80000"/>
                  </a:schemeClr>
                </a:solidFill>
                <a:latin typeface="Arial"/>
                <a:cs typeface="Arial"/>
              </a:rPr>
              <a:t>No cenário competitivo do comércio, a gestão eficiente de estoque é vital para o sucesso de qualquer empreendimento. No entanto, para os estabelecimentos comerciais independentes, a tarefa de manter um controle preciso do estoque pode se tornar um verdadeiro desafio. </a:t>
            </a:r>
          </a:p>
          <a:p>
            <a:endParaRPr lang="pt-BR" sz="1900">
              <a:solidFill>
                <a:schemeClr val="tx1">
                  <a:alpha val="80000"/>
                </a:schemeClr>
              </a:solidFill>
              <a:latin typeface="Arial"/>
              <a:cs typeface="Arial"/>
            </a:endParaRPr>
          </a:p>
          <a:p>
            <a:endParaRPr lang="pt-BR" sz="1900">
              <a:solidFill>
                <a:schemeClr val="tx1">
                  <a:alpha val="80000"/>
                </a:schemeClr>
              </a:solidFill>
            </a:endParaRPr>
          </a:p>
        </p:txBody>
      </p:sp>
      <p:sp>
        <p:nvSpPr>
          <p:cNvPr id="1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1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5EA71596-86B2-0067-A48A-09DC0D75D067}"/>
              </a:ext>
            </a:extLst>
          </p:cNvPr>
          <p:cNvSpPr>
            <a:spLocks noGrp="1"/>
          </p:cNvSpPr>
          <p:nvPr>
            <p:ph type="title"/>
          </p:nvPr>
        </p:nvSpPr>
        <p:spPr>
          <a:xfrm>
            <a:off x="838200" y="365125"/>
            <a:ext cx="5393361" cy="1325563"/>
          </a:xfrm>
        </p:spPr>
        <p:txBody>
          <a:bodyPr>
            <a:normAutofit/>
          </a:bodyPr>
          <a:lstStyle/>
          <a:p>
            <a:r>
              <a:rPr lang="pt-BR" dirty="0"/>
              <a:t>PROBLEMA</a:t>
            </a:r>
          </a:p>
        </p:txBody>
      </p:sp>
      <p:sp>
        <p:nvSpPr>
          <p:cNvPr id="6" name="Espaço Reservado para Conteúdo 5">
            <a:extLst>
              <a:ext uri="{FF2B5EF4-FFF2-40B4-BE49-F238E27FC236}">
                <a16:creationId xmlns:a16="http://schemas.microsoft.com/office/drawing/2014/main" id="{A7EE92E4-CE6F-9B16-906B-A9273166AC77}"/>
              </a:ext>
            </a:extLst>
          </p:cNvPr>
          <p:cNvSpPr>
            <a:spLocks noGrp="1"/>
          </p:cNvSpPr>
          <p:nvPr>
            <p:ph idx="1"/>
          </p:nvPr>
        </p:nvSpPr>
        <p:spPr>
          <a:xfrm>
            <a:off x="838200" y="1825625"/>
            <a:ext cx="5393361" cy="4351338"/>
          </a:xfrm>
        </p:spPr>
        <p:txBody>
          <a:bodyPr vert="horz" lIns="91440" tIns="45720" rIns="91440" bIns="45720" rtlCol="0">
            <a:normAutofit/>
          </a:bodyPr>
          <a:lstStyle/>
          <a:p>
            <a:r>
              <a:rPr lang="pt-BR" sz="2200">
                <a:latin typeface="Arial"/>
                <a:cs typeface="Arial"/>
              </a:rPr>
              <a:t>Um dos principais obstáculos enfrentados por pequenos estabelecimentos é a falta de recursos tecnológicos adequados. Enquanto grandes redes varejistas podem investir em sistemas sofisticados de gestão de estoque, as pequenas empresas muitas vezes têm que se contentar com métodos manuais ou soluções de software básicas. Isso pode resultar em erros de contagem, dificuldade em rastrear itens e até mesmo em perdas financeiras devido a produtos perdidos ou vencidos.</a:t>
            </a:r>
          </a:p>
        </p:txBody>
      </p:sp>
      <p:pic>
        <p:nvPicPr>
          <p:cNvPr id="7" name="Imagem 6" descr="Comércio é setor que mais pretende elevar investimentos - Época Negócios |  Brasil">
            <a:extLst>
              <a:ext uri="{FF2B5EF4-FFF2-40B4-BE49-F238E27FC236}">
                <a16:creationId xmlns:a16="http://schemas.microsoft.com/office/drawing/2014/main" id="{2AE47A94-0002-9DAA-6452-2104AFDB76A7}"/>
              </a:ext>
            </a:extLst>
          </p:cNvPr>
          <p:cNvPicPr>
            <a:picLocks noChangeAspect="1"/>
          </p:cNvPicPr>
          <p:nvPr/>
        </p:nvPicPr>
        <p:blipFill rotWithShape="1">
          <a:blip r:embed="rId2"/>
          <a:srcRect l="9789" r="2096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4"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892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7CD4C9E-CCD0-FAD5-EF4B-48922A3815B5}"/>
              </a:ext>
            </a:extLst>
          </p:cNvPr>
          <p:cNvSpPr>
            <a:spLocks noGrp="1"/>
          </p:cNvSpPr>
          <p:nvPr>
            <p:ph type="title"/>
          </p:nvPr>
        </p:nvSpPr>
        <p:spPr>
          <a:xfrm>
            <a:off x="5894962" y="479493"/>
            <a:ext cx="5458838" cy="1325563"/>
          </a:xfrm>
        </p:spPr>
        <p:txBody>
          <a:bodyPr>
            <a:normAutofit/>
          </a:bodyPr>
          <a:lstStyle/>
          <a:p>
            <a:r>
              <a:rPr lang="pt-BR" dirty="0"/>
              <a:t>Público alvo</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m 3" descr="desenho de uma padaria de esquina. Imagem 1 de 4">
            <a:extLst>
              <a:ext uri="{FF2B5EF4-FFF2-40B4-BE49-F238E27FC236}">
                <a16:creationId xmlns:a16="http://schemas.microsoft.com/office/drawing/2014/main" id="{D53F1512-7AE1-0F39-F8D8-9982A42395F6}"/>
              </a:ext>
            </a:extLst>
          </p:cNvPr>
          <p:cNvPicPr>
            <a:picLocks noChangeAspect="1"/>
          </p:cNvPicPr>
          <p:nvPr/>
        </p:nvPicPr>
        <p:blipFill>
          <a:blip r:embed="rId2"/>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Espaço Reservado para Conteúdo 2">
            <a:extLst>
              <a:ext uri="{FF2B5EF4-FFF2-40B4-BE49-F238E27FC236}">
                <a16:creationId xmlns:a16="http://schemas.microsoft.com/office/drawing/2014/main" id="{94DFF11F-58F8-9E04-8C39-AAA04D7740ED}"/>
              </a:ext>
            </a:extLst>
          </p:cNvPr>
          <p:cNvSpPr>
            <a:spLocks noGrp="1"/>
          </p:cNvSpPr>
          <p:nvPr>
            <p:ph idx="1"/>
          </p:nvPr>
        </p:nvSpPr>
        <p:spPr>
          <a:xfrm>
            <a:off x="5894962" y="1984443"/>
            <a:ext cx="5458838" cy="4192520"/>
          </a:xfrm>
        </p:spPr>
        <p:txBody>
          <a:bodyPr vert="horz" lIns="91440" tIns="45720" rIns="91440" bIns="45720" rtlCol="0">
            <a:normAutofit/>
          </a:bodyPr>
          <a:lstStyle/>
          <a:p>
            <a:r>
              <a:rPr lang="pt-BR">
                <a:latin typeface="Arial"/>
                <a:cs typeface="Arial"/>
              </a:rPr>
              <a:t>Através das pesquisas percebemos que o principal público-alvo são os pequenos e médios estabelecimentos comerciais que funcionam independe mente de grandes redes. </a:t>
            </a:r>
            <a:r>
              <a:rPr lang="pt-BR" err="1">
                <a:latin typeface="Arial"/>
                <a:cs typeface="Arial"/>
              </a:rPr>
              <a:t>Ex</a:t>
            </a:r>
            <a:r>
              <a:rPr lang="pt-BR">
                <a:latin typeface="Arial"/>
                <a:cs typeface="Arial"/>
              </a:rPr>
              <a:t>: Mercearias, Padarias, Mercados de Bairro.</a:t>
            </a:r>
          </a:p>
        </p:txBody>
      </p:sp>
    </p:spTree>
    <p:extLst>
      <p:ext uri="{BB962C8B-B14F-4D97-AF65-F5344CB8AC3E}">
        <p14:creationId xmlns:p14="http://schemas.microsoft.com/office/powerpoint/2010/main" val="170296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741A39DE-12A7-24F3-E2D9-89A7D8DF2430}"/>
              </a:ext>
            </a:extLst>
          </p:cNvPr>
          <p:cNvSpPr>
            <a:spLocks noGrp="1"/>
          </p:cNvSpPr>
          <p:nvPr>
            <p:ph type="title"/>
          </p:nvPr>
        </p:nvSpPr>
        <p:spPr>
          <a:xfrm>
            <a:off x="838200" y="365125"/>
            <a:ext cx="5387502" cy="1325563"/>
          </a:xfrm>
        </p:spPr>
        <p:txBody>
          <a:bodyPr>
            <a:normAutofit/>
          </a:bodyPr>
          <a:lstStyle/>
          <a:p>
            <a:r>
              <a:rPr lang="pt-BR" dirty="0"/>
              <a:t>Solução </a:t>
            </a:r>
          </a:p>
        </p:txBody>
      </p:sp>
      <p:sp>
        <p:nvSpPr>
          <p:cNvPr id="6" name="Espaço Reservado para Conteúdo 5">
            <a:extLst>
              <a:ext uri="{FF2B5EF4-FFF2-40B4-BE49-F238E27FC236}">
                <a16:creationId xmlns:a16="http://schemas.microsoft.com/office/drawing/2014/main" id="{9ADB0CD3-5F44-C49E-F7EC-677160EC3F82}"/>
              </a:ext>
            </a:extLst>
          </p:cNvPr>
          <p:cNvSpPr>
            <a:spLocks noGrp="1"/>
          </p:cNvSpPr>
          <p:nvPr>
            <p:ph idx="1"/>
          </p:nvPr>
        </p:nvSpPr>
        <p:spPr>
          <a:xfrm>
            <a:off x="838200" y="1825625"/>
            <a:ext cx="5387502" cy="4351338"/>
          </a:xfrm>
        </p:spPr>
        <p:txBody>
          <a:bodyPr vert="horz" lIns="91440" tIns="45720" rIns="91440" bIns="45720" rtlCol="0">
            <a:normAutofit/>
          </a:bodyPr>
          <a:lstStyle/>
          <a:p>
            <a:r>
              <a:rPr lang="pt-BR" dirty="0"/>
              <a:t>Como solução para este problema tivemos a ideia de uma aplicação web simples onde poderá ser feito o controle do estoque de forma automatizada.</a:t>
            </a:r>
          </a:p>
        </p:txBody>
      </p:sp>
      <p:pic>
        <p:nvPicPr>
          <p:cNvPr id="3" name="Imagem 2" descr="What to Do When Someone Has Your Amazing Idea | Inc.com">
            <a:extLst>
              <a:ext uri="{FF2B5EF4-FFF2-40B4-BE49-F238E27FC236}">
                <a16:creationId xmlns:a16="http://schemas.microsoft.com/office/drawing/2014/main" id="{DBC2D160-1FBA-3E52-FB83-82B36EB7EEE5}"/>
              </a:ext>
            </a:extLst>
          </p:cNvPr>
          <p:cNvPicPr>
            <a:picLocks noChangeAspect="1"/>
          </p:cNvPicPr>
          <p:nvPr/>
        </p:nvPicPr>
        <p:blipFill rotWithShape="1">
          <a:blip r:embed="rId2"/>
          <a:srcRect l="21445" r="22223"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3"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454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4B7250-0C4F-3DE8-8B0B-53E7D4B46B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Tela Principal</a:t>
            </a:r>
            <a:endParaRPr lang="en-US" sz="2600" kern="1200">
              <a:solidFill>
                <a:srgbClr val="FFFFFF"/>
              </a:solidFill>
              <a:latin typeface="+mj-lt"/>
              <a:ea typeface="+mj-ea"/>
              <a:cs typeface="+mj-cs"/>
            </a:endParaRPr>
          </a:p>
        </p:txBody>
      </p:sp>
      <p:pic>
        <p:nvPicPr>
          <p:cNvPr id="4" name="Espaço Reservado para Conteúdo 3">
            <a:extLst>
              <a:ext uri="{FF2B5EF4-FFF2-40B4-BE49-F238E27FC236}">
                <a16:creationId xmlns:a16="http://schemas.microsoft.com/office/drawing/2014/main" id="{7BCADB2C-1DA7-4024-5AA5-7AAC6E64BB67}"/>
              </a:ext>
            </a:extLst>
          </p:cNvPr>
          <p:cNvPicPr>
            <a:picLocks noGrp="1" noChangeAspect="1"/>
          </p:cNvPicPr>
          <p:nvPr>
            <p:ph idx="1"/>
          </p:nvPr>
        </p:nvPicPr>
        <p:blipFill>
          <a:blip r:embed="rId2"/>
          <a:stretch>
            <a:fillRect/>
          </a:stretch>
        </p:blipFill>
        <p:spPr>
          <a:xfrm>
            <a:off x="4038600" y="1109111"/>
            <a:ext cx="7188199" cy="4636388"/>
          </a:xfrm>
          <a:prstGeom prst="rect">
            <a:avLst/>
          </a:prstGeom>
        </p:spPr>
      </p:pic>
    </p:spTree>
    <p:extLst>
      <p:ext uri="{BB962C8B-B14F-4D97-AF65-F5344CB8AC3E}">
        <p14:creationId xmlns:p14="http://schemas.microsoft.com/office/powerpoint/2010/main" val="160903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4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8ADD8F4-0EE1-D16D-8583-325205A7C6C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Tela Cadastro De Produtos</a:t>
            </a:r>
            <a:endParaRPr lang="en-US" sz="2600" kern="1200">
              <a:solidFill>
                <a:srgbClr val="FFFFFF"/>
              </a:solidFill>
              <a:latin typeface="+mj-lt"/>
              <a:ea typeface="+mj-ea"/>
              <a:cs typeface="+mj-cs"/>
            </a:endParaRPr>
          </a:p>
        </p:txBody>
      </p:sp>
      <p:pic>
        <p:nvPicPr>
          <p:cNvPr id="4" name="Espaço Reservado para Conteúdo 3" descr="Uma imagem contendo Linha do tempo&#10;&#10;Descrição gerada automaticamente">
            <a:extLst>
              <a:ext uri="{FF2B5EF4-FFF2-40B4-BE49-F238E27FC236}">
                <a16:creationId xmlns:a16="http://schemas.microsoft.com/office/drawing/2014/main" id="{F113F127-B18A-73CD-0EF5-CFC9E86649DA}"/>
              </a:ext>
            </a:extLst>
          </p:cNvPr>
          <p:cNvPicPr>
            <a:picLocks noGrp="1" noChangeAspect="1"/>
          </p:cNvPicPr>
          <p:nvPr>
            <p:ph idx="1"/>
          </p:nvPr>
        </p:nvPicPr>
        <p:blipFill>
          <a:blip r:embed="rId2"/>
          <a:stretch>
            <a:fillRect/>
          </a:stretch>
        </p:blipFill>
        <p:spPr>
          <a:xfrm>
            <a:off x="4038600" y="1172008"/>
            <a:ext cx="7188199" cy="4510595"/>
          </a:xfrm>
          <a:prstGeom prst="rect">
            <a:avLst/>
          </a:prstGeom>
        </p:spPr>
      </p:pic>
    </p:spTree>
    <p:extLst>
      <p:ext uri="{BB962C8B-B14F-4D97-AF65-F5344CB8AC3E}">
        <p14:creationId xmlns:p14="http://schemas.microsoft.com/office/powerpoint/2010/main" val="82956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04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A7C220-B410-0FD2-E812-5CD82A2C426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Tela De Produto</a:t>
            </a:r>
            <a:endParaRPr lang="en-US" sz="2600" kern="1200" dirty="0">
              <a:solidFill>
                <a:srgbClr val="FFFFFF"/>
              </a:solidFill>
              <a:latin typeface="+mj-lt"/>
              <a:ea typeface="+mj-ea"/>
              <a:cs typeface="+mj-cs"/>
            </a:endParaRPr>
          </a:p>
        </p:txBody>
      </p:sp>
      <p:pic>
        <p:nvPicPr>
          <p:cNvPr id="4" name="Espaço Reservado para Conteúdo 3" descr="Interface gráfica do usuário&#10;&#10;Descrição gerada automaticamente">
            <a:extLst>
              <a:ext uri="{FF2B5EF4-FFF2-40B4-BE49-F238E27FC236}">
                <a16:creationId xmlns:a16="http://schemas.microsoft.com/office/drawing/2014/main" id="{7C6C7781-6741-5689-4D51-535908204749}"/>
              </a:ext>
            </a:extLst>
          </p:cNvPr>
          <p:cNvPicPr>
            <a:picLocks noGrp="1" noChangeAspect="1"/>
          </p:cNvPicPr>
          <p:nvPr>
            <p:ph idx="1"/>
          </p:nvPr>
        </p:nvPicPr>
        <p:blipFill>
          <a:blip r:embed="rId2"/>
          <a:stretch>
            <a:fillRect/>
          </a:stretch>
        </p:blipFill>
        <p:spPr>
          <a:xfrm>
            <a:off x="4038600" y="1172008"/>
            <a:ext cx="7188199" cy="4510595"/>
          </a:xfrm>
          <a:prstGeom prst="rect">
            <a:avLst/>
          </a:prstGeom>
        </p:spPr>
      </p:pic>
    </p:spTree>
    <p:extLst>
      <p:ext uri="{BB962C8B-B14F-4D97-AF65-F5344CB8AC3E}">
        <p14:creationId xmlns:p14="http://schemas.microsoft.com/office/powerpoint/2010/main" val="312117654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Escritório">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Tema do Office</vt:lpstr>
      <vt:lpstr>EasyStorage Trabalho Interdisciplinar - Aplicações Web </vt:lpstr>
      <vt:lpstr>Introdução</vt:lpstr>
      <vt:lpstr>PROBLEMA</vt:lpstr>
      <vt:lpstr>Público alvo</vt:lpstr>
      <vt:lpstr>Solução </vt:lpstr>
      <vt:lpstr>Tela Principal</vt:lpstr>
      <vt:lpstr>Tela Cadastro De Produtos</vt:lpstr>
      <vt:lpstr>Tela De Produto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84</cp:revision>
  <dcterms:created xsi:type="dcterms:W3CDTF">2024-04-14T17:12:00Z</dcterms:created>
  <dcterms:modified xsi:type="dcterms:W3CDTF">2024-04-23T04:01:17Z</dcterms:modified>
</cp:coreProperties>
</file>