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swald Bold" charset="1" panose="00000800000000000000"/>
      <p:regular r:id="rId18"/>
    </p:embeddedFont>
    <p:embeddedFont>
      <p:font typeface="DM Sans" charset="1" panose="00000000000000000000"/>
      <p:regular r:id="rId19"/>
    </p:embeddedFont>
    <p:embeddedFont>
      <p:font typeface="DM Sans Bold" charset="1" panose="00000000000000000000"/>
      <p:regular r:id="rId20"/>
    </p:embeddedFont>
    <p:embeddedFont>
      <p:font typeface="Oswald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8.png" Type="http://schemas.openxmlformats.org/officeDocument/2006/relationships/image"/><Relationship Id="rId6" Target="../media/image4.png" Type="http://schemas.openxmlformats.org/officeDocument/2006/relationships/image"/><Relationship Id="rId7" Target="https://www.figma.com/design/apm1VlPS6RPs38f7JvpCly/Untitled?node-id=0-1&amp;t=dGcULUnF0KFmGZfn-1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318053" y="768767"/>
            <a:ext cx="2294584" cy="1686617"/>
          </a:xfrm>
          <a:custGeom>
            <a:avLst/>
            <a:gdLst/>
            <a:ahLst/>
            <a:cxnLst/>
            <a:rect r="r" b="b" t="t" l="l"/>
            <a:pathLst>
              <a:path h="1686617" w="2294584">
                <a:moveTo>
                  <a:pt x="0" y="0"/>
                </a:moveTo>
                <a:lnTo>
                  <a:pt x="2294584" y="0"/>
                </a:lnTo>
                <a:lnTo>
                  <a:pt x="2294584" y="1686617"/>
                </a:lnTo>
                <a:lnTo>
                  <a:pt x="0" y="16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1136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DOEMAIS</a:t>
            </a:r>
          </a:p>
          <a:p>
            <a:pPr algn="ctr">
              <a:lnSpc>
                <a:spcPts val="22684"/>
              </a:lnSpc>
            </a:pPr>
          </a:p>
          <a:p>
            <a:pPr algn="ctr">
              <a:lnSpc>
                <a:spcPts val="22684"/>
              </a:lnSpc>
            </a:pPr>
          </a:p>
          <a:p>
            <a:pPr algn="ctr">
              <a:lnSpc>
                <a:spcPts val="2268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705869" y="-941410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1695" y="1504385"/>
            <a:ext cx="13313968" cy="7852586"/>
          </a:xfrm>
          <a:custGeom>
            <a:avLst/>
            <a:gdLst/>
            <a:ahLst/>
            <a:cxnLst/>
            <a:rect r="r" b="b" t="t" l="l"/>
            <a:pathLst>
              <a:path h="7852586" w="13313968">
                <a:moveTo>
                  <a:pt x="0" y="0"/>
                </a:moveTo>
                <a:lnTo>
                  <a:pt x="13313968" y="0"/>
                </a:lnTo>
                <a:lnTo>
                  <a:pt x="13313968" y="7852586"/>
                </a:lnTo>
                <a:lnTo>
                  <a:pt x="0" y="78525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46" r="0" b="-54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33350"/>
            <a:ext cx="9144000" cy="13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8"/>
              </a:lnSpc>
              <a:spcBef>
                <a:spcPct val="0"/>
              </a:spcBef>
            </a:pPr>
            <a:r>
              <a:rPr lang="en-US" b="true" sz="7810" spc="7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INDICADORES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38809" y="3527212"/>
            <a:ext cx="4457573" cy="2471300"/>
            <a:chOff x="0" y="0"/>
            <a:chExt cx="6872233" cy="381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872233" cy="3810000"/>
            </a:xfrm>
            <a:custGeom>
              <a:avLst/>
              <a:gdLst/>
              <a:ahLst/>
              <a:cxnLst/>
              <a:rect r="r" b="b" t="t" l="l"/>
              <a:pathLst>
                <a:path h="3810000" w="6872233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307876" y="0"/>
                    <a:pt x="687223" y="0"/>
                  </a:cubicBezTo>
                  <a:lnTo>
                    <a:pt x="6185010" y="0"/>
                  </a:lnTo>
                  <a:cubicBezTo>
                    <a:pt x="6564357" y="0"/>
                    <a:pt x="6872233" y="284480"/>
                    <a:pt x="6872233" y="635000"/>
                  </a:cubicBezTo>
                  <a:lnTo>
                    <a:pt x="6872233" y="3175000"/>
                  </a:lnTo>
                  <a:cubicBezTo>
                    <a:pt x="6872233" y="3525520"/>
                    <a:pt x="6564357" y="3810000"/>
                    <a:pt x="6185010" y="3810000"/>
                  </a:cubicBezTo>
                  <a:lnTo>
                    <a:pt x="687223" y="3810000"/>
                  </a:lnTo>
                  <a:cubicBezTo>
                    <a:pt x="307876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5"/>
              <a:stretch>
                <a:fillRect l="0" t="-80373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557462" y="6747120"/>
            <a:ext cx="4457573" cy="2471300"/>
            <a:chOff x="0" y="0"/>
            <a:chExt cx="6872233" cy="381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872233" cy="3810000"/>
            </a:xfrm>
            <a:custGeom>
              <a:avLst/>
              <a:gdLst/>
              <a:ahLst/>
              <a:cxnLst/>
              <a:rect r="r" b="b" t="t" l="l"/>
              <a:pathLst>
                <a:path h="3810000" w="6872233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307876" y="0"/>
                    <a:pt x="687223" y="0"/>
                  </a:cubicBezTo>
                  <a:lnTo>
                    <a:pt x="6185010" y="0"/>
                  </a:lnTo>
                  <a:cubicBezTo>
                    <a:pt x="6564357" y="0"/>
                    <a:pt x="6872233" y="284480"/>
                    <a:pt x="6872233" y="635000"/>
                  </a:cubicBezTo>
                  <a:lnTo>
                    <a:pt x="6872233" y="3175000"/>
                  </a:lnTo>
                  <a:cubicBezTo>
                    <a:pt x="6872233" y="3525520"/>
                    <a:pt x="6564357" y="3810000"/>
                    <a:pt x="6185010" y="3810000"/>
                  </a:cubicBezTo>
                  <a:lnTo>
                    <a:pt x="687223" y="3810000"/>
                  </a:lnTo>
                  <a:cubicBezTo>
                    <a:pt x="307876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6"/>
              <a:stretch>
                <a:fillRect l="0" t="-80373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893475" y="3722869"/>
            <a:ext cx="9121560" cy="204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Promover o acesso a alimentos para pessoas em situações vulneráveis, ajudando a diminuir a fome (ODS 2).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Reduzir significativamente o desperdício de alimentos, contribuindo para a meta global de reduzir pela metade o desperdício alimentar per capita até 2030 (ODS 12.3).</a:t>
            </a:r>
          </a:p>
          <a:p>
            <a:pPr algn="l">
              <a:lnSpc>
                <a:spcPts val="273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440166" y="7204320"/>
            <a:ext cx="8512431" cy="101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Estimular práticas mais sustentáveis em empresas do setor alimentício, criando uma cultura de responsabilidade social.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58563" y="959586"/>
            <a:ext cx="10412392" cy="1311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2"/>
              </a:lnSpc>
            </a:pPr>
            <a:r>
              <a:rPr lang="en-US" b="true" sz="7777" spc="76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IMPACTO ESPERADO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1593974" y="-7201821"/>
            <a:ext cx="21457170" cy="22017619"/>
          </a:xfrm>
          <a:custGeom>
            <a:avLst/>
            <a:gdLst/>
            <a:ahLst/>
            <a:cxnLst/>
            <a:rect r="r" b="b" t="t" l="l"/>
            <a:pathLst>
              <a:path h="22017619" w="21457170">
                <a:moveTo>
                  <a:pt x="0" y="0"/>
                </a:moveTo>
                <a:lnTo>
                  <a:pt x="21457170" y="0"/>
                </a:lnTo>
                <a:lnTo>
                  <a:pt x="21457170" y="22017619"/>
                </a:lnTo>
                <a:lnTo>
                  <a:pt x="0" y="22017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52528" y="2266970"/>
            <a:ext cx="9396528" cy="3800437"/>
          </a:xfrm>
          <a:custGeom>
            <a:avLst/>
            <a:gdLst/>
            <a:ahLst/>
            <a:cxnLst/>
            <a:rect r="r" b="b" t="t" l="l"/>
            <a:pathLst>
              <a:path h="3800437" w="9396528">
                <a:moveTo>
                  <a:pt x="0" y="0"/>
                </a:moveTo>
                <a:lnTo>
                  <a:pt x="9396528" y="0"/>
                </a:lnTo>
                <a:lnTo>
                  <a:pt x="9396528" y="3800437"/>
                </a:lnTo>
                <a:lnTo>
                  <a:pt x="0" y="3800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15" t="-12064" r="-118323" b="-9138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1972002"/>
            <a:ext cx="8895031" cy="6991330"/>
          </a:xfrm>
          <a:custGeom>
            <a:avLst/>
            <a:gdLst/>
            <a:ahLst/>
            <a:cxnLst/>
            <a:rect r="r" b="b" t="t" l="l"/>
            <a:pathLst>
              <a:path h="6991330" w="8895031">
                <a:moveTo>
                  <a:pt x="0" y="0"/>
                </a:moveTo>
                <a:lnTo>
                  <a:pt x="8895031" y="0"/>
                </a:lnTo>
                <a:lnTo>
                  <a:pt x="8895031" y="6991330"/>
                </a:lnTo>
                <a:lnTo>
                  <a:pt x="0" y="6991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3922" t="-4511" r="-73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84367" y="5143500"/>
            <a:ext cx="10723110" cy="4114800"/>
          </a:xfrm>
          <a:custGeom>
            <a:avLst/>
            <a:gdLst/>
            <a:ahLst/>
            <a:cxnLst/>
            <a:rect r="r" b="b" t="t" l="l"/>
            <a:pathLst>
              <a:path h="4114800" w="10723110">
                <a:moveTo>
                  <a:pt x="0" y="0"/>
                </a:moveTo>
                <a:lnTo>
                  <a:pt x="10723110" y="0"/>
                </a:lnTo>
                <a:lnTo>
                  <a:pt x="107231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3447" r="-8961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1862" y="565026"/>
            <a:ext cx="10531171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15"/>
              </a:lnSpc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BANCO DE DADOS</a:t>
            </a:r>
          </a:p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</a:p>
        </p:txBody>
      </p:sp>
      <p:sp>
        <p:nvSpPr>
          <p:cNvPr name="Freeform 8" id="8">
            <a:hlinkClick r:id="rId7" tooltip="https://www.figma.com/design/apm1VlPS6RPs38f7JvpCly/Untitled?node-id=0-1&amp;t=dGcULUnF0KFmGZfn-1"/>
          </p:cNvPr>
          <p:cNvSpPr/>
          <p:nvPr/>
        </p:nvSpPr>
        <p:spPr>
          <a:xfrm flipH="false" flipV="false" rot="0">
            <a:off x="15567434" y="8120024"/>
            <a:ext cx="2294584" cy="1686617"/>
          </a:xfrm>
          <a:custGeom>
            <a:avLst/>
            <a:gdLst/>
            <a:ahLst/>
            <a:cxnLst/>
            <a:rect r="r" b="b" t="t" l="l"/>
            <a:pathLst>
              <a:path h="1686617" w="2294584">
                <a:moveTo>
                  <a:pt x="0" y="0"/>
                </a:moveTo>
                <a:lnTo>
                  <a:pt x="2294583" y="0"/>
                </a:lnTo>
                <a:lnTo>
                  <a:pt x="2294583" y="1686617"/>
                </a:lnTo>
                <a:lnTo>
                  <a:pt x="0" y="16866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366685" y="504278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47519" y="2450686"/>
            <a:ext cx="937219" cy="1209123"/>
            <a:chOff x="0" y="0"/>
            <a:chExt cx="246839" cy="3184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839" cy="318452"/>
            </a:xfrm>
            <a:custGeom>
              <a:avLst/>
              <a:gdLst/>
              <a:ahLst/>
              <a:cxnLst/>
              <a:rect r="r" b="b" t="t" l="l"/>
              <a:pathLst>
                <a:path h="318452" w="246839">
                  <a:moveTo>
                    <a:pt x="0" y="0"/>
                  </a:moveTo>
                  <a:lnTo>
                    <a:pt x="246839" y="0"/>
                  </a:lnTo>
                  <a:lnTo>
                    <a:pt x="246839" y="318452"/>
                  </a:lnTo>
                  <a:lnTo>
                    <a:pt x="0" y="31845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46839" cy="337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88400" y="596053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OBJETIVO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847519" y="4231309"/>
            <a:ext cx="937219" cy="1209123"/>
            <a:chOff x="0" y="0"/>
            <a:chExt cx="246839" cy="3184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839" cy="318452"/>
            </a:xfrm>
            <a:custGeom>
              <a:avLst/>
              <a:gdLst/>
              <a:ahLst/>
              <a:cxnLst/>
              <a:rect r="r" b="b" t="t" l="l"/>
              <a:pathLst>
                <a:path h="318452" w="246839">
                  <a:moveTo>
                    <a:pt x="0" y="0"/>
                  </a:moveTo>
                  <a:lnTo>
                    <a:pt x="246839" y="0"/>
                  </a:lnTo>
                  <a:lnTo>
                    <a:pt x="246839" y="318452"/>
                  </a:lnTo>
                  <a:lnTo>
                    <a:pt x="0" y="31845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46839" cy="337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847519" y="5783662"/>
            <a:ext cx="937219" cy="1209123"/>
            <a:chOff x="0" y="0"/>
            <a:chExt cx="246839" cy="3184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839" cy="318452"/>
            </a:xfrm>
            <a:custGeom>
              <a:avLst/>
              <a:gdLst/>
              <a:ahLst/>
              <a:cxnLst/>
              <a:rect r="r" b="b" t="t" l="l"/>
              <a:pathLst>
                <a:path h="318452" w="246839">
                  <a:moveTo>
                    <a:pt x="0" y="0"/>
                  </a:moveTo>
                  <a:lnTo>
                    <a:pt x="246839" y="0"/>
                  </a:lnTo>
                  <a:lnTo>
                    <a:pt x="246839" y="318452"/>
                  </a:lnTo>
                  <a:lnTo>
                    <a:pt x="0" y="31845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839" cy="337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47519" y="7630961"/>
            <a:ext cx="937219" cy="1209123"/>
            <a:chOff x="0" y="0"/>
            <a:chExt cx="246839" cy="3184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6839" cy="318452"/>
            </a:xfrm>
            <a:custGeom>
              <a:avLst/>
              <a:gdLst/>
              <a:ahLst/>
              <a:cxnLst/>
              <a:rect r="r" b="b" t="t" l="l"/>
              <a:pathLst>
                <a:path h="318452" w="246839">
                  <a:moveTo>
                    <a:pt x="0" y="0"/>
                  </a:moveTo>
                  <a:lnTo>
                    <a:pt x="246839" y="0"/>
                  </a:lnTo>
                  <a:lnTo>
                    <a:pt x="246839" y="318452"/>
                  </a:lnTo>
                  <a:lnTo>
                    <a:pt x="0" y="31845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246839" cy="337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987351" y="871127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847519" y="27456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47519" y="44862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47519" y="607866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847519" y="782173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34089" y="2412586"/>
            <a:ext cx="10268533" cy="129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Desenvolver uma aplicação web inovadora que auxilie no combate à fome e na redução do desperdício de alimentos.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84738" y="4145584"/>
            <a:ext cx="9849275" cy="129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FACILITAR A CONEXÃO ENTRE SUPERMERCADOS E OUTROS COMÉRCIOS ALIMENTÍCIOS COM PESSOAS E INSTITUIÇÕES NECESSITADAS.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84738" y="5745562"/>
            <a:ext cx="9849275" cy="129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PROMOVER PRÁTICAS SUSTENTÁVEIS ATRAVÉS DA REDISTRIBUIÇÃO DE ALIMENTOS PRÓXIMOS AO VENCIMENTO.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84738" y="7525302"/>
            <a:ext cx="10317885" cy="173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ALINHAR-SE AOS OBJETIVOS DE DESENVOLVIMENTO SUSTENTÁVEL (ODS 2 E 12) DA AGENDA 2030, CONTRIBUINDO PARA ERRADICAR A FOME E REDUZIR PELA METADE O DESPERDÍCIO DE ALIMENTOS ATÉ 2030.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220749" y="3205532"/>
            <a:ext cx="4858949" cy="4794814"/>
            <a:chOff x="0" y="0"/>
            <a:chExt cx="1279723" cy="1262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62832"/>
            </a:xfrm>
            <a:custGeom>
              <a:avLst/>
              <a:gdLst/>
              <a:ahLst/>
              <a:cxnLst/>
              <a:rect r="r" b="b" t="t" l="l"/>
              <a:pathLst>
                <a:path h="1262832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3205532"/>
            <a:ext cx="2432904" cy="2016341"/>
          </a:xfrm>
          <a:custGeom>
            <a:avLst/>
            <a:gdLst/>
            <a:ahLst/>
            <a:cxnLst/>
            <a:rect r="r" b="b" t="t" l="l"/>
            <a:pathLst>
              <a:path h="2016341" w="2432904">
                <a:moveTo>
                  <a:pt x="0" y="0"/>
                </a:moveTo>
                <a:lnTo>
                  <a:pt x="2432904" y="0"/>
                </a:lnTo>
                <a:lnTo>
                  <a:pt x="2432904" y="2016341"/>
                </a:lnTo>
                <a:lnTo>
                  <a:pt x="0" y="20163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0063" y="5859092"/>
            <a:ext cx="1538888" cy="1538888"/>
          </a:xfrm>
          <a:custGeom>
            <a:avLst/>
            <a:gdLst/>
            <a:ahLst/>
            <a:cxnLst/>
            <a:rect r="r" b="b" t="t" l="l"/>
            <a:pathLst>
              <a:path h="1538888" w="1538888">
                <a:moveTo>
                  <a:pt x="0" y="0"/>
                </a:moveTo>
                <a:lnTo>
                  <a:pt x="1538888" y="0"/>
                </a:lnTo>
                <a:lnTo>
                  <a:pt x="1538888" y="1538888"/>
                </a:lnTo>
                <a:lnTo>
                  <a:pt x="0" y="15388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08951" y="644605"/>
            <a:ext cx="8450455" cy="25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TECNOLOGIAS UTILIZADAS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08951" y="3756523"/>
            <a:ext cx="6162866" cy="198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0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 MYSQL</a:t>
            </a:r>
          </a:p>
          <a:p>
            <a:pPr algn="just">
              <a:lnSpc>
                <a:spcPts val="3160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Banco de dados relacional escolhido por sua confiabilidade e eficiência no gerenciamento de informações estruturadas.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08951" y="6062865"/>
            <a:ext cx="6162866" cy="238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0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 Figma</a:t>
            </a:r>
          </a:p>
          <a:p>
            <a:pPr algn="just">
              <a:lnSpc>
                <a:spcPts val="3160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Ferramenta de design colaborativa para a criação de protótipos interativos e layouts das interfaces do sistema.</a:t>
            </a:r>
          </a:p>
          <a:p>
            <a:pPr algn="just">
              <a:lnSpc>
                <a:spcPts val="316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498723" y="6552336"/>
            <a:ext cx="4580975" cy="69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081" spc="399">
                <a:solidFill>
                  <a:srgbClr val="FDFBFB"/>
                </a:solidFill>
                <a:latin typeface="DM Sans Bold"/>
                <a:ea typeface="DM Sans Bold"/>
                <a:cs typeface="DM Sans Bold"/>
                <a:sym typeface="DM Sans Bold"/>
              </a:rPr>
              <a:t>GITHUB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81134" y="8850144"/>
            <a:ext cx="6162866" cy="37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0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Bizagi, Canva, Teams.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28698" y="6893904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46042" y="5722324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84885" y="6293179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60760" y="7598757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31325" y="7598757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16162" y="8112428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27541" y="8157385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4" y="0"/>
                </a:lnTo>
                <a:lnTo>
                  <a:pt x="1104804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995652" y="3427415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FRONT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11427" y="677356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ESTRUTURA DA SOLUÇÃO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2201" y="4266466"/>
            <a:ext cx="3360904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Interface para o usuário buscar e visualizar estabelecimentos.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440031" y="3427415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BACK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664897" y="4437916"/>
            <a:ext cx="5400659" cy="6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Lógica de negócios e comunicação com o banco de dados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505435" y="3427415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BANCO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561984" y="4266466"/>
            <a:ext cx="3360904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Armazena informações de usuários, doações e organizações.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3883903" y="675146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8420052" y="1691011"/>
            <a:ext cx="5357849" cy="70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7"/>
              </a:lnSpc>
            </a:pPr>
            <a:r>
              <a:rPr lang="en-US" sz="4135" spc="21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Arquitetura Geral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4778346" y="6829105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7172" y="1328902"/>
            <a:ext cx="13447880" cy="8203631"/>
          </a:xfrm>
          <a:custGeom>
            <a:avLst/>
            <a:gdLst/>
            <a:ahLst/>
            <a:cxnLst/>
            <a:rect r="r" b="b" t="t" l="l"/>
            <a:pathLst>
              <a:path h="8203631" w="13447880">
                <a:moveTo>
                  <a:pt x="0" y="0"/>
                </a:moveTo>
                <a:lnTo>
                  <a:pt x="13447880" y="0"/>
                </a:lnTo>
                <a:lnTo>
                  <a:pt x="13447880" y="8203631"/>
                </a:lnTo>
                <a:lnTo>
                  <a:pt x="0" y="82036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17" r="-2726" b="-71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0369" y="150669"/>
            <a:ext cx="1104261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FUNCIONALIDADES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4778346" y="6829105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9458" y="602354"/>
            <a:ext cx="14781430" cy="9082292"/>
          </a:xfrm>
          <a:custGeom>
            <a:avLst/>
            <a:gdLst/>
            <a:ahLst/>
            <a:cxnLst/>
            <a:rect r="r" b="b" t="t" l="l"/>
            <a:pathLst>
              <a:path h="9082292" w="14781430">
                <a:moveTo>
                  <a:pt x="0" y="0"/>
                </a:moveTo>
                <a:lnTo>
                  <a:pt x="14781429" y="0"/>
                </a:lnTo>
                <a:lnTo>
                  <a:pt x="14781429" y="9082292"/>
                </a:lnTo>
                <a:lnTo>
                  <a:pt x="0" y="9082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46312" y="3696538"/>
            <a:ext cx="2932415" cy="2351362"/>
            <a:chOff x="0" y="0"/>
            <a:chExt cx="1075555" cy="8624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46312" y="6157334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887923">
            <a:off x="-4778346" y="6829105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0191" y="579471"/>
            <a:ext cx="15325554" cy="9242954"/>
          </a:xfrm>
          <a:custGeom>
            <a:avLst/>
            <a:gdLst/>
            <a:ahLst/>
            <a:cxnLst/>
            <a:rect r="r" b="b" t="t" l="l"/>
            <a:pathLst>
              <a:path h="9242954" w="15325554">
                <a:moveTo>
                  <a:pt x="0" y="0"/>
                </a:moveTo>
                <a:lnTo>
                  <a:pt x="15325555" y="0"/>
                </a:lnTo>
                <a:lnTo>
                  <a:pt x="15325555" y="9242955"/>
                </a:lnTo>
                <a:lnTo>
                  <a:pt x="0" y="92429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4664" y="1908250"/>
            <a:ext cx="7959177" cy="7923379"/>
          </a:xfrm>
          <a:custGeom>
            <a:avLst/>
            <a:gdLst/>
            <a:ahLst/>
            <a:cxnLst/>
            <a:rect r="r" b="b" t="t" l="l"/>
            <a:pathLst>
              <a:path h="7923379" w="7959177">
                <a:moveTo>
                  <a:pt x="0" y="0"/>
                </a:moveTo>
                <a:lnTo>
                  <a:pt x="7959177" y="0"/>
                </a:lnTo>
                <a:lnTo>
                  <a:pt x="7959177" y="7923379"/>
                </a:lnTo>
                <a:lnTo>
                  <a:pt x="0" y="7923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12705869" y="-941410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90424" y="1908250"/>
            <a:ext cx="7968876" cy="7636409"/>
          </a:xfrm>
          <a:custGeom>
            <a:avLst/>
            <a:gdLst/>
            <a:ahLst/>
            <a:cxnLst/>
            <a:rect r="r" b="b" t="t" l="l"/>
            <a:pathLst>
              <a:path h="7636409" w="7968876">
                <a:moveTo>
                  <a:pt x="0" y="0"/>
                </a:moveTo>
                <a:lnTo>
                  <a:pt x="7968876" y="0"/>
                </a:lnTo>
                <a:lnTo>
                  <a:pt x="7968876" y="7636409"/>
                </a:lnTo>
                <a:lnTo>
                  <a:pt x="0" y="76364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73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3350"/>
            <a:ext cx="9144000" cy="13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8"/>
              </a:lnSpc>
              <a:spcBef>
                <a:spcPct val="0"/>
              </a:spcBef>
            </a:pPr>
            <a:r>
              <a:rPr lang="en-US" b="true" sz="7810" spc="7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INDICADORES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705869" y="-941410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4750" y="1455276"/>
            <a:ext cx="7628837" cy="7376447"/>
          </a:xfrm>
          <a:custGeom>
            <a:avLst/>
            <a:gdLst/>
            <a:ahLst/>
            <a:cxnLst/>
            <a:rect r="r" b="b" t="t" l="l"/>
            <a:pathLst>
              <a:path h="7376447" w="7628837">
                <a:moveTo>
                  <a:pt x="0" y="0"/>
                </a:moveTo>
                <a:lnTo>
                  <a:pt x="7628837" y="0"/>
                </a:lnTo>
                <a:lnTo>
                  <a:pt x="7628837" y="7376448"/>
                </a:lnTo>
                <a:lnTo>
                  <a:pt x="0" y="73764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311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2602" y="1455276"/>
            <a:ext cx="7510362" cy="7376447"/>
          </a:xfrm>
          <a:custGeom>
            <a:avLst/>
            <a:gdLst/>
            <a:ahLst/>
            <a:cxnLst/>
            <a:rect r="r" b="b" t="t" l="l"/>
            <a:pathLst>
              <a:path h="7376447" w="7510362">
                <a:moveTo>
                  <a:pt x="0" y="0"/>
                </a:moveTo>
                <a:lnTo>
                  <a:pt x="7510362" y="0"/>
                </a:lnTo>
                <a:lnTo>
                  <a:pt x="7510362" y="7376448"/>
                </a:lnTo>
                <a:lnTo>
                  <a:pt x="0" y="7376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3350"/>
            <a:ext cx="9144000" cy="13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8"/>
              </a:lnSpc>
              <a:spcBef>
                <a:spcPct val="0"/>
              </a:spcBef>
            </a:pPr>
            <a:r>
              <a:rPr lang="en-US" b="true" sz="7810" spc="7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INDICADORES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DAGYdwlFI_U</dc:identifier>
  <dcterms:modified xsi:type="dcterms:W3CDTF">2011-08-01T06:04:30Z</dcterms:modified>
  <cp:revision>1</cp:revision>
  <dc:title>Grey minimalist business project presentation </dc:title>
</cp:coreProperties>
</file>