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60" r:id="rId3"/>
    <p:sldId id="308" r:id="rId4"/>
    <p:sldId id="278" r:id="rId5"/>
    <p:sldId id="320" r:id="rId6"/>
    <p:sldId id="316" r:id="rId7"/>
    <p:sldId id="319" r:id="rId8"/>
    <p:sldId id="318" r:id="rId9"/>
    <p:sldId id="317" r:id="rId10"/>
    <p:sldId id="310" r:id="rId11"/>
    <p:sldId id="312" r:id="rId12"/>
    <p:sldId id="313" r:id="rId13"/>
    <p:sldId id="314" r:id="rId14"/>
    <p:sldId id="315" r:id="rId15"/>
    <p:sldId id="305" r:id="rId16"/>
    <p:sldId id="261" r:id="rId17"/>
    <p:sldId id="307" r:id="rId18"/>
    <p:sldId id="309" r:id="rId19"/>
    <p:sldId id="283" r:id="rId20"/>
    <p:sldId id="321" r:id="rId2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Roboto Black" panose="02000000000000000000" pitchFamily="2" charset="0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FA629-AF1D-7C80-34AA-025B6C7AA4EC}" v="34" dt="2024-12-13T21:45:35.913"/>
  </p1510:revLst>
</p1510:revInfo>
</file>

<file path=ppt/tableStyles.xml><?xml version="1.0" encoding="utf-8"?>
<a:tblStyleLst xmlns:a="http://schemas.openxmlformats.org/drawingml/2006/main" def="{EA4AA97D-FC8E-4371-A8A7-1787EDA20A94}">
  <a:tblStyle styleId="{EA4AA97D-FC8E-4371-A8A7-1787EDA20A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6T19:02:20.3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43392 5134 16383 0 0,'14'-3'0'0'0,"18"-5"0"0"0,19-9 0 0 0,10 0 0 0 0,-1 2 0 0 0,-8 4 0 0 0,-8 3 0 0 0,-10 4 0 0 0,-5 2 0 0 0,-6 1 0 0 0,-2 2 0 0 0,-2-1 0 0 0,0 5 0 0 0,-3 3 0 0 0,-5 13 0 0 0,-1 11 0 0 0,2 6 0 0 0,-1-2 0 0 0,-3-10 0 0 0,-2-23 0 0 0,-3-33 0 0 0,-1-40 0 0 0,-2-36 0 0 0,0-21 0 0 0,-1-2 0 0 0,1 13 0 0 0,-1 22 0 0 0,1 39 0 0 0,0 49 0 0 0,0 54 0 0 0,0 53 0 0 0,0 39 0 0 0,0 15 0 0 0,0 0 0 0 0,0-20 0 0 0,0-30 0 0 0,0-28 0 0 0,0-31 0 0 0,0-35 0 0 0,0-32 0 0 0,0-27 0 0 0,0-23 0 0 0,0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6T19:02:20.4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41009 6034 16383 0 0,'0'4'0'0'0,"4"0"0"0"0,4 1 0 0 0,1 2 0 0 0,3 4 0 0 0,5-1 0 0 0,5 3 0 0 0,1 1 0 0 0,0 3 0 0 0,1 2 0 0 0,-5 4 0 0 0,-2 5 0 0 0,-3 2 0 0 0,-5 3 0 0 0,0 6 0 0 0,2 0 0 0 0,-1-3 0 0 0,-2-15 0 0 0,-3-18 0 0 0,2-20 0 0 0,3-14 0 0 0,0-9 0 0 0,1-4 0 0 0,-1-2 0 0 0,2 3 0 0 0,2-1 0 0 0,2-1 0 0 0,-2 5 0 0 0,-3 1 0 0 0,-3 4 0 0 0,-4 5 0 0 0,-1 3 0 0 0,-3 4 0 0 0,0 1 0 0 0,-7 5 0 0 0,-7 2 0 0 0,-3 0 0 0 0,-4-2 0 0 0,-4 0 0 0 0,-2 2 0 0 0,4 7 0 0 0,6 9 0 0 0,6 17 0 0 0,7 14 0 0 0,6 8 0 0 0,5 14 0 0 0,6 10 0 0 0,3 3 0 0 0,-1 1 0 0 0,-2-3 0 0 0,-1 4 0 0 0,-2-6 0 0 0,-3-7 0 0 0,-2-9 0 0 0,-2-6 0 0 0,-2 1 0 0 0,-1 0 0 0 0,0 4 0 0 0,-1 4 0 0 0,1 4 0 0 0,-1 4 0 0 0,1 2 0 0 0,0 2 0 0 0,-1 0 0 0 0,1 1 0 0 0,0-1 0 0 0,0-3 0 0 0,0-1 0 0 0,0 0 0 0 0,0 0 0 0 0,1 2 0 0 0,-1 0 0 0 0,0 1 0 0 0,0 0 0 0 0,0 1 0 0 0,0 0 0 0 0,0-3 0 0 0,0-5 0 0 0,0-5 0 0 0,0 0 0 0 0,0-1 0 0 0,0-2 0 0 0,0-2 0 0 0,0 3 0 0 0,0-4 0 0 0,0-6 0 0 0,0-5 0 0 0,0-4 0 0 0,0-1 0 0 0,0-1 0 0 0,0-1 0 0 0,0-2 0 0 0,0 2 0 0 0,0 5 0 0 0,0 3 0 0 0,0 4 0 0 0,0 2 0 0 0,0 5 0 0 0,0 6 0 0 0,0 1 0 0 0,0 2 0 0 0,0 4 0 0 0,0 1 0 0 0,0 2 0 0 0,0 2 0 0 0,0 0 0 0 0,0 3 0 0 0,0 2 0 0 0,0 4 0 0 0,0 3 0 0 0,0 6 0 0 0,0 1 0 0 0,0-3 0 0 0,0-4 0 0 0,0-8 0 0 0,0-5 0 0 0,0-5 0 0 0,0-6 0 0 0,0-4 0 0 0,0-2 0 0 0,0-3 0 0 0,0-1 0 0 0,0 4 0 0 0,0 1 0 0 0,0 0 0 0 0,0-1 0 0 0,0-1 0 0 0,0 0 0 0 0,0-1 0 0 0,0 3 0 0 0,0 1 0 0 0,0-1 0 0 0,0 0 0 0 0,0-5 0 0 0,0-2 0 0 0,0 3 0 0 0,0 2 0 0 0,0 0 0 0 0,0 0 0 0 0,0-4 0 0 0,0-1 0 0 0,0-1 0 0 0,0-2 0 0 0,0-1 0 0 0,0-2 0 0 0,0 0 0 0 0,0 2 0 0 0,0 2 0 0 0,0 2 0 0 0,0 1 0 0 0,0-2 0 0 0,0 3 0 0 0,0-2 0 0 0,0 0 0 0 0,0-3 0 0 0,0-1 0 0 0,0-2 0 0 0,0 0 0 0 0,0-2 0 0 0,0 2 0 0 0,0 4 0 0 0,0 5 0 0 0,0 1 0 0 0,0 2 0 0 0,0-1 0 0 0,0 0 0 0 0,0 3 0 0 0,0 0 0 0 0,0 1 0 0 0,0 1 0 0 0,0 1 0 0 0,0-2 0 0 0,0 2 0 0 0,0-4 0 0 0,0 1 0 0 0,0 0 0 0 0,0-2 0 0 0,0 0 0 0 0,0-1 0 0 0,-4 2 0 0 0,-1-2 0 0 0,1-2 0 0 0,0-4 0 0 0,2-2 0 0 0,0-3 0 0 0,1-3 0 0 0,1 0 0 0 0,0-2 0 0 0,0 3 0 0 0,0-1 0 0 0,1 5 0 0 0,-5 4 0 0 0,0-2 0 0 0,-4 2 0 0 0,0 0 0 0 0,1-3 0 0 0,1 4 0 0 0,3 1 0 0 0,-2 6 0 0 0,-1-3 0 0 0,-2 3 0 0 0,-4 0 0 0 0,1-5 0 0 0,2-4 0 0 0,2 0 0 0 0,3-1 0 0 0,-2-4 0 0 0,0 0 0 0 0,-2 1 0 0 0,1-1 0 0 0,0-3 0 0 0,2 1 0 0 0,2-1 0 0 0,-2-3 0 0 0,0-1 0 0 0,-3 2 0 0 0,0-1 0 0 0,1-1 0 0 0,2-1 0 0 0,2-1 0 0 0,2 2 0 0 0,0 1 0 0 0,1-1 0 0 0,-4 3 0 0 0,0-1 0 0 0,0 0 0 0 0,1-2 0 0 0,0-2 0 0 0,2 3 0 0 0,0 0 0 0 0,1 2 0 0 0,0 1 0 0 0,0-2 0 0 0,0-1 0 0 0,0-3 0 0 0,1 0 0 0 0,-1-2 0 0 0,0 0 0 0 0,3-4 0 0 0,5-5 0 0 0,5-4 0 0 0,0-11 0 0 0,-3-9 0 0 0,-2-4 0 0 0,-3-5 0 0 0,1-1 0 0 0,0-1 0 0 0,-1 0 0 0 0,-2 1 0 0 0,2-3 0 0 0,1-5 0 0 0,-1 0 0 0 0,2 5 0 0 0,4 2 0 0 0,3 7 0 0 0,2 5 0 0 0,0 11 0 0 0,-4 10 0 0 0,-4 6 0 0 0,-3 4 0 0 0,-2 2 0 0 0,-2 1 0 0 0,-2 0 0 0 0,1 0 0 0 0,-4-4 0 0 0,-5-6 0 0 0,-4-1 0 0 0,-4 1 0 0 0,-2-2 0 0 0,-5-3 0 0 0,-2-3 0 0 0,4 2 0 0 0,1-1 0 0 0,2-1 0 0 0,0-2 0 0 0,0-1 0 0 0,-1-1 0 0 0,0 0 0 0 0,0-1 0 0 0,0-1 0 0 0,-1 1 0 0 0,-3 0 0 0 0,-5 0 0 0 0,-1 0 0 0 0,2-1 0 0 0,1 1 0 0 0,2 0 0 0 0,2 0 0 0 0,1 0 0 0 0,1 0 0 0 0,1 0 0 0 0,-1 0 0 0 0,1 0 0 0 0,-4 0 0 0 0,-1 0 0 0 0,1 0 0 0 0,-4 0 0 0 0,0 0 0 0 0,-2 0 0 0 0,0 0 0 0 0,2 0 0 0 0,-1 0 0 0 0,-3 0 0 0 0,-3 0 0 0 0,1 0 0 0 0,-1 0 0 0 0,-1 0 0 0 0,-5 0 0 0 0,-3 0 0 0 0,-1 0 0 0 0,1 0 0 0 0,0 0 0 0 0,-3 0 0 0 0,0 0 0 0 0,-2 0 0 0 0,-5 0 0 0 0,-2 0 0 0 0,-3 0 0 0 0,2 0 0 0 0,3 0 0 0 0,1 0 0 0 0,2 0 0 0 0,3 0 0 0 0,6 0 0 0 0,3 0 0 0 0,1 0 0 0 0,-3 0 0 0 0,-2 0 0 0 0,3 0 0 0 0,1 0 0 0 0,1 0 0 0 0,-1 0 0 0 0,-1 0 0 0 0,4 0 0 0 0,3 0 0 0 0,5 0 0 0 0,-1 0 0 0 0,2 0 0 0 0,-2 0 0 0 0,1 0 0 0 0,-2 0 0 0 0,0 0 0 0 0,-1 0 0 0 0,-3 0 0 0 0,-2 0 0 0 0,-6 0 0 0 0,-3 0 0 0 0,0 0 0 0 0,3 0 0 0 0,6 0 0 0 0,2 0 0 0 0,3 0 0 0 0,0 0 0 0 0,1 0 0 0 0,-4 0 0 0 0,0 0 0 0 0,2 0 0 0 0,0 0 0 0 0,-2 0 0 0 0,-2 0 0 0 0,-2 0 0 0 0,2 0 0 0 0,0 0 0 0 0,-1 0 0 0 0,-1 0 0 0 0,-4 0 0 0 0,-3 0 0 0 0,0 0 0 0 0,-3 0 0 0 0,-5 0 0 0 0,1 0 0 0 0,2 0 0 0 0,-1 0 0 0 0,0 0 0 0 0,3 0 0 0 0,-1 0 0 0 0,0 0 0 0 0,2 0 0 0 0,2 0 0 0 0,2 0 0 0 0,-3 4 0 0 0,-1 1 0 0 0,2-1 0 0 0,-3 3 0 0 0,-4 4 0 0 0,4 0 0 0 0,-1 1 0 0 0,5-1 0 0 0,-1-2 0 0 0,0-4 0 0 0,1-1 0 0 0,1-2 0 0 0,1-2 0 0 0,3 0 0 0 0,3 0 0 0 0,-5-1 0 0 0,-1 1 0 0 0,-1-1 0 0 0,0 1 0 0 0,0 0 0 0 0,-3 0 0 0 0,0 0 0 0 0,-4 0 0 0 0,-3 0 0 0 0,-4 0 0 0 0,-2 0 0 0 0,-1 0 0 0 0,-2 0 0 0 0,0 0 0 0 0,-4 0 0 0 0,-2 0 0 0 0,-2 0 0 0 0,0 0 0 0 0,-3 0 0 0 0,-2 0 0 0 0,0 0 0 0 0,3 0 0 0 0,0 0 0 0 0,1 0 0 0 0,3 0 0 0 0,-2 0 0 0 0,1 0 0 0 0,2 0 0 0 0,1 0 0 0 0,2 0 0 0 0,1 0 0 0 0,0 0 0 0 0,2 0 0 0 0,-1 0 0 0 0,1 0 0 0 0,3 0 0 0 0,4 0 0 0 0,2 0 0 0 0,-2 0 0 0 0,-2 0 0 0 0,2 0 0 0 0,-4 3 0 0 0,4 2 0 0 0,1-1 0 0 0,-1 0 0 0 0,-2-1 0 0 0,-2-2 0 0 0,-2 0 0 0 0,-1-1 0 0 0,-4 0 0 0 0,6 0 0 0 0,1 0 0 0 0,2 0 0 0 0,-6 3 0 0 0,6 2 0 0 0,5-1 0 0 0,0 0 0 0 0,3-2 0 0 0,-2 0 0 0 0,1-1 0 0 0,1-1 0 0 0,-4 3 0 0 0,-1 6 0 0 0,5-1 0 0 0,4 0 0 0 0,2-2 0 0 0,-2 2 0 0 0,-1-1 0 0 0,-3-2 0 0 0,3-1 0 0 0,3-1 0 0 0,0-2 0 0 0,5-1 0 0 0,5 0 0 0 0,0 0 0 0 0,3 0 0 0 0,3 0 0 0 0,-2-1 0 0 0,1 1 0 0 0,1 0 0 0 0,2 0 0 0 0,-2 0 0 0 0,-1 0 0 0 0,-1 0 0 0 0,-1 0 0 0 0,-2 0 0 0 0,1 0 0 0 0,2 0 0 0 0,-2 0 0 0 0,-2 0 0 0 0,-3 0 0 0 0,1 0 0 0 0,0 0 0 0 0,1 0 0 0 0,0 0 0 0 0,2 0 0 0 0,2 0 0 0 0,3 0 0 0 0,3 0 0 0 0,1 0 0 0 0,1 0 0 0 0,1 0 0 0 0,0 0 0 0 0,0 0 0 0 0,-1 0 0 0 0,1 0 0 0 0,0 0 0 0 0,-1 0 0 0 0,4-4 0 0 0,5-4 0 0 0,4-4 0 0 0,3-8 0 0 0,3-3 0 0 0,2-2 0 0 0,1 0 0 0 0,3 4 0 0 0,5 7 0 0 0,8 0 0 0 0,4 4 0 0 0,3 4 0 0 0,0 2 0 0 0,3 2 0 0 0,5 1 0 0 0,6 2 0 0 0,8-1 0 0 0,7 1 0 0 0,0 0 0 0 0,3-1 0 0 0,2 0 0 0 0,-2 0 0 0 0,0 1 0 0 0,-2-1 0 0 0,-4 0 0 0 0,-3 0 0 0 0,-6-1 0 0 0,-3 1 0 0 0,-4 0 0 0 0,-5 0 0 0 0,0 0 0 0 0,2 0 0 0 0,-1 0 0 0 0,2 0 0 0 0,2 0 0 0 0,6 0 0 0 0,3 0 0 0 0,-2 0 0 0 0,-1 0 0 0 0,-1 0 0 0 0,1 0 0 0 0,0 0 0 0 0,0 0 0 0 0,1 0 0 0 0,-3 0 0 0 0,-2 0 0 0 0,1 0 0 0 0,-3 0 0 0 0,-3 0 0 0 0,-1 0 0 0 0,3 0 0 0 0,1 0 0 0 0,4 0 0 0 0,0 0 0 0 0,-1 0 0 0 0,-4 0 0 0 0,0 0 0 0 0,-3 0 0 0 0,-3 0 0 0 0,-2 0 0 0 0,-6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6T19:02:20.4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32351 16167 16383 0 0,'-3'0'0'0'0,"-9"0"0"0"0,-5 0 0 0 0,-4 0 0 0 0,-1 0 0 0 0,-1 0 0 0 0,0 0 0 0 0,1 0 0 0 0,-3 0 0 0 0,-1 0 0 0 0,-7 0 0 0 0,-1 0 0 0 0,-1-3 0 0 0,-3-2 0 0 0,3-3 0 0 0,-1-4 0 0 0,3 1 0 0 0,0-3 0 0 0,-1-1 0 0 0,1-2 0 0 0,3 2 0 0 0,-1 3 0 0 0,2 1 0 0 0,2-2 0 0 0,-1 2 0 0 0,0-5 0 0 0,-1-3 0 0 0,3-5 0 0 0,3-12 0 0 0,3-18 0 0 0,0-14 0 0 0,0-16 0 0 0,0-12 0 0 0,1-6 0 0 0,2-1 0 0 0,5 11 0 0 0,1 10 0 0 0,2 16 0 0 0,2 15 0 0 0,4 13 0 0 0,-3 13 0 0 0,1 11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6T19:02:20.3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43392 5134 16383 0 0,'14'-3'0'0'0,"18"-5"0"0"0,19-9 0 0 0,10 0 0 0 0,-1 2 0 0 0,-8 4 0 0 0,-8 3 0 0 0,-10 4 0 0 0,-5 2 0 0 0,-6 1 0 0 0,-2 2 0 0 0,-2-1 0 0 0,0 5 0 0 0,-3 3 0 0 0,-5 13 0 0 0,-1 11 0 0 0,2 6 0 0 0,-1-2 0 0 0,-3-10 0 0 0,-2-23 0 0 0,-3-33 0 0 0,-1-40 0 0 0,-2-36 0 0 0,0-21 0 0 0,-1-2 0 0 0,1 13 0 0 0,-1 22 0 0 0,1 39 0 0 0,0 49 0 0 0,0 54 0 0 0,0 53 0 0 0,0 39 0 0 0,0 15 0 0 0,0 0 0 0 0,0-20 0 0 0,0-30 0 0 0,0-28 0 0 0,0-31 0 0 0,0-35 0 0 0,0-32 0 0 0,0-27 0 0 0,0-23 0 0 0,0 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6T19:02:20.4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41009 6034 16383 0 0,'0'4'0'0'0,"4"0"0"0"0,4 1 0 0 0,1 2 0 0 0,3 4 0 0 0,5-1 0 0 0,5 3 0 0 0,1 1 0 0 0,0 3 0 0 0,1 2 0 0 0,-5 4 0 0 0,-2 5 0 0 0,-3 2 0 0 0,-5 3 0 0 0,0 6 0 0 0,2 0 0 0 0,-1-3 0 0 0,-2-15 0 0 0,-3-18 0 0 0,2-20 0 0 0,3-14 0 0 0,0-9 0 0 0,1-4 0 0 0,-1-2 0 0 0,2 3 0 0 0,2-1 0 0 0,2-1 0 0 0,-2 5 0 0 0,-3 1 0 0 0,-3 4 0 0 0,-4 5 0 0 0,-1 3 0 0 0,-3 4 0 0 0,0 1 0 0 0,-7 5 0 0 0,-7 2 0 0 0,-3 0 0 0 0,-4-2 0 0 0,-4 0 0 0 0,-2 2 0 0 0,4 7 0 0 0,6 9 0 0 0,6 17 0 0 0,7 14 0 0 0,6 8 0 0 0,5 14 0 0 0,6 10 0 0 0,3 3 0 0 0,-1 1 0 0 0,-2-3 0 0 0,-1 4 0 0 0,-2-6 0 0 0,-3-7 0 0 0,-2-9 0 0 0,-2-6 0 0 0,-2 1 0 0 0,-1 0 0 0 0,0 4 0 0 0,-1 4 0 0 0,1 4 0 0 0,-1 4 0 0 0,1 2 0 0 0,0 2 0 0 0,-1 0 0 0 0,1 1 0 0 0,0-1 0 0 0,0-3 0 0 0,0-1 0 0 0,0 0 0 0 0,0 0 0 0 0,1 2 0 0 0,-1 0 0 0 0,0 1 0 0 0,0 0 0 0 0,0 1 0 0 0,0 0 0 0 0,0-3 0 0 0,0-5 0 0 0,0-5 0 0 0,0 0 0 0 0,0-1 0 0 0,0-2 0 0 0,0-2 0 0 0,0 3 0 0 0,0-4 0 0 0,0-6 0 0 0,0-5 0 0 0,0-4 0 0 0,0-1 0 0 0,0-1 0 0 0,0-1 0 0 0,0-2 0 0 0,0 2 0 0 0,0 5 0 0 0,0 3 0 0 0,0 4 0 0 0,0 2 0 0 0,0 5 0 0 0,0 6 0 0 0,0 1 0 0 0,0 2 0 0 0,0 4 0 0 0,0 1 0 0 0,0 2 0 0 0,0 2 0 0 0,0 0 0 0 0,0 3 0 0 0,0 2 0 0 0,0 4 0 0 0,0 3 0 0 0,0 6 0 0 0,0 1 0 0 0,0-3 0 0 0,0-4 0 0 0,0-8 0 0 0,0-5 0 0 0,0-5 0 0 0,0-6 0 0 0,0-4 0 0 0,0-2 0 0 0,0-3 0 0 0,0-1 0 0 0,0 4 0 0 0,0 1 0 0 0,0 0 0 0 0,0-1 0 0 0,0-1 0 0 0,0 0 0 0 0,0-1 0 0 0,0 3 0 0 0,0 1 0 0 0,0-1 0 0 0,0 0 0 0 0,0-5 0 0 0,0-2 0 0 0,0 3 0 0 0,0 2 0 0 0,0 0 0 0 0,0 0 0 0 0,0-4 0 0 0,0-1 0 0 0,0-1 0 0 0,0-2 0 0 0,0-1 0 0 0,0-2 0 0 0,0 0 0 0 0,0 2 0 0 0,0 2 0 0 0,0 2 0 0 0,0 1 0 0 0,0-2 0 0 0,0 3 0 0 0,0-2 0 0 0,0 0 0 0 0,0-3 0 0 0,0-1 0 0 0,0-2 0 0 0,0 0 0 0 0,0-2 0 0 0,0 2 0 0 0,0 4 0 0 0,0 5 0 0 0,0 1 0 0 0,0 2 0 0 0,0-1 0 0 0,0 0 0 0 0,0 3 0 0 0,0 0 0 0 0,0 1 0 0 0,0 1 0 0 0,0 1 0 0 0,0-2 0 0 0,0 2 0 0 0,0-4 0 0 0,0 1 0 0 0,0 0 0 0 0,0-2 0 0 0,0 0 0 0 0,0-1 0 0 0,-4 2 0 0 0,-1-2 0 0 0,1-2 0 0 0,0-4 0 0 0,2-2 0 0 0,0-3 0 0 0,1-3 0 0 0,1 0 0 0 0,0-2 0 0 0,0 3 0 0 0,0-1 0 0 0,1 5 0 0 0,-5 4 0 0 0,0-2 0 0 0,-4 2 0 0 0,0 0 0 0 0,1-3 0 0 0,1 4 0 0 0,3 1 0 0 0,-2 6 0 0 0,-1-3 0 0 0,-2 3 0 0 0,-4 0 0 0 0,1-5 0 0 0,2-4 0 0 0,2 0 0 0 0,3-1 0 0 0,-2-4 0 0 0,0 0 0 0 0,-2 1 0 0 0,1-1 0 0 0,0-3 0 0 0,2 1 0 0 0,2-1 0 0 0,-2-3 0 0 0,0-1 0 0 0,-3 2 0 0 0,0-1 0 0 0,1-1 0 0 0,2-1 0 0 0,2-1 0 0 0,2 2 0 0 0,0 1 0 0 0,1-1 0 0 0,-4 3 0 0 0,0-1 0 0 0,0 0 0 0 0,1-2 0 0 0,0-2 0 0 0,2 3 0 0 0,0 0 0 0 0,1 2 0 0 0,0 1 0 0 0,0-2 0 0 0,0-1 0 0 0,0-3 0 0 0,1 0 0 0 0,-1-2 0 0 0,0 0 0 0 0,3-4 0 0 0,5-5 0 0 0,5-4 0 0 0,0-11 0 0 0,-3-9 0 0 0,-2-4 0 0 0,-3-5 0 0 0,1-1 0 0 0,0-1 0 0 0,-1 0 0 0 0,-2 1 0 0 0,2-3 0 0 0,1-5 0 0 0,-1 0 0 0 0,2 5 0 0 0,4 2 0 0 0,3 7 0 0 0,2 5 0 0 0,0 11 0 0 0,-4 10 0 0 0,-4 6 0 0 0,-3 4 0 0 0,-2 2 0 0 0,-2 1 0 0 0,-2 0 0 0 0,1 0 0 0 0,-4-4 0 0 0,-5-6 0 0 0,-4-1 0 0 0,-4 1 0 0 0,-2-2 0 0 0,-5-3 0 0 0,-2-3 0 0 0,4 2 0 0 0,1-1 0 0 0,2-1 0 0 0,0-2 0 0 0,0-1 0 0 0,-1-1 0 0 0,0 0 0 0 0,0-1 0 0 0,0-1 0 0 0,-1 1 0 0 0,-3 0 0 0 0,-5 0 0 0 0,-1 0 0 0 0,2-1 0 0 0,1 1 0 0 0,2 0 0 0 0,2 0 0 0 0,1 0 0 0 0,1 0 0 0 0,1 0 0 0 0,-1 0 0 0 0,1 0 0 0 0,-4 0 0 0 0,-1 0 0 0 0,1 0 0 0 0,-4 0 0 0 0,0 0 0 0 0,-2 0 0 0 0,0 0 0 0 0,2 0 0 0 0,-1 0 0 0 0,-3 0 0 0 0,-3 0 0 0 0,1 0 0 0 0,-1 0 0 0 0,-1 0 0 0 0,-5 0 0 0 0,-3 0 0 0 0,-1 0 0 0 0,1 0 0 0 0,0 0 0 0 0,-3 0 0 0 0,0 0 0 0 0,-2 0 0 0 0,-5 0 0 0 0,-2 0 0 0 0,-3 0 0 0 0,2 0 0 0 0,3 0 0 0 0,1 0 0 0 0,2 0 0 0 0,3 0 0 0 0,6 0 0 0 0,3 0 0 0 0,1 0 0 0 0,-3 0 0 0 0,-2 0 0 0 0,3 0 0 0 0,1 0 0 0 0,1 0 0 0 0,-1 0 0 0 0,-1 0 0 0 0,4 0 0 0 0,3 0 0 0 0,5 0 0 0 0,-1 0 0 0 0,2 0 0 0 0,-2 0 0 0 0,1 0 0 0 0,-2 0 0 0 0,0 0 0 0 0,-1 0 0 0 0,-3 0 0 0 0,-2 0 0 0 0,-6 0 0 0 0,-3 0 0 0 0,0 0 0 0 0,3 0 0 0 0,6 0 0 0 0,2 0 0 0 0,3 0 0 0 0,0 0 0 0 0,1 0 0 0 0,-4 0 0 0 0,0 0 0 0 0,2 0 0 0 0,0 0 0 0 0,-2 0 0 0 0,-2 0 0 0 0,-2 0 0 0 0,2 0 0 0 0,0 0 0 0 0,-1 0 0 0 0,-1 0 0 0 0,-4 0 0 0 0,-3 0 0 0 0,0 0 0 0 0,-3 0 0 0 0,-5 0 0 0 0,1 0 0 0 0,2 0 0 0 0,-1 0 0 0 0,0 0 0 0 0,3 0 0 0 0,-1 0 0 0 0,0 0 0 0 0,2 0 0 0 0,2 0 0 0 0,2 0 0 0 0,-3 4 0 0 0,-1 1 0 0 0,2-1 0 0 0,-3 3 0 0 0,-4 4 0 0 0,4 0 0 0 0,-1 1 0 0 0,5-1 0 0 0,-1-2 0 0 0,0-4 0 0 0,1-1 0 0 0,1-2 0 0 0,1-2 0 0 0,3 0 0 0 0,3 0 0 0 0,-5-1 0 0 0,-1 1 0 0 0,-1-1 0 0 0,0 1 0 0 0,0 0 0 0 0,-3 0 0 0 0,0 0 0 0 0,-4 0 0 0 0,-3 0 0 0 0,-4 0 0 0 0,-2 0 0 0 0,-1 0 0 0 0,-2 0 0 0 0,0 0 0 0 0,-4 0 0 0 0,-2 0 0 0 0,-2 0 0 0 0,0 0 0 0 0,-3 0 0 0 0,-2 0 0 0 0,0 0 0 0 0,3 0 0 0 0,0 0 0 0 0,1 0 0 0 0,3 0 0 0 0,-2 0 0 0 0,1 0 0 0 0,2 0 0 0 0,1 0 0 0 0,2 0 0 0 0,1 0 0 0 0,0 0 0 0 0,2 0 0 0 0,-1 0 0 0 0,1 0 0 0 0,3 0 0 0 0,4 0 0 0 0,2 0 0 0 0,-2 0 0 0 0,-2 0 0 0 0,2 0 0 0 0,-4 3 0 0 0,4 2 0 0 0,1-1 0 0 0,-1 0 0 0 0,-2-1 0 0 0,-2-2 0 0 0,-2 0 0 0 0,-1-1 0 0 0,-4 0 0 0 0,6 0 0 0 0,1 0 0 0 0,2 0 0 0 0,-6 3 0 0 0,6 2 0 0 0,5-1 0 0 0,0 0 0 0 0,3-2 0 0 0,-2 0 0 0 0,1-1 0 0 0,1-1 0 0 0,-4 3 0 0 0,-1 6 0 0 0,5-1 0 0 0,4 0 0 0 0,2-2 0 0 0,-2 2 0 0 0,-1-1 0 0 0,-3-2 0 0 0,3-1 0 0 0,3-1 0 0 0,0-2 0 0 0,5-1 0 0 0,5 0 0 0 0,0 0 0 0 0,3 0 0 0 0,3 0 0 0 0,-2-1 0 0 0,1 1 0 0 0,1 0 0 0 0,2 0 0 0 0,-2 0 0 0 0,-1 0 0 0 0,-1 0 0 0 0,-1 0 0 0 0,-2 0 0 0 0,1 0 0 0 0,2 0 0 0 0,-2 0 0 0 0,-2 0 0 0 0,-3 0 0 0 0,1 0 0 0 0,0 0 0 0 0,1 0 0 0 0,0 0 0 0 0,2 0 0 0 0,2 0 0 0 0,3 0 0 0 0,3 0 0 0 0,1 0 0 0 0,1 0 0 0 0,1 0 0 0 0,0 0 0 0 0,0 0 0 0 0,-1 0 0 0 0,1 0 0 0 0,0 0 0 0 0,-1 0 0 0 0,4-4 0 0 0,5-4 0 0 0,4-4 0 0 0,3-8 0 0 0,3-3 0 0 0,2-2 0 0 0,1 0 0 0 0,3 4 0 0 0,5 7 0 0 0,8 0 0 0 0,4 4 0 0 0,3 4 0 0 0,0 2 0 0 0,3 2 0 0 0,5 1 0 0 0,6 2 0 0 0,8-1 0 0 0,7 1 0 0 0,0 0 0 0 0,3-1 0 0 0,2 0 0 0 0,-2 0 0 0 0,0 1 0 0 0,-2-1 0 0 0,-4 0 0 0 0,-3 0 0 0 0,-6-1 0 0 0,-3 1 0 0 0,-4 0 0 0 0,-5 0 0 0 0,0 0 0 0 0,2 0 0 0 0,-1 0 0 0 0,2 0 0 0 0,2 0 0 0 0,6 0 0 0 0,3 0 0 0 0,-2 0 0 0 0,-1 0 0 0 0,-1 0 0 0 0,1 0 0 0 0,0 0 0 0 0,0 0 0 0 0,1 0 0 0 0,-3 0 0 0 0,-2 0 0 0 0,1 0 0 0 0,-3 0 0 0 0,-3 0 0 0 0,-1 0 0 0 0,3 0 0 0 0,1 0 0 0 0,4 0 0 0 0,0 0 0 0 0,-1 0 0 0 0,-4 0 0 0 0,0 0 0 0 0,-3 0 0 0 0,-3 0 0 0 0,-2 0 0 0 0,-6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6T19:02:20.4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32351 16167 16383 0 0,'-3'0'0'0'0,"-9"0"0"0"0,-5 0 0 0 0,-4 0 0 0 0,-1 0 0 0 0,-1 0 0 0 0,0 0 0 0 0,1 0 0 0 0,-3 0 0 0 0,-1 0 0 0 0,-7 0 0 0 0,-1 0 0 0 0,-1-3 0 0 0,-3-2 0 0 0,3-3 0 0 0,-1-4 0 0 0,3 1 0 0 0,0-3 0 0 0,-1-1 0 0 0,1-2 0 0 0,3 2 0 0 0,-1 3 0 0 0,2 1 0 0 0,2-2 0 0 0,-1 2 0 0 0,0-5 0 0 0,-1-3 0 0 0,3-5 0 0 0,3-12 0 0 0,3-18 0 0 0,0-14 0 0 0,0-16 0 0 0,0-12 0 0 0,1-6 0 0 0,2-1 0 0 0,5 11 0 0 0,1 10 0 0 0,2 16 0 0 0,2 15 0 0 0,4 13 0 0 0,-3 13 0 0 0,1 11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6T19:02:20.3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43392 5134 16383 0 0,'14'-3'0'0'0,"18"-5"0"0"0,19-9 0 0 0,10 0 0 0 0,-1 2 0 0 0,-8 4 0 0 0,-8 3 0 0 0,-10 4 0 0 0,-5 2 0 0 0,-6 1 0 0 0,-2 2 0 0 0,-2-1 0 0 0,0 5 0 0 0,-3 3 0 0 0,-5 13 0 0 0,-1 11 0 0 0,2 6 0 0 0,-1-2 0 0 0,-3-10 0 0 0,-2-23 0 0 0,-3-33 0 0 0,-1-40 0 0 0,-2-36 0 0 0,0-21 0 0 0,-1-2 0 0 0,1 13 0 0 0,-1 22 0 0 0,1 39 0 0 0,0 49 0 0 0,0 54 0 0 0,0 53 0 0 0,0 39 0 0 0,0 15 0 0 0,0 0 0 0 0,0-20 0 0 0,0-30 0 0 0,0-28 0 0 0,0-31 0 0 0,0-35 0 0 0,0-32 0 0 0,0-27 0 0 0,0-23 0 0 0,0 1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6T19:02:20.4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41009 6034 16383 0 0,'0'4'0'0'0,"4"0"0"0"0,4 1 0 0 0,1 2 0 0 0,3 4 0 0 0,5-1 0 0 0,5 3 0 0 0,1 1 0 0 0,0 3 0 0 0,1 2 0 0 0,-5 4 0 0 0,-2 5 0 0 0,-3 2 0 0 0,-5 3 0 0 0,0 6 0 0 0,2 0 0 0 0,-1-3 0 0 0,-2-15 0 0 0,-3-18 0 0 0,2-20 0 0 0,3-14 0 0 0,0-9 0 0 0,1-4 0 0 0,-1-2 0 0 0,2 3 0 0 0,2-1 0 0 0,2-1 0 0 0,-2 5 0 0 0,-3 1 0 0 0,-3 4 0 0 0,-4 5 0 0 0,-1 3 0 0 0,-3 4 0 0 0,0 1 0 0 0,-7 5 0 0 0,-7 2 0 0 0,-3 0 0 0 0,-4-2 0 0 0,-4 0 0 0 0,-2 2 0 0 0,4 7 0 0 0,6 9 0 0 0,6 17 0 0 0,7 14 0 0 0,6 8 0 0 0,5 14 0 0 0,6 10 0 0 0,3 3 0 0 0,-1 1 0 0 0,-2-3 0 0 0,-1 4 0 0 0,-2-6 0 0 0,-3-7 0 0 0,-2-9 0 0 0,-2-6 0 0 0,-2 1 0 0 0,-1 0 0 0 0,0 4 0 0 0,-1 4 0 0 0,1 4 0 0 0,-1 4 0 0 0,1 2 0 0 0,0 2 0 0 0,-1 0 0 0 0,1 1 0 0 0,0-1 0 0 0,0-3 0 0 0,0-1 0 0 0,0 0 0 0 0,0 0 0 0 0,1 2 0 0 0,-1 0 0 0 0,0 1 0 0 0,0 0 0 0 0,0 1 0 0 0,0 0 0 0 0,0-3 0 0 0,0-5 0 0 0,0-5 0 0 0,0 0 0 0 0,0-1 0 0 0,0-2 0 0 0,0-2 0 0 0,0 3 0 0 0,0-4 0 0 0,0-6 0 0 0,0-5 0 0 0,0-4 0 0 0,0-1 0 0 0,0-1 0 0 0,0-1 0 0 0,0-2 0 0 0,0 2 0 0 0,0 5 0 0 0,0 3 0 0 0,0 4 0 0 0,0 2 0 0 0,0 5 0 0 0,0 6 0 0 0,0 1 0 0 0,0 2 0 0 0,0 4 0 0 0,0 1 0 0 0,0 2 0 0 0,0 2 0 0 0,0 0 0 0 0,0 3 0 0 0,0 2 0 0 0,0 4 0 0 0,0 3 0 0 0,0 6 0 0 0,0 1 0 0 0,0-3 0 0 0,0-4 0 0 0,0-8 0 0 0,0-5 0 0 0,0-5 0 0 0,0-6 0 0 0,0-4 0 0 0,0-2 0 0 0,0-3 0 0 0,0-1 0 0 0,0 4 0 0 0,0 1 0 0 0,0 0 0 0 0,0-1 0 0 0,0-1 0 0 0,0 0 0 0 0,0-1 0 0 0,0 3 0 0 0,0 1 0 0 0,0-1 0 0 0,0 0 0 0 0,0-5 0 0 0,0-2 0 0 0,0 3 0 0 0,0 2 0 0 0,0 0 0 0 0,0 0 0 0 0,0-4 0 0 0,0-1 0 0 0,0-1 0 0 0,0-2 0 0 0,0-1 0 0 0,0-2 0 0 0,0 0 0 0 0,0 2 0 0 0,0 2 0 0 0,0 2 0 0 0,0 1 0 0 0,0-2 0 0 0,0 3 0 0 0,0-2 0 0 0,0 0 0 0 0,0-3 0 0 0,0-1 0 0 0,0-2 0 0 0,0 0 0 0 0,0-2 0 0 0,0 2 0 0 0,0 4 0 0 0,0 5 0 0 0,0 1 0 0 0,0 2 0 0 0,0-1 0 0 0,0 0 0 0 0,0 3 0 0 0,0 0 0 0 0,0 1 0 0 0,0 1 0 0 0,0 1 0 0 0,0-2 0 0 0,0 2 0 0 0,0-4 0 0 0,0 1 0 0 0,0 0 0 0 0,0-2 0 0 0,0 0 0 0 0,0-1 0 0 0,-4 2 0 0 0,-1-2 0 0 0,1-2 0 0 0,0-4 0 0 0,2-2 0 0 0,0-3 0 0 0,1-3 0 0 0,1 0 0 0 0,0-2 0 0 0,0 3 0 0 0,0-1 0 0 0,1 5 0 0 0,-5 4 0 0 0,0-2 0 0 0,-4 2 0 0 0,0 0 0 0 0,1-3 0 0 0,1 4 0 0 0,3 1 0 0 0,-2 6 0 0 0,-1-3 0 0 0,-2 3 0 0 0,-4 0 0 0 0,1-5 0 0 0,2-4 0 0 0,2 0 0 0 0,3-1 0 0 0,-2-4 0 0 0,0 0 0 0 0,-2 1 0 0 0,1-1 0 0 0,0-3 0 0 0,2 1 0 0 0,2-1 0 0 0,-2-3 0 0 0,0-1 0 0 0,-3 2 0 0 0,0-1 0 0 0,1-1 0 0 0,2-1 0 0 0,2-1 0 0 0,2 2 0 0 0,0 1 0 0 0,1-1 0 0 0,-4 3 0 0 0,0-1 0 0 0,0 0 0 0 0,1-2 0 0 0,0-2 0 0 0,2 3 0 0 0,0 0 0 0 0,1 2 0 0 0,0 1 0 0 0,0-2 0 0 0,0-1 0 0 0,0-3 0 0 0,1 0 0 0 0,-1-2 0 0 0,0 0 0 0 0,3-4 0 0 0,5-5 0 0 0,5-4 0 0 0,0-11 0 0 0,-3-9 0 0 0,-2-4 0 0 0,-3-5 0 0 0,1-1 0 0 0,0-1 0 0 0,-1 0 0 0 0,-2 1 0 0 0,2-3 0 0 0,1-5 0 0 0,-1 0 0 0 0,2 5 0 0 0,4 2 0 0 0,3 7 0 0 0,2 5 0 0 0,0 11 0 0 0,-4 10 0 0 0,-4 6 0 0 0,-3 4 0 0 0,-2 2 0 0 0,-2 1 0 0 0,-2 0 0 0 0,1 0 0 0 0,-4-4 0 0 0,-5-6 0 0 0,-4-1 0 0 0,-4 1 0 0 0,-2-2 0 0 0,-5-3 0 0 0,-2-3 0 0 0,4 2 0 0 0,1-1 0 0 0,2-1 0 0 0,0-2 0 0 0,0-1 0 0 0,-1-1 0 0 0,0 0 0 0 0,0-1 0 0 0,0-1 0 0 0,-1 1 0 0 0,-3 0 0 0 0,-5 0 0 0 0,-1 0 0 0 0,2-1 0 0 0,1 1 0 0 0,2 0 0 0 0,2 0 0 0 0,1 0 0 0 0,1 0 0 0 0,1 0 0 0 0,-1 0 0 0 0,1 0 0 0 0,-4 0 0 0 0,-1 0 0 0 0,1 0 0 0 0,-4 0 0 0 0,0 0 0 0 0,-2 0 0 0 0,0 0 0 0 0,2 0 0 0 0,-1 0 0 0 0,-3 0 0 0 0,-3 0 0 0 0,1 0 0 0 0,-1 0 0 0 0,-1 0 0 0 0,-5 0 0 0 0,-3 0 0 0 0,-1 0 0 0 0,1 0 0 0 0,0 0 0 0 0,-3 0 0 0 0,0 0 0 0 0,-2 0 0 0 0,-5 0 0 0 0,-2 0 0 0 0,-3 0 0 0 0,2 0 0 0 0,3 0 0 0 0,1 0 0 0 0,2 0 0 0 0,3 0 0 0 0,6 0 0 0 0,3 0 0 0 0,1 0 0 0 0,-3 0 0 0 0,-2 0 0 0 0,3 0 0 0 0,1 0 0 0 0,1 0 0 0 0,-1 0 0 0 0,-1 0 0 0 0,4 0 0 0 0,3 0 0 0 0,5 0 0 0 0,-1 0 0 0 0,2 0 0 0 0,-2 0 0 0 0,1 0 0 0 0,-2 0 0 0 0,0 0 0 0 0,-1 0 0 0 0,-3 0 0 0 0,-2 0 0 0 0,-6 0 0 0 0,-3 0 0 0 0,0 0 0 0 0,3 0 0 0 0,6 0 0 0 0,2 0 0 0 0,3 0 0 0 0,0 0 0 0 0,1 0 0 0 0,-4 0 0 0 0,0 0 0 0 0,2 0 0 0 0,0 0 0 0 0,-2 0 0 0 0,-2 0 0 0 0,-2 0 0 0 0,2 0 0 0 0,0 0 0 0 0,-1 0 0 0 0,-1 0 0 0 0,-4 0 0 0 0,-3 0 0 0 0,0 0 0 0 0,-3 0 0 0 0,-5 0 0 0 0,1 0 0 0 0,2 0 0 0 0,-1 0 0 0 0,0 0 0 0 0,3 0 0 0 0,-1 0 0 0 0,0 0 0 0 0,2 0 0 0 0,2 0 0 0 0,2 0 0 0 0,-3 4 0 0 0,-1 1 0 0 0,2-1 0 0 0,-3 3 0 0 0,-4 4 0 0 0,4 0 0 0 0,-1 1 0 0 0,5-1 0 0 0,-1-2 0 0 0,0-4 0 0 0,1-1 0 0 0,1-2 0 0 0,1-2 0 0 0,3 0 0 0 0,3 0 0 0 0,-5-1 0 0 0,-1 1 0 0 0,-1-1 0 0 0,0 1 0 0 0,0 0 0 0 0,-3 0 0 0 0,0 0 0 0 0,-4 0 0 0 0,-3 0 0 0 0,-4 0 0 0 0,-2 0 0 0 0,-1 0 0 0 0,-2 0 0 0 0,0 0 0 0 0,-4 0 0 0 0,-2 0 0 0 0,-2 0 0 0 0,0 0 0 0 0,-3 0 0 0 0,-2 0 0 0 0,0 0 0 0 0,3 0 0 0 0,0 0 0 0 0,1 0 0 0 0,3 0 0 0 0,-2 0 0 0 0,1 0 0 0 0,2 0 0 0 0,1 0 0 0 0,2 0 0 0 0,1 0 0 0 0,0 0 0 0 0,2 0 0 0 0,-1 0 0 0 0,1 0 0 0 0,3 0 0 0 0,4 0 0 0 0,2 0 0 0 0,-2 0 0 0 0,-2 0 0 0 0,2 0 0 0 0,-4 3 0 0 0,4 2 0 0 0,1-1 0 0 0,-1 0 0 0 0,-2-1 0 0 0,-2-2 0 0 0,-2 0 0 0 0,-1-1 0 0 0,-4 0 0 0 0,6 0 0 0 0,1 0 0 0 0,2 0 0 0 0,-6 3 0 0 0,6 2 0 0 0,5-1 0 0 0,0 0 0 0 0,3-2 0 0 0,-2 0 0 0 0,1-1 0 0 0,1-1 0 0 0,-4 3 0 0 0,-1 6 0 0 0,5-1 0 0 0,4 0 0 0 0,2-2 0 0 0,-2 2 0 0 0,-1-1 0 0 0,-3-2 0 0 0,3-1 0 0 0,3-1 0 0 0,0-2 0 0 0,5-1 0 0 0,5 0 0 0 0,0 0 0 0 0,3 0 0 0 0,3 0 0 0 0,-2-1 0 0 0,1 1 0 0 0,1 0 0 0 0,2 0 0 0 0,-2 0 0 0 0,-1 0 0 0 0,-1 0 0 0 0,-1 0 0 0 0,-2 0 0 0 0,1 0 0 0 0,2 0 0 0 0,-2 0 0 0 0,-2 0 0 0 0,-3 0 0 0 0,1 0 0 0 0,0 0 0 0 0,1 0 0 0 0,0 0 0 0 0,2 0 0 0 0,2 0 0 0 0,3 0 0 0 0,3 0 0 0 0,1 0 0 0 0,1 0 0 0 0,1 0 0 0 0,0 0 0 0 0,0 0 0 0 0,-1 0 0 0 0,1 0 0 0 0,0 0 0 0 0,-1 0 0 0 0,4-4 0 0 0,5-4 0 0 0,4-4 0 0 0,3-8 0 0 0,3-3 0 0 0,2-2 0 0 0,1 0 0 0 0,3 4 0 0 0,5 7 0 0 0,8 0 0 0 0,4 4 0 0 0,3 4 0 0 0,0 2 0 0 0,3 2 0 0 0,5 1 0 0 0,6 2 0 0 0,8-1 0 0 0,7 1 0 0 0,0 0 0 0 0,3-1 0 0 0,2 0 0 0 0,-2 0 0 0 0,0 1 0 0 0,-2-1 0 0 0,-4 0 0 0 0,-3 0 0 0 0,-6-1 0 0 0,-3 1 0 0 0,-4 0 0 0 0,-5 0 0 0 0,0 0 0 0 0,2 0 0 0 0,-1 0 0 0 0,2 0 0 0 0,2 0 0 0 0,6 0 0 0 0,3 0 0 0 0,-2 0 0 0 0,-1 0 0 0 0,-1 0 0 0 0,1 0 0 0 0,0 0 0 0 0,0 0 0 0 0,1 0 0 0 0,-3 0 0 0 0,-2 0 0 0 0,1 0 0 0 0,-3 0 0 0 0,-3 0 0 0 0,-1 0 0 0 0,3 0 0 0 0,1 0 0 0 0,4 0 0 0 0,0 0 0 0 0,-1 0 0 0 0,-4 0 0 0 0,0 0 0 0 0,-3 0 0 0 0,-3 0 0 0 0,-2 0 0 0 0,-6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6T19:02:20.4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32351 16167 16383 0 0,'-3'0'0'0'0,"-9"0"0"0"0,-5 0 0 0 0,-4 0 0 0 0,-1 0 0 0 0,-1 0 0 0 0,0 0 0 0 0,1 0 0 0 0,-3 0 0 0 0,-1 0 0 0 0,-7 0 0 0 0,-1 0 0 0 0,-1-3 0 0 0,-3-2 0 0 0,3-3 0 0 0,-1-4 0 0 0,3 1 0 0 0,0-3 0 0 0,-1-1 0 0 0,1-2 0 0 0,3 2 0 0 0,-1 3 0 0 0,2 1 0 0 0,2-2 0 0 0,-1 2 0 0 0,0-5 0 0 0,-1-3 0 0 0,3-5 0 0 0,3-12 0 0 0,3-18 0 0 0,0-14 0 0 0,0-16 0 0 0,0-12 0 0 0,1-6 0 0 0,2-1 0 0 0,5 11 0 0 0,1 10 0 0 0,2 16 0 0 0,2 15 0 0 0,4 13 0 0 0,-3 13 0 0 0,1 11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64e545c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64e545c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D1511F18-44D6-7226-A51D-72A7B19E7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e6246c3f6_1_6:notes">
            <a:extLst>
              <a:ext uri="{FF2B5EF4-FFF2-40B4-BE49-F238E27FC236}">
                <a16:creationId xmlns:a16="http://schemas.microsoft.com/office/drawing/2014/main" id="{B8E7094F-A312-3A40-D317-B93BE3D124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e6246c3f6_1_6:notes">
            <a:extLst>
              <a:ext uri="{FF2B5EF4-FFF2-40B4-BE49-F238E27FC236}">
                <a16:creationId xmlns:a16="http://schemas.microsoft.com/office/drawing/2014/main" id="{82BE18B1-5D7A-381A-237F-95EE2774A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697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22ec61ca6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22ec61ca6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972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22ec61ca6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22ec61ca6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591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22ec61ca6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22ec61ca6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670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22ec61ca6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22ec61ca6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408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D1511F18-44D6-7226-A51D-72A7B19E7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e6246c3f6_1_6:notes">
            <a:extLst>
              <a:ext uri="{FF2B5EF4-FFF2-40B4-BE49-F238E27FC236}">
                <a16:creationId xmlns:a16="http://schemas.microsoft.com/office/drawing/2014/main" id="{B8E7094F-A312-3A40-D317-B93BE3D124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e6246c3f6_1_6:notes">
            <a:extLst>
              <a:ext uri="{FF2B5EF4-FFF2-40B4-BE49-F238E27FC236}">
                <a16:creationId xmlns:a16="http://schemas.microsoft.com/office/drawing/2014/main" id="{82BE18B1-5D7A-381A-237F-95EE2774A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974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2ec61ca6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2ec61ca6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>
          <a:extLst>
            <a:ext uri="{FF2B5EF4-FFF2-40B4-BE49-F238E27FC236}">
              <a16:creationId xmlns:a16="http://schemas.microsoft.com/office/drawing/2014/main" id="{3A74E0BD-2E8E-9C49-6E97-D8AA52F0F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2ec61ca62_0_226:notes">
            <a:extLst>
              <a:ext uri="{FF2B5EF4-FFF2-40B4-BE49-F238E27FC236}">
                <a16:creationId xmlns:a16="http://schemas.microsoft.com/office/drawing/2014/main" id="{7CC299C1-6FC5-5F77-E0C5-2018D25A66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2ec61ca62_0_226:notes">
            <a:extLst>
              <a:ext uri="{FF2B5EF4-FFF2-40B4-BE49-F238E27FC236}">
                <a16:creationId xmlns:a16="http://schemas.microsoft.com/office/drawing/2014/main" id="{555FED50-2473-264B-8937-E06BB7DCA3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997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C954AB2E-2C18-BC1F-6B30-03D2348AF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e6246c3f6_1_6:notes">
            <a:extLst>
              <a:ext uri="{FF2B5EF4-FFF2-40B4-BE49-F238E27FC236}">
                <a16:creationId xmlns:a16="http://schemas.microsoft.com/office/drawing/2014/main" id="{9E2D0053-D36D-71A1-51EC-195EEB495B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e6246c3f6_1_6:notes">
            <a:extLst>
              <a:ext uri="{FF2B5EF4-FFF2-40B4-BE49-F238E27FC236}">
                <a16:creationId xmlns:a16="http://schemas.microsoft.com/office/drawing/2014/main" id="{D1F3D62C-3F0F-3C05-C0FC-557013CD91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668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22ec61ca6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22ec61ca6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2ec61ca6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2ec61ca6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22ec61ca6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22ec61ca6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63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EADD63C5-73EB-32EB-4687-EB1DF6618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e6246c3f6_1_6:notes">
            <a:extLst>
              <a:ext uri="{FF2B5EF4-FFF2-40B4-BE49-F238E27FC236}">
                <a16:creationId xmlns:a16="http://schemas.microsoft.com/office/drawing/2014/main" id="{6056A733-124B-AFF9-EFC5-B412138C31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e6246c3f6_1_6:notes">
            <a:extLst>
              <a:ext uri="{FF2B5EF4-FFF2-40B4-BE49-F238E27FC236}">
                <a16:creationId xmlns:a16="http://schemas.microsoft.com/office/drawing/2014/main" id="{8D1908B5-E497-EC5A-FE62-B1215BFB68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18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22ec61ca6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22ec61ca62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22ec61ca6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22ec61ca6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455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D1511F18-44D6-7226-A51D-72A7B19E7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e6246c3f6_1_6:notes">
            <a:extLst>
              <a:ext uri="{FF2B5EF4-FFF2-40B4-BE49-F238E27FC236}">
                <a16:creationId xmlns:a16="http://schemas.microsoft.com/office/drawing/2014/main" id="{B8E7094F-A312-3A40-D317-B93BE3D124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e6246c3f6_1_6:notes">
            <a:extLst>
              <a:ext uri="{FF2B5EF4-FFF2-40B4-BE49-F238E27FC236}">
                <a16:creationId xmlns:a16="http://schemas.microsoft.com/office/drawing/2014/main" id="{82BE18B1-5D7A-381A-237F-95EE2774A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88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22ec61ca6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22ec61ca6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464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D1511F18-44D6-7226-A51D-72A7B19E7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e6246c3f6_1_6:notes">
            <a:extLst>
              <a:ext uri="{FF2B5EF4-FFF2-40B4-BE49-F238E27FC236}">
                <a16:creationId xmlns:a16="http://schemas.microsoft.com/office/drawing/2014/main" id="{B8E7094F-A312-3A40-D317-B93BE3D124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e6246c3f6_1_6:notes">
            <a:extLst>
              <a:ext uri="{FF2B5EF4-FFF2-40B4-BE49-F238E27FC236}">
                <a16:creationId xmlns:a16="http://schemas.microsoft.com/office/drawing/2014/main" id="{82BE18B1-5D7A-381A-237F-95EE2774A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485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22ec61ca6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22ec61ca6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47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96425" y="1323925"/>
            <a:ext cx="4630800" cy="7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45650" y="3522022"/>
            <a:ext cx="3951300" cy="2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717925" y="145850"/>
            <a:ext cx="1210500" cy="2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>
            <a:off x="6194775" y="145850"/>
            <a:ext cx="2227200" cy="2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1900" y="1955300"/>
            <a:ext cx="3831000" cy="15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21900" y="788288"/>
            <a:ext cx="146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204700" y="4054913"/>
            <a:ext cx="3948600" cy="2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717925" y="145850"/>
            <a:ext cx="1210500" cy="2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4"/>
          </p:nvPr>
        </p:nvSpPr>
        <p:spPr>
          <a:xfrm>
            <a:off x="6194775" y="145850"/>
            <a:ext cx="2227200" cy="2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1"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3761063" y="1778138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3761063" y="2656938"/>
            <a:ext cx="4661100" cy="11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2"/>
          </p:nvPr>
        </p:nvSpPr>
        <p:spPr>
          <a:xfrm>
            <a:off x="717925" y="145850"/>
            <a:ext cx="1210500" cy="2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3"/>
          </p:nvPr>
        </p:nvSpPr>
        <p:spPr>
          <a:xfrm>
            <a:off x="6194775" y="145850"/>
            <a:ext cx="2227200" cy="2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1"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941846" y="1288891"/>
            <a:ext cx="1914000" cy="9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 hasCustomPrompt="1"/>
          </p:nvPr>
        </p:nvSpPr>
        <p:spPr>
          <a:xfrm>
            <a:off x="718500" y="1626425"/>
            <a:ext cx="798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397884" y="218696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/>
          </p:nvPr>
        </p:nvSpPr>
        <p:spPr>
          <a:xfrm>
            <a:off x="6068097" y="1285704"/>
            <a:ext cx="1914000" cy="9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4" hasCustomPrompt="1"/>
          </p:nvPr>
        </p:nvSpPr>
        <p:spPr>
          <a:xfrm>
            <a:off x="4840925" y="1626425"/>
            <a:ext cx="798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5"/>
          </p:nvPr>
        </p:nvSpPr>
        <p:spPr>
          <a:xfrm>
            <a:off x="5520309" y="21869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6"/>
          </p:nvPr>
        </p:nvSpPr>
        <p:spPr>
          <a:xfrm>
            <a:off x="1941850" y="2895590"/>
            <a:ext cx="1914000" cy="9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7" hasCustomPrompt="1"/>
          </p:nvPr>
        </p:nvSpPr>
        <p:spPr>
          <a:xfrm>
            <a:off x="718500" y="3233925"/>
            <a:ext cx="798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8"/>
          </p:nvPr>
        </p:nvSpPr>
        <p:spPr>
          <a:xfrm>
            <a:off x="1397884" y="37944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3"/>
          </p:nvPr>
        </p:nvSpPr>
        <p:spPr>
          <a:xfrm>
            <a:off x="6068097" y="2893204"/>
            <a:ext cx="2118600" cy="9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4" hasCustomPrompt="1"/>
          </p:nvPr>
        </p:nvSpPr>
        <p:spPr>
          <a:xfrm>
            <a:off x="4840925" y="3233925"/>
            <a:ext cx="798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5"/>
          </p:nvPr>
        </p:nvSpPr>
        <p:spPr>
          <a:xfrm>
            <a:off x="5520309" y="37944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4618993" y="3554713"/>
            <a:ext cx="2907600" cy="10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619000" y="2048324"/>
            <a:ext cx="3803100" cy="15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33828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1"/>
          </p:nvPr>
        </p:nvSpPr>
        <p:spPr>
          <a:xfrm>
            <a:off x="715100" y="1569725"/>
            <a:ext cx="33906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715100" y="3548325"/>
            <a:ext cx="37728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1" r:id="rId7"/>
    <p:sldLayoutId id="2147483668" r:id="rId8"/>
    <p:sldLayoutId id="214748366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4.png"/><Relationship Id="rId4" Type="http://schemas.openxmlformats.org/officeDocument/2006/relationships/customXml" Target="../ink/ink7.xml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4" Type="http://schemas.openxmlformats.org/officeDocument/2006/relationships/image" Target="../media/image8.png"/><Relationship Id="rId9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7"/>
          <p:cNvPicPr preferRelativeResize="0"/>
          <p:nvPr/>
        </p:nvPicPr>
        <p:blipFill rotWithShape="1">
          <a:blip r:embed="rId3">
            <a:alphaModFix/>
          </a:blip>
          <a:srcRect l="65744" t="7606" r="214" b="11039"/>
          <a:stretch/>
        </p:blipFill>
        <p:spPr>
          <a:xfrm>
            <a:off x="5596800" y="-35025"/>
            <a:ext cx="3263575" cy="520237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7"/>
          <p:cNvSpPr txBox="1">
            <a:spLocks noGrp="1"/>
          </p:cNvSpPr>
          <p:nvPr>
            <p:ph type="subTitle" idx="3"/>
          </p:nvPr>
        </p:nvSpPr>
        <p:spPr>
          <a:xfrm>
            <a:off x="6194775" y="145850"/>
            <a:ext cx="2227200" cy="2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Aplicativo Solar</a:t>
            </a:r>
            <a:endParaRPr/>
          </a:p>
        </p:txBody>
      </p:sp>
      <p:sp>
        <p:nvSpPr>
          <p:cNvPr id="140" name="Google Shape;140;p27"/>
          <p:cNvSpPr/>
          <p:nvPr/>
        </p:nvSpPr>
        <p:spPr>
          <a:xfrm rot="-5400000">
            <a:off x="6318700" y="2323025"/>
            <a:ext cx="5183400" cy="46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ctrTitle"/>
          </p:nvPr>
        </p:nvSpPr>
        <p:spPr>
          <a:xfrm>
            <a:off x="782850" y="1676737"/>
            <a:ext cx="4630800" cy="1657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Solar</a:t>
            </a:r>
            <a:endParaRPr sz="9600"/>
          </a:p>
        </p:txBody>
      </p:sp>
      <p:grpSp>
        <p:nvGrpSpPr>
          <p:cNvPr id="144" name="Google Shape;144;p27"/>
          <p:cNvGrpSpPr/>
          <p:nvPr/>
        </p:nvGrpSpPr>
        <p:grpSpPr>
          <a:xfrm>
            <a:off x="4498075" y="124025"/>
            <a:ext cx="877925" cy="1793725"/>
            <a:chOff x="5215075" y="854050"/>
            <a:chExt cx="877925" cy="1793725"/>
          </a:xfrm>
        </p:grpSpPr>
        <p:cxnSp>
          <p:nvCxnSpPr>
            <p:cNvPr id="145" name="Google Shape;145;p27"/>
            <p:cNvCxnSpPr/>
            <p:nvPr/>
          </p:nvCxnSpPr>
          <p:spPr>
            <a:xfrm>
              <a:off x="6093000" y="854050"/>
              <a:ext cx="0" cy="811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27"/>
            <p:cNvCxnSpPr/>
            <p:nvPr/>
          </p:nvCxnSpPr>
          <p:spPr>
            <a:xfrm>
              <a:off x="6093000" y="1836575"/>
              <a:ext cx="0" cy="811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27"/>
            <p:cNvCxnSpPr/>
            <p:nvPr/>
          </p:nvCxnSpPr>
          <p:spPr>
            <a:xfrm>
              <a:off x="5453468" y="1090450"/>
              <a:ext cx="574800" cy="5748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27"/>
            <p:cNvCxnSpPr/>
            <p:nvPr/>
          </p:nvCxnSpPr>
          <p:spPr>
            <a:xfrm>
              <a:off x="5215075" y="1748300"/>
              <a:ext cx="784500" cy="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27"/>
            <p:cNvCxnSpPr/>
            <p:nvPr/>
          </p:nvCxnSpPr>
          <p:spPr>
            <a:xfrm rot="10800000" flipH="1">
              <a:off x="5453468" y="1831350"/>
              <a:ext cx="574800" cy="5748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50" name="Google Shape;150;p27"/>
          <p:cNvCxnSpPr/>
          <p:nvPr/>
        </p:nvCxnSpPr>
        <p:spPr>
          <a:xfrm rot="10800000">
            <a:off x="914600" y="3114625"/>
            <a:ext cx="1299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27"/>
          <p:cNvSpPr/>
          <p:nvPr/>
        </p:nvSpPr>
        <p:spPr>
          <a:xfrm>
            <a:off x="5583525" y="2296325"/>
            <a:ext cx="482400" cy="287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FE59258-4F44-E6A4-E516-ABA8EAD9D7BD}"/>
              </a:ext>
            </a:extLst>
          </p:cNvPr>
          <p:cNvSpPr txBox="1"/>
          <p:nvPr/>
        </p:nvSpPr>
        <p:spPr>
          <a:xfrm>
            <a:off x="684068" y="3210049"/>
            <a:ext cx="410391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Isaque Caetano Nascimento</a:t>
            </a:r>
          </a:p>
          <a:p>
            <a:r>
              <a:rPr lang="pt-BR"/>
              <a:t>Gabriel Soares Reis Nunes Ferreira</a:t>
            </a:r>
          </a:p>
          <a:p>
            <a:r>
              <a:rPr lang="pt-BR"/>
              <a:t>Robson Marcolino da Silva Junior</a:t>
            </a:r>
          </a:p>
          <a:p>
            <a:r>
              <a:rPr lang="pt-BR"/>
              <a:t>Maria Clara Maciel Muniz</a:t>
            </a:r>
          </a:p>
          <a:p>
            <a:r>
              <a:rPr lang="pt-BR"/>
              <a:t>Lucas de Paula Silva</a:t>
            </a:r>
          </a:p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088D0220-84B6-F7B1-162B-5EEF961FF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>
            <a:extLst>
              <a:ext uri="{FF2B5EF4-FFF2-40B4-BE49-F238E27FC236}">
                <a16:creationId xmlns:a16="http://schemas.microsoft.com/office/drawing/2014/main" id="{312C54BE-4A4D-C21F-2694-4A80E73436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1900" y="1955300"/>
            <a:ext cx="3831000" cy="15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Indicadores</a:t>
            </a:r>
          </a:p>
        </p:txBody>
      </p:sp>
      <p:sp>
        <p:nvSpPr>
          <p:cNvPr id="195" name="Google Shape;195;p30">
            <a:extLst>
              <a:ext uri="{FF2B5EF4-FFF2-40B4-BE49-F238E27FC236}">
                <a16:creationId xmlns:a16="http://schemas.microsoft.com/office/drawing/2014/main" id="{6846DE15-88C6-9E7E-5712-56FA7DB7DE6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1900" y="788288"/>
            <a:ext cx="146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197" name="Google Shape;197;p30">
            <a:extLst>
              <a:ext uri="{FF2B5EF4-FFF2-40B4-BE49-F238E27FC236}">
                <a16:creationId xmlns:a16="http://schemas.microsoft.com/office/drawing/2014/main" id="{30BB245F-463A-9950-8B29-02D883747886}"/>
              </a:ext>
            </a:extLst>
          </p:cNvPr>
          <p:cNvSpPr/>
          <p:nvPr/>
        </p:nvSpPr>
        <p:spPr>
          <a:xfrm>
            <a:off x="8096250" y="3480350"/>
            <a:ext cx="495480" cy="17114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0295094B-F904-40E0-8DDE-98835CDE7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398" y="929925"/>
            <a:ext cx="3553567" cy="32762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325683B6-135E-4647-468F-646AEA89F22D}"/>
                  </a:ext>
                </a:extLst>
              </p14:cNvPr>
              <p14:cNvContentPartPr/>
              <p14:nvPr/>
            </p14:nvContentPartPr>
            <p14:xfrm>
              <a:off x="8238506" y="835103"/>
              <a:ext cx="193813" cy="350325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325683B6-135E-4647-468F-646AEA89F2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20527" y="817119"/>
                <a:ext cx="229411" cy="385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7891C5CA-121E-2884-49FD-69AB724E20B1}"/>
                  </a:ext>
                </a:extLst>
              </p14:cNvPr>
              <p14:cNvContentPartPr/>
              <p14:nvPr/>
            </p14:nvContentPartPr>
            <p14:xfrm>
              <a:off x="4897097" y="1192756"/>
              <a:ext cx="3565189" cy="3068036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7891C5CA-121E-2884-49FD-69AB724E20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34101" y="1129761"/>
                <a:ext cx="3690820" cy="31936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6A8F564A-B717-94A3-D3DB-C162FC69F3CA}"/>
                  </a:ext>
                </a:extLst>
              </p14:cNvPr>
              <p14:cNvContentPartPr/>
              <p14:nvPr/>
            </p14:nvContentPartPr>
            <p14:xfrm>
              <a:off x="4872534" y="3798768"/>
              <a:ext cx="345185" cy="402127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6A8F564A-B717-94A3-D3DB-C162FC69F3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09544" y="3735823"/>
                <a:ext cx="470805" cy="5276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051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4"/>
          <p:cNvSpPr/>
          <p:nvPr/>
        </p:nvSpPr>
        <p:spPr>
          <a:xfrm rot="-5400000">
            <a:off x="6263700" y="2267975"/>
            <a:ext cx="5183400" cy="57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54"/>
          <p:cNvSpPr txBox="1">
            <a:spLocks noGrp="1"/>
          </p:cNvSpPr>
          <p:nvPr>
            <p:ph type="ctrTitle"/>
          </p:nvPr>
        </p:nvSpPr>
        <p:spPr>
          <a:xfrm>
            <a:off x="72587" y="84611"/>
            <a:ext cx="5407752" cy="4424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000" err="1"/>
              <a:t>Indicador</a:t>
            </a:r>
            <a:r>
              <a:rPr lang="en" sz="3000"/>
              <a:t> 1</a:t>
            </a:r>
          </a:p>
        </p:txBody>
      </p:sp>
      <p:sp>
        <p:nvSpPr>
          <p:cNvPr id="4" name="Google Shape;877;p54">
            <a:extLst>
              <a:ext uri="{FF2B5EF4-FFF2-40B4-BE49-F238E27FC236}">
                <a16:creationId xmlns:a16="http://schemas.microsoft.com/office/drawing/2014/main" id="{108E11C9-FA01-4BA1-2EAE-224D017B4B49}"/>
              </a:ext>
            </a:extLst>
          </p:cNvPr>
          <p:cNvSpPr/>
          <p:nvPr/>
        </p:nvSpPr>
        <p:spPr>
          <a:xfrm rot="5400000">
            <a:off x="2340050" y="2050552"/>
            <a:ext cx="671800" cy="3792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878;p54">
            <a:extLst>
              <a:ext uri="{FF2B5EF4-FFF2-40B4-BE49-F238E27FC236}">
                <a16:creationId xmlns:a16="http://schemas.microsoft.com/office/drawing/2014/main" id="{6E8A34E5-D93E-DD39-94EF-2F95864CED11}"/>
              </a:ext>
            </a:extLst>
          </p:cNvPr>
          <p:cNvSpPr txBox="1">
            <a:spLocks/>
          </p:cNvSpPr>
          <p:nvPr/>
        </p:nvSpPr>
        <p:spPr>
          <a:xfrm>
            <a:off x="69123" y="674914"/>
            <a:ext cx="8652709" cy="44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" sz="1800"/>
              <a:t>Nome: </a:t>
            </a:r>
            <a:r>
              <a:rPr lang="en" sz="1800" err="1">
                <a:latin typeface="Arial"/>
              </a:rPr>
              <a:t>Variação</a:t>
            </a:r>
            <a:r>
              <a:rPr lang="en" sz="1800">
                <a:latin typeface="Arial"/>
              </a:rPr>
              <a:t> do </a:t>
            </a:r>
            <a:r>
              <a:rPr lang="en" sz="1800" err="1">
                <a:latin typeface="Arial"/>
              </a:rPr>
              <a:t>número</a:t>
            </a:r>
            <a:r>
              <a:rPr lang="en" sz="1800">
                <a:latin typeface="Arial"/>
              </a:rPr>
              <a:t> de </a:t>
            </a:r>
            <a:r>
              <a:rPr lang="en" sz="1800" err="1">
                <a:latin typeface="Arial"/>
              </a:rPr>
              <a:t>atendimentos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realizados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mensalmente</a:t>
            </a:r>
            <a:endParaRPr lang="pt-BR">
              <a:latin typeface="Arial"/>
            </a:endParaRPr>
          </a:p>
          <a:p>
            <a:endParaRPr lang="en" sz="1800"/>
          </a:p>
        </p:txBody>
      </p:sp>
      <p:sp>
        <p:nvSpPr>
          <p:cNvPr id="6" name="Google Shape;878;p54">
            <a:extLst>
              <a:ext uri="{FF2B5EF4-FFF2-40B4-BE49-F238E27FC236}">
                <a16:creationId xmlns:a16="http://schemas.microsoft.com/office/drawing/2014/main" id="{B7826607-4B3C-DD62-F2CC-B5B5F3164646}"/>
              </a:ext>
            </a:extLst>
          </p:cNvPr>
          <p:cNvSpPr txBox="1">
            <a:spLocks/>
          </p:cNvSpPr>
          <p:nvPr/>
        </p:nvSpPr>
        <p:spPr>
          <a:xfrm>
            <a:off x="69123" y="984754"/>
            <a:ext cx="8495336" cy="93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800"/>
              <a:t>Objetivo</a:t>
            </a:r>
            <a:r>
              <a:rPr lang="en" sz="1800"/>
              <a:t>: </a:t>
            </a:r>
            <a:r>
              <a:rPr lang="en" sz="1800" err="1">
                <a:latin typeface="Arial"/>
              </a:rPr>
              <a:t>Medir</a:t>
            </a:r>
            <a:r>
              <a:rPr lang="en" sz="1800">
                <a:latin typeface="Arial"/>
              </a:rPr>
              <a:t> a </a:t>
            </a:r>
            <a:r>
              <a:rPr lang="en" sz="1800" err="1">
                <a:latin typeface="Arial"/>
              </a:rPr>
              <a:t>variação</a:t>
            </a:r>
            <a:r>
              <a:rPr lang="en" sz="1800">
                <a:latin typeface="Arial"/>
              </a:rPr>
              <a:t> do </a:t>
            </a:r>
            <a:r>
              <a:rPr lang="en" sz="1800" err="1">
                <a:latin typeface="Arial"/>
              </a:rPr>
              <a:t>número</a:t>
            </a:r>
            <a:r>
              <a:rPr lang="en" sz="1800">
                <a:latin typeface="Arial"/>
              </a:rPr>
              <a:t> de </a:t>
            </a:r>
            <a:r>
              <a:rPr lang="en" sz="1800" err="1">
                <a:latin typeface="Arial"/>
              </a:rPr>
              <a:t>atendimentos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realizados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em</a:t>
            </a:r>
            <a:r>
              <a:rPr lang="en" sz="1800">
                <a:latin typeface="Arial"/>
              </a:rPr>
              <a:t> um </a:t>
            </a:r>
            <a:r>
              <a:rPr lang="en" sz="1800" err="1">
                <a:latin typeface="Arial"/>
              </a:rPr>
              <a:t>mês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em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comparação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ao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mês</a:t>
            </a:r>
            <a:r>
              <a:rPr lang="en" sz="1800">
                <a:latin typeface="Arial"/>
              </a:rPr>
              <a:t> anterior</a:t>
            </a:r>
          </a:p>
          <a:p>
            <a:endParaRPr lang="en" sz="1800"/>
          </a:p>
        </p:txBody>
      </p:sp>
      <p:sp>
        <p:nvSpPr>
          <p:cNvPr id="7" name="Google Shape;878;p54">
            <a:extLst>
              <a:ext uri="{FF2B5EF4-FFF2-40B4-BE49-F238E27FC236}">
                <a16:creationId xmlns:a16="http://schemas.microsoft.com/office/drawing/2014/main" id="{FFBC2F5D-7860-34BA-6452-FB140D582D1B}"/>
              </a:ext>
            </a:extLst>
          </p:cNvPr>
          <p:cNvSpPr txBox="1">
            <a:spLocks/>
          </p:cNvSpPr>
          <p:nvPr/>
        </p:nvSpPr>
        <p:spPr>
          <a:xfrm>
            <a:off x="71388" y="1614247"/>
            <a:ext cx="5424860" cy="47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" sz="1800" err="1"/>
              <a:t>Unidade</a:t>
            </a:r>
            <a:r>
              <a:rPr lang="en" sz="1800"/>
              <a:t> de Medida: </a:t>
            </a:r>
            <a:r>
              <a:rPr lang="en" sz="1800">
                <a:latin typeface="Arial"/>
              </a:rPr>
              <a:t>Percentual (%)</a:t>
            </a:r>
          </a:p>
        </p:txBody>
      </p:sp>
      <p:sp>
        <p:nvSpPr>
          <p:cNvPr id="8" name="Google Shape;878;p54">
            <a:extLst>
              <a:ext uri="{FF2B5EF4-FFF2-40B4-BE49-F238E27FC236}">
                <a16:creationId xmlns:a16="http://schemas.microsoft.com/office/drawing/2014/main" id="{82EE8EF3-E0E5-9082-FE0D-30A398550903}"/>
              </a:ext>
            </a:extLst>
          </p:cNvPr>
          <p:cNvSpPr txBox="1">
            <a:spLocks/>
          </p:cNvSpPr>
          <p:nvPr/>
        </p:nvSpPr>
        <p:spPr>
          <a:xfrm>
            <a:off x="85094" y="2097810"/>
            <a:ext cx="8495336" cy="88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" sz="1800"/>
              <a:t>Metrica: </a:t>
            </a:r>
            <a:r>
              <a:rPr lang="en" sz="1800">
                <a:latin typeface="Arial"/>
              </a:rPr>
              <a:t>Total de </a:t>
            </a:r>
            <a:r>
              <a:rPr lang="en" sz="1800" err="1">
                <a:latin typeface="Arial"/>
              </a:rPr>
              <a:t>atendimentos</a:t>
            </a:r>
            <a:r>
              <a:rPr lang="en" sz="1800">
                <a:latin typeface="Arial"/>
              </a:rPr>
              <a:t> no </a:t>
            </a:r>
            <a:r>
              <a:rPr lang="en" sz="1800" err="1">
                <a:latin typeface="Arial"/>
              </a:rPr>
              <a:t>mês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atual</a:t>
            </a:r>
            <a:r>
              <a:rPr lang="en" sz="1800">
                <a:latin typeface="Arial"/>
              </a:rPr>
              <a:t> - Total de </a:t>
            </a:r>
            <a:r>
              <a:rPr lang="en" sz="1800" err="1">
                <a:latin typeface="Arial"/>
              </a:rPr>
              <a:t>atendimentos</a:t>
            </a:r>
            <a:r>
              <a:rPr lang="en" sz="1800">
                <a:latin typeface="Arial"/>
              </a:rPr>
              <a:t> do </a:t>
            </a:r>
            <a:r>
              <a:rPr lang="en" sz="1800" err="1">
                <a:latin typeface="Arial"/>
              </a:rPr>
              <a:t>mês</a:t>
            </a:r>
            <a:r>
              <a:rPr lang="en" sz="1800">
                <a:latin typeface="Arial"/>
              </a:rPr>
              <a:t> anterior / Total de </a:t>
            </a:r>
            <a:r>
              <a:rPr lang="en" sz="1800" err="1">
                <a:latin typeface="Arial"/>
              </a:rPr>
              <a:t>atendimentos</a:t>
            </a:r>
            <a:r>
              <a:rPr lang="en" sz="1800">
                <a:latin typeface="Arial"/>
              </a:rPr>
              <a:t> do </a:t>
            </a:r>
            <a:r>
              <a:rPr lang="en" sz="1800" err="1">
                <a:latin typeface="Arial"/>
              </a:rPr>
              <a:t>mês</a:t>
            </a:r>
            <a:r>
              <a:rPr lang="en" sz="1800">
                <a:latin typeface="Arial"/>
              </a:rPr>
              <a:t> anterior * 100</a:t>
            </a:r>
          </a:p>
          <a:p>
            <a:endParaRPr lang="en" sz="1800"/>
          </a:p>
        </p:txBody>
      </p:sp>
      <p:sp>
        <p:nvSpPr>
          <p:cNvPr id="9" name="Google Shape;878;p54">
            <a:extLst>
              <a:ext uri="{FF2B5EF4-FFF2-40B4-BE49-F238E27FC236}">
                <a16:creationId xmlns:a16="http://schemas.microsoft.com/office/drawing/2014/main" id="{2F651982-DC94-F293-2FA4-4D7FAE1BF61D}"/>
              </a:ext>
            </a:extLst>
          </p:cNvPr>
          <p:cNvSpPr txBox="1">
            <a:spLocks/>
          </p:cNvSpPr>
          <p:nvPr/>
        </p:nvSpPr>
        <p:spPr>
          <a:xfrm>
            <a:off x="88496" y="2747938"/>
            <a:ext cx="5407752" cy="44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" sz="1800" err="1"/>
              <a:t>Periodicidade</a:t>
            </a:r>
            <a:r>
              <a:rPr lang="en" sz="1800"/>
              <a:t>: </a:t>
            </a:r>
            <a:r>
              <a:rPr lang="en" sz="1800">
                <a:latin typeface="Arial"/>
              </a:rPr>
              <a:t>Mensal</a:t>
            </a:r>
          </a:p>
        </p:txBody>
      </p:sp>
      <p:sp>
        <p:nvSpPr>
          <p:cNvPr id="10" name="Google Shape;878;p54">
            <a:extLst>
              <a:ext uri="{FF2B5EF4-FFF2-40B4-BE49-F238E27FC236}">
                <a16:creationId xmlns:a16="http://schemas.microsoft.com/office/drawing/2014/main" id="{BB03295D-FC18-FC93-0D38-9F8EE57C1794}"/>
              </a:ext>
            </a:extLst>
          </p:cNvPr>
          <p:cNvSpPr txBox="1">
            <a:spLocks/>
          </p:cNvSpPr>
          <p:nvPr/>
        </p:nvSpPr>
        <p:spPr>
          <a:xfrm>
            <a:off x="76545" y="3191753"/>
            <a:ext cx="5407752" cy="44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" sz="1800" err="1"/>
              <a:t>Responsável</a:t>
            </a:r>
            <a:r>
              <a:rPr lang="en" sz="1800"/>
              <a:t>: </a:t>
            </a:r>
            <a:r>
              <a:rPr lang="en" sz="1800" err="1">
                <a:latin typeface="Arial"/>
              </a:rPr>
              <a:t>Setor</a:t>
            </a:r>
            <a:r>
              <a:rPr lang="en" sz="1800">
                <a:latin typeface="Arial"/>
              </a:rPr>
              <a:t> de </a:t>
            </a:r>
            <a:r>
              <a:rPr lang="en" sz="1800" err="1">
                <a:latin typeface="Arial"/>
              </a:rPr>
              <a:t>Suporte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ao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Cliente</a:t>
            </a:r>
            <a:endParaRPr lang="pt-BR" err="1">
              <a:latin typeface="Arial"/>
            </a:endParaRPr>
          </a:p>
        </p:txBody>
      </p:sp>
      <p:sp>
        <p:nvSpPr>
          <p:cNvPr id="16" name="Google Shape;878;p54">
            <a:extLst>
              <a:ext uri="{FF2B5EF4-FFF2-40B4-BE49-F238E27FC236}">
                <a16:creationId xmlns:a16="http://schemas.microsoft.com/office/drawing/2014/main" id="{3FCFE08C-0DD8-69CC-6A88-867F225B0F02}"/>
              </a:ext>
            </a:extLst>
          </p:cNvPr>
          <p:cNvSpPr txBox="1">
            <a:spLocks/>
          </p:cNvSpPr>
          <p:nvPr/>
        </p:nvSpPr>
        <p:spPr>
          <a:xfrm>
            <a:off x="91389" y="3637078"/>
            <a:ext cx="7908991" cy="67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" sz="1800" err="1"/>
              <a:t>Fórmula</a:t>
            </a:r>
            <a:r>
              <a:rPr lang="en" sz="1800"/>
              <a:t>:</a:t>
            </a:r>
            <a:r>
              <a:rPr lang="en" sz="1800">
                <a:latin typeface="Arial"/>
              </a:rPr>
              <a:t> (∑ </a:t>
            </a:r>
            <a:r>
              <a:rPr lang="en" sz="1800" err="1">
                <a:latin typeface="Arial"/>
              </a:rPr>
              <a:t>Atendimentos</a:t>
            </a:r>
            <a:r>
              <a:rPr lang="en" sz="1800">
                <a:latin typeface="Arial"/>
              </a:rPr>
              <a:t> do </a:t>
            </a:r>
            <a:r>
              <a:rPr lang="en" sz="1800" err="1">
                <a:latin typeface="Arial"/>
              </a:rPr>
              <a:t>mês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atual</a:t>
            </a:r>
            <a:r>
              <a:rPr lang="en" sz="1800">
                <a:latin typeface="Arial"/>
              </a:rPr>
              <a:t> - ∑ </a:t>
            </a:r>
            <a:r>
              <a:rPr lang="en" sz="1800" err="1">
                <a:latin typeface="Arial"/>
              </a:rPr>
              <a:t>Atendimentos</a:t>
            </a:r>
            <a:r>
              <a:rPr lang="en" sz="1800">
                <a:latin typeface="Arial"/>
              </a:rPr>
              <a:t> do </a:t>
            </a:r>
            <a:r>
              <a:rPr lang="en" sz="1800" err="1">
                <a:latin typeface="Arial"/>
              </a:rPr>
              <a:t>mês</a:t>
            </a:r>
            <a:r>
              <a:rPr lang="en" sz="1800">
                <a:latin typeface="Arial"/>
              </a:rPr>
              <a:t> anterior)              </a:t>
            </a:r>
            <a:endParaRPr lang="pt-BR">
              <a:latin typeface="Arial"/>
            </a:endParaRPr>
          </a:p>
          <a:p>
            <a:r>
              <a:rPr lang="en" sz="1800">
                <a:latin typeface="Arial"/>
              </a:rPr>
              <a:t>                 / ∑ </a:t>
            </a:r>
            <a:r>
              <a:rPr lang="en" sz="1800" err="1">
                <a:latin typeface="Arial"/>
              </a:rPr>
              <a:t>Atendimentos</a:t>
            </a:r>
            <a:r>
              <a:rPr lang="en" sz="1800">
                <a:latin typeface="Arial"/>
              </a:rPr>
              <a:t> do </a:t>
            </a:r>
            <a:r>
              <a:rPr lang="en" sz="1800" err="1">
                <a:latin typeface="Arial"/>
              </a:rPr>
              <a:t>mês</a:t>
            </a:r>
            <a:r>
              <a:rPr lang="en" sz="1800">
                <a:latin typeface="Arial"/>
              </a:rPr>
              <a:t> anterior * 100</a:t>
            </a:r>
            <a:endParaRPr lang="pt-BR">
              <a:latin typeface="Arial"/>
            </a:endParaRPr>
          </a:p>
        </p:txBody>
      </p:sp>
      <p:sp>
        <p:nvSpPr>
          <p:cNvPr id="18" name="Google Shape;878;p54">
            <a:extLst>
              <a:ext uri="{FF2B5EF4-FFF2-40B4-BE49-F238E27FC236}">
                <a16:creationId xmlns:a16="http://schemas.microsoft.com/office/drawing/2014/main" id="{32A1C7AD-9A68-777A-C38F-76BBE89F7E70}"/>
              </a:ext>
            </a:extLst>
          </p:cNvPr>
          <p:cNvSpPr txBox="1">
            <a:spLocks/>
          </p:cNvSpPr>
          <p:nvPr/>
        </p:nvSpPr>
        <p:spPr>
          <a:xfrm>
            <a:off x="91388" y="4386707"/>
            <a:ext cx="7070297" cy="44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" sz="1800"/>
              <a:t>Meta: </a:t>
            </a:r>
            <a:r>
              <a:rPr lang="en" sz="1800">
                <a:solidFill>
                  <a:srgbClr val="000000"/>
                </a:solidFill>
                <a:latin typeface="Arial"/>
              </a:rPr>
              <a:t>Manter a </a:t>
            </a:r>
            <a:r>
              <a:rPr lang="en" sz="1800" err="1">
                <a:solidFill>
                  <a:srgbClr val="000000"/>
                </a:solidFill>
                <a:latin typeface="Arial"/>
              </a:rPr>
              <a:t>variação</a:t>
            </a:r>
            <a:r>
              <a:rPr lang="en" sz="1800">
                <a:solidFill>
                  <a:srgbClr val="000000"/>
                </a:solidFill>
                <a:latin typeface="Arial"/>
              </a:rPr>
              <a:t> </a:t>
            </a:r>
            <a:r>
              <a:rPr lang="en" sz="1800" err="1">
                <a:solidFill>
                  <a:srgbClr val="000000"/>
                </a:solidFill>
                <a:latin typeface="Arial"/>
              </a:rPr>
              <a:t>abaixo</a:t>
            </a:r>
            <a:r>
              <a:rPr lang="en" sz="1800">
                <a:solidFill>
                  <a:srgbClr val="000000"/>
                </a:solidFill>
                <a:latin typeface="Arial"/>
              </a:rPr>
              <a:t> de 5%</a:t>
            </a:r>
            <a:endParaRPr lang="en" sz="180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0041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4"/>
          <p:cNvSpPr/>
          <p:nvPr/>
        </p:nvSpPr>
        <p:spPr>
          <a:xfrm rot="-5400000">
            <a:off x="6263700" y="2267975"/>
            <a:ext cx="5183400" cy="57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54"/>
          <p:cNvSpPr txBox="1">
            <a:spLocks noGrp="1"/>
          </p:cNvSpPr>
          <p:nvPr>
            <p:ph type="ctrTitle"/>
          </p:nvPr>
        </p:nvSpPr>
        <p:spPr>
          <a:xfrm>
            <a:off x="72587" y="84611"/>
            <a:ext cx="5407752" cy="4424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000" err="1"/>
              <a:t>Indicador</a:t>
            </a:r>
            <a:r>
              <a:rPr lang="en" sz="3000"/>
              <a:t> 1</a:t>
            </a:r>
          </a:p>
        </p:txBody>
      </p:sp>
      <p:sp>
        <p:nvSpPr>
          <p:cNvPr id="4" name="Google Shape;877;p54">
            <a:extLst>
              <a:ext uri="{FF2B5EF4-FFF2-40B4-BE49-F238E27FC236}">
                <a16:creationId xmlns:a16="http://schemas.microsoft.com/office/drawing/2014/main" id="{108E11C9-FA01-4BA1-2EAE-224D017B4B49}"/>
              </a:ext>
            </a:extLst>
          </p:cNvPr>
          <p:cNvSpPr/>
          <p:nvPr/>
        </p:nvSpPr>
        <p:spPr>
          <a:xfrm rot="5400000">
            <a:off x="2340050" y="2050552"/>
            <a:ext cx="671800" cy="3792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878;p54">
            <a:extLst>
              <a:ext uri="{FF2B5EF4-FFF2-40B4-BE49-F238E27FC236}">
                <a16:creationId xmlns:a16="http://schemas.microsoft.com/office/drawing/2014/main" id="{6E8A34E5-D93E-DD39-94EF-2F95864CED11}"/>
              </a:ext>
            </a:extLst>
          </p:cNvPr>
          <p:cNvSpPr txBox="1">
            <a:spLocks/>
          </p:cNvSpPr>
          <p:nvPr/>
        </p:nvSpPr>
        <p:spPr>
          <a:xfrm>
            <a:off x="69123" y="608115"/>
            <a:ext cx="8652709" cy="44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" sz="1800" err="1"/>
              <a:t>Sentido</a:t>
            </a:r>
            <a:r>
              <a:rPr lang="en" sz="1800"/>
              <a:t>: </a:t>
            </a:r>
            <a:r>
              <a:rPr lang="en" sz="1800">
                <a:latin typeface="Arial"/>
              </a:rPr>
              <a:t>Para </a:t>
            </a:r>
            <a:r>
              <a:rPr lang="en" sz="1800" err="1">
                <a:latin typeface="Arial"/>
              </a:rPr>
              <a:t>baixo</a:t>
            </a:r>
            <a:endParaRPr lang="pt-BR" err="1">
              <a:latin typeface="Arial"/>
            </a:endParaRPr>
          </a:p>
        </p:txBody>
      </p:sp>
      <p:sp>
        <p:nvSpPr>
          <p:cNvPr id="6" name="Google Shape;878;p54">
            <a:extLst>
              <a:ext uri="{FF2B5EF4-FFF2-40B4-BE49-F238E27FC236}">
                <a16:creationId xmlns:a16="http://schemas.microsoft.com/office/drawing/2014/main" id="{B7826607-4B3C-DD62-F2CC-B5B5F3164646}"/>
              </a:ext>
            </a:extLst>
          </p:cNvPr>
          <p:cNvSpPr txBox="1">
            <a:spLocks/>
          </p:cNvSpPr>
          <p:nvPr/>
        </p:nvSpPr>
        <p:spPr>
          <a:xfrm>
            <a:off x="69123" y="984754"/>
            <a:ext cx="8495336" cy="88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800"/>
              <a:t>Exemplo</a:t>
            </a:r>
            <a:r>
              <a:rPr lang="en" sz="1800"/>
              <a:t>: </a:t>
            </a:r>
            <a:r>
              <a:rPr lang="en" sz="1800">
                <a:latin typeface="Arial"/>
              </a:rPr>
              <a:t>No </a:t>
            </a:r>
            <a:r>
              <a:rPr lang="en" sz="1800" err="1">
                <a:latin typeface="Arial"/>
              </a:rPr>
              <a:t>mês</a:t>
            </a:r>
            <a:r>
              <a:rPr lang="en" sz="1800">
                <a:latin typeface="Arial"/>
              </a:rPr>
              <a:t> de </a:t>
            </a:r>
            <a:r>
              <a:rPr lang="en" sz="1800" err="1">
                <a:latin typeface="Arial"/>
              </a:rPr>
              <a:t>novembro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houve</a:t>
            </a:r>
            <a:r>
              <a:rPr lang="en" sz="1800">
                <a:latin typeface="Arial"/>
              </a:rPr>
              <a:t> 45 </a:t>
            </a:r>
            <a:r>
              <a:rPr lang="en" sz="1800" err="1">
                <a:latin typeface="Arial"/>
              </a:rPr>
              <a:t>atendimentos</a:t>
            </a:r>
            <a:r>
              <a:rPr lang="en" sz="1800">
                <a:latin typeface="Arial"/>
              </a:rPr>
              <a:t> e no </a:t>
            </a:r>
            <a:r>
              <a:rPr lang="en" sz="1800" err="1">
                <a:latin typeface="Arial"/>
              </a:rPr>
              <a:t>mês</a:t>
            </a:r>
            <a:r>
              <a:rPr lang="en" sz="1800">
                <a:latin typeface="Arial"/>
              </a:rPr>
              <a:t> anterior </a:t>
            </a:r>
            <a:r>
              <a:rPr lang="en" sz="1800" err="1">
                <a:latin typeface="Arial"/>
              </a:rPr>
              <a:t>houve</a:t>
            </a:r>
            <a:r>
              <a:rPr lang="en" sz="1800">
                <a:latin typeface="Arial"/>
              </a:rPr>
              <a:t> 42, logo (45-42)/42 * 100 = 7,14% </a:t>
            </a:r>
            <a:r>
              <a:rPr lang="en" sz="1800" err="1">
                <a:latin typeface="Arial"/>
              </a:rPr>
              <a:t>ou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seja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está</a:t>
            </a:r>
            <a:r>
              <a:rPr lang="en" sz="1800">
                <a:latin typeface="Arial"/>
              </a:rPr>
              <a:t> fora da meta pois </a:t>
            </a:r>
            <a:r>
              <a:rPr lang="en" sz="1800" err="1">
                <a:latin typeface="Arial"/>
              </a:rPr>
              <a:t>os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atendimentos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aumentaram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em</a:t>
            </a:r>
            <a:r>
              <a:rPr lang="en" sz="1800">
                <a:latin typeface="Arial"/>
              </a:rPr>
              <a:t> 7,14%</a:t>
            </a:r>
            <a:endParaRPr lang="pt-BR">
              <a:latin typeface="Arial"/>
            </a:endParaRPr>
          </a:p>
        </p:txBody>
      </p:sp>
      <p:sp>
        <p:nvSpPr>
          <p:cNvPr id="8" name="Google Shape;878;p54">
            <a:extLst>
              <a:ext uri="{FF2B5EF4-FFF2-40B4-BE49-F238E27FC236}">
                <a16:creationId xmlns:a16="http://schemas.microsoft.com/office/drawing/2014/main" id="{82EE8EF3-E0E5-9082-FE0D-30A398550903}"/>
              </a:ext>
            </a:extLst>
          </p:cNvPr>
          <p:cNvSpPr txBox="1">
            <a:spLocks/>
          </p:cNvSpPr>
          <p:nvPr/>
        </p:nvSpPr>
        <p:spPr>
          <a:xfrm>
            <a:off x="85094" y="2097810"/>
            <a:ext cx="8495336" cy="88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" sz="1800" err="1"/>
              <a:t>Variáveis</a:t>
            </a:r>
            <a:r>
              <a:rPr lang="en" sz="1800"/>
              <a:t> que </a:t>
            </a:r>
            <a:r>
              <a:rPr lang="en" sz="1800" err="1"/>
              <a:t>permitem</a:t>
            </a:r>
            <a:r>
              <a:rPr lang="en" sz="1800"/>
              <a:t> o </a:t>
            </a:r>
            <a:r>
              <a:rPr lang="en" sz="1800" err="1"/>
              <a:t>cálculo</a:t>
            </a:r>
            <a:r>
              <a:rPr lang="en" sz="1800"/>
              <a:t>: </a:t>
            </a:r>
            <a:endParaRPr lang="en" sz="1800">
              <a:latin typeface="Arial"/>
            </a:endParaRPr>
          </a:p>
          <a:p>
            <a:pPr marL="342900" indent="-342900">
              <a:buAutoNum type="arabicPeriod"/>
            </a:pPr>
            <a:r>
              <a:rPr lang="en" sz="1800">
                <a:latin typeface="Arial"/>
              </a:rPr>
              <a:t>Total de </a:t>
            </a:r>
            <a:r>
              <a:rPr lang="en" sz="1800" err="1">
                <a:latin typeface="Arial"/>
              </a:rPr>
              <a:t>atendimentos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realizados</a:t>
            </a:r>
            <a:r>
              <a:rPr lang="en" sz="1800">
                <a:latin typeface="Arial"/>
              </a:rPr>
              <a:t> no </a:t>
            </a:r>
            <a:r>
              <a:rPr lang="en" sz="1800" err="1">
                <a:latin typeface="Arial"/>
              </a:rPr>
              <a:t>mês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atual</a:t>
            </a:r>
            <a:endParaRPr lang="en" err="1">
              <a:latin typeface="Arial"/>
            </a:endParaRPr>
          </a:p>
          <a:p>
            <a:pPr marL="342900" indent="-342900">
              <a:buAutoNum type="arabicPeriod"/>
            </a:pPr>
            <a:r>
              <a:rPr lang="en" sz="1800">
                <a:latin typeface="Arial"/>
              </a:rPr>
              <a:t>Total de </a:t>
            </a:r>
            <a:r>
              <a:rPr lang="en" sz="1800" err="1">
                <a:latin typeface="Arial"/>
              </a:rPr>
              <a:t>atendimentos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realizados</a:t>
            </a:r>
            <a:r>
              <a:rPr lang="en" sz="1800">
                <a:latin typeface="Arial"/>
              </a:rPr>
              <a:t> no </a:t>
            </a:r>
            <a:r>
              <a:rPr lang="en" sz="1800" err="1">
                <a:latin typeface="Arial"/>
              </a:rPr>
              <a:t>mês</a:t>
            </a:r>
            <a:r>
              <a:rPr lang="en" sz="1800">
                <a:latin typeface="Arial"/>
              </a:rPr>
              <a:t> anterior</a:t>
            </a:r>
            <a:endParaRPr lang="en">
              <a:latin typeface="Arial"/>
            </a:endParaRPr>
          </a:p>
          <a:p>
            <a:endParaRPr lang="en" sz="1800"/>
          </a:p>
        </p:txBody>
      </p:sp>
      <p:sp>
        <p:nvSpPr>
          <p:cNvPr id="10" name="Google Shape;878;p54">
            <a:extLst>
              <a:ext uri="{FF2B5EF4-FFF2-40B4-BE49-F238E27FC236}">
                <a16:creationId xmlns:a16="http://schemas.microsoft.com/office/drawing/2014/main" id="{BB03295D-FC18-FC93-0D38-9F8EE57C1794}"/>
              </a:ext>
            </a:extLst>
          </p:cNvPr>
          <p:cNvSpPr txBox="1">
            <a:spLocks/>
          </p:cNvSpPr>
          <p:nvPr/>
        </p:nvSpPr>
        <p:spPr>
          <a:xfrm>
            <a:off x="69123" y="2902292"/>
            <a:ext cx="8109388" cy="6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" sz="1800"/>
              <a:t>Como e </a:t>
            </a:r>
            <a:r>
              <a:rPr lang="en" sz="1800" err="1"/>
              <a:t>onde</a:t>
            </a:r>
            <a:r>
              <a:rPr lang="en" sz="1800"/>
              <a:t> </a:t>
            </a:r>
            <a:r>
              <a:rPr lang="en" sz="1800" err="1"/>
              <a:t>capturar</a:t>
            </a:r>
            <a:r>
              <a:rPr lang="en" sz="1800"/>
              <a:t> as </a:t>
            </a:r>
            <a:r>
              <a:rPr lang="en" sz="1800" err="1"/>
              <a:t>variáveis</a:t>
            </a:r>
            <a:r>
              <a:rPr lang="en" sz="1800"/>
              <a:t>: </a:t>
            </a:r>
            <a:r>
              <a:rPr lang="en" sz="1800" err="1">
                <a:latin typeface="Arial"/>
              </a:rPr>
              <a:t>Através</a:t>
            </a:r>
            <a:r>
              <a:rPr lang="en" sz="1800">
                <a:latin typeface="Arial"/>
              </a:rPr>
              <a:t> do banco de dados </a:t>
            </a:r>
            <a:r>
              <a:rPr lang="en" sz="1800" err="1">
                <a:latin typeface="Arial"/>
              </a:rPr>
              <a:t>onde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são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registrados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os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atendimentos</a:t>
            </a:r>
            <a:endParaRPr lang="pt-BR" err="1">
              <a:latin typeface="Arial"/>
            </a:endParaRPr>
          </a:p>
        </p:txBody>
      </p:sp>
      <p:sp>
        <p:nvSpPr>
          <p:cNvPr id="16" name="Google Shape;878;p54">
            <a:extLst>
              <a:ext uri="{FF2B5EF4-FFF2-40B4-BE49-F238E27FC236}">
                <a16:creationId xmlns:a16="http://schemas.microsoft.com/office/drawing/2014/main" id="{3FCFE08C-0DD8-69CC-6A88-867F225B0F02}"/>
              </a:ext>
            </a:extLst>
          </p:cNvPr>
          <p:cNvSpPr txBox="1">
            <a:spLocks/>
          </p:cNvSpPr>
          <p:nvPr/>
        </p:nvSpPr>
        <p:spPr>
          <a:xfrm>
            <a:off x="83967" y="3607390"/>
            <a:ext cx="7916413" cy="33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" sz="1800" err="1"/>
              <a:t>Usuários</a:t>
            </a:r>
            <a:r>
              <a:rPr lang="en" sz="1800"/>
              <a:t> do </a:t>
            </a:r>
            <a:r>
              <a:rPr lang="en" sz="1800" err="1"/>
              <a:t>indicador</a:t>
            </a:r>
            <a:r>
              <a:rPr lang="en" sz="1800"/>
              <a:t>: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Gestores</a:t>
            </a:r>
            <a:r>
              <a:rPr lang="en" sz="1800">
                <a:latin typeface="Arial"/>
              </a:rPr>
              <a:t> do </a:t>
            </a:r>
            <a:r>
              <a:rPr lang="en" sz="1800" err="1">
                <a:latin typeface="Arial"/>
              </a:rPr>
              <a:t>Suporte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ao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Cliente</a:t>
            </a:r>
            <a:r>
              <a:rPr lang="en" sz="1800">
                <a:latin typeface="Arial"/>
              </a:rPr>
              <a:t>, </a:t>
            </a:r>
            <a:r>
              <a:rPr lang="en" sz="1800" err="1">
                <a:latin typeface="Arial"/>
              </a:rPr>
              <a:t>Gerência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geral</a:t>
            </a:r>
          </a:p>
        </p:txBody>
      </p:sp>
    </p:spTree>
    <p:extLst>
      <p:ext uri="{BB962C8B-B14F-4D97-AF65-F5344CB8AC3E}">
        <p14:creationId xmlns:p14="http://schemas.microsoft.com/office/powerpoint/2010/main" val="1512296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4"/>
          <p:cNvSpPr/>
          <p:nvPr/>
        </p:nvSpPr>
        <p:spPr>
          <a:xfrm rot="-5400000">
            <a:off x="6263700" y="2267975"/>
            <a:ext cx="5183400" cy="57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54"/>
          <p:cNvSpPr txBox="1">
            <a:spLocks noGrp="1"/>
          </p:cNvSpPr>
          <p:nvPr>
            <p:ph type="ctrTitle"/>
          </p:nvPr>
        </p:nvSpPr>
        <p:spPr>
          <a:xfrm>
            <a:off x="72587" y="84611"/>
            <a:ext cx="5407752" cy="4424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000" err="1"/>
              <a:t>Indicador</a:t>
            </a:r>
            <a:r>
              <a:rPr lang="en" sz="3000"/>
              <a:t> 2</a:t>
            </a:r>
          </a:p>
        </p:txBody>
      </p:sp>
      <p:sp>
        <p:nvSpPr>
          <p:cNvPr id="4" name="Google Shape;877;p54">
            <a:extLst>
              <a:ext uri="{FF2B5EF4-FFF2-40B4-BE49-F238E27FC236}">
                <a16:creationId xmlns:a16="http://schemas.microsoft.com/office/drawing/2014/main" id="{108E11C9-FA01-4BA1-2EAE-224D017B4B49}"/>
              </a:ext>
            </a:extLst>
          </p:cNvPr>
          <p:cNvSpPr/>
          <p:nvPr/>
        </p:nvSpPr>
        <p:spPr>
          <a:xfrm rot="5400000">
            <a:off x="2340050" y="2050552"/>
            <a:ext cx="671800" cy="3792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878;p54">
            <a:extLst>
              <a:ext uri="{FF2B5EF4-FFF2-40B4-BE49-F238E27FC236}">
                <a16:creationId xmlns:a16="http://schemas.microsoft.com/office/drawing/2014/main" id="{6E8A34E5-D93E-DD39-94EF-2F95864CED11}"/>
              </a:ext>
            </a:extLst>
          </p:cNvPr>
          <p:cNvSpPr txBox="1">
            <a:spLocks/>
          </p:cNvSpPr>
          <p:nvPr/>
        </p:nvSpPr>
        <p:spPr>
          <a:xfrm>
            <a:off x="78809" y="548990"/>
            <a:ext cx="8652709" cy="44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" sz="1800"/>
              <a:t>Nome: </a:t>
            </a:r>
            <a:r>
              <a:rPr lang="en" sz="1800" err="1">
                <a:latin typeface="Arial"/>
              </a:rPr>
              <a:t>Variação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na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busca</a:t>
            </a:r>
            <a:r>
              <a:rPr lang="en" sz="1800">
                <a:latin typeface="Arial"/>
              </a:rPr>
              <a:t> de </a:t>
            </a:r>
            <a:r>
              <a:rPr lang="en" sz="1800" err="1">
                <a:latin typeface="Arial"/>
              </a:rPr>
              <a:t>empresas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parceiras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por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clientes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mensalmente</a:t>
            </a:r>
            <a:endParaRPr lang="pt-BR" err="1">
              <a:latin typeface="Arial"/>
            </a:endParaRPr>
          </a:p>
        </p:txBody>
      </p:sp>
      <p:sp>
        <p:nvSpPr>
          <p:cNvPr id="6" name="Google Shape;878;p54">
            <a:extLst>
              <a:ext uri="{FF2B5EF4-FFF2-40B4-BE49-F238E27FC236}">
                <a16:creationId xmlns:a16="http://schemas.microsoft.com/office/drawing/2014/main" id="{B7826607-4B3C-DD62-F2CC-B5B5F3164646}"/>
              </a:ext>
            </a:extLst>
          </p:cNvPr>
          <p:cNvSpPr txBox="1">
            <a:spLocks/>
          </p:cNvSpPr>
          <p:nvPr/>
        </p:nvSpPr>
        <p:spPr>
          <a:xfrm>
            <a:off x="69123" y="984754"/>
            <a:ext cx="8495336" cy="93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800"/>
              <a:t>Objetivo</a:t>
            </a:r>
            <a:r>
              <a:rPr lang="en" sz="1800"/>
              <a:t>: </a:t>
            </a:r>
            <a:r>
              <a:rPr lang="en" sz="1800" err="1">
                <a:latin typeface="Arial"/>
              </a:rPr>
              <a:t>Obter</a:t>
            </a:r>
            <a:r>
              <a:rPr lang="en" sz="1800">
                <a:latin typeface="Arial"/>
              </a:rPr>
              <a:t> a </a:t>
            </a:r>
            <a:r>
              <a:rPr lang="en" sz="1800" err="1">
                <a:latin typeface="Arial"/>
              </a:rPr>
              <a:t>variação</a:t>
            </a:r>
            <a:r>
              <a:rPr lang="en" sz="1800">
                <a:latin typeface="Arial"/>
              </a:rPr>
              <a:t> do </a:t>
            </a:r>
            <a:r>
              <a:rPr lang="en" sz="1800" err="1">
                <a:latin typeface="Arial"/>
              </a:rPr>
              <a:t>número</a:t>
            </a:r>
            <a:r>
              <a:rPr lang="en" sz="1800">
                <a:latin typeface="Arial"/>
              </a:rPr>
              <a:t> de </a:t>
            </a:r>
            <a:r>
              <a:rPr lang="en" sz="1800" err="1">
                <a:latin typeface="Arial"/>
              </a:rPr>
              <a:t>clientes</a:t>
            </a:r>
            <a:r>
              <a:rPr lang="en" sz="1800">
                <a:latin typeface="Arial"/>
              </a:rPr>
              <a:t> que </a:t>
            </a:r>
            <a:r>
              <a:rPr lang="en" sz="1800" err="1">
                <a:latin typeface="Arial"/>
              </a:rPr>
              <a:t>buscaram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uma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empresa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parceira</a:t>
            </a:r>
            <a:r>
              <a:rPr lang="en" sz="1800">
                <a:latin typeface="Arial"/>
              </a:rPr>
              <a:t> no </a:t>
            </a:r>
            <a:r>
              <a:rPr lang="en" sz="1800" err="1">
                <a:latin typeface="Arial"/>
              </a:rPr>
              <a:t>mês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atual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em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relação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ao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mês</a:t>
            </a:r>
            <a:r>
              <a:rPr lang="en" sz="1800">
                <a:latin typeface="Arial"/>
              </a:rPr>
              <a:t> anterior</a:t>
            </a:r>
            <a:endParaRPr lang="pt-BR" sz="1800">
              <a:latin typeface="Arial"/>
            </a:endParaRPr>
          </a:p>
          <a:p>
            <a:endParaRPr lang="en" sz="1800"/>
          </a:p>
        </p:txBody>
      </p:sp>
      <p:sp>
        <p:nvSpPr>
          <p:cNvPr id="7" name="Google Shape;878;p54">
            <a:extLst>
              <a:ext uri="{FF2B5EF4-FFF2-40B4-BE49-F238E27FC236}">
                <a16:creationId xmlns:a16="http://schemas.microsoft.com/office/drawing/2014/main" id="{FFBC2F5D-7860-34BA-6452-FB140D582D1B}"/>
              </a:ext>
            </a:extLst>
          </p:cNvPr>
          <p:cNvSpPr txBox="1">
            <a:spLocks/>
          </p:cNvSpPr>
          <p:nvPr/>
        </p:nvSpPr>
        <p:spPr>
          <a:xfrm>
            <a:off x="71388" y="1614247"/>
            <a:ext cx="5424860" cy="47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" sz="1800" err="1"/>
              <a:t>Unidade</a:t>
            </a:r>
            <a:r>
              <a:rPr lang="en" sz="1800"/>
              <a:t> de Medida: </a:t>
            </a:r>
            <a:r>
              <a:rPr lang="en" sz="1800">
                <a:latin typeface="Arial"/>
              </a:rPr>
              <a:t>Percentual (%)</a:t>
            </a:r>
          </a:p>
        </p:txBody>
      </p:sp>
      <p:sp>
        <p:nvSpPr>
          <p:cNvPr id="8" name="Google Shape;878;p54">
            <a:extLst>
              <a:ext uri="{FF2B5EF4-FFF2-40B4-BE49-F238E27FC236}">
                <a16:creationId xmlns:a16="http://schemas.microsoft.com/office/drawing/2014/main" id="{82EE8EF3-E0E5-9082-FE0D-30A398550903}"/>
              </a:ext>
            </a:extLst>
          </p:cNvPr>
          <p:cNvSpPr txBox="1">
            <a:spLocks/>
          </p:cNvSpPr>
          <p:nvPr/>
        </p:nvSpPr>
        <p:spPr>
          <a:xfrm>
            <a:off x="85094" y="1962200"/>
            <a:ext cx="8495336" cy="88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" sz="1800"/>
              <a:t>Metrica: </a:t>
            </a:r>
            <a:r>
              <a:rPr lang="en" sz="1800">
                <a:latin typeface="Arial"/>
              </a:rPr>
              <a:t>Percentual de </a:t>
            </a:r>
            <a:r>
              <a:rPr lang="en" sz="1800" err="1">
                <a:latin typeface="Arial"/>
              </a:rPr>
              <a:t>variação</a:t>
            </a:r>
            <a:r>
              <a:rPr lang="en" sz="1800">
                <a:latin typeface="Arial"/>
              </a:rPr>
              <a:t> de </a:t>
            </a:r>
            <a:r>
              <a:rPr lang="en" sz="1800" err="1">
                <a:latin typeface="Arial"/>
              </a:rPr>
              <a:t>clientes</a:t>
            </a:r>
            <a:r>
              <a:rPr lang="en" sz="1800">
                <a:latin typeface="Arial"/>
              </a:rPr>
              <a:t> que </a:t>
            </a:r>
            <a:r>
              <a:rPr lang="en" sz="1800" err="1">
                <a:latin typeface="Arial"/>
              </a:rPr>
              <a:t>buscaram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por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empresas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parceiras</a:t>
            </a:r>
            <a:r>
              <a:rPr lang="en" sz="1800">
                <a:latin typeface="Arial"/>
              </a:rPr>
              <a:t>.</a:t>
            </a:r>
            <a:endParaRPr lang="pt-BR">
              <a:latin typeface="Arial"/>
            </a:endParaRPr>
          </a:p>
        </p:txBody>
      </p:sp>
      <p:sp>
        <p:nvSpPr>
          <p:cNvPr id="9" name="Google Shape;878;p54">
            <a:extLst>
              <a:ext uri="{FF2B5EF4-FFF2-40B4-BE49-F238E27FC236}">
                <a16:creationId xmlns:a16="http://schemas.microsoft.com/office/drawing/2014/main" id="{2F651982-DC94-F293-2FA4-4D7FAE1BF61D}"/>
              </a:ext>
            </a:extLst>
          </p:cNvPr>
          <p:cNvSpPr txBox="1">
            <a:spLocks/>
          </p:cNvSpPr>
          <p:nvPr/>
        </p:nvSpPr>
        <p:spPr>
          <a:xfrm>
            <a:off x="88496" y="2747938"/>
            <a:ext cx="5407752" cy="44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" sz="1800" err="1"/>
              <a:t>Periodicidade</a:t>
            </a:r>
            <a:r>
              <a:rPr lang="en" sz="1800"/>
              <a:t>: </a:t>
            </a:r>
            <a:r>
              <a:rPr lang="en" sz="1800">
                <a:latin typeface="Arial"/>
              </a:rPr>
              <a:t>Mensal</a:t>
            </a:r>
          </a:p>
        </p:txBody>
      </p:sp>
      <p:sp>
        <p:nvSpPr>
          <p:cNvPr id="10" name="Google Shape;878;p54">
            <a:extLst>
              <a:ext uri="{FF2B5EF4-FFF2-40B4-BE49-F238E27FC236}">
                <a16:creationId xmlns:a16="http://schemas.microsoft.com/office/drawing/2014/main" id="{BB03295D-FC18-FC93-0D38-9F8EE57C1794}"/>
              </a:ext>
            </a:extLst>
          </p:cNvPr>
          <p:cNvSpPr txBox="1">
            <a:spLocks/>
          </p:cNvSpPr>
          <p:nvPr/>
        </p:nvSpPr>
        <p:spPr>
          <a:xfrm>
            <a:off x="76545" y="3191753"/>
            <a:ext cx="5407752" cy="44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" sz="1800" err="1"/>
              <a:t>Responsável</a:t>
            </a:r>
            <a:r>
              <a:rPr lang="en" sz="1800"/>
              <a:t>: </a:t>
            </a:r>
            <a:r>
              <a:rPr lang="en" sz="1800" err="1">
                <a:latin typeface="Arial"/>
              </a:rPr>
              <a:t>Setor</a:t>
            </a:r>
            <a:r>
              <a:rPr lang="en" sz="1800">
                <a:latin typeface="Arial"/>
              </a:rPr>
              <a:t> de </a:t>
            </a:r>
            <a:r>
              <a:rPr lang="en" sz="1800" err="1">
                <a:latin typeface="Arial"/>
              </a:rPr>
              <a:t>Suporte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ao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Cliente</a:t>
            </a:r>
            <a:endParaRPr lang="pt-BR" err="1">
              <a:latin typeface="Arial"/>
            </a:endParaRPr>
          </a:p>
        </p:txBody>
      </p:sp>
      <p:sp>
        <p:nvSpPr>
          <p:cNvPr id="16" name="Google Shape;878;p54">
            <a:extLst>
              <a:ext uri="{FF2B5EF4-FFF2-40B4-BE49-F238E27FC236}">
                <a16:creationId xmlns:a16="http://schemas.microsoft.com/office/drawing/2014/main" id="{3FCFE08C-0DD8-69CC-6A88-867F225B0F02}"/>
              </a:ext>
            </a:extLst>
          </p:cNvPr>
          <p:cNvSpPr txBox="1">
            <a:spLocks/>
          </p:cNvSpPr>
          <p:nvPr/>
        </p:nvSpPr>
        <p:spPr>
          <a:xfrm>
            <a:off x="91389" y="3627392"/>
            <a:ext cx="7908991" cy="1428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" sz="1800" err="1"/>
              <a:t>Fórmula</a:t>
            </a:r>
            <a:r>
              <a:rPr lang="en" sz="1800"/>
              <a:t>:</a:t>
            </a:r>
            <a:r>
              <a:rPr lang="en" sz="1800">
                <a:latin typeface="Arial"/>
              </a:rPr>
              <a:t> </a:t>
            </a:r>
            <a:r>
              <a:rPr lang="en" sz="1800">
                <a:solidFill>
                  <a:srgbClr val="000000"/>
                </a:solidFill>
                <a:latin typeface="Arial"/>
              </a:rPr>
              <a:t>(∑ </a:t>
            </a:r>
            <a:r>
              <a:rPr lang="en" sz="1800" err="1">
                <a:solidFill>
                  <a:srgbClr val="000000"/>
                </a:solidFill>
                <a:latin typeface="Arial"/>
              </a:rPr>
              <a:t>TAtual</a:t>
            </a:r>
            <a:r>
              <a:rPr lang="en" sz="1800">
                <a:solidFill>
                  <a:srgbClr val="000000"/>
                </a:solidFill>
                <a:latin typeface="Arial"/>
              </a:rPr>
              <a:t> - ∑ TAnterior ) / ∑ TAnterior * 100</a:t>
            </a:r>
            <a:endParaRPr lang="pt-BR" sz="1100">
              <a:solidFill>
                <a:srgbClr val="CCCCCC"/>
              </a:solidFill>
              <a:latin typeface="Consolas"/>
            </a:endParaRPr>
          </a:p>
          <a:p>
            <a:r>
              <a:rPr lang="en" sz="1800">
                <a:solidFill>
                  <a:srgbClr val="000000"/>
                </a:solidFill>
                <a:latin typeface="Arial"/>
                <a:cs typeface="Arial"/>
              </a:rPr>
              <a:t>Onde</a:t>
            </a:r>
            <a:endParaRPr lang="en"/>
          </a:p>
          <a:p>
            <a:r>
              <a:rPr lang="en" sz="1800" err="1">
                <a:solidFill>
                  <a:srgbClr val="000000"/>
                </a:solidFill>
                <a:latin typeface="Arial"/>
                <a:cs typeface="Arial"/>
              </a:rPr>
              <a:t>TAtual</a:t>
            </a:r>
            <a:r>
              <a:rPr lang="en" sz="1800">
                <a:solidFill>
                  <a:srgbClr val="000000"/>
                </a:solidFill>
                <a:latin typeface="Arial"/>
                <a:cs typeface="Arial"/>
              </a:rPr>
              <a:t> = </a:t>
            </a:r>
            <a:r>
              <a:rPr lang="en" sz="1800" err="1">
                <a:solidFill>
                  <a:srgbClr val="000000"/>
                </a:solidFill>
                <a:latin typeface="Arial"/>
                <a:cs typeface="Arial"/>
              </a:rPr>
              <a:t>Clientes</a:t>
            </a:r>
            <a:r>
              <a:rPr lang="en" sz="1800">
                <a:solidFill>
                  <a:srgbClr val="000000"/>
                </a:solidFill>
                <a:latin typeface="Arial"/>
                <a:cs typeface="Arial"/>
              </a:rPr>
              <a:t> que </a:t>
            </a:r>
            <a:r>
              <a:rPr lang="en" sz="1800" err="1">
                <a:solidFill>
                  <a:srgbClr val="000000"/>
                </a:solidFill>
                <a:latin typeface="Arial"/>
                <a:cs typeface="Arial"/>
              </a:rPr>
              <a:t>buscaram</a:t>
            </a:r>
            <a:r>
              <a:rPr lang="en" sz="1800">
                <a:solidFill>
                  <a:srgbClr val="000000"/>
                </a:solidFill>
                <a:latin typeface="Arial"/>
                <a:cs typeface="Arial"/>
              </a:rPr>
              <a:t> empresas parceiras no mês atual.</a:t>
            </a:r>
            <a:endParaRPr lang="en"/>
          </a:p>
          <a:p>
            <a:r>
              <a:rPr lang="en" sz="1800" err="1">
                <a:solidFill>
                  <a:srgbClr val="000000"/>
                </a:solidFill>
                <a:latin typeface="Arial"/>
                <a:cs typeface="Arial"/>
              </a:rPr>
              <a:t>TAnterior</a:t>
            </a:r>
            <a:r>
              <a:rPr lang="en" sz="1800">
                <a:solidFill>
                  <a:srgbClr val="000000"/>
                </a:solidFill>
                <a:latin typeface="Arial"/>
                <a:cs typeface="Arial"/>
              </a:rPr>
              <a:t> = </a:t>
            </a:r>
            <a:r>
              <a:rPr lang="en" sz="1800" err="1">
                <a:solidFill>
                  <a:srgbClr val="000000"/>
                </a:solidFill>
                <a:latin typeface="Arial"/>
                <a:cs typeface="Arial"/>
              </a:rPr>
              <a:t>Clientes</a:t>
            </a:r>
            <a:r>
              <a:rPr lang="en" sz="1800">
                <a:solidFill>
                  <a:srgbClr val="000000"/>
                </a:solidFill>
                <a:latin typeface="Arial"/>
                <a:cs typeface="Arial"/>
              </a:rPr>
              <a:t> que </a:t>
            </a:r>
            <a:r>
              <a:rPr lang="en" sz="1800" err="1">
                <a:solidFill>
                  <a:srgbClr val="000000"/>
                </a:solidFill>
                <a:latin typeface="Arial"/>
                <a:cs typeface="Arial"/>
              </a:rPr>
              <a:t>buscaram</a:t>
            </a:r>
            <a:r>
              <a:rPr lang="en" sz="18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800" err="1">
                <a:solidFill>
                  <a:srgbClr val="000000"/>
                </a:solidFill>
                <a:latin typeface="Arial"/>
                <a:cs typeface="Arial"/>
              </a:rPr>
              <a:t>empresas</a:t>
            </a:r>
            <a:r>
              <a:rPr lang="en" sz="18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800" err="1">
                <a:solidFill>
                  <a:srgbClr val="000000"/>
                </a:solidFill>
                <a:latin typeface="Arial"/>
                <a:cs typeface="Arial"/>
              </a:rPr>
              <a:t>parceiras</a:t>
            </a:r>
            <a:r>
              <a:rPr lang="en" sz="1800">
                <a:solidFill>
                  <a:srgbClr val="000000"/>
                </a:solidFill>
                <a:latin typeface="Arial"/>
                <a:cs typeface="Arial"/>
              </a:rPr>
              <a:t> no </a:t>
            </a:r>
            <a:r>
              <a:rPr lang="en" sz="1800" err="1">
                <a:solidFill>
                  <a:srgbClr val="000000"/>
                </a:solidFill>
                <a:latin typeface="Arial"/>
                <a:cs typeface="Arial"/>
              </a:rPr>
              <a:t>mês</a:t>
            </a:r>
            <a:r>
              <a:rPr lang="en" sz="1800">
                <a:solidFill>
                  <a:srgbClr val="000000"/>
                </a:solidFill>
                <a:latin typeface="Arial"/>
                <a:cs typeface="Arial"/>
              </a:rPr>
              <a:t> anterior.</a:t>
            </a:r>
            <a:endParaRPr lang="en"/>
          </a:p>
          <a:p>
            <a:endParaRPr lang="en" sz="180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3140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4"/>
          <p:cNvSpPr/>
          <p:nvPr/>
        </p:nvSpPr>
        <p:spPr>
          <a:xfrm rot="-5400000">
            <a:off x="6263700" y="2267975"/>
            <a:ext cx="5183400" cy="57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54"/>
          <p:cNvSpPr txBox="1">
            <a:spLocks noGrp="1"/>
          </p:cNvSpPr>
          <p:nvPr>
            <p:ph type="ctrTitle"/>
          </p:nvPr>
        </p:nvSpPr>
        <p:spPr>
          <a:xfrm>
            <a:off x="72587" y="84611"/>
            <a:ext cx="5407752" cy="4424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000" err="1"/>
              <a:t>Indicador</a:t>
            </a:r>
            <a:r>
              <a:rPr lang="en" sz="3000"/>
              <a:t> 2</a:t>
            </a:r>
          </a:p>
        </p:txBody>
      </p:sp>
      <p:sp>
        <p:nvSpPr>
          <p:cNvPr id="4" name="Google Shape;877;p54">
            <a:extLst>
              <a:ext uri="{FF2B5EF4-FFF2-40B4-BE49-F238E27FC236}">
                <a16:creationId xmlns:a16="http://schemas.microsoft.com/office/drawing/2014/main" id="{108E11C9-FA01-4BA1-2EAE-224D017B4B49}"/>
              </a:ext>
            </a:extLst>
          </p:cNvPr>
          <p:cNvSpPr/>
          <p:nvPr/>
        </p:nvSpPr>
        <p:spPr>
          <a:xfrm rot="5400000">
            <a:off x="2340050" y="2050552"/>
            <a:ext cx="671800" cy="3792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878;p54">
            <a:extLst>
              <a:ext uri="{FF2B5EF4-FFF2-40B4-BE49-F238E27FC236}">
                <a16:creationId xmlns:a16="http://schemas.microsoft.com/office/drawing/2014/main" id="{6E8A34E5-D93E-DD39-94EF-2F95864CED11}"/>
              </a:ext>
            </a:extLst>
          </p:cNvPr>
          <p:cNvSpPr txBox="1">
            <a:spLocks/>
          </p:cNvSpPr>
          <p:nvPr/>
        </p:nvSpPr>
        <p:spPr>
          <a:xfrm>
            <a:off x="49750" y="976200"/>
            <a:ext cx="8652709" cy="44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" sz="1800" err="1"/>
              <a:t>Sentido</a:t>
            </a:r>
            <a:r>
              <a:rPr lang="en" sz="1800"/>
              <a:t>: </a:t>
            </a:r>
            <a:r>
              <a:rPr lang="en" sz="1800">
                <a:latin typeface="Arial"/>
              </a:rPr>
              <a:t>Para </a:t>
            </a:r>
            <a:r>
              <a:rPr lang="en" sz="1800" err="1">
                <a:latin typeface="Arial"/>
              </a:rPr>
              <a:t>cima</a:t>
            </a:r>
            <a:endParaRPr lang="pt-BR" err="1">
              <a:latin typeface="Arial"/>
            </a:endParaRPr>
          </a:p>
        </p:txBody>
      </p:sp>
      <p:sp>
        <p:nvSpPr>
          <p:cNvPr id="6" name="Google Shape;878;p54">
            <a:extLst>
              <a:ext uri="{FF2B5EF4-FFF2-40B4-BE49-F238E27FC236}">
                <a16:creationId xmlns:a16="http://schemas.microsoft.com/office/drawing/2014/main" id="{B7826607-4B3C-DD62-F2CC-B5B5F3164646}"/>
              </a:ext>
            </a:extLst>
          </p:cNvPr>
          <p:cNvSpPr txBox="1">
            <a:spLocks/>
          </p:cNvSpPr>
          <p:nvPr/>
        </p:nvSpPr>
        <p:spPr>
          <a:xfrm>
            <a:off x="49750" y="1352839"/>
            <a:ext cx="8495336" cy="88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800"/>
              <a:t>Exemplo</a:t>
            </a:r>
            <a:r>
              <a:rPr lang="en" sz="1800"/>
              <a:t>: </a:t>
            </a:r>
            <a:r>
              <a:rPr lang="en" sz="1800">
                <a:latin typeface="Arial"/>
              </a:rPr>
              <a:t>No </a:t>
            </a:r>
            <a:r>
              <a:rPr lang="en" sz="1800" err="1">
                <a:latin typeface="Arial"/>
              </a:rPr>
              <a:t>mês</a:t>
            </a:r>
            <a:r>
              <a:rPr lang="en" sz="1800">
                <a:latin typeface="Arial"/>
              </a:rPr>
              <a:t> de </a:t>
            </a:r>
            <a:r>
              <a:rPr lang="en" sz="1800" err="1">
                <a:latin typeface="Arial"/>
              </a:rPr>
              <a:t>novembro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houve</a:t>
            </a:r>
            <a:r>
              <a:rPr lang="en" sz="1800">
                <a:latin typeface="Arial"/>
              </a:rPr>
              <a:t> 63 </a:t>
            </a:r>
            <a:r>
              <a:rPr lang="en" sz="1800" err="1">
                <a:latin typeface="Arial"/>
              </a:rPr>
              <a:t>clientes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buscaram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por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uma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empresa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parceira</a:t>
            </a:r>
            <a:r>
              <a:rPr lang="en" sz="1800">
                <a:latin typeface="Arial"/>
              </a:rPr>
              <a:t> e no </a:t>
            </a:r>
            <a:r>
              <a:rPr lang="en" sz="1800" err="1">
                <a:latin typeface="Arial"/>
              </a:rPr>
              <a:t>mês</a:t>
            </a:r>
            <a:r>
              <a:rPr lang="en" sz="1800">
                <a:latin typeface="Arial"/>
              </a:rPr>
              <a:t> anterior </a:t>
            </a:r>
            <a:r>
              <a:rPr lang="en" sz="1800" err="1">
                <a:latin typeface="Arial"/>
              </a:rPr>
              <a:t>houve</a:t>
            </a:r>
            <a:r>
              <a:rPr lang="en" sz="1800">
                <a:latin typeface="Arial"/>
              </a:rPr>
              <a:t> 51, logo (63-51)/51 * 100 = 23,5% </a:t>
            </a:r>
            <a:r>
              <a:rPr lang="en" sz="1800" err="1">
                <a:latin typeface="Arial"/>
              </a:rPr>
              <a:t>ou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seja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dentro</a:t>
            </a:r>
            <a:r>
              <a:rPr lang="en" sz="1800">
                <a:latin typeface="Arial"/>
              </a:rPr>
              <a:t> da meta pois as </a:t>
            </a:r>
            <a:r>
              <a:rPr lang="en" sz="1800" err="1">
                <a:latin typeface="Arial"/>
              </a:rPr>
              <a:t>buscas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aumentaram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em</a:t>
            </a:r>
            <a:r>
              <a:rPr lang="en" sz="1800">
                <a:latin typeface="Arial"/>
              </a:rPr>
              <a:t> 23,5%</a:t>
            </a:r>
            <a:endParaRPr lang="pt-BR">
              <a:latin typeface="Arial"/>
            </a:endParaRPr>
          </a:p>
        </p:txBody>
      </p:sp>
      <p:sp>
        <p:nvSpPr>
          <p:cNvPr id="8" name="Google Shape;878;p54">
            <a:extLst>
              <a:ext uri="{FF2B5EF4-FFF2-40B4-BE49-F238E27FC236}">
                <a16:creationId xmlns:a16="http://schemas.microsoft.com/office/drawing/2014/main" id="{82EE8EF3-E0E5-9082-FE0D-30A398550903}"/>
              </a:ext>
            </a:extLst>
          </p:cNvPr>
          <p:cNvSpPr txBox="1">
            <a:spLocks/>
          </p:cNvSpPr>
          <p:nvPr/>
        </p:nvSpPr>
        <p:spPr>
          <a:xfrm>
            <a:off x="65721" y="2398090"/>
            <a:ext cx="8495336" cy="88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" sz="1800" err="1"/>
              <a:t>Variáveis</a:t>
            </a:r>
            <a:r>
              <a:rPr lang="en" sz="1800"/>
              <a:t> que </a:t>
            </a:r>
            <a:r>
              <a:rPr lang="en" sz="1800" err="1"/>
              <a:t>permitem</a:t>
            </a:r>
            <a:r>
              <a:rPr lang="en" sz="1800"/>
              <a:t> o </a:t>
            </a:r>
            <a:r>
              <a:rPr lang="en" sz="1800" err="1"/>
              <a:t>cálculo</a:t>
            </a:r>
            <a:r>
              <a:rPr lang="en" sz="1800"/>
              <a:t>: </a:t>
            </a:r>
            <a:endParaRPr lang="en" sz="1800">
              <a:latin typeface="Arial"/>
            </a:endParaRPr>
          </a:p>
          <a:p>
            <a:pPr marL="342900" indent="-342900">
              <a:buAutoNum type="arabicPeriod"/>
            </a:pPr>
            <a:r>
              <a:rPr lang="en" sz="1800">
                <a:latin typeface="Arial"/>
              </a:rPr>
              <a:t>Total de </a:t>
            </a:r>
            <a:r>
              <a:rPr lang="en" sz="1800" err="1">
                <a:latin typeface="Arial"/>
              </a:rPr>
              <a:t>clientes</a:t>
            </a:r>
            <a:r>
              <a:rPr lang="en" sz="1800">
                <a:latin typeface="Arial"/>
              </a:rPr>
              <a:t> que </a:t>
            </a:r>
            <a:r>
              <a:rPr lang="en" sz="1800" err="1">
                <a:latin typeface="Arial"/>
              </a:rPr>
              <a:t>buscaram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uma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empresa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parceira</a:t>
            </a:r>
            <a:r>
              <a:rPr lang="en" sz="1800">
                <a:latin typeface="Arial"/>
              </a:rPr>
              <a:t> no </a:t>
            </a:r>
            <a:r>
              <a:rPr lang="en" sz="1800" err="1">
                <a:latin typeface="Arial"/>
              </a:rPr>
              <a:t>mês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atual</a:t>
            </a:r>
            <a:r>
              <a:rPr lang="en" sz="1800">
                <a:latin typeface="Arial"/>
              </a:rPr>
              <a:t>,</a:t>
            </a:r>
            <a:endParaRPr lang="en">
              <a:latin typeface="Arial"/>
            </a:endParaRPr>
          </a:p>
          <a:p>
            <a:pPr marL="342900" indent="-342900">
              <a:buAutoNum type="arabicPeriod"/>
            </a:pPr>
            <a:r>
              <a:rPr lang="en" sz="1800">
                <a:latin typeface="Arial"/>
              </a:rPr>
              <a:t>Total de </a:t>
            </a:r>
            <a:r>
              <a:rPr lang="en" sz="1800" err="1">
                <a:latin typeface="Arial"/>
              </a:rPr>
              <a:t>clientes</a:t>
            </a:r>
            <a:r>
              <a:rPr lang="en" sz="1800">
                <a:latin typeface="Arial"/>
              </a:rPr>
              <a:t> que </a:t>
            </a:r>
            <a:r>
              <a:rPr lang="en" sz="1800" err="1">
                <a:latin typeface="Arial"/>
              </a:rPr>
              <a:t>buscaram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uma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empresa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parceira</a:t>
            </a:r>
            <a:r>
              <a:rPr lang="en" sz="1800">
                <a:latin typeface="Arial"/>
              </a:rPr>
              <a:t> no </a:t>
            </a:r>
            <a:r>
              <a:rPr lang="en" sz="1800" err="1">
                <a:latin typeface="Arial"/>
              </a:rPr>
              <a:t>mês</a:t>
            </a:r>
            <a:r>
              <a:rPr lang="en" sz="1800">
                <a:latin typeface="Arial"/>
              </a:rPr>
              <a:t> anterior</a:t>
            </a:r>
            <a:endParaRPr lang="en">
              <a:latin typeface="Arial"/>
            </a:endParaRPr>
          </a:p>
        </p:txBody>
      </p:sp>
      <p:sp>
        <p:nvSpPr>
          <p:cNvPr id="10" name="Google Shape;878;p54">
            <a:extLst>
              <a:ext uri="{FF2B5EF4-FFF2-40B4-BE49-F238E27FC236}">
                <a16:creationId xmlns:a16="http://schemas.microsoft.com/office/drawing/2014/main" id="{BB03295D-FC18-FC93-0D38-9F8EE57C1794}"/>
              </a:ext>
            </a:extLst>
          </p:cNvPr>
          <p:cNvSpPr txBox="1">
            <a:spLocks/>
          </p:cNvSpPr>
          <p:nvPr/>
        </p:nvSpPr>
        <p:spPr>
          <a:xfrm>
            <a:off x="49750" y="3444733"/>
            <a:ext cx="8109388" cy="6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" sz="1800"/>
              <a:t>Como e </a:t>
            </a:r>
            <a:r>
              <a:rPr lang="en" sz="1800" err="1"/>
              <a:t>onde</a:t>
            </a:r>
            <a:r>
              <a:rPr lang="en" sz="1800"/>
              <a:t> </a:t>
            </a:r>
            <a:r>
              <a:rPr lang="en" sz="1800" err="1"/>
              <a:t>capturar</a:t>
            </a:r>
            <a:r>
              <a:rPr lang="en" sz="1800"/>
              <a:t> as </a:t>
            </a:r>
            <a:r>
              <a:rPr lang="en" sz="1800" err="1"/>
              <a:t>variáveis</a:t>
            </a:r>
            <a:r>
              <a:rPr lang="en" sz="1800"/>
              <a:t>: </a:t>
            </a:r>
            <a:endParaRPr lang="pt-BR" err="1">
              <a:latin typeface="Arial"/>
            </a:endParaRPr>
          </a:p>
          <a:p>
            <a:r>
              <a:rPr lang="en" sz="1800" err="1">
                <a:latin typeface="Arial"/>
              </a:rPr>
              <a:t>Através</a:t>
            </a:r>
            <a:r>
              <a:rPr lang="en" sz="1800">
                <a:latin typeface="Arial"/>
              </a:rPr>
              <a:t> do banco de dados que </a:t>
            </a:r>
            <a:r>
              <a:rPr lang="en" sz="1800" err="1">
                <a:latin typeface="Arial"/>
              </a:rPr>
              <a:t>registra</a:t>
            </a:r>
            <a:r>
              <a:rPr lang="en" sz="1800">
                <a:latin typeface="Arial"/>
              </a:rPr>
              <a:t> as </a:t>
            </a:r>
            <a:r>
              <a:rPr lang="en" sz="1800" err="1">
                <a:latin typeface="Arial"/>
              </a:rPr>
              <a:t>buscas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por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empresas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latin typeface="Arial"/>
              </a:rPr>
              <a:t>parceiras</a:t>
            </a:r>
            <a:endParaRPr lang="pt-BR">
              <a:latin typeface="Arial"/>
            </a:endParaRPr>
          </a:p>
        </p:txBody>
      </p:sp>
      <p:sp>
        <p:nvSpPr>
          <p:cNvPr id="16" name="Google Shape;878;p54">
            <a:extLst>
              <a:ext uri="{FF2B5EF4-FFF2-40B4-BE49-F238E27FC236}">
                <a16:creationId xmlns:a16="http://schemas.microsoft.com/office/drawing/2014/main" id="{3FCFE08C-0DD8-69CC-6A88-867F225B0F02}"/>
              </a:ext>
            </a:extLst>
          </p:cNvPr>
          <p:cNvSpPr txBox="1">
            <a:spLocks/>
          </p:cNvSpPr>
          <p:nvPr/>
        </p:nvSpPr>
        <p:spPr>
          <a:xfrm>
            <a:off x="45221" y="4275754"/>
            <a:ext cx="7916413" cy="33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" sz="1800" err="1"/>
              <a:t>Usuários</a:t>
            </a:r>
            <a:r>
              <a:rPr lang="en" sz="1800"/>
              <a:t> do </a:t>
            </a:r>
            <a:r>
              <a:rPr lang="en" sz="1800" err="1"/>
              <a:t>indicador</a:t>
            </a:r>
            <a:r>
              <a:rPr lang="en" sz="1800"/>
              <a:t>:</a:t>
            </a:r>
            <a:r>
              <a:rPr lang="en" sz="1800">
                <a:latin typeface="Arial"/>
              </a:rPr>
              <a:t> </a:t>
            </a:r>
            <a:r>
              <a:rPr lang="en" sz="1800" err="1">
                <a:solidFill>
                  <a:srgbClr val="000000"/>
                </a:solidFill>
                <a:latin typeface="Arial"/>
              </a:rPr>
              <a:t>Gerência</a:t>
            </a:r>
            <a:r>
              <a:rPr lang="en" sz="1800">
                <a:solidFill>
                  <a:srgbClr val="000000"/>
                </a:solidFill>
                <a:latin typeface="Arial"/>
              </a:rPr>
              <a:t> </a:t>
            </a:r>
            <a:r>
              <a:rPr lang="en" sz="1800" err="1">
                <a:solidFill>
                  <a:srgbClr val="000000"/>
                </a:solidFill>
                <a:latin typeface="Arial"/>
              </a:rPr>
              <a:t>geral</a:t>
            </a:r>
            <a:r>
              <a:rPr lang="en" sz="1800">
                <a:solidFill>
                  <a:srgbClr val="000000"/>
                </a:solidFill>
                <a:latin typeface="Arial"/>
              </a:rPr>
              <a:t> e </a:t>
            </a:r>
            <a:r>
              <a:rPr lang="en" sz="1800" err="1">
                <a:solidFill>
                  <a:srgbClr val="000000"/>
                </a:solidFill>
                <a:latin typeface="Arial"/>
              </a:rPr>
              <a:t>Gerência</a:t>
            </a:r>
            <a:r>
              <a:rPr lang="en" sz="1800">
                <a:solidFill>
                  <a:srgbClr val="000000"/>
                </a:solidFill>
                <a:latin typeface="Arial"/>
              </a:rPr>
              <a:t> de </a:t>
            </a:r>
            <a:r>
              <a:rPr lang="en" sz="1800" err="1">
                <a:solidFill>
                  <a:srgbClr val="000000"/>
                </a:solidFill>
                <a:latin typeface="Arial"/>
              </a:rPr>
              <a:t>Parcerias</a:t>
            </a:r>
          </a:p>
        </p:txBody>
      </p:sp>
      <p:sp>
        <p:nvSpPr>
          <p:cNvPr id="2" name="Google Shape;878;p54">
            <a:extLst>
              <a:ext uri="{FF2B5EF4-FFF2-40B4-BE49-F238E27FC236}">
                <a16:creationId xmlns:a16="http://schemas.microsoft.com/office/drawing/2014/main" id="{32A1C7AD-9A68-777A-C38F-76BBE89F7E70}"/>
              </a:ext>
            </a:extLst>
          </p:cNvPr>
          <p:cNvSpPr txBox="1">
            <a:spLocks/>
          </p:cNvSpPr>
          <p:nvPr/>
        </p:nvSpPr>
        <p:spPr>
          <a:xfrm>
            <a:off x="72016" y="647741"/>
            <a:ext cx="7070297" cy="44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Black"/>
              <a:buNone/>
              <a:defRPr sz="5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" sz="1800"/>
              <a:t>Meta: </a:t>
            </a:r>
            <a:r>
              <a:rPr lang="en" sz="1800" err="1">
                <a:solidFill>
                  <a:srgbClr val="000000"/>
                </a:solidFill>
                <a:latin typeface="Arial"/>
              </a:rPr>
              <a:t>Aumento</a:t>
            </a:r>
            <a:r>
              <a:rPr lang="en" sz="1800">
                <a:solidFill>
                  <a:srgbClr val="000000"/>
                </a:solidFill>
                <a:latin typeface="Arial"/>
              </a:rPr>
              <a:t> de 10% </a:t>
            </a:r>
            <a:r>
              <a:rPr lang="en" sz="1800" err="1">
                <a:solidFill>
                  <a:srgbClr val="000000"/>
                </a:solidFill>
                <a:latin typeface="Arial"/>
              </a:rPr>
              <a:t>ao</a:t>
            </a:r>
            <a:r>
              <a:rPr lang="en" sz="1800">
                <a:solidFill>
                  <a:srgbClr val="000000"/>
                </a:solidFill>
                <a:latin typeface="Arial"/>
              </a:rPr>
              <a:t> </a:t>
            </a:r>
            <a:r>
              <a:rPr lang="en" sz="1800" err="1">
                <a:solidFill>
                  <a:srgbClr val="000000"/>
                </a:solidFill>
                <a:latin typeface="Arial"/>
              </a:rPr>
              <a:t>mês</a:t>
            </a:r>
            <a:endParaRPr lang="pt-BR" err="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0472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088D0220-84B6-F7B1-162B-5EEF961FF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>
            <a:extLst>
              <a:ext uri="{FF2B5EF4-FFF2-40B4-BE49-F238E27FC236}">
                <a16:creationId xmlns:a16="http://schemas.microsoft.com/office/drawing/2014/main" id="{312C54BE-4A4D-C21F-2694-4A80E73436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621" y="1717793"/>
            <a:ext cx="4447032" cy="1516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Banco de dados</a:t>
            </a:r>
            <a:endParaRPr/>
          </a:p>
        </p:txBody>
      </p:sp>
      <p:sp>
        <p:nvSpPr>
          <p:cNvPr id="195" name="Google Shape;195;p30">
            <a:extLst>
              <a:ext uri="{FF2B5EF4-FFF2-40B4-BE49-F238E27FC236}">
                <a16:creationId xmlns:a16="http://schemas.microsoft.com/office/drawing/2014/main" id="{6846DE15-88C6-9E7E-5712-56FA7DB7DE6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1900" y="788288"/>
            <a:ext cx="146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sp>
        <p:nvSpPr>
          <p:cNvPr id="197" name="Google Shape;197;p30">
            <a:extLst>
              <a:ext uri="{FF2B5EF4-FFF2-40B4-BE49-F238E27FC236}">
                <a16:creationId xmlns:a16="http://schemas.microsoft.com/office/drawing/2014/main" id="{30BB245F-463A-9950-8B29-02D883747886}"/>
              </a:ext>
            </a:extLst>
          </p:cNvPr>
          <p:cNvSpPr/>
          <p:nvPr/>
        </p:nvSpPr>
        <p:spPr>
          <a:xfrm>
            <a:off x="8096250" y="3480350"/>
            <a:ext cx="495480" cy="17114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0" name="Google Shape;200;p30">
            <a:extLst>
              <a:ext uri="{FF2B5EF4-FFF2-40B4-BE49-F238E27FC236}">
                <a16:creationId xmlns:a16="http://schemas.microsoft.com/office/drawing/2014/main" id="{37C490D8-C7E1-180B-B437-DA0940568217}"/>
              </a:ext>
            </a:extLst>
          </p:cNvPr>
          <p:cNvCxnSpPr/>
          <p:nvPr/>
        </p:nvCxnSpPr>
        <p:spPr>
          <a:xfrm flipH="1">
            <a:off x="5470462" y="1351763"/>
            <a:ext cx="544500" cy="2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97;p30">
            <a:extLst>
              <a:ext uri="{FF2B5EF4-FFF2-40B4-BE49-F238E27FC236}">
                <a16:creationId xmlns:a16="http://schemas.microsoft.com/office/drawing/2014/main" id="{1472D0A6-68B6-5B73-AD0C-E3CDDA586CAD}"/>
              </a:ext>
            </a:extLst>
          </p:cNvPr>
          <p:cNvSpPr/>
          <p:nvPr/>
        </p:nvSpPr>
        <p:spPr>
          <a:xfrm>
            <a:off x="5468764" y="860961"/>
            <a:ext cx="590730" cy="17114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2" descr="Ícone&#10;&#10;Descrição gerada automaticamente">
            <a:extLst>
              <a:ext uri="{FF2B5EF4-FFF2-40B4-BE49-F238E27FC236}">
                <a16:creationId xmlns:a16="http://schemas.microsoft.com/office/drawing/2014/main" id="{DB4B4675-1CEE-7015-A424-8ADCD2555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2003" y="942174"/>
            <a:ext cx="2867651" cy="286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950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30912FA3-BFC4-CF6B-B267-B1501DFDF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552" y="-3570"/>
            <a:ext cx="7508378" cy="514736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>
          <a:extLst>
            <a:ext uri="{FF2B5EF4-FFF2-40B4-BE49-F238E27FC236}">
              <a16:creationId xmlns:a16="http://schemas.microsoft.com/office/drawing/2014/main" id="{987662F0-BE15-936B-4BA8-48C892F61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>
            <a:extLst>
              <a:ext uri="{FF2B5EF4-FFF2-40B4-BE49-F238E27FC236}">
                <a16:creationId xmlns:a16="http://schemas.microsoft.com/office/drawing/2014/main" id="{7FA6878D-5CC0-9CB3-6C5A-49229E6F9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  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20E100D3-F836-5FCE-6194-5C208C1A6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08" y="3272"/>
            <a:ext cx="6698980" cy="513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11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EDB4F08E-876C-1D1D-63E5-B29CAD453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Ícone&#10;&#10;Descrição gerada automaticamente">
            <a:extLst>
              <a:ext uri="{FF2B5EF4-FFF2-40B4-BE49-F238E27FC236}">
                <a16:creationId xmlns:a16="http://schemas.microsoft.com/office/drawing/2014/main" id="{B8F487B2-C25A-C162-BAC9-2A43FAE9A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2003" y="942174"/>
            <a:ext cx="2867651" cy="286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Google Shape;194;p30">
            <a:extLst>
              <a:ext uri="{FF2B5EF4-FFF2-40B4-BE49-F238E27FC236}">
                <a16:creationId xmlns:a16="http://schemas.microsoft.com/office/drawing/2014/main" id="{0C50CF16-5EC7-D747-4E3A-2207F8892B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9668" y="1547086"/>
            <a:ext cx="4293642" cy="20420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/>
              <a:t>Demonstração</a:t>
            </a:r>
            <a:r>
              <a:rPr lang="en"/>
              <a:t>   </a:t>
            </a:r>
            <a:br>
              <a:rPr lang="en"/>
            </a:br>
            <a:r>
              <a:rPr lang="en"/>
              <a:t>Banco de Dados</a:t>
            </a:r>
          </a:p>
        </p:txBody>
      </p:sp>
      <p:sp>
        <p:nvSpPr>
          <p:cNvPr id="195" name="Google Shape;195;p30">
            <a:extLst>
              <a:ext uri="{FF2B5EF4-FFF2-40B4-BE49-F238E27FC236}">
                <a16:creationId xmlns:a16="http://schemas.microsoft.com/office/drawing/2014/main" id="{5AB59CC7-DA0D-C029-6BF9-964CBA12465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1900" y="788288"/>
            <a:ext cx="146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07.</a:t>
            </a:r>
            <a:endParaRPr dirty="0"/>
          </a:p>
        </p:txBody>
      </p:sp>
      <p:sp>
        <p:nvSpPr>
          <p:cNvPr id="197" name="Google Shape;197;p30">
            <a:extLst>
              <a:ext uri="{FF2B5EF4-FFF2-40B4-BE49-F238E27FC236}">
                <a16:creationId xmlns:a16="http://schemas.microsoft.com/office/drawing/2014/main" id="{2977AA4B-32D3-F374-5781-02BD27DAC9FA}"/>
              </a:ext>
            </a:extLst>
          </p:cNvPr>
          <p:cNvSpPr/>
          <p:nvPr/>
        </p:nvSpPr>
        <p:spPr>
          <a:xfrm>
            <a:off x="8346162" y="1350388"/>
            <a:ext cx="404100" cy="153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159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4"/>
          <p:cNvSpPr/>
          <p:nvPr/>
        </p:nvSpPr>
        <p:spPr>
          <a:xfrm rot="-5400000">
            <a:off x="6263700" y="2267975"/>
            <a:ext cx="5183400" cy="57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54"/>
          <p:cNvSpPr txBox="1">
            <a:spLocks noGrp="1"/>
          </p:cNvSpPr>
          <p:nvPr>
            <p:ph type="ctrTitle"/>
          </p:nvPr>
        </p:nvSpPr>
        <p:spPr>
          <a:xfrm>
            <a:off x="289405" y="1113312"/>
            <a:ext cx="8680979" cy="2733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6000" dirty="0"/>
              <a:t>(Video </a:t>
            </a:r>
            <a:r>
              <a:rPr lang="en" sz="6000" dirty="0" err="1">
                <a:solidFill>
                  <a:srgbClr val="000000"/>
                </a:solidFill>
              </a:rPr>
              <a:t>demonstrativo</a:t>
            </a:r>
            <a:r>
              <a:rPr lang="en" sz="6000" dirty="0"/>
              <a:t>)</a:t>
            </a:r>
            <a:endParaRPr lang="pt-BR" sz="6000" dirty="0"/>
          </a:p>
        </p:txBody>
      </p:sp>
      <p:sp>
        <p:nvSpPr>
          <p:cNvPr id="4" name="Google Shape;877;p54">
            <a:extLst>
              <a:ext uri="{FF2B5EF4-FFF2-40B4-BE49-F238E27FC236}">
                <a16:creationId xmlns:a16="http://schemas.microsoft.com/office/drawing/2014/main" id="{108E11C9-FA01-4BA1-2EAE-224D017B4B49}"/>
              </a:ext>
            </a:extLst>
          </p:cNvPr>
          <p:cNvSpPr/>
          <p:nvPr/>
        </p:nvSpPr>
        <p:spPr>
          <a:xfrm rot="5400000">
            <a:off x="2340050" y="2050552"/>
            <a:ext cx="671800" cy="3792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/>
          <p:nvPr/>
        </p:nvSpPr>
        <p:spPr>
          <a:xfrm rot="5400000" flipH="1">
            <a:off x="-2303100" y="2303100"/>
            <a:ext cx="5183400" cy="57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l="25369" t="622" r="34521" b="612"/>
          <a:stretch/>
        </p:blipFill>
        <p:spPr>
          <a:xfrm flipH="1">
            <a:off x="283627" y="100"/>
            <a:ext cx="3167498" cy="520237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 txBox="1">
            <a:spLocks noGrp="1"/>
          </p:cNvSpPr>
          <p:nvPr>
            <p:ph type="subTitle" idx="1"/>
          </p:nvPr>
        </p:nvSpPr>
        <p:spPr>
          <a:xfrm>
            <a:off x="3273907" y="1448844"/>
            <a:ext cx="5686382" cy="3816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dirty="0">
                <a:ea typeface="Calibri"/>
                <a:cs typeface="Calibri"/>
              </a:rPr>
              <a:t>      Buscamos neste projeto criar uma plataforma que atua como uma fonte de aprendizado a respeito da energia solar e outras energias sustentáveis, com diversas matérias, notícias e informações a respeito deste tema! </a:t>
            </a:r>
            <a:endParaRPr lang="pt-BR" dirty="0">
              <a:ea typeface="Calibri"/>
              <a:cs typeface="Calibri"/>
            </a:endParaRPr>
          </a:p>
          <a:p>
            <a:endParaRPr lang="pt-BR" sz="2000">
              <a:ea typeface="Calibri"/>
              <a:cs typeface="Calibri"/>
            </a:endParaRPr>
          </a:p>
          <a:p>
            <a:r>
              <a:rPr lang="pt-BR" sz="2000" dirty="0">
                <a:ea typeface="Calibri"/>
                <a:cs typeface="Calibri"/>
              </a:rPr>
              <a:t>  Além disso através dela pessoas irão ter acesso a fornecedores confiáveis, visando criar um futuro mais sustentável</a:t>
            </a:r>
            <a:endParaRPr lang="pt-BR" dirty="0"/>
          </a:p>
          <a:p>
            <a:pPr algn="just"/>
            <a:endParaRPr lang="pt-BR" sz="2000">
              <a:latin typeface="Arial"/>
              <a:ea typeface="Calibri"/>
              <a:cs typeface="Calibri"/>
            </a:endParaRPr>
          </a:p>
        </p:txBody>
      </p:sp>
      <p:grpSp>
        <p:nvGrpSpPr>
          <p:cNvPr id="212" name="Google Shape;212;p31"/>
          <p:cNvGrpSpPr/>
          <p:nvPr/>
        </p:nvGrpSpPr>
        <p:grpSpPr>
          <a:xfrm rot="5400000">
            <a:off x="7807001" y="-353750"/>
            <a:ext cx="877925" cy="1793725"/>
            <a:chOff x="5215075" y="854050"/>
            <a:chExt cx="877925" cy="1793725"/>
          </a:xfrm>
        </p:grpSpPr>
        <p:cxnSp>
          <p:nvCxnSpPr>
            <p:cNvPr id="213" name="Google Shape;213;p31"/>
            <p:cNvCxnSpPr/>
            <p:nvPr/>
          </p:nvCxnSpPr>
          <p:spPr>
            <a:xfrm>
              <a:off x="6093000" y="854050"/>
              <a:ext cx="0" cy="811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31"/>
            <p:cNvCxnSpPr/>
            <p:nvPr/>
          </p:nvCxnSpPr>
          <p:spPr>
            <a:xfrm>
              <a:off x="6093000" y="1836575"/>
              <a:ext cx="0" cy="811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31"/>
            <p:cNvCxnSpPr/>
            <p:nvPr/>
          </p:nvCxnSpPr>
          <p:spPr>
            <a:xfrm>
              <a:off x="5453468" y="1090450"/>
              <a:ext cx="574800" cy="5748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31"/>
            <p:cNvCxnSpPr/>
            <p:nvPr/>
          </p:nvCxnSpPr>
          <p:spPr>
            <a:xfrm>
              <a:off x="5215075" y="1748300"/>
              <a:ext cx="784500" cy="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31"/>
            <p:cNvCxnSpPr/>
            <p:nvPr/>
          </p:nvCxnSpPr>
          <p:spPr>
            <a:xfrm rot="10800000" flipH="1">
              <a:off x="5453468" y="1831350"/>
              <a:ext cx="574800" cy="5748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8" name="Google Shape;218;p31"/>
          <p:cNvSpPr/>
          <p:nvPr/>
        </p:nvSpPr>
        <p:spPr>
          <a:xfrm>
            <a:off x="3052924" y="0"/>
            <a:ext cx="441300" cy="261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/>
          </p:nvPr>
        </p:nvSpPr>
        <p:spPr>
          <a:xfrm>
            <a:off x="3447135" y="446426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indent="-914400">
              <a:buAutoNum type="arabicPeriod"/>
            </a:pPr>
            <a:r>
              <a:rPr lang="en" dirty="0" err="1"/>
              <a:t>Introdução</a:t>
            </a:r>
            <a:endParaRPr lang="pt-BR" dirty="0" err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4"/>
          <p:cNvSpPr/>
          <p:nvPr/>
        </p:nvSpPr>
        <p:spPr>
          <a:xfrm rot="-5400000">
            <a:off x="6263700" y="2267975"/>
            <a:ext cx="5183400" cy="57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54"/>
          <p:cNvSpPr txBox="1">
            <a:spLocks noGrp="1"/>
          </p:cNvSpPr>
          <p:nvPr>
            <p:ph type="ctrTitle"/>
          </p:nvPr>
        </p:nvSpPr>
        <p:spPr>
          <a:xfrm>
            <a:off x="1853886" y="1227612"/>
            <a:ext cx="5444862" cy="2683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Obrigado!</a:t>
            </a:r>
            <a:endParaRPr sz="8000"/>
          </a:p>
        </p:txBody>
      </p:sp>
      <p:sp>
        <p:nvSpPr>
          <p:cNvPr id="4" name="Google Shape;877;p54">
            <a:extLst>
              <a:ext uri="{FF2B5EF4-FFF2-40B4-BE49-F238E27FC236}">
                <a16:creationId xmlns:a16="http://schemas.microsoft.com/office/drawing/2014/main" id="{108E11C9-FA01-4BA1-2EAE-224D017B4B49}"/>
              </a:ext>
            </a:extLst>
          </p:cNvPr>
          <p:cNvSpPr/>
          <p:nvPr/>
        </p:nvSpPr>
        <p:spPr>
          <a:xfrm rot="5400000">
            <a:off x="2340050" y="2050552"/>
            <a:ext cx="671800" cy="3792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96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9CD37B3E-13BE-4794-A58F-7DC3A540F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25;p35">
            <a:extLst>
              <a:ext uri="{FF2B5EF4-FFF2-40B4-BE49-F238E27FC236}">
                <a16:creationId xmlns:a16="http://schemas.microsoft.com/office/drawing/2014/main" id="{B79BE13E-408D-EBBF-54E1-E9D9F0FE7FF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9895" t="2171" r="29170" b="2171"/>
          <a:stretch/>
        </p:blipFill>
        <p:spPr>
          <a:xfrm>
            <a:off x="5038252" y="0"/>
            <a:ext cx="410574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>
            <a:extLst>
              <a:ext uri="{FF2B5EF4-FFF2-40B4-BE49-F238E27FC236}">
                <a16:creationId xmlns:a16="http://schemas.microsoft.com/office/drawing/2014/main" id="{1B991544-D730-140D-8699-DD3E1E9EC0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1900" y="1955300"/>
            <a:ext cx="3831000" cy="15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195" name="Google Shape;195;p30">
            <a:extLst>
              <a:ext uri="{FF2B5EF4-FFF2-40B4-BE49-F238E27FC236}">
                <a16:creationId xmlns:a16="http://schemas.microsoft.com/office/drawing/2014/main" id="{847F24AF-67BC-6674-7468-EE8CEC1F297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1900" y="788288"/>
            <a:ext cx="146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96" name="Google Shape;196;p30">
            <a:extLst>
              <a:ext uri="{FF2B5EF4-FFF2-40B4-BE49-F238E27FC236}">
                <a16:creationId xmlns:a16="http://schemas.microsoft.com/office/drawing/2014/main" id="{DDB99D72-738C-226D-F991-86E76E09D7D3}"/>
              </a:ext>
            </a:extLst>
          </p:cNvPr>
          <p:cNvSpPr/>
          <p:nvPr/>
        </p:nvSpPr>
        <p:spPr>
          <a:xfrm>
            <a:off x="5038251" y="3238500"/>
            <a:ext cx="638649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0">
            <a:extLst>
              <a:ext uri="{FF2B5EF4-FFF2-40B4-BE49-F238E27FC236}">
                <a16:creationId xmlns:a16="http://schemas.microsoft.com/office/drawing/2014/main" id="{5C855D63-F44D-2917-F29F-EFCA0F4F0C26}"/>
              </a:ext>
            </a:extLst>
          </p:cNvPr>
          <p:cNvSpPr/>
          <p:nvPr/>
        </p:nvSpPr>
        <p:spPr>
          <a:xfrm>
            <a:off x="8422100" y="0"/>
            <a:ext cx="721900" cy="2228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30">
            <a:extLst>
              <a:ext uri="{FF2B5EF4-FFF2-40B4-BE49-F238E27FC236}">
                <a16:creationId xmlns:a16="http://schemas.microsoft.com/office/drawing/2014/main" id="{8FDDAF86-1846-04A5-50EB-31C99DEDEB30}"/>
              </a:ext>
            </a:extLst>
          </p:cNvPr>
          <p:cNvGrpSpPr/>
          <p:nvPr/>
        </p:nvGrpSpPr>
        <p:grpSpPr>
          <a:xfrm>
            <a:off x="5085325" y="3359513"/>
            <a:ext cx="544500" cy="553500"/>
            <a:chOff x="449650" y="4329175"/>
            <a:chExt cx="544500" cy="553500"/>
          </a:xfrm>
        </p:grpSpPr>
        <p:cxnSp>
          <p:nvCxnSpPr>
            <p:cNvPr id="199" name="Google Shape;199;p30">
              <a:extLst>
                <a:ext uri="{FF2B5EF4-FFF2-40B4-BE49-F238E27FC236}">
                  <a16:creationId xmlns:a16="http://schemas.microsoft.com/office/drawing/2014/main" id="{F315818B-A099-0826-0FB3-A91AA8F878E4}"/>
                </a:ext>
              </a:extLst>
            </p:cNvPr>
            <p:cNvCxnSpPr/>
            <p:nvPr/>
          </p:nvCxnSpPr>
          <p:spPr>
            <a:xfrm>
              <a:off x="721900" y="4329175"/>
              <a:ext cx="0" cy="5535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30">
              <a:extLst>
                <a:ext uri="{FF2B5EF4-FFF2-40B4-BE49-F238E27FC236}">
                  <a16:creationId xmlns:a16="http://schemas.microsoft.com/office/drawing/2014/main" id="{E05ED4BA-D607-18B8-6A5E-9A18A871BC22}"/>
                </a:ext>
              </a:extLst>
            </p:cNvPr>
            <p:cNvCxnSpPr/>
            <p:nvPr/>
          </p:nvCxnSpPr>
          <p:spPr>
            <a:xfrm flipH="1">
              <a:off x="449650" y="4604350"/>
              <a:ext cx="544500" cy="21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2867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9"/>
          <p:cNvSpPr/>
          <p:nvPr/>
        </p:nvSpPr>
        <p:spPr>
          <a:xfrm rot="5400000" flipH="1">
            <a:off x="-2303100" y="2303100"/>
            <a:ext cx="5183400" cy="57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3" name="Google Shape;723;p49"/>
          <p:cNvPicPr preferRelativeResize="0"/>
          <p:nvPr/>
        </p:nvPicPr>
        <p:blipFill rotWithShape="1">
          <a:blip r:embed="rId3">
            <a:alphaModFix/>
          </a:blip>
          <a:srcRect l="34480" r="21641" b="12049"/>
          <a:stretch/>
        </p:blipFill>
        <p:spPr>
          <a:xfrm flipH="1">
            <a:off x="0" y="-9487"/>
            <a:ext cx="3648635" cy="5202373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49"/>
          <p:cNvSpPr/>
          <p:nvPr/>
        </p:nvSpPr>
        <p:spPr>
          <a:xfrm>
            <a:off x="2949226" y="-9487"/>
            <a:ext cx="942076" cy="26411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49"/>
          <p:cNvGrpSpPr/>
          <p:nvPr/>
        </p:nvGrpSpPr>
        <p:grpSpPr>
          <a:xfrm rot="5400000">
            <a:off x="7811743" y="-293168"/>
            <a:ext cx="719990" cy="1462066"/>
            <a:chOff x="5215075" y="854050"/>
            <a:chExt cx="877925" cy="1793725"/>
          </a:xfrm>
        </p:grpSpPr>
        <p:cxnSp>
          <p:nvCxnSpPr>
            <p:cNvPr id="729" name="Google Shape;729;p49"/>
            <p:cNvCxnSpPr/>
            <p:nvPr/>
          </p:nvCxnSpPr>
          <p:spPr>
            <a:xfrm>
              <a:off x="6093000" y="854050"/>
              <a:ext cx="0" cy="811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49"/>
            <p:cNvCxnSpPr/>
            <p:nvPr/>
          </p:nvCxnSpPr>
          <p:spPr>
            <a:xfrm>
              <a:off x="6093000" y="1836575"/>
              <a:ext cx="0" cy="811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49"/>
            <p:cNvCxnSpPr/>
            <p:nvPr/>
          </p:nvCxnSpPr>
          <p:spPr>
            <a:xfrm>
              <a:off x="5453468" y="1090450"/>
              <a:ext cx="574800" cy="5748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49"/>
            <p:cNvCxnSpPr/>
            <p:nvPr/>
          </p:nvCxnSpPr>
          <p:spPr>
            <a:xfrm>
              <a:off x="5215075" y="1748300"/>
              <a:ext cx="784500" cy="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49"/>
            <p:cNvCxnSpPr/>
            <p:nvPr/>
          </p:nvCxnSpPr>
          <p:spPr>
            <a:xfrm rot="10800000" flipH="1">
              <a:off x="5453468" y="1831350"/>
              <a:ext cx="574800" cy="5748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" name="Google Shape;211;p31">
            <a:extLst>
              <a:ext uri="{FF2B5EF4-FFF2-40B4-BE49-F238E27FC236}">
                <a16:creationId xmlns:a16="http://schemas.microsoft.com/office/drawing/2014/main" id="{B5E53F7F-1AA9-5BE4-B12F-78F84AEB0794}"/>
              </a:ext>
            </a:extLst>
          </p:cNvPr>
          <p:cNvSpPr txBox="1">
            <a:spLocks/>
          </p:cNvSpPr>
          <p:nvPr/>
        </p:nvSpPr>
        <p:spPr>
          <a:xfrm>
            <a:off x="3648633" y="1345711"/>
            <a:ext cx="5488614" cy="381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pt-BR" sz="2000" dirty="0"/>
              <a:t>Desenvolver um aplicativo que garanta a segurança dos usuários, eduque seus usuários a respeito de energias sustentáveis, e que conecta usuários a empresas confiáveis deste ramo.</a:t>
            </a:r>
          </a:p>
          <a:p>
            <a:endParaRPr lang="pt-BR" sz="2000"/>
          </a:p>
          <a:p>
            <a:r>
              <a:rPr lang="pt-BR" sz="2000" dirty="0"/>
              <a:t>Além de ajudar empresas a alcançar clientes interessados em soluções sustentáveis, facilitando a transição para energias renováveis</a:t>
            </a:r>
            <a:endParaRPr lang="pt-BR" dirty="0"/>
          </a:p>
          <a:p>
            <a:pPr marL="0" indent="0"/>
            <a:endParaRPr lang="pt-BR" sz="2000"/>
          </a:p>
          <a:p>
            <a:pPr marL="0" indent="0"/>
            <a:endParaRPr lang="pt-BR" sz="2000"/>
          </a:p>
        </p:txBody>
      </p:sp>
      <p:sp>
        <p:nvSpPr>
          <p:cNvPr id="7" name="Google Shape;194;p30">
            <a:extLst>
              <a:ext uri="{FF2B5EF4-FFF2-40B4-BE49-F238E27FC236}">
                <a16:creationId xmlns:a16="http://schemas.microsoft.com/office/drawing/2014/main" id="{BE8EB4D1-3C70-A8A0-DDD5-708821DD7F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3647" y="-45697"/>
            <a:ext cx="3831000" cy="9598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4"/>
          <p:cNvSpPr/>
          <p:nvPr/>
        </p:nvSpPr>
        <p:spPr>
          <a:xfrm rot="-5400000">
            <a:off x="6263700" y="2267975"/>
            <a:ext cx="5183400" cy="57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77;p54">
            <a:extLst>
              <a:ext uri="{FF2B5EF4-FFF2-40B4-BE49-F238E27FC236}">
                <a16:creationId xmlns:a16="http://schemas.microsoft.com/office/drawing/2014/main" id="{108E11C9-FA01-4BA1-2EAE-224D017B4B49}"/>
              </a:ext>
            </a:extLst>
          </p:cNvPr>
          <p:cNvSpPr/>
          <p:nvPr/>
        </p:nvSpPr>
        <p:spPr>
          <a:xfrm rot="5400000">
            <a:off x="2340050" y="2050552"/>
            <a:ext cx="671800" cy="3792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54"/>
          <p:cNvSpPr txBox="1">
            <a:spLocks noGrp="1"/>
          </p:cNvSpPr>
          <p:nvPr>
            <p:ph type="ctrTitle"/>
          </p:nvPr>
        </p:nvSpPr>
        <p:spPr>
          <a:xfrm>
            <a:off x="632094" y="1707897"/>
            <a:ext cx="7735725" cy="17295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600" dirty="0">
                <a:latin typeface="Arial"/>
                <a:cs typeface="Arial"/>
              </a:rPr>
              <a:t>A </a:t>
            </a:r>
            <a:r>
              <a:rPr lang="en" sz="2600" dirty="0" err="1">
                <a:latin typeface="Arial"/>
                <a:cs typeface="Arial"/>
              </a:rPr>
              <a:t>proposta</a:t>
            </a:r>
            <a:r>
              <a:rPr lang="en" sz="2600" dirty="0">
                <a:latin typeface="Arial"/>
                <a:cs typeface="Arial"/>
              </a:rPr>
              <a:t> </a:t>
            </a:r>
            <a:r>
              <a:rPr lang="en" sz="2600" dirty="0" err="1">
                <a:latin typeface="Arial"/>
                <a:cs typeface="Arial"/>
              </a:rPr>
              <a:t>deste</a:t>
            </a:r>
            <a:r>
              <a:rPr lang="en" sz="2600" dirty="0">
                <a:latin typeface="Arial"/>
                <a:cs typeface="Arial"/>
              </a:rPr>
              <a:t> </a:t>
            </a:r>
            <a:r>
              <a:rPr lang="en" sz="2600" dirty="0" err="1">
                <a:latin typeface="Arial"/>
                <a:cs typeface="Arial"/>
              </a:rPr>
              <a:t>aplicativo</a:t>
            </a:r>
            <a:r>
              <a:rPr lang="en" sz="2600" dirty="0">
                <a:latin typeface="Arial"/>
                <a:cs typeface="Arial"/>
              </a:rPr>
              <a:t> é </a:t>
            </a:r>
            <a:r>
              <a:rPr lang="en" sz="2600" dirty="0" err="1">
                <a:latin typeface="Arial"/>
                <a:cs typeface="Arial"/>
              </a:rPr>
              <a:t>contribuir</a:t>
            </a:r>
            <a:r>
              <a:rPr lang="en" sz="2600" dirty="0">
                <a:latin typeface="Arial"/>
                <a:cs typeface="Arial"/>
              </a:rPr>
              <a:t> para que </a:t>
            </a:r>
            <a:r>
              <a:rPr lang="en" sz="2600" dirty="0" err="1">
                <a:latin typeface="Arial"/>
                <a:cs typeface="Arial"/>
              </a:rPr>
              <a:t>mais</a:t>
            </a:r>
            <a:r>
              <a:rPr lang="en" sz="2600" dirty="0">
                <a:latin typeface="Arial"/>
                <a:cs typeface="Arial"/>
              </a:rPr>
              <a:t> </a:t>
            </a:r>
            <a:r>
              <a:rPr lang="en" sz="2600" dirty="0" err="1">
                <a:latin typeface="Arial"/>
                <a:cs typeface="Arial"/>
              </a:rPr>
              <a:t>pessoas</a:t>
            </a:r>
            <a:r>
              <a:rPr lang="en" sz="2600" dirty="0">
                <a:latin typeface="Arial"/>
                <a:cs typeface="Arial"/>
              </a:rPr>
              <a:t> </a:t>
            </a:r>
            <a:r>
              <a:rPr lang="en" sz="2600" dirty="0" err="1">
                <a:latin typeface="Arial"/>
                <a:cs typeface="Arial"/>
              </a:rPr>
              <a:t>adotem</a:t>
            </a:r>
            <a:r>
              <a:rPr lang="en" sz="2600" dirty="0">
                <a:latin typeface="Arial"/>
                <a:cs typeface="Arial"/>
              </a:rPr>
              <a:t> </a:t>
            </a:r>
            <a:r>
              <a:rPr lang="en" sz="2600" dirty="0" err="1">
                <a:latin typeface="Arial"/>
                <a:cs typeface="Arial"/>
              </a:rPr>
              <a:t>uma</a:t>
            </a:r>
            <a:r>
              <a:rPr lang="en" sz="2600" dirty="0">
                <a:latin typeface="Arial"/>
                <a:cs typeface="Arial"/>
              </a:rPr>
              <a:t> </a:t>
            </a:r>
            <a:r>
              <a:rPr lang="en" sz="2600" dirty="0" err="1">
                <a:latin typeface="Arial"/>
                <a:cs typeface="Arial"/>
              </a:rPr>
              <a:t>energia</a:t>
            </a:r>
            <a:r>
              <a:rPr lang="en" sz="2600" dirty="0">
                <a:latin typeface="Arial"/>
                <a:cs typeface="Arial"/>
              </a:rPr>
              <a:t> </a:t>
            </a:r>
            <a:r>
              <a:rPr lang="en" sz="2600" dirty="0" err="1">
                <a:latin typeface="Arial"/>
                <a:cs typeface="Arial"/>
              </a:rPr>
              <a:t>sustentável</a:t>
            </a:r>
            <a:r>
              <a:rPr lang="en" sz="2600" dirty="0">
                <a:latin typeface="Arial"/>
                <a:cs typeface="Arial"/>
              </a:rPr>
              <a:t> e para </a:t>
            </a:r>
            <a:r>
              <a:rPr lang="en" sz="2600" dirty="0" err="1">
                <a:latin typeface="Arial"/>
                <a:cs typeface="Arial"/>
              </a:rPr>
              <a:t>promover</a:t>
            </a:r>
            <a:r>
              <a:rPr lang="en" sz="2600" dirty="0">
                <a:latin typeface="Arial"/>
                <a:cs typeface="Arial"/>
              </a:rPr>
              <a:t> um </a:t>
            </a:r>
            <a:r>
              <a:rPr lang="en" sz="2600" dirty="0" err="1">
                <a:latin typeface="Arial"/>
                <a:cs typeface="Arial"/>
              </a:rPr>
              <a:t>futuro</a:t>
            </a:r>
            <a:r>
              <a:rPr lang="en" sz="2600" dirty="0">
                <a:latin typeface="Arial"/>
                <a:cs typeface="Arial"/>
              </a:rPr>
              <a:t> </a:t>
            </a:r>
            <a:r>
              <a:rPr lang="en" sz="2600" dirty="0" err="1">
                <a:latin typeface="Arial"/>
                <a:cs typeface="Arial"/>
              </a:rPr>
              <a:t>mais</a:t>
            </a:r>
            <a:r>
              <a:rPr lang="en" sz="2600" dirty="0">
                <a:latin typeface="Arial"/>
                <a:cs typeface="Arial"/>
              </a:rPr>
              <a:t> </a:t>
            </a:r>
            <a:r>
              <a:rPr lang="en" sz="2600" dirty="0" err="1">
                <a:latin typeface="Arial"/>
                <a:cs typeface="Arial"/>
              </a:rPr>
              <a:t>consciente</a:t>
            </a:r>
            <a:r>
              <a:rPr lang="en" sz="2600" dirty="0">
                <a:latin typeface="Arial"/>
                <a:cs typeface="Arial"/>
              </a:rPr>
              <a:t> e </a:t>
            </a:r>
            <a:r>
              <a:rPr lang="en" sz="2600" dirty="0" err="1">
                <a:latin typeface="Arial"/>
                <a:cs typeface="Arial"/>
              </a:rPr>
              <a:t>sustentável</a:t>
            </a:r>
            <a:r>
              <a:rPr lang="en" sz="2600" dirty="0">
                <a:latin typeface="Arial"/>
                <a:cs typeface="Arial"/>
              </a:rPr>
              <a:t> do </a:t>
            </a:r>
            <a:r>
              <a:rPr lang="en" sz="2600" dirty="0" err="1">
                <a:latin typeface="Arial"/>
                <a:cs typeface="Arial"/>
              </a:rPr>
              <a:t>ponto</a:t>
            </a:r>
            <a:r>
              <a:rPr lang="en" sz="2600" dirty="0">
                <a:latin typeface="Arial"/>
                <a:cs typeface="Arial"/>
              </a:rPr>
              <a:t> de vista </a:t>
            </a:r>
            <a:r>
              <a:rPr lang="en" sz="2600" dirty="0" err="1">
                <a:latin typeface="Arial"/>
                <a:cs typeface="Arial"/>
              </a:rPr>
              <a:t>ambiental</a:t>
            </a:r>
          </a:p>
        </p:txBody>
      </p:sp>
    </p:spTree>
    <p:extLst>
      <p:ext uri="{BB962C8B-B14F-4D97-AF65-F5344CB8AC3E}">
        <p14:creationId xmlns:p14="http://schemas.microsoft.com/office/powerpoint/2010/main" val="245900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088D0220-84B6-F7B1-162B-5EEF961FF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>
            <a:extLst>
              <a:ext uri="{FF2B5EF4-FFF2-40B4-BE49-F238E27FC236}">
                <a16:creationId xmlns:a16="http://schemas.microsoft.com/office/drawing/2014/main" id="{312C54BE-4A4D-C21F-2694-4A80E73436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1900" y="1955300"/>
            <a:ext cx="3831000" cy="15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dirty="0"/>
              <a:t>Público Alvo</a:t>
            </a:r>
          </a:p>
        </p:txBody>
      </p:sp>
      <p:sp>
        <p:nvSpPr>
          <p:cNvPr id="195" name="Google Shape;195;p30">
            <a:extLst>
              <a:ext uri="{FF2B5EF4-FFF2-40B4-BE49-F238E27FC236}">
                <a16:creationId xmlns:a16="http://schemas.microsoft.com/office/drawing/2014/main" id="{6846DE15-88C6-9E7E-5712-56FA7DB7DE6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1900" y="788288"/>
            <a:ext cx="146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97" name="Google Shape;197;p30">
            <a:extLst>
              <a:ext uri="{FF2B5EF4-FFF2-40B4-BE49-F238E27FC236}">
                <a16:creationId xmlns:a16="http://schemas.microsoft.com/office/drawing/2014/main" id="{30BB245F-463A-9950-8B29-02D883747886}"/>
              </a:ext>
            </a:extLst>
          </p:cNvPr>
          <p:cNvSpPr/>
          <p:nvPr/>
        </p:nvSpPr>
        <p:spPr>
          <a:xfrm>
            <a:off x="8096250" y="3480350"/>
            <a:ext cx="495480" cy="17114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325683B6-135E-4647-468F-646AEA89F22D}"/>
                  </a:ext>
                </a:extLst>
              </p14:cNvPr>
              <p14:cNvContentPartPr/>
              <p14:nvPr/>
            </p14:nvContentPartPr>
            <p14:xfrm>
              <a:off x="8238506" y="835103"/>
              <a:ext cx="193813" cy="350325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325683B6-135E-4647-468F-646AEA89F2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0527" y="817119"/>
                <a:ext cx="229411" cy="385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7891C5CA-121E-2884-49FD-69AB724E20B1}"/>
                  </a:ext>
                </a:extLst>
              </p14:cNvPr>
              <p14:cNvContentPartPr/>
              <p14:nvPr/>
            </p14:nvContentPartPr>
            <p14:xfrm>
              <a:off x="4897097" y="1192756"/>
              <a:ext cx="3565189" cy="3068036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7891C5CA-121E-2884-49FD-69AB724E20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4101" y="1129761"/>
                <a:ext cx="3690820" cy="31936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6A8F564A-B717-94A3-D3DB-C162FC69F3CA}"/>
                  </a:ext>
                </a:extLst>
              </p14:cNvPr>
              <p14:cNvContentPartPr/>
              <p14:nvPr/>
            </p14:nvContentPartPr>
            <p14:xfrm>
              <a:off x="4872534" y="3798768"/>
              <a:ext cx="345185" cy="402127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6A8F564A-B717-94A3-D3DB-C162FC69F3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09544" y="3735823"/>
                <a:ext cx="470805" cy="527657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0295094B-F904-40E0-8DDE-98835CDE783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22727" r="22727"/>
          <a:stretch>
            <a:fillRect/>
          </a:stretch>
        </p:blipFill>
        <p:spPr>
          <a:xfrm>
            <a:off x="5012067" y="929925"/>
            <a:ext cx="3276228" cy="32762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63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4"/>
          <p:cNvSpPr/>
          <p:nvPr/>
        </p:nvSpPr>
        <p:spPr>
          <a:xfrm rot="-5400000">
            <a:off x="6263700" y="2267975"/>
            <a:ext cx="5183400" cy="57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77;p54">
            <a:extLst>
              <a:ext uri="{FF2B5EF4-FFF2-40B4-BE49-F238E27FC236}">
                <a16:creationId xmlns:a16="http://schemas.microsoft.com/office/drawing/2014/main" id="{108E11C9-FA01-4BA1-2EAE-224D017B4B49}"/>
              </a:ext>
            </a:extLst>
          </p:cNvPr>
          <p:cNvSpPr/>
          <p:nvPr/>
        </p:nvSpPr>
        <p:spPr>
          <a:xfrm rot="5400000">
            <a:off x="2340050" y="2050552"/>
            <a:ext cx="671800" cy="3792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54"/>
          <p:cNvSpPr txBox="1">
            <a:spLocks noGrp="1"/>
          </p:cNvSpPr>
          <p:nvPr>
            <p:ph type="ctrTitle"/>
          </p:nvPr>
        </p:nvSpPr>
        <p:spPr>
          <a:xfrm>
            <a:off x="169451" y="422022"/>
            <a:ext cx="8497725" cy="17295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600" dirty="0">
                <a:latin typeface="Arial"/>
              </a:rPr>
              <a:t>O </a:t>
            </a:r>
            <a:r>
              <a:rPr lang="en" sz="2600" err="1">
                <a:latin typeface="Arial"/>
              </a:rPr>
              <a:t>público</a:t>
            </a:r>
            <a:r>
              <a:rPr lang="en" sz="2600" dirty="0">
                <a:latin typeface="Arial"/>
              </a:rPr>
              <a:t> </a:t>
            </a:r>
            <a:r>
              <a:rPr lang="en" sz="2600" err="1">
                <a:latin typeface="Arial"/>
              </a:rPr>
              <a:t>alvo</a:t>
            </a:r>
            <a:r>
              <a:rPr lang="en" sz="2600" dirty="0">
                <a:latin typeface="Arial"/>
              </a:rPr>
              <a:t> é </a:t>
            </a:r>
            <a:r>
              <a:rPr lang="en" sz="2600" err="1">
                <a:latin typeface="Arial"/>
              </a:rPr>
              <a:t>composto</a:t>
            </a:r>
            <a:r>
              <a:rPr lang="en" sz="2600" dirty="0">
                <a:latin typeface="Arial"/>
              </a:rPr>
              <a:t> </a:t>
            </a:r>
            <a:r>
              <a:rPr lang="en" sz="2600" err="1">
                <a:latin typeface="Arial"/>
              </a:rPr>
              <a:t>por</a:t>
            </a:r>
            <a:r>
              <a:rPr lang="en" sz="2600" dirty="0">
                <a:latin typeface="Arial"/>
              </a:rPr>
              <a:t> </a:t>
            </a:r>
            <a:r>
              <a:rPr lang="en" sz="2600" err="1">
                <a:latin typeface="Arial"/>
              </a:rPr>
              <a:t>pessoas</a:t>
            </a:r>
            <a:r>
              <a:rPr lang="en" sz="2600" dirty="0">
                <a:latin typeface="Arial"/>
              </a:rPr>
              <a:t> que </a:t>
            </a:r>
            <a:r>
              <a:rPr lang="en" sz="2600" err="1">
                <a:latin typeface="Arial"/>
              </a:rPr>
              <a:t>ofereçam</a:t>
            </a:r>
            <a:r>
              <a:rPr lang="en" sz="2600" dirty="0">
                <a:latin typeface="Arial"/>
              </a:rPr>
              <a:t> o </a:t>
            </a:r>
            <a:r>
              <a:rPr lang="en" sz="2600" err="1">
                <a:latin typeface="Arial"/>
              </a:rPr>
              <a:t>serviço</a:t>
            </a:r>
            <a:r>
              <a:rPr lang="en" sz="2600" dirty="0">
                <a:latin typeface="Arial"/>
              </a:rPr>
              <a:t> de </a:t>
            </a:r>
            <a:r>
              <a:rPr lang="en" sz="2600" err="1">
                <a:latin typeface="Arial"/>
              </a:rPr>
              <a:t>instalação</a:t>
            </a:r>
            <a:r>
              <a:rPr lang="en" sz="2600" dirty="0">
                <a:latin typeface="Arial"/>
              </a:rPr>
              <a:t> de </a:t>
            </a:r>
            <a:r>
              <a:rPr lang="en" sz="2600" err="1">
                <a:latin typeface="Arial"/>
              </a:rPr>
              <a:t>painéis</a:t>
            </a:r>
            <a:r>
              <a:rPr lang="en" sz="2600" dirty="0">
                <a:latin typeface="Arial"/>
              </a:rPr>
              <a:t> de </a:t>
            </a:r>
            <a:r>
              <a:rPr lang="en" sz="2600" err="1">
                <a:latin typeface="Arial"/>
              </a:rPr>
              <a:t>energia</a:t>
            </a:r>
            <a:r>
              <a:rPr lang="en" sz="2600" dirty="0">
                <a:latin typeface="Arial"/>
              </a:rPr>
              <a:t> solar e </a:t>
            </a:r>
            <a:r>
              <a:rPr lang="en" sz="2600" err="1">
                <a:latin typeface="Arial"/>
              </a:rPr>
              <a:t>pessoas</a:t>
            </a:r>
            <a:r>
              <a:rPr lang="en" sz="2600" dirty="0">
                <a:latin typeface="Arial"/>
              </a:rPr>
              <a:t> que </a:t>
            </a:r>
            <a:r>
              <a:rPr lang="en" sz="2600" err="1">
                <a:latin typeface="Arial"/>
              </a:rPr>
              <a:t>estão</a:t>
            </a:r>
            <a:r>
              <a:rPr lang="en" sz="2600" dirty="0">
                <a:latin typeface="Arial"/>
              </a:rPr>
              <a:t> </a:t>
            </a:r>
            <a:r>
              <a:rPr lang="en" sz="2600" err="1">
                <a:latin typeface="Arial"/>
              </a:rPr>
              <a:t>interessados</a:t>
            </a:r>
            <a:r>
              <a:rPr lang="en" sz="2600" dirty="0">
                <a:latin typeface="Arial"/>
              </a:rPr>
              <a:t> </a:t>
            </a:r>
            <a:r>
              <a:rPr lang="en" sz="2600" err="1">
                <a:latin typeface="Arial"/>
              </a:rPr>
              <a:t>nestes</a:t>
            </a:r>
            <a:r>
              <a:rPr lang="en" sz="2600" dirty="0">
                <a:latin typeface="Arial"/>
              </a:rPr>
              <a:t> </a:t>
            </a:r>
            <a:r>
              <a:rPr lang="en" sz="2600" err="1">
                <a:latin typeface="Arial"/>
              </a:rPr>
              <a:t>serviços</a:t>
            </a:r>
            <a:r>
              <a:rPr lang="en" sz="2600" dirty="0">
                <a:latin typeface="Arial"/>
              </a:rPr>
              <a:t> </a:t>
            </a:r>
            <a:r>
              <a:rPr lang="en" sz="2600" err="1">
                <a:latin typeface="Arial"/>
              </a:rPr>
              <a:t>ou</a:t>
            </a:r>
            <a:r>
              <a:rPr lang="en" sz="2600" dirty="0">
                <a:latin typeface="Arial"/>
              </a:rPr>
              <a:t> no </a:t>
            </a:r>
            <a:r>
              <a:rPr lang="en" sz="2600" err="1">
                <a:latin typeface="Arial"/>
              </a:rPr>
              <a:t>assunto</a:t>
            </a:r>
            <a:r>
              <a:rPr lang="en" sz="2600" dirty="0">
                <a:latin typeface="Arial"/>
              </a:rPr>
              <a:t> de </a:t>
            </a:r>
            <a:r>
              <a:rPr lang="en" sz="2600" err="1">
                <a:latin typeface="Arial"/>
              </a:rPr>
              <a:t>energia</a:t>
            </a:r>
            <a:r>
              <a:rPr lang="en" sz="2600" dirty="0">
                <a:latin typeface="Arial"/>
              </a:rPr>
              <a:t> solar.</a:t>
            </a:r>
            <a:endParaRPr lang="pt-BR" dirty="0">
              <a:latin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1102CA2-4356-91B6-DE48-9DEB557AA7A3}"/>
              </a:ext>
            </a:extLst>
          </p:cNvPr>
          <p:cNvSpPr txBox="1"/>
          <p:nvPr/>
        </p:nvSpPr>
        <p:spPr>
          <a:xfrm>
            <a:off x="168545" y="2557520"/>
            <a:ext cx="8216038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latin typeface="Roboto Black"/>
              </a:rPr>
              <a:t>Exemplos</a:t>
            </a:r>
            <a:r>
              <a:rPr lang="en-US" sz="2000" dirty="0">
                <a:latin typeface="Roboto Black"/>
              </a:rPr>
              <a:t>:</a:t>
            </a:r>
          </a:p>
          <a:p>
            <a:endParaRPr lang="en-US" sz="2000" dirty="0">
              <a:latin typeface="Roboto Black"/>
              <a:ea typeface="Roboto Black"/>
            </a:endParaRPr>
          </a:p>
          <a:p>
            <a:pPr marL="514350" indent="-514350">
              <a:buAutoNum type="arabicPeriod"/>
            </a:pPr>
            <a:r>
              <a:rPr lang="en-US" sz="2000" err="1">
                <a:ea typeface="Roboto Black"/>
                <a:cs typeface="Roboto Black"/>
              </a:rPr>
              <a:t>Donos</a:t>
            </a:r>
            <a:r>
              <a:rPr lang="en-US" sz="2000" dirty="0">
                <a:ea typeface="Roboto Black"/>
                <a:cs typeface="Roboto Black"/>
              </a:rPr>
              <a:t> de </a:t>
            </a:r>
            <a:r>
              <a:rPr lang="en-US" sz="2000" err="1">
                <a:ea typeface="Roboto Black"/>
                <a:cs typeface="Roboto Black"/>
              </a:rPr>
              <a:t>residências</a:t>
            </a:r>
            <a:r>
              <a:rPr lang="en-US" sz="2000" dirty="0">
                <a:ea typeface="Roboto Black"/>
                <a:cs typeface="Roboto Black"/>
              </a:rPr>
              <a:t> que </a:t>
            </a:r>
            <a:r>
              <a:rPr lang="en-US" sz="2000" err="1">
                <a:ea typeface="Roboto Black"/>
                <a:cs typeface="Roboto Black"/>
              </a:rPr>
              <a:t>buscam</a:t>
            </a:r>
            <a:r>
              <a:rPr lang="en-US" sz="2000" dirty="0">
                <a:ea typeface="Roboto Black"/>
                <a:cs typeface="Roboto Black"/>
              </a:rPr>
              <a:t> </a:t>
            </a:r>
            <a:r>
              <a:rPr lang="en-US" sz="2000" err="1">
                <a:ea typeface="Roboto Black"/>
                <a:cs typeface="Roboto Black"/>
              </a:rPr>
              <a:t>reduzir</a:t>
            </a:r>
            <a:r>
              <a:rPr lang="en-US" sz="2000" dirty="0">
                <a:ea typeface="Roboto Black"/>
                <a:cs typeface="Roboto Black"/>
              </a:rPr>
              <a:t> a </a:t>
            </a:r>
            <a:r>
              <a:rPr lang="en-US" sz="2000" err="1">
                <a:ea typeface="Roboto Black"/>
                <a:cs typeface="Roboto Black"/>
              </a:rPr>
              <a:t>conta</a:t>
            </a:r>
            <a:r>
              <a:rPr lang="en-US" sz="2000" dirty="0">
                <a:ea typeface="Roboto Black"/>
                <a:cs typeface="Roboto Black"/>
              </a:rPr>
              <a:t> de </a:t>
            </a:r>
            <a:r>
              <a:rPr lang="en-US" sz="2000" err="1">
                <a:ea typeface="Roboto Black"/>
                <a:cs typeface="Roboto Black"/>
              </a:rPr>
              <a:t>energia</a:t>
            </a:r>
            <a:r>
              <a:rPr lang="en-US" sz="2000" dirty="0">
                <a:ea typeface="Roboto Black"/>
                <a:cs typeface="Roboto Black"/>
              </a:rPr>
              <a:t> e </a:t>
            </a:r>
            <a:r>
              <a:rPr lang="en-US" sz="2000" err="1">
                <a:ea typeface="Roboto Black"/>
                <a:cs typeface="Roboto Black"/>
              </a:rPr>
              <a:t>adotar</a:t>
            </a:r>
            <a:r>
              <a:rPr lang="en-US" sz="2000" dirty="0">
                <a:ea typeface="Roboto Black"/>
                <a:cs typeface="Roboto Black"/>
              </a:rPr>
              <a:t> </a:t>
            </a:r>
            <a:r>
              <a:rPr lang="en-US" sz="2000" err="1">
                <a:ea typeface="Roboto Black"/>
                <a:cs typeface="Roboto Black"/>
              </a:rPr>
              <a:t>medidas</a:t>
            </a:r>
            <a:r>
              <a:rPr lang="en-US" sz="2000" dirty="0">
                <a:ea typeface="Roboto Black"/>
                <a:cs typeface="Roboto Black"/>
              </a:rPr>
              <a:t> </a:t>
            </a:r>
            <a:r>
              <a:rPr lang="en-US" sz="2000" err="1">
                <a:ea typeface="Roboto Black"/>
                <a:cs typeface="Roboto Black"/>
              </a:rPr>
              <a:t>mais</a:t>
            </a:r>
            <a:r>
              <a:rPr lang="en-US" sz="2000" dirty="0">
                <a:ea typeface="Roboto Black"/>
                <a:cs typeface="Roboto Black"/>
              </a:rPr>
              <a:t> </a:t>
            </a:r>
            <a:r>
              <a:rPr lang="en-US" sz="2000" err="1">
                <a:ea typeface="Roboto Black"/>
                <a:cs typeface="Roboto Black"/>
              </a:rPr>
              <a:t>sustentáveis</a:t>
            </a:r>
            <a:r>
              <a:rPr lang="en-US" sz="2000" dirty="0">
                <a:ea typeface="Roboto Black"/>
                <a:cs typeface="Roboto Black"/>
              </a:rPr>
              <a:t>;</a:t>
            </a:r>
            <a:endParaRPr lang="en-US" sz="2000"/>
          </a:p>
          <a:p>
            <a:pPr marL="514350" indent="-514350">
              <a:buAutoNum type="arabicPeriod"/>
            </a:pPr>
            <a:r>
              <a:rPr lang="en-US" sz="2000" dirty="0">
                <a:ea typeface="Roboto Black"/>
                <a:cs typeface="Roboto Black"/>
              </a:rPr>
              <a:t>Pessoas </a:t>
            </a:r>
            <a:r>
              <a:rPr lang="en-US" sz="2000" err="1">
                <a:ea typeface="Roboto Black"/>
                <a:cs typeface="Roboto Black"/>
              </a:rPr>
              <a:t>interessadas</a:t>
            </a:r>
            <a:r>
              <a:rPr lang="en-US" sz="2000" dirty="0">
                <a:ea typeface="Roboto Black"/>
                <a:cs typeface="Roboto Black"/>
              </a:rPr>
              <a:t> </a:t>
            </a:r>
            <a:r>
              <a:rPr lang="en-US" sz="2000" err="1">
                <a:ea typeface="Roboto Black"/>
                <a:cs typeface="Roboto Black"/>
              </a:rPr>
              <a:t>em</a:t>
            </a:r>
            <a:r>
              <a:rPr lang="en-US" sz="2000" dirty="0">
                <a:ea typeface="Roboto Black"/>
                <a:cs typeface="Roboto Black"/>
              </a:rPr>
              <a:t> </a:t>
            </a:r>
            <a:r>
              <a:rPr lang="en-US" sz="2000" err="1">
                <a:ea typeface="Roboto Black"/>
                <a:cs typeface="Roboto Black"/>
              </a:rPr>
              <a:t>notícias</a:t>
            </a:r>
            <a:r>
              <a:rPr lang="en-US" sz="2000" dirty="0">
                <a:ea typeface="Roboto Black"/>
                <a:cs typeface="Roboto Black"/>
              </a:rPr>
              <a:t> e </a:t>
            </a:r>
            <a:r>
              <a:rPr lang="en-US" sz="2000" err="1">
                <a:ea typeface="Roboto Black"/>
                <a:cs typeface="Roboto Black"/>
              </a:rPr>
              <a:t>conteúdos</a:t>
            </a:r>
            <a:r>
              <a:rPr lang="en-US" sz="2000" dirty="0">
                <a:ea typeface="Roboto Black"/>
                <a:cs typeface="Roboto Black"/>
              </a:rPr>
              <a:t> a </a:t>
            </a:r>
            <a:r>
              <a:rPr lang="en-US" sz="2000" err="1">
                <a:ea typeface="Roboto Black"/>
                <a:cs typeface="Roboto Black"/>
              </a:rPr>
              <a:t>respeito</a:t>
            </a:r>
            <a:r>
              <a:rPr lang="en-US" sz="2000" dirty="0">
                <a:ea typeface="Roboto Black"/>
                <a:cs typeface="Roboto Black"/>
              </a:rPr>
              <a:t> de </a:t>
            </a:r>
            <a:r>
              <a:rPr lang="en-US" sz="2000" err="1">
                <a:ea typeface="Roboto Black"/>
                <a:cs typeface="Roboto Black"/>
              </a:rPr>
              <a:t>energia</a:t>
            </a:r>
            <a:r>
              <a:rPr lang="en-US" sz="2000" dirty="0">
                <a:ea typeface="Roboto Black"/>
                <a:cs typeface="Roboto Black"/>
              </a:rPr>
              <a:t> solar</a:t>
            </a:r>
          </a:p>
          <a:p>
            <a:pPr marL="514350" indent="-514350">
              <a:buAutoNum type="arabicPeriod"/>
            </a:pPr>
            <a:r>
              <a:rPr lang="en-US" sz="2000" dirty="0" err="1">
                <a:ea typeface="Roboto Black"/>
                <a:cs typeface="Roboto Black"/>
              </a:rPr>
              <a:t>Profissionais</a:t>
            </a:r>
            <a:r>
              <a:rPr lang="en-US" sz="2000" dirty="0">
                <a:ea typeface="Roboto Black"/>
                <a:cs typeface="Roboto Black"/>
              </a:rPr>
              <a:t> que </a:t>
            </a:r>
            <a:r>
              <a:rPr lang="en-US" sz="2000" dirty="0" err="1">
                <a:ea typeface="Roboto Black"/>
                <a:cs typeface="Roboto Black"/>
              </a:rPr>
              <a:t>precisam</a:t>
            </a:r>
            <a:r>
              <a:rPr lang="en-US" sz="2000" dirty="0">
                <a:ea typeface="Roboto Black"/>
                <a:cs typeface="Roboto Black"/>
              </a:rPr>
              <a:t> </a:t>
            </a:r>
            <a:r>
              <a:rPr lang="en-US" sz="2000" dirty="0" err="1">
                <a:ea typeface="Roboto Black"/>
                <a:cs typeface="Roboto Black"/>
              </a:rPr>
              <a:t>ou</a:t>
            </a:r>
            <a:r>
              <a:rPr lang="en-US" sz="2000" dirty="0">
                <a:ea typeface="Roboto Black"/>
                <a:cs typeface="Roboto Black"/>
              </a:rPr>
              <a:t> </a:t>
            </a:r>
            <a:r>
              <a:rPr lang="en-US" sz="2000" dirty="0" err="1">
                <a:ea typeface="Roboto Black"/>
                <a:cs typeface="Roboto Black"/>
              </a:rPr>
              <a:t>querem</a:t>
            </a:r>
            <a:r>
              <a:rPr lang="en-US" sz="2000" dirty="0">
                <a:ea typeface="Roboto Black"/>
                <a:cs typeface="Roboto Black"/>
              </a:rPr>
              <a:t> </a:t>
            </a:r>
            <a:r>
              <a:rPr lang="en-US" sz="2000" dirty="0" err="1">
                <a:ea typeface="Roboto Black"/>
                <a:cs typeface="Roboto Black"/>
              </a:rPr>
              <a:t>incluir</a:t>
            </a:r>
            <a:r>
              <a:rPr lang="en-US" sz="2000" dirty="0">
                <a:ea typeface="Roboto Black"/>
                <a:cs typeface="Roboto Black"/>
              </a:rPr>
              <a:t> a </a:t>
            </a:r>
            <a:r>
              <a:rPr lang="en-US" sz="2000" dirty="0" err="1">
                <a:ea typeface="Roboto Black"/>
                <a:cs typeface="Roboto Black"/>
              </a:rPr>
              <a:t>energia</a:t>
            </a:r>
            <a:r>
              <a:rPr lang="en-US" sz="2000" dirty="0">
                <a:ea typeface="Roboto Black"/>
                <a:cs typeface="Roboto Black"/>
              </a:rPr>
              <a:t> solar </a:t>
            </a:r>
            <a:r>
              <a:rPr lang="en-US" sz="2000" dirty="0" err="1">
                <a:ea typeface="Roboto Black"/>
                <a:cs typeface="Roboto Black"/>
              </a:rPr>
              <a:t>em</a:t>
            </a:r>
            <a:r>
              <a:rPr lang="en-US" sz="2000" dirty="0">
                <a:ea typeface="Roboto Black"/>
                <a:cs typeface="Roboto Black"/>
              </a:rPr>
              <a:t> </a:t>
            </a:r>
            <a:r>
              <a:rPr lang="en-US" sz="2000" dirty="0" err="1">
                <a:ea typeface="Roboto Black"/>
                <a:cs typeface="Roboto Black"/>
              </a:rPr>
              <a:t>novos</a:t>
            </a:r>
            <a:r>
              <a:rPr lang="en-US" sz="2000" dirty="0">
                <a:ea typeface="Roboto Black"/>
                <a:cs typeface="Roboto Black"/>
              </a:rPr>
              <a:t> </a:t>
            </a:r>
            <a:r>
              <a:rPr lang="en-US" sz="2000" dirty="0" err="1">
                <a:ea typeface="Roboto Black"/>
                <a:cs typeface="Roboto Black"/>
              </a:rPr>
              <a:t>projetos</a:t>
            </a:r>
            <a:r>
              <a:rPr lang="en-US" sz="2000" dirty="0">
                <a:ea typeface="Roboto Black"/>
                <a:cs typeface="Roboto Black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2721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088D0220-84B6-F7B1-162B-5EEF961FF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>
            <a:extLst>
              <a:ext uri="{FF2B5EF4-FFF2-40B4-BE49-F238E27FC236}">
                <a16:creationId xmlns:a16="http://schemas.microsoft.com/office/drawing/2014/main" id="{312C54BE-4A4D-C21F-2694-4A80E73436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1900" y="1955300"/>
            <a:ext cx="3831000" cy="15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Processos</a:t>
            </a:r>
          </a:p>
        </p:txBody>
      </p:sp>
      <p:sp>
        <p:nvSpPr>
          <p:cNvPr id="195" name="Google Shape;195;p30">
            <a:extLst>
              <a:ext uri="{FF2B5EF4-FFF2-40B4-BE49-F238E27FC236}">
                <a16:creationId xmlns:a16="http://schemas.microsoft.com/office/drawing/2014/main" id="{6846DE15-88C6-9E7E-5712-56FA7DB7DE6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1900" y="788288"/>
            <a:ext cx="146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197" name="Google Shape;197;p30">
            <a:extLst>
              <a:ext uri="{FF2B5EF4-FFF2-40B4-BE49-F238E27FC236}">
                <a16:creationId xmlns:a16="http://schemas.microsoft.com/office/drawing/2014/main" id="{30BB245F-463A-9950-8B29-02D883747886}"/>
              </a:ext>
            </a:extLst>
          </p:cNvPr>
          <p:cNvSpPr/>
          <p:nvPr/>
        </p:nvSpPr>
        <p:spPr>
          <a:xfrm>
            <a:off x="8096250" y="3480350"/>
            <a:ext cx="495480" cy="17114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325683B6-135E-4647-468F-646AEA89F22D}"/>
                  </a:ext>
                </a:extLst>
              </p14:cNvPr>
              <p14:cNvContentPartPr/>
              <p14:nvPr/>
            </p14:nvContentPartPr>
            <p14:xfrm>
              <a:off x="8238506" y="835103"/>
              <a:ext cx="193813" cy="350325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325683B6-135E-4647-468F-646AEA89F2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0527" y="817119"/>
                <a:ext cx="229411" cy="385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7891C5CA-121E-2884-49FD-69AB724E20B1}"/>
                  </a:ext>
                </a:extLst>
              </p14:cNvPr>
              <p14:cNvContentPartPr/>
              <p14:nvPr/>
            </p14:nvContentPartPr>
            <p14:xfrm>
              <a:off x="4897097" y="1192756"/>
              <a:ext cx="3565189" cy="3068036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7891C5CA-121E-2884-49FD-69AB724E20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4101" y="1129761"/>
                <a:ext cx="3690820" cy="31936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6A8F564A-B717-94A3-D3DB-C162FC69F3CA}"/>
                  </a:ext>
                </a:extLst>
              </p14:cNvPr>
              <p14:cNvContentPartPr/>
              <p14:nvPr/>
            </p14:nvContentPartPr>
            <p14:xfrm>
              <a:off x="4872534" y="3798768"/>
              <a:ext cx="345185" cy="402127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6A8F564A-B717-94A3-D3DB-C162FC69F3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09544" y="3735823"/>
                <a:ext cx="470805" cy="527657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Imagem 1">
            <a:extLst>
              <a:ext uri="{FF2B5EF4-FFF2-40B4-BE49-F238E27FC236}">
                <a16:creationId xmlns:a16="http://schemas.microsoft.com/office/drawing/2014/main" id="{0295094B-F904-40E0-8DDE-98835CDE78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2067" y="929925"/>
            <a:ext cx="3276228" cy="32762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5892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4"/>
          <p:cNvSpPr/>
          <p:nvPr/>
        </p:nvSpPr>
        <p:spPr>
          <a:xfrm rot="-5400000">
            <a:off x="6263700" y="2267975"/>
            <a:ext cx="5183400" cy="57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77;p54">
            <a:extLst>
              <a:ext uri="{FF2B5EF4-FFF2-40B4-BE49-F238E27FC236}">
                <a16:creationId xmlns:a16="http://schemas.microsoft.com/office/drawing/2014/main" id="{108E11C9-FA01-4BA1-2EAE-224D017B4B49}"/>
              </a:ext>
            </a:extLst>
          </p:cNvPr>
          <p:cNvSpPr/>
          <p:nvPr/>
        </p:nvSpPr>
        <p:spPr>
          <a:xfrm rot="5400000">
            <a:off x="2340050" y="2050552"/>
            <a:ext cx="671800" cy="3792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54"/>
          <p:cNvSpPr txBox="1">
            <a:spLocks noGrp="1"/>
          </p:cNvSpPr>
          <p:nvPr>
            <p:ph type="ctrTitle"/>
          </p:nvPr>
        </p:nvSpPr>
        <p:spPr>
          <a:xfrm>
            <a:off x="169451" y="326772"/>
            <a:ext cx="8497725" cy="674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indent="-514350">
              <a:buAutoNum type="arabicPeriod"/>
            </a:pPr>
            <a:r>
              <a:rPr lang="en" sz="2600" err="1"/>
              <a:t>Atendimento</a:t>
            </a:r>
            <a:r>
              <a:rPr lang="en" sz="2600"/>
              <a:t> e </a:t>
            </a:r>
            <a:r>
              <a:rPr lang="en" sz="2600" err="1"/>
              <a:t>Suporte</a:t>
            </a:r>
            <a:r>
              <a:rPr lang="en" sz="2600"/>
              <a:t> </a:t>
            </a:r>
            <a:r>
              <a:rPr lang="en" sz="2600" err="1"/>
              <a:t>ao</a:t>
            </a:r>
            <a:r>
              <a:rPr lang="en" sz="2600"/>
              <a:t> </a:t>
            </a:r>
            <a:r>
              <a:rPr lang="en" sz="2600" err="1"/>
              <a:t>Cliente</a:t>
            </a:r>
            <a:endParaRPr lang="en" sz="260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B30D818-986A-51F4-8DBB-EF320750113F}"/>
              </a:ext>
            </a:extLst>
          </p:cNvPr>
          <p:cNvSpPr txBox="1"/>
          <p:nvPr/>
        </p:nvSpPr>
        <p:spPr>
          <a:xfrm>
            <a:off x="168544" y="1500430"/>
            <a:ext cx="849694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>
                <a:latin typeface="Roboto Black"/>
                <a:ea typeface="Roboto Black"/>
                <a:cs typeface="Roboto Black"/>
              </a:rPr>
              <a:t>2.   </a:t>
            </a:r>
            <a:r>
              <a:rPr lang="en-US" sz="2600" err="1">
                <a:latin typeface="Roboto Black"/>
                <a:ea typeface="Roboto Black"/>
                <a:cs typeface="Roboto Black"/>
              </a:rPr>
              <a:t>Envio</a:t>
            </a:r>
            <a:r>
              <a:rPr lang="en-US" sz="2600">
                <a:latin typeface="Roboto Black"/>
                <a:ea typeface="Roboto Black"/>
                <a:cs typeface="Roboto Black"/>
              </a:rPr>
              <a:t> de Feedback </a:t>
            </a:r>
            <a:r>
              <a:rPr lang="en-US" sz="2600" err="1">
                <a:latin typeface="Roboto Black"/>
                <a:ea typeface="Roboto Black"/>
                <a:cs typeface="Roboto Black"/>
              </a:rPr>
              <a:t>na</a:t>
            </a:r>
            <a:r>
              <a:rPr lang="en-US" sz="2600">
                <a:latin typeface="Roboto Black"/>
                <a:ea typeface="Roboto Black"/>
                <a:cs typeface="Roboto Black"/>
              </a:rPr>
              <a:t> Plataforma​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E7D321C-3837-B00C-E605-2387125AF1CC}"/>
              </a:ext>
            </a:extLst>
          </p:cNvPr>
          <p:cNvSpPr txBox="1"/>
          <p:nvPr/>
        </p:nvSpPr>
        <p:spPr>
          <a:xfrm>
            <a:off x="168544" y="2459387"/>
            <a:ext cx="624000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>
                <a:latin typeface="Roboto Black"/>
              </a:rPr>
              <a:t>3.   </a:t>
            </a:r>
            <a:r>
              <a:rPr lang="en-US" sz="2600" err="1">
                <a:latin typeface="Roboto Black"/>
              </a:rPr>
              <a:t>Cadastro</a:t>
            </a:r>
            <a:r>
              <a:rPr lang="en-US" sz="2600">
                <a:latin typeface="Roboto Black"/>
              </a:rPr>
              <a:t> de </a:t>
            </a:r>
            <a:r>
              <a:rPr lang="en-US" sz="2600" err="1">
                <a:latin typeface="Roboto Black"/>
              </a:rPr>
              <a:t>Empresas</a:t>
            </a:r>
            <a:r>
              <a:rPr lang="en-US" sz="2600">
                <a:latin typeface="Roboto Black"/>
              </a:rPr>
              <a:t> </a:t>
            </a:r>
            <a:r>
              <a:rPr lang="en-US" sz="2600" err="1">
                <a:latin typeface="Roboto Black"/>
              </a:rPr>
              <a:t>Parceias</a:t>
            </a:r>
            <a:r>
              <a:rPr lang="en-US" sz="2600">
                <a:latin typeface="Roboto Black"/>
              </a:rPr>
              <a:t>​</a:t>
            </a:r>
            <a:r>
              <a:rPr lang="pt-BR" sz="2600">
                <a:latin typeface="Roboto Black"/>
                <a:ea typeface="Roboto Black"/>
                <a:cs typeface="Roboto Black"/>
              </a:rPr>
              <a:t>​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1102CA2-4356-91B6-DE48-9DEB557AA7A3}"/>
              </a:ext>
            </a:extLst>
          </p:cNvPr>
          <p:cNvSpPr txBox="1"/>
          <p:nvPr/>
        </p:nvSpPr>
        <p:spPr>
          <a:xfrm>
            <a:off x="168545" y="3612074"/>
            <a:ext cx="8216038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>
                <a:latin typeface="Roboto Black"/>
              </a:rPr>
              <a:t>4.   Consulta de </a:t>
            </a:r>
            <a:r>
              <a:rPr lang="en-US" sz="2600" err="1">
                <a:latin typeface="Roboto Black"/>
              </a:rPr>
              <a:t>Empresas</a:t>
            </a:r>
            <a:r>
              <a:rPr lang="en-US" sz="2600">
                <a:latin typeface="Roboto Black"/>
              </a:rPr>
              <a:t> e Serviços de Energia Solar​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803518"/>
      </p:ext>
    </p:extLst>
  </p:cSld>
  <p:clrMapOvr>
    <a:masterClrMapping/>
  </p:clrMapOvr>
</p:sld>
</file>

<file path=ppt/theme/theme1.xml><?xml version="1.0" encoding="utf-8"?>
<a:theme xmlns:a="http://schemas.openxmlformats.org/drawingml/2006/main" name="Solar Panel Company Profile by Slidesgo">
  <a:themeElements>
    <a:clrScheme name="Simple Light">
      <a:dk1>
        <a:srgbClr val="000000"/>
      </a:dk1>
      <a:lt1>
        <a:srgbClr val="FFFFFF"/>
      </a:lt1>
      <a:dk2>
        <a:srgbClr val="B9CAFF"/>
      </a:dk2>
      <a:lt2>
        <a:srgbClr val="7FEF9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20</Slides>
  <Notes>20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Solar Panel Company Profile by Slidesgo</vt:lpstr>
      <vt:lpstr>Solar</vt:lpstr>
      <vt:lpstr>Introdução</vt:lpstr>
      <vt:lpstr>Objetivo</vt:lpstr>
      <vt:lpstr>Objetivo</vt:lpstr>
      <vt:lpstr>A proposta deste aplicativo é contribuir para que mais pessoas adotem uma energia sustentável e para promover um futuro mais consciente e sustentável do ponto de vista ambiental</vt:lpstr>
      <vt:lpstr>Público Alvo</vt:lpstr>
      <vt:lpstr>O público alvo é composto por pessoas que ofereçam o serviço de instalação de painéis de energia solar e pessoas que estão interessados nestes serviços ou no assunto de energia solar.</vt:lpstr>
      <vt:lpstr>Processos</vt:lpstr>
      <vt:lpstr>Atendimento e Suporte ao Cliente</vt:lpstr>
      <vt:lpstr>Indicadores</vt:lpstr>
      <vt:lpstr>Indicador 1</vt:lpstr>
      <vt:lpstr>Indicador 1</vt:lpstr>
      <vt:lpstr>Indicador 2</vt:lpstr>
      <vt:lpstr>Indicador 2</vt:lpstr>
      <vt:lpstr>Banco de dados</vt:lpstr>
      <vt:lpstr>Apresentação do PowerPoint</vt:lpstr>
      <vt:lpstr>  </vt:lpstr>
      <vt:lpstr>Demonstração    Banco de Dados</vt:lpstr>
      <vt:lpstr>(Video demonstrativo)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Lucas Silva</dc:creator>
  <cp:revision>62</cp:revision>
  <dcterms:modified xsi:type="dcterms:W3CDTF">2024-12-13T21:45:44Z</dcterms:modified>
</cp:coreProperties>
</file>