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Poppins ExtraBold"/>
      <p:bold r:id="rId33"/>
      <p:boldItalic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33" Type="http://schemas.openxmlformats.org/officeDocument/2006/relationships/font" Target="fonts/PoppinsExtraBold-bold.fntdata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35" Type="http://schemas.openxmlformats.org/officeDocument/2006/relationships/font" Target="fonts/DMSans-regular.fntdata"/><Relationship Id="rId12" Type="http://schemas.openxmlformats.org/officeDocument/2006/relationships/slide" Target="slides/slide8.xml"/><Relationship Id="rId34" Type="http://schemas.openxmlformats.org/officeDocument/2006/relationships/font" Target="fonts/PoppinsExtra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DMSans-italic.fntdata"/><Relationship Id="rId14" Type="http://schemas.openxmlformats.org/officeDocument/2006/relationships/slide" Target="slides/slide10.xml"/><Relationship Id="rId36" Type="http://schemas.openxmlformats.org/officeDocument/2006/relationships/font" Target="fonts/DM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d124867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d124867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2e87b88a9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2e87b88a9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e87b88a9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e87b88a9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2e87b88a9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2e87b88a9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2e87b88a93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2e87b88a93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2e87b88a939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2e87b88a939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2e87b88a93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2e87b88a93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2e87b88a93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8" name="Google Shape;2518;g2e87b88a93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2e87b88a93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2e87b88a93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g2e87b88a93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2" name="Google Shape;2532;g2e87b88a93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2e87b88a9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2e87b88a9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2e848b7c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2e848b7c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17c6b3660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17c6b3660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2e87b88a9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2e87b88a9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/>
          <p:nvPr>
            <p:ph hasCustomPrompt="1" type="title"/>
          </p:nvPr>
        </p:nvSpPr>
        <p:spPr>
          <a:xfrm>
            <a:off x="2980075" y="1560925"/>
            <a:ext cx="5450700" cy="9645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1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8" name="Google Shape;548;p11"/>
          <p:cNvSpPr txBox="1"/>
          <p:nvPr>
            <p:ph idx="1" type="subTitle"/>
          </p:nvPr>
        </p:nvSpPr>
        <p:spPr>
          <a:xfrm>
            <a:off x="2980075" y="2593225"/>
            <a:ext cx="5450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hasCustomPrompt="1"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hasCustomPrompt="1"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13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840651" y="50318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14"/>
          <p:cNvGrpSpPr/>
          <p:nvPr/>
        </p:nvGrpSpPr>
        <p:grpSpPr>
          <a:xfrm rot="10800000">
            <a:off x="161612" y="-2694820"/>
            <a:ext cx="1103228" cy="3337661"/>
            <a:chOff x="1825573" y="1896181"/>
            <a:chExt cx="964529" cy="2918046"/>
          </a:xfrm>
        </p:grpSpPr>
        <p:sp>
          <p:nvSpPr>
            <p:cNvPr id="675" name="Google Shape;675;p1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8" name="Google Shape;728;p14"/>
          <p:cNvGrpSpPr/>
          <p:nvPr/>
        </p:nvGrpSpPr>
        <p:grpSpPr>
          <a:xfrm flipH="1">
            <a:off x="6950195" y="1503462"/>
            <a:ext cx="4143889" cy="6604850"/>
            <a:chOff x="1336575" y="1389950"/>
            <a:chExt cx="1583450" cy="2523825"/>
          </a:xfrm>
        </p:grpSpPr>
        <p:sp>
          <p:nvSpPr>
            <p:cNvPr id="729" name="Google Shape;729;p14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4"/>
          <p:cNvGrpSpPr/>
          <p:nvPr/>
        </p:nvGrpSpPr>
        <p:grpSpPr>
          <a:xfrm>
            <a:off x="460302" y="4513090"/>
            <a:ext cx="505852" cy="630414"/>
            <a:chOff x="666102" y="2406765"/>
            <a:chExt cx="505852" cy="630414"/>
          </a:xfrm>
        </p:grpSpPr>
        <p:grpSp>
          <p:nvGrpSpPr>
            <p:cNvPr id="768" name="Google Shape;768;p14"/>
            <p:cNvGrpSpPr/>
            <p:nvPr/>
          </p:nvGrpSpPr>
          <p:grpSpPr>
            <a:xfrm>
              <a:off x="1005172" y="2632603"/>
              <a:ext cx="166782" cy="404575"/>
              <a:chOff x="3816313" y="1611982"/>
              <a:chExt cx="1212958" cy="2940225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14"/>
            <p:cNvGrpSpPr/>
            <p:nvPr/>
          </p:nvGrpSpPr>
          <p:grpSpPr>
            <a:xfrm>
              <a:off x="666102" y="2406765"/>
              <a:ext cx="259816" cy="630384"/>
              <a:chOff x="3816313" y="1611982"/>
              <a:chExt cx="1212958" cy="2940225"/>
            </a:xfrm>
          </p:grpSpPr>
          <p:sp>
            <p:nvSpPr>
              <p:cNvPr id="773" name="Google Shape;773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6" name="Google Shape;776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7" name="Google Shape;777;p14"/>
          <p:cNvSpPr txBox="1"/>
          <p:nvPr>
            <p:ph idx="1" type="subTitle"/>
          </p:nvPr>
        </p:nvSpPr>
        <p:spPr>
          <a:xfrm>
            <a:off x="713225" y="930738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78" name="Google Shape;778;p14"/>
          <p:cNvGrpSpPr/>
          <p:nvPr/>
        </p:nvGrpSpPr>
        <p:grpSpPr>
          <a:xfrm>
            <a:off x="8243439" y="4325320"/>
            <a:ext cx="374657" cy="463150"/>
            <a:chOff x="8243489" y="4050570"/>
            <a:chExt cx="374657" cy="463150"/>
          </a:xfrm>
        </p:grpSpPr>
        <p:sp>
          <p:nvSpPr>
            <p:cNvPr id="779" name="Google Shape;779;p1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3" name="Google Shape;783;p15"/>
          <p:cNvSpPr txBox="1"/>
          <p:nvPr>
            <p:ph idx="1" type="subTitle"/>
          </p:nvPr>
        </p:nvSpPr>
        <p:spPr>
          <a:xfrm>
            <a:off x="713225" y="1342550"/>
            <a:ext cx="38253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84" name="Google Shape;784;p15"/>
          <p:cNvGrpSpPr/>
          <p:nvPr/>
        </p:nvGrpSpPr>
        <p:grpSpPr>
          <a:xfrm>
            <a:off x="-1359250" y="-412400"/>
            <a:ext cx="2079250" cy="1802500"/>
            <a:chOff x="349725" y="59275"/>
            <a:chExt cx="2079250" cy="1802500"/>
          </a:xfrm>
        </p:grpSpPr>
        <p:sp>
          <p:nvSpPr>
            <p:cNvPr id="785" name="Google Shape;785;p15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338213" y="4513064"/>
            <a:ext cx="750012" cy="630423"/>
            <a:chOff x="1507450" y="3919292"/>
            <a:chExt cx="953486" cy="801453"/>
          </a:xfrm>
        </p:grpSpPr>
        <p:grpSp>
          <p:nvGrpSpPr>
            <p:cNvPr id="788" name="Google Shape;788;p15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5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793" name="Google Shape;793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6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16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16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16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17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17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17"/>
          <p:cNvSpPr txBox="1"/>
          <p:nvPr>
            <p:ph idx="3" type="subTitle"/>
          </p:nvPr>
        </p:nvSpPr>
        <p:spPr>
          <a:xfrm>
            <a:off x="1823546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17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17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2" name="Google Shape;922;p17"/>
          <p:cNvSpPr txBox="1"/>
          <p:nvPr>
            <p:ph idx="6" type="subTitle"/>
          </p:nvPr>
        </p:nvSpPr>
        <p:spPr>
          <a:xfrm>
            <a:off x="1823546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3" name="Google Shape;923;p17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7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7"/>
          <p:cNvSpPr/>
          <p:nvPr/>
        </p:nvSpPr>
        <p:spPr>
          <a:xfrm>
            <a:off x="6686588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17"/>
          <p:cNvGrpSpPr/>
          <p:nvPr/>
        </p:nvGrpSpPr>
        <p:grpSpPr>
          <a:xfrm>
            <a:off x="7664537" y="4203130"/>
            <a:ext cx="1103228" cy="3337661"/>
            <a:chOff x="1825573" y="1896181"/>
            <a:chExt cx="964529" cy="2918046"/>
          </a:xfrm>
        </p:grpSpPr>
        <p:sp>
          <p:nvSpPr>
            <p:cNvPr id="927" name="Google Shape;927;p17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7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17"/>
          <p:cNvGrpSpPr/>
          <p:nvPr/>
        </p:nvGrpSpPr>
        <p:grpSpPr>
          <a:xfrm flipH="1">
            <a:off x="-3522231" y="-1618067"/>
            <a:ext cx="4242221" cy="6761580"/>
            <a:chOff x="1336575" y="1389950"/>
            <a:chExt cx="1583450" cy="2523825"/>
          </a:xfrm>
        </p:grpSpPr>
        <p:sp>
          <p:nvSpPr>
            <p:cNvPr id="981" name="Google Shape;981;p17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17"/>
          <p:cNvGrpSpPr/>
          <p:nvPr/>
        </p:nvGrpSpPr>
        <p:grpSpPr>
          <a:xfrm>
            <a:off x="8028814" y="3951370"/>
            <a:ext cx="374657" cy="463150"/>
            <a:chOff x="8243489" y="4050570"/>
            <a:chExt cx="374657" cy="463150"/>
          </a:xfrm>
        </p:grpSpPr>
        <p:sp>
          <p:nvSpPr>
            <p:cNvPr id="1020" name="Google Shape;1020;p17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022" name="Google Shape;1022;p17"/>
          <p:cNvGrpSpPr/>
          <p:nvPr/>
        </p:nvGrpSpPr>
        <p:grpSpPr>
          <a:xfrm>
            <a:off x="618008" y="4513090"/>
            <a:ext cx="711583" cy="630414"/>
            <a:chOff x="460371" y="2406765"/>
            <a:chExt cx="711583" cy="630414"/>
          </a:xfrm>
        </p:grpSpPr>
        <p:grpSp>
          <p:nvGrpSpPr>
            <p:cNvPr id="1023" name="Google Shape;1023;p17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024" name="Google Shape;1024;p17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025" name="Google Shape;1025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17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2" name="Google Shape;1032;p17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033" name="Google Shape;1033;p1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18"/>
          <p:cNvSpPr txBox="1"/>
          <p:nvPr>
            <p:ph idx="1" type="subTitle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18"/>
          <p:cNvSpPr txBox="1"/>
          <p:nvPr>
            <p:ph idx="2" type="subTitle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18"/>
          <p:cNvSpPr txBox="1"/>
          <p:nvPr>
            <p:ph idx="3" type="subTitle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18"/>
          <p:cNvSpPr txBox="1"/>
          <p:nvPr>
            <p:ph idx="4" type="subTitle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18"/>
          <p:cNvSpPr txBox="1"/>
          <p:nvPr>
            <p:ph idx="5" type="subTitle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18"/>
          <p:cNvSpPr txBox="1"/>
          <p:nvPr>
            <p:ph idx="6" type="subTitle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18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5" name="Google Shape;1045;p18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6" name="Google Shape;1046;p18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18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8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8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flipH="1" rot="5400000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9"/>
          <p:cNvSpPr/>
          <p:nvPr/>
        </p:nvSpPr>
        <p:spPr>
          <a:xfrm>
            <a:off x="4666500" y="3899375"/>
            <a:ext cx="4477500" cy="4477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1" name="Google Shape;1301;p19"/>
          <p:cNvGrpSpPr/>
          <p:nvPr/>
        </p:nvGrpSpPr>
        <p:grpSpPr>
          <a:xfrm>
            <a:off x="-2900148" y="3294521"/>
            <a:ext cx="13848078" cy="1717216"/>
            <a:chOff x="3225200" y="1878300"/>
            <a:chExt cx="5251850" cy="651250"/>
          </a:xfrm>
        </p:grpSpPr>
        <p:sp>
          <p:nvSpPr>
            <p:cNvPr id="1302" name="Google Shape;1302;p19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2554563" y="3973589"/>
            <a:ext cx="750012" cy="630423"/>
            <a:chOff x="1507450" y="3919292"/>
            <a:chExt cx="953486" cy="801453"/>
          </a:xfrm>
        </p:grpSpPr>
        <p:grpSp>
          <p:nvGrpSpPr>
            <p:cNvPr id="1451" name="Google Shape;1451;p19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452" name="Google Shape;1452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19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456" name="Google Shape;1456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19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460" name="Google Shape;1460;p19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3" name="Google Shape;1463;p19"/>
          <p:cNvGrpSpPr/>
          <p:nvPr/>
        </p:nvGrpSpPr>
        <p:grpSpPr>
          <a:xfrm>
            <a:off x="8430769" y="-2623342"/>
            <a:ext cx="4242221" cy="6761580"/>
            <a:chOff x="1336575" y="1389950"/>
            <a:chExt cx="1583450" cy="2523825"/>
          </a:xfrm>
        </p:grpSpPr>
        <p:sp>
          <p:nvSpPr>
            <p:cNvPr id="1464" name="Google Shape;1464;p19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19"/>
          <p:cNvSpPr txBox="1"/>
          <p:nvPr>
            <p:ph hasCustomPrompt="1" type="title"/>
          </p:nvPr>
        </p:nvSpPr>
        <p:spPr>
          <a:xfrm>
            <a:off x="697581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9"/>
          <p:cNvSpPr txBox="1"/>
          <p:nvPr>
            <p:ph idx="1" type="subTitle"/>
          </p:nvPr>
        </p:nvSpPr>
        <p:spPr>
          <a:xfrm>
            <a:off x="697594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4" name="Google Shape;1504;p19"/>
          <p:cNvSpPr txBox="1"/>
          <p:nvPr>
            <p:ph hasCustomPrompt="1" idx="2" type="title"/>
          </p:nvPr>
        </p:nvSpPr>
        <p:spPr>
          <a:xfrm>
            <a:off x="2779044" y="539500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19"/>
          <p:cNvSpPr txBox="1"/>
          <p:nvPr>
            <p:ph idx="3" type="subTitle"/>
          </p:nvPr>
        </p:nvSpPr>
        <p:spPr>
          <a:xfrm>
            <a:off x="2779056" y="1351581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6" name="Google Shape;1506;p19"/>
          <p:cNvSpPr txBox="1"/>
          <p:nvPr>
            <p:ph hasCustomPrompt="1" idx="4" type="title"/>
          </p:nvPr>
        </p:nvSpPr>
        <p:spPr>
          <a:xfrm>
            <a:off x="4860506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19"/>
          <p:cNvSpPr txBox="1"/>
          <p:nvPr>
            <p:ph idx="5" type="subTitle"/>
          </p:nvPr>
        </p:nvSpPr>
        <p:spPr>
          <a:xfrm>
            <a:off x="4860519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0" name="Google Shape;1690;p22"/>
          <p:cNvSpPr txBox="1"/>
          <p:nvPr>
            <p:ph idx="1" type="subTitle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91" name="Google Shape;1691;p22"/>
          <p:cNvSpPr txBox="1"/>
          <p:nvPr/>
        </p:nvSpPr>
        <p:spPr>
          <a:xfrm>
            <a:off x="713225" y="3365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2" name="Google Shape;1692;p22"/>
          <p:cNvSpPr/>
          <p:nvPr/>
        </p:nvSpPr>
        <p:spPr>
          <a:xfrm>
            <a:off x="515138" y="46039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22"/>
          <p:cNvGrpSpPr/>
          <p:nvPr/>
        </p:nvGrpSpPr>
        <p:grpSpPr>
          <a:xfrm>
            <a:off x="2889706" y="4604004"/>
            <a:ext cx="6382937" cy="1623549"/>
            <a:chOff x="713181" y="3935229"/>
            <a:chExt cx="6382937" cy="1623549"/>
          </a:xfrm>
        </p:grpSpPr>
        <p:sp>
          <p:nvSpPr>
            <p:cNvPr id="1694" name="Google Shape;1694;p22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22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696" name="Google Shape;1696;p22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2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2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2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2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2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2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2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2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2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2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2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2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2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2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2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2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2"/>
          <p:cNvGrpSpPr/>
          <p:nvPr/>
        </p:nvGrpSpPr>
        <p:grpSpPr>
          <a:xfrm>
            <a:off x="467713" y="4562414"/>
            <a:ext cx="750012" cy="630423"/>
            <a:chOff x="1507450" y="3919292"/>
            <a:chExt cx="953486" cy="801453"/>
          </a:xfrm>
        </p:grpSpPr>
        <p:grpSp>
          <p:nvGrpSpPr>
            <p:cNvPr id="1781" name="Google Shape;1781;p2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782" name="Google Shape;1782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Google Shape;1785;p2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86" name="Google Shape;1786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2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790" name="Google Shape;1790;p2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7548750" y="34637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948511" y="4358656"/>
            <a:ext cx="964529" cy="2918046"/>
            <a:chOff x="1825573" y="1896181"/>
            <a:chExt cx="964529" cy="2918046"/>
          </a:xfrm>
        </p:grpSpPr>
        <p:sp>
          <p:nvSpPr>
            <p:cNvPr id="46" name="Google Shape;46;p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4"/>
          <p:cNvGrpSpPr/>
          <p:nvPr/>
        </p:nvGrpSpPr>
        <p:grpSpPr>
          <a:xfrm flipH="1">
            <a:off x="7212993" y="4513162"/>
            <a:ext cx="514249" cy="630515"/>
            <a:chOff x="1551613" y="4513162"/>
            <a:chExt cx="514249" cy="630515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4"/>
          <p:cNvGrpSpPr/>
          <p:nvPr/>
        </p:nvGrpSpPr>
        <p:grpSpPr>
          <a:xfrm>
            <a:off x="-1359250" y="-766400"/>
            <a:ext cx="2079250" cy="1802500"/>
            <a:chOff x="349725" y="59275"/>
            <a:chExt cx="2079250" cy="1802500"/>
          </a:xfrm>
        </p:grpSpPr>
        <p:sp>
          <p:nvSpPr>
            <p:cNvPr id="109" name="Google Shape;109;p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8243439" y="4002345"/>
            <a:ext cx="374657" cy="463150"/>
            <a:chOff x="8243489" y="4050570"/>
            <a:chExt cx="374657" cy="463150"/>
          </a:xfrm>
        </p:grpSpPr>
        <p:sp>
          <p:nvSpPr>
            <p:cNvPr id="112" name="Google Shape;112;p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-1338551" y="3533300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122" name="Google Shape;122;p5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2955673" y="3282121"/>
            <a:ext cx="13848078" cy="1717216"/>
            <a:chOff x="3225200" y="1878300"/>
            <a:chExt cx="5251850" cy="651250"/>
          </a:xfrm>
        </p:grpSpPr>
        <p:sp>
          <p:nvSpPr>
            <p:cNvPr id="209" name="Google Shape;209;p5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flipH="1">
            <a:off x="632493" y="4513137"/>
            <a:ext cx="514249" cy="630515"/>
            <a:chOff x="1551613" y="4513162"/>
            <a:chExt cx="514249" cy="630515"/>
          </a:xfrm>
        </p:grpSpPr>
        <p:grpSp>
          <p:nvGrpSpPr>
            <p:cNvPr id="358" name="Google Shape;358;p5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7515019" y="3763859"/>
            <a:ext cx="1185128" cy="1127605"/>
            <a:chOff x="7900788" y="3763745"/>
            <a:chExt cx="1185128" cy="1127605"/>
          </a:xfrm>
        </p:grpSpPr>
        <p:grpSp>
          <p:nvGrpSpPr>
            <p:cNvPr id="367" name="Google Shape;367;p5"/>
            <p:cNvGrpSpPr/>
            <p:nvPr/>
          </p:nvGrpSpPr>
          <p:grpSpPr>
            <a:xfrm>
              <a:off x="7900788" y="4339435"/>
              <a:ext cx="1185128" cy="551915"/>
              <a:chOff x="7728113" y="4430335"/>
              <a:chExt cx="1185128" cy="551915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7728113" y="4848450"/>
                <a:ext cx="993600" cy="1338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5"/>
              <p:cNvGrpSpPr/>
              <p:nvPr/>
            </p:nvGrpSpPr>
            <p:grpSpPr>
              <a:xfrm>
                <a:off x="7740297" y="4430335"/>
                <a:ext cx="1172944" cy="463143"/>
                <a:chOff x="2434350" y="2965420"/>
                <a:chExt cx="3877500" cy="1531050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3554346" y="3159217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554346" y="3166604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731582" y="3088440"/>
                  <a:ext cx="458959" cy="476308"/>
                </a:xfrm>
                <a:custGeom>
                  <a:rect b="b" l="l" r="r" t="t"/>
                  <a:pathLst>
                    <a:path extrusionOk="0" h="2416" w="2328">
                      <a:moveTo>
                        <a:pt x="1142" y="1"/>
                      </a:moveTo>
                      <a:cubicBezTo>
                        <a:pt x="1120" y="1"/>
                        <a:pt x="1098" y="1"/>
                        <a:pt x="1075" y="3"/>
                      </a:cubicBezTo>
                      <a:lnTo>
                        <a:pt x="843" y="16"/>
                      </a:lnTo>
                      <a:lnTo>
                        <a:pt x="856" y="45"/>
                      </a:lnTo>
                      <a:cubicBezTo>
                        <a:pt x="353" y="196"/>
                        <a:pt x="0" y="699"/>
                        <a:pt x="39" y="1284"/>
                      </a:cubicBezTo>
                      <a:cubicBezTo>
                        <a:pt x="82" y="1856"/>
                        <a:pt x="503" y="2320"/>
                        <a:pt x="1007" y="2402"/>
                      </a:cubicBezTo>
                      <a:lnTo>
                        <a:pt x="1020" y="2415"/>
                      </a:lnTo>
                      <a:lnTo>
                        <a:pt x="1239" y="2402"/>
                      </a:lnTo>
                      <a:cubicBezTo>
                        <a:pt x="1866" y="2360"/>
                        <a:pt x="2327" y="1788"/>
                        <a:pt x="2275" y="1134"/>
                      </a:cubicBezTo>
                      <a:cubicBezTo>
                        <a:pt x="2234" y="491"/>
                        <a:pt x="1726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717978" y="3091200"/>
                  <a:ext cx="394492" cy="473943"/>
                </a:xfrm>
                <a:custGeom>
                  <a:rect b="b" l="l" r="r" t="t"/>
                  <a:pathLst>
                    <a:path extrusionOk="0" h="2404" w="2001">
                      <a:moveTo>
                        <a:pt x="952" y="1"/>
                      </a:moveTo>
                      <a:cubicBezTo>
                        <a:pt x="939" y="1"/>
                        <a:pt x="926" y="1"/>
                        <a:pt x="912" y="2"/>
                      </a:cubicBezTo>
                      <a:cubicBezTo>
                        <a:pt x="396" y="44"/>
                        <a:pt x="0" y="616"/>
                        <a:pt x="40" y="1270"/>
                      </a:cubicBezTo>
                      <a:cubicBezTo>
                        <a:pt x="81" y="1913"/>
                        <a:pt x="525" y="2403"/>
                        <a:pt x="1031" y="2403"/>
                      </a:cubicBezTo>
                      <a:cubicBezTo>
                        <a:pt x="1050" y="2403"/>
                        <a:pt x="1070" y="2403"/>
                        <a:pt x="1089" y="2401"/>
                      </a:cubicBezTo>
                      <a:cubicBezTo>
                        <a:pt x="1609" y="2372"/>
                        <a:pt x="2001" y="1800"/>
                        <a:pt x="1962" y="1146"/>
                      </a:cubicBezTo>
                      <a:cubicBezTo>
                        <a:pt x="1920" y="496"/>
                        <a:pt x="1469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5541003" y="2965420"/>
                  <a:ext cx="459551" cy="475520"/>
                </a:xfrm>
                <a:custGeom>
                  <a:rect b="b" l="l" r="r" t="t"/>
                  <a:pathLst>
                    <a:path extrusionOk="0" h="2412" w="2331">
                      <a:moveTo>
                        <a:pt x="1150" y="0"/>
                      </a:moveTo>
                      <a:cubicBezTo>
                        <a:pt x="1125" y="0"/>
                        <a:pt x="1101" y="1"/>
                        <a:pt x="1076" y="3"/>
                      </a:cubicBezTo>
                      <a:lnTo>
                        <a:pt x="844" y="16"/>
                      </a:lnTo>
                      <a:lnTo>
                        <a:pt x="860" y="42"/>
                      </a:lnTo>
                      <a:cubicBezTo>
                        <a:pt x="353" y="192"/>
                        <a:pt x="0" y="695"/>
                        <a:pt x="43" y="1281"/>
                      </a:cubicBezTo>
                      <a:cubicBezTo>
                        <a:pt x="82" y="1853"/>
                        <a:pt x="504" y="2317"/>
                        <a:pt x="1007" y="2385"/>
                      </a:cubicBezTo>
                      <a:lnTo>
                        <a:pt x="1023" y="2412"/>
                      </a:lnTo>
                      <a:lnTo>
                        <a:pt x="1239" y="2398"/>
                      </a:lnTo>
                      <a:cubicBezTo>
                        <a:pt x="1867" y="2356"/>
                        <a:pt x="2331" y="1784"/>
                        <a:pt x="2275" y="1117"/>
                      </a:cubicBezTo>
                      <a:cubicBezTo>
                        <a:pt x="2235" y="489"/>
                        <a:pt x="1744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5527399" y="2967983"/>
                  <a:ext cx="395281" cy="473548"/>
                </a:xfrm>
                <a:custGeom>
                  <a:rect b="b" l="l" r="r" t="t"/>
                  <a:pathLst>
                    <a:path extrusionOk="0" h="2402" w="2005">
                      <a:moveTo>
                        <a:pt x="974" y="0"/>
                      </a:moveTo>
                      <a:cubicBezTo>
                        <a:pt x="953" y="0"/>
                        <a:pt x="933" y="1"/>
                        <a:pt x="913" y="3"/>
                      </a:cubicBezTo>
                      <a:cubicBezTo>
                        <a:pt x="396" y="42"/>
                        <a:pt x="1" y="601"/>
                        <a:pt x="43" y="1268"/>
                      </a:cubicBezTo>
                      <a:cubicBezTo>
                        <a:pt x="81" y="1908"/>
                        <a:pt x="523" y="2401"/>
                        <a:pt x="1030" y="2401"/>
                      </a:cubicBezTo>
                      <a:cubicBezTo>
                        <a:pt x="1051" y="2401"/>
                        <a:pt x="1072" y="2400"/>
                        <a:pt x="1092" y="2399"/>
                      </a:cubicBezTo>
                      <a:cubicBezTo>
                        <a:pt x="1609" y="2359"/>
                        <a:pt x="2004" y="1800"/>
                        <a:pt x="1962" y="1134"/>
                      </a:cubicBezTo>
                      <a:cubicBezTo>
                        <a:pt x="1924" y="505"/>
                        <a:pt x="148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554346" y="3159217"/>
                  <a:ext cx="2671743" cy="286850"/>
                </a:xfrm>
                <a:custGeom>
                  <a:rect b="b" l="l" r="r" t="t"/>
                  <a:pathLst>
                    <a:path extrusionOk="0" h="1455" w="13552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108" y="1455"/>
                      </a:lnTo>
                      <a:lnTo>
                        <a:pt x="13552" y="530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777320" y="3773926"/>
                  <a:ext cx="1688371" cy="665767"/>
                </a:xfrm>
                <a:custGeom>
                  <a:rect b="b" l="l" r="r" t="t"/>
                  <a:pathLst>
                    <a:path extrusionOk="0" h="3377" w="8564">
                      <a:moveTo>
                        <a:pt x="8564" y="0"/>
                      </a:moveTo>
                      <a:lnTo>
                        <a:pt x="0" y="559"/>
                      </a:lnTo>
                      <a:lnTo>
                        <a:pt x="1046" y="3377"/>
                      </a:lnTo>
                      <a:lnTo>
                        <a:pt x="5050" y="3093"/>
                      </a:lnTo>
                      <a:lnTo>
                        <a:pt x="8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88368" y="3233936"/>
                  <a:ext cx="2687515" cy="738712"/>
                </a:xfrm>
                <a:custGeom>
                  <a:rect b="b" l="l" r="r" t="t"/>
                  <a:pathLst>
                    <a:path extrusionOk="0" h="3747" w="13632">
                      <a:moveTo>
                        <a:pt x="13510" y="0"/>
                      </a:moveTo>
                      <a:lnTo>
                        <a:pt x="1" y="929"/>
                      </a:lnTo>
                      <a:lnTo>
                        <a:pt x="573" y="3746"/>
                      </a:lnTo>
                      <a:lnTo>
                        <a:pt x="9696" y="3106"/>
                      </a:lnTo>
                      <a:lnTo>
                        <a:pt x="13631" y="1690"/>
                      </a:lnTo>
                      <a:lnTo>
                        <a:pt x="13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751363" y="3548388"/>
                  <a:ext cx="1860678" cy="948082"/>
                </a:xfrm>
                <a:custGeom>
                  <a:rect b="b" l="l" r="r" t="t"/>
                  <a:pathLst>
                    <a:path extrusionOk="0" h="4809" w="9438">
                      <a:moveTo>
                        <a:pt x="9437" y="0"/>
                      </a:moveTo>
                      <a:lnTo>
                        <a:pt x="1" y="1850"/>
                      </a:lnTo>
                      <a:lnTo>
                        <a:pt x="1962" y="4809"/>
                      </a:lnTo>
                      <a:lnTo>
                        <a:pt x="6250" y="4521"/>
                      </a:lnTo>
                      <a:lnTo>
                        <a:pt x="94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875172" y="3891821"/>
                  <a:ext cx="826837" cy="550633"/>
                </a:xfrm>
                <a:custGeom>
                  <a:rect b="b" l="l" r="r" t="t"/>
                  <a:pathLst>
                    <a:path extrusionOk="0" h="2793" w="4194">
                      <a:moveTo>
                        <a:pt x="4017" y="1"/>
                      </a:moveTo>
                      <a:lnTo>
                        <a:pt x="0" y="288"/>
                      </a:lnTo>
                      <a:lnTo>
                        <a:pt x="1661" y="2792"/>
                      </a:lnTo>
                      <a:lnTo>
                        <a:pt x="4194" y="2616"/>
                      </a:lnTo>
                      <a:lnTo>
                        <a:pt x="40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084543" y="3891821"/>
                  <a:ext cx="604060" cy="368074"/>
                </a:xfrm>
                <a:custGeom>
                  <a:rect b="b" l="l" r="r" t="t"/>
                  <a:pathLst>
                    <a:path extrusionOk="0" h="1867" w="3064">
                      <a:moveTo>
                        <a:pt x="2955" y="1"/>
                      </a:moveTo>
                      <a:lnTo>
                        <a:pt x="504" y="177"/>
                      </a:lnTo>
                      <a:cubicBezTo>
                        <a:pt x="327" y="272"/>
                        <a:pt x="0" y="504"/>
                        <a:pt x="0" y="504"/>
                      </a:cubicBezTo>
                      <a:lnTo>
                        <a:pt x="1347" y="533"/>
                      </a:lnTo>
                      <a:lnTo>
                        <a:pt x="327" y="1171"/>
                      </a:lnTo>
                      <a:lnTo>
                        <a:pt x="1537" y="1089"/>
                      </a:lnTo>
                      <a:lnTo>
                        <a:pt x="1076" y="1867"/>
                      </a:lnTo>
                      <a:lnTo>
                        <a:pt x="2014" y="1403"/>
                      </a:lnTo>
                      <a:lnTo>
                        <a:pt x="2246" y="1824"/>
                      </a:lnTo>
                      <a:lnTo>
                        <a:pt x="2615" y="1269"/>
                      </a:lnTo>
                      <a:lnTo>
                        <a:pt x="2955" y="1743"/>
                      </a:lnTo>
                      <a:cubicBezTo>
                        <a:pt x="2955" y="1743"/>
                        <a:pt x="3024" y="1622"/>
                        <a:pt x="3063" y="1553"/>
                      </a:cubicBez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747551" y="3846082"/>
                  <a:ext cx="577642" cy="556350"/>
                </a:xfrm>
                <a:custGeom>
                  <a:rect b="b" l="l" r="r" t="t"/>
                  <a:pathLst>
                    <a:path extrusionOk="0" h="2822" w="2930">
                      <a:moveTo>
                        <a:pt x="2929" y="1"/>
                      </a:moveTo>
                      <a:lnTo>
                        <a:pt x="1" y="206"/>
                      </a:lnTo>
                      <a:lnTo>
                        <a:pt x="177" y="2821"/>
                      </a:lnTo>
                      <a:lnTo>
                        <a:pt x="981" y="2766"/>
                      </a:lnTo>
                      <a:lnTo>
                        <a:pt x="29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4026712" y="3773926"/>
                  <a:ext cx="1438980" cy="606623"/>
                </a:xfrm>
                <a:custGeom>
                  <a:rect b="b" l="l" r="r" t="t"/>
                  <a:pathLst>
                    <a:path extrusionOk="0" h="3077" w="7299">
                      <a:moveTo>
                        <a:pt x="7299" y="0"/>
                      </a:moveTo>
                      <a:lnTo>
                        <a:pt x="1893" y="367"/>
                      </a:lnTo>
                      <a:lnTo>
                        <a:pt x="0" y="3076"/>
                      </a:lnTo>
                      <a:lnTo>
                        <a:pt x="4141" y="2792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4029658" y="3828493"/>
                  <a:ext cx="1162579" cy="525990"/>
                </a:xfrm>
                <a:custGeom>
                  <a:rect b="b" l="l" r="r" t="t"/>
                  <a:pathLst>
                    <a:path extrusionOk="0" h="2668" w="5897">
                      <a:moveTo>
                        <a:pt x="5462" y="0"/>
                      </a:moveTo>
                      <a:lnTo>
                        <a:pt x="4468" y="1265"/>
                      </a:lnTo>
                      <a:lnTo>
                        <a:pt x="4305" y="530"/>
                      </a:lnTo>
                      <a:lnTo>
                        <a:pt x="3759" y="994"/>
                      </a:lnTo>
                      <a:lnTo>
                        <a:pt x="3488" y="435"/>
                      </a:lnTo>
                      <a:lnTo>
                        <a:pt x="2641" y="1376"/>
                      </a:lnTo>
                      <a:lnTo>
                        <a:pt x="2167" y="722"/>
                      </a:lnTo>
                      <a:lnTo>
                        <a:pt x="1935" y="1415"/>
                      </a:lnTo>
                      <a:lnTo>
                        <a:pt x="1402" y="1131"/>
                      </a:lnTo>
                      <a:lnTo>
                        <a:pt x="1170" y="2151"/>
                      </a:lnTo>
                      <a:cubicBezTo>
                        <a:pt x="1170" y="2151"/>
                        <a:pt x="722" y="2056"/>
                        <a:pt x="517" y="1919"/>
                      </a:cubicBezTo>
                      <a:lnTo>
                        <a:pt x="0" y="2667"/>
                      </a:lnTo>
                      <a:lnTo>
                        <a:pt x="0" y="2667"/>
                      </a:lnTo>
                      <a:lnTo>
                        <a:pt x="4141" y="2383"/>
                      </a:lnTo>
                      <a:lnTo>
                        <a:pt x="5897" y="830"/>
                      </a:lnTo>
                      <a:cubicBezTo>
                        <a:pt x="5884" y="830"/>
                        <a:pt x="5884" y="817"/>
                        <a:pt x="5871" y="804"/>
                      </a:cubicBezTo>
                      <a:cubicBezTo>
                        <a:pt x="5681" y="559"/>
                        <a:pt x="5462" y="0"/>
                        <a:pt x="5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6010806" y="3282237"/>
                  <a:ext cx="301044" cy="228297"/>
                </a:xfrm>
                <a:custGeom>
                  <a:rect b="b" l="l" r="r" t="t"/>
                  <a:pathLst>
                    <a:path extrusionOk="0" h="1158" w="1527">
                      <a:moveTo>
                        <a:pt x="1295" y="0"/>
                      </a:moveTo>
                      <a:lnTo>
                        <a:pt x="0" y="396"/>
                      </a:lnTo>
                      <a:lnTo>
                        <a:pt x="219" y="1158"/>
                      </a:lnTo>
                      <a:lnTo>
                        <a:pt x="1527" y="765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6099719" y="3282237"/>
                  <a:ext cx="212131" cy="177433"/>
                </a:xfrm>
                <a:custGeom>
                  <a:rect b="b" l="l" r="r" t="t"/>
                  <a:pathLst>
                    <a:path extrusionOk="0" h="900" w="1076">
                      <a:moveTo>
                        <a:pt x="844" y="0"/>
                      </a:moveTo>
                      <a:lnTo>
                        <a:pt x="435" y="125"/>
                      </a:lnTo>
                      <a:cubicBezTo>
                        <a:pt x="530" y="177"/>
                        <a:pt x="693" y="288"/>
                        <a:pt x="693" y="288"/>
                      </a:cubicBezTo>
                      <a:lnTo>
                        <a:pt x="177" y="327"/>
                      </a:lnTo>
                      <a:lnTo>
                        <a:pt x="477" y="615"/>
                      </a:lnTo>
                      <a:lnTo>
                        <a:pt x="0" y="667"/>
                      </a:lnTo>
                      <a:cubicBezTo>
                        <a:pt x="0" y="667"/>
                        <a:pt x="396" y="860"/>
                        <a:pt x="612" y="899"/>
                      </a:cubicBezTo>
                      <a:lnTo>
                        <a:pt x="1076" y="765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5"/>
                <p:cNvSpPr/>
                <p:nvPr/>
              </p:nvSpPr>
              <p:spPr>
                <a:xfrm>
                  <a:off x="5156959" y="3339016"/>
                  <a:ext cx="292764" cy="203653"/>
                </a:xfrm>
                <a:custGeom>
                  <a:rect b="b" l="l" r="r" t="t"/>
                  <a:pathLst>
                    <a:path extrusionOk="0" h="1033" w="1485">
                      <a:moveTo>
                        <a:pt x="151" y="0"/>
                      </a:moveTo>
                      <a:lnTo>
                        <a:pt x="0" y="788"/>
                      </a:lnTo>
                      <a:lnTo>
                        <a:pt x="1337" y="1033"/>
                      </a:lnTo>
                      <a:lnTo>
                        <a:pt x="1484" y="258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078889" y="3110718"/>
                  <a:ext cx="1074454" cy="456594"/>
                </a:xfrm>
                <a:custGeom>
                  <a:rect b="b" l="l" r="r" t="t"/>
                  <a:pathLst>
                    <a:path extrusionOk="0" h="2316" w="5450">
                      <a:moveTo>
                        <a:pt x="5273" y="1"/>
                      </a:moveTo>
                      <a:lnTo>
                        <a:pt x="1" y="1812"/>
                      </a:lnTo>
                      <a:lnTo>
                        <a:pt x="181" y="2315"/>
                      </a:lnTo>
                      <a:lnTo>
                        <a:pt x="5450" y="504"/>
                      </a:lnTo>
                      <a:lnTo>
                        <a:pt x="5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34350" y="3378840"/>
                  <a:ext cx="201879" cy="118880"/>
                </a:xfrm>
                <a:custGeom>
                  <a:rect b="b" l="l" r="r" t="t"/>
                  <a:pathLst>
                    <a:path extrusionOk="0" h="603" w="1024">
                      <a:moveTo>
                        <a:pt x="994" y="1"/>
                      </a:moveTo>
                      <a:lnTo>
                        <a:pt x="0" y="69"/>
                      </a:lnTo>
                      <a:lnTo>
                        <a:pt x="30" y="602"/>
                      </a:lnTo>
                      <a:lnTo>
                        <a:pt x="1023" y="534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167802" y="3081146"/>
                  <a:ext cx="1074454" cy="456396"/>
                </a:xfrm>
                <a:custGeom>
                  <a:rect b="b" l="l" r="r" t="t"/>
                  <a:pathLst>
                    <a:path extrusionOk="0" h="2315" w="5450">
                      <a:moveTo>
                        <a:pt x="5270" y="1"/>
                      </a:moveTo>
                      <a:lnTo>
                        <a:pt x="1" y="1811"/>
                      </a:lnTo>
                      <a:lnTo>
                        <a:pt x="177" y="2315"/>
                      </a:lnTo>
                      <a:lnTo>
                        <a:pt x="5450" y="504"/>
                      </a:lnTo>
                      <a:lnTo>
                        <a:pt x="527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327559" y="3304121"/>
                  <a:ext cx="601497" cy="332785"/>
                </a:xfrm>
                <a:custGeom>
                  <a:rect b="b" l="l" r="r" t="t"/>
                  <a:pathLst>
                    <a:path extrusionOk="0" h="1688" w="3051">
                      <a:moveTo>
                        <a:pt x="2995" y="1"/>
                      </a:moveTo>
                      <a:lnTo>
                        <a:pt x="2779" y="14"/>
                      </a:lnTo>
                      <a:cubicBezTo>
                        <a:pt x="2831" y="775"/>
                        <a:pt x="2302" y="1429"/>
                        <a:pt x="1592" y="1471"/>
                      </a:cubicBezTo>
                      <a:cubicBezTo>
                        <a:pt x="1563" y="1474"/>
                        <a:pt x="1533" y="1475"/>
                        <a:pt x="1503" y="1475"/>
                      </a:cubicBezTo>
                      <a:cubicBezTo>
                        <a:pt x="1193" y="1475"/>
                        <a:pt x="890" y="1352"/>
                        <a:pt x="654" y="1128"/>
                      </a:cubicBezTo>
                      <a:cubicBezTo>
                        <a:pt x="396" y="899"/>
                        <a:pt x="233" y="556"/>
                        <a:pt x="203" y="190"/>
                      </a:cubicBezTo>
                      <a:lnTo>
                        <a:pt x="1" y="203"/>
                      </a:lnTo>
                      <a:cubicBezTo>
                        <a:pt x="27" y="625"/>
                        <a:pt x="203" y="1007"/>
                        <a:pt x="504" y="1292"/>
                      </a:cubicBezTo>
                      <a:cubicBezTo>
                        <a:pt x="788" y="1553"/>
                        <a:pt x="1145" y="1687"/>
                        <a:pt x="1498" y="1687"/>
                      </a:cubicBezTo>
                      <a:lnTo>
                        <a:pt x="1605" y="1687"/>
                      </a:lnTo>
                      <a:cubicBezTo>
                        <a:pt x="2423" y="1635"/>
                        <a:pt x="3050" y="870"/>
                        <a:pt x="2995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636032" y="3411173"/>
                  <a:ext cx="604060" cy="333376"/>
                </a:xfrm>
                <a:custGeom>
                  <a:rect b="b" l="l" r="r" t="t"/>
                  <a:pathLst>
                    <a:path extrusionOk="0" h="1691" w="3064">
                      <a:moveTo>
                        <a:pt x="2995" y="0"/>
                      </a:moveTo>
                      <a:lnTo>
                        <a:pt x="2779" y="13"/>
                      </a:lnTo>
                      <a:cubicBezTo>
                        <a:pt x="2831" y="765"/>
                        <a:pt x="2302" y="1432"/>
                        <a:pt x="1592" y="1471"/>
                      </a:cubicBezTo>
                      <a:cubicBezTo>
                        <a:pt x="1559" y="1474"/>
                        <a:pt x="1526" y="1475"/>
                        <a:pt x="1494" y="1475"/>
                      </a:cubicBezTo>
                      <a:cubicBezTo>
                        <a:pt x="1187" y="1475"/>
                        <a:pt x="887" y="1353"/>
                        <a:pt x="654" y="1131"/>
                      </a:cubicBezTo>
                      <a:cubicBezTo>
                        <a:pt x="396" y="886"/>
                        <a:pt x="233" y="559"/>
                        <a:pt x="216" y="193"/>
                      </a:cubicBezTo>
                      <a:lnTo>
                        <a:pt x="0" y="206"/>
                      </a:lnTo>
                      <a:cubicBezTo>
                        <a:pt x="27" y="628"/>
                        <a:pt x="203" y="1010"/>
                        <a:pt x="517" y="1295"/>
                      </a:cubicBezTo>
                      <a:cubicBezTo>
                        <a:pt x="788" y="1553"/>
                        <a:pt x="1144" y="1690"/>
                        <a:pt x="1511" y="1690"/>
                      </a:cubicBezTo>
                      <a:lnTo>
                        <a:pt x="1605" y="1690"/>
                      </a:lnTo>
                      <a:cubicBezTo>
                        <a:pt x="2439" y="1635"/>
                        <a:pt x="3063" y="873"/>
                        <a:pt x="2995" y="0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394589" y="3076414"/>
                  <a:ext cx="504698" cy="467831"/>
                </a:xfrm>
                <a:custGeom>
                  <a:rect b="b" l="l" r="r" t="t"/>
                  <a:pathLst>
                    <a:path extrusionOk="0" h="2373" w="2560">
                      <a:moveTo>
                        <a:pt x="1326" y="0"/>
                      </a:moveTo>
                      <a:cubicBezTo>
                        <a:pt x="907" y="0"/>
                        <a:pt x="496" y="241"/>
                        <a:pt x="272" y="665"/>
                      </a:cubicBezTo>
                      <a:cubicBezTo>
                        <a:pt x="1" y="1169"/>
                        <a:pt x="108" y="1780"/>
                        <a:pt x="504" y="2120"/>
                      </a:cubicBezTo>
                      <a:lnTo>
                        <a:pt x="491" y="2136"/>
                      </a:lnTo>
                      <a:lnTo>
                        <a:pt x="693" y="2244"/>
                      </a:lnTo>
                      <a:cubicBezTo>
                        <a:pt x="852" y="2332"/>
                        <a:pt x="1024" y="2373"/>
                        <a:pt x="1195" y="2373"/>
                      </a:cubicBezTo>
                      <a:cubicBezTo>
                        <a:pt x="1612" y="2373"/>
                        <a:pt x="2026" y="2128"/>
                        <a:pt x="2246" y="1711"/>
                      </a:cubicBezTo>
                      <a:cubicBezTo>
                        <a:pt x="2560" y="1126"/>
                        <a:pt x="2370" y="420"/>
                        <a:pt x="1824" y="132"/>
                      </a:cubicBezTo>
                      <a:lnTo>
                        <a:pt x="1622" y="25"/>
                      </a:lnTo>
                      <a:lnTo>
                        <a:pt x="1609" y="38"/>
                      </a:lnTo>
                      <a:cubicBezTo>
                        <a:pt x="1515" y="12"/>
                        <a:pt x="1420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373297" y="3061825"/>
                  <a:ext cx="456396" cy="455016"/>
                </a:xfrm>
                <a:custGeom>
                  <a:rect b="b" l="l" r="r" t="t"/>
                  <a:pathLst>
                    <a:path extrusionOk="0" h="2308" w="2315">
                      <a:moveTo>
                        <a:pt x="1339" y="1"/>
                      </a:moveTo>
                      <a:cubicBezTo>
                        <a:pt x="950" y="1"/>
                        <a:pt x="544" y="262"/>
                        <a:pt x="311" y="697"/>
                      </a:cubicBezTo>
                      <a:cubicBezTo>
                        <a:pt x="1" y="1282"/>
                        <a:pt x="122" y="1965"/>
                        <a:pt x="599" y="2210"/>
                      </a:cubicBezTo>
                      <a:cubicBezTo>
                        <a:pt x="718" y="2276"/>
                        <a:pt x="848" y="2307"/>
                        <a:pt x="981" y="2307"/>
                      </a:cubicBezTo>
                      <a:cubicBezTo>
                        <a:pt x="1368" y="2307"/>
                        <a:pt x="1781" y="2044"/>
                        <a:pt x="2014" y="1609"/>
                      </a:cubicBezTo>
                      <a:cubicBezTo>
                        <a:pt x="2315" y="1024"/>
                        <a:pt x="2191" y="344"/>
                        <a:pt x="1730" y="99"/>
                      </a:cubicBezTo>
                      <a:cubicBezTo>
                        <a:pt x="1607" y="32"/>
                        <a:pt x="1474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453931" y="3142459"/>
                  <a:ext cx="295327" cy="294341"/>
                </a:xfrm>
                <a:custGeom>
                  <a:rect b="b" l="l" r="r" t="t"/>
                  <a:pathLst>
                    <a:path extrusionOk="0" h="1493" w="1498">
                      <a:moveTo>
                        <a:pt x="877" y="0"/>
                      </a:moveTo>
                      <a:cubicBezTo>
                        <a:pt x="627" y="0"/>
                        <a:pt x="358" y="164"/>
                        <a:pt x="203" y="451"/>
                      </a:cubicBezTo>
                      <a:cubicBezTo>
                        <a:pt x="0" y="834"/>
                        <a:pt x="82" y="1268"/>
                        <a:pt x="379" y="1432"/>
                      </a:cubicBezTo>
                      <a:cubicBezTo>
                        <a:pt x="459" y="1473"/>
                        <a:pt x="544" y="1493"/>
                        <a:pt x="631" y="1493"/>
                      </a:cubicBezTo>
                      <a:cubicBezTo>
                        <a:pt x="886" y="1493"/>
                        <a:pt x="1150" y="1322"/>
                        <a:pt x="1291" y="1036"/>
                      </a:cubicBezTo>
                      <a:cubicBezTo>
                        <a:pt x="1497" y="657"/>
                        <a:pt x="1416" y="219"/>
                        <a:pt x="1115" y="56"/>
                      </a:cubicBezTo>
                      <a:cubicBezTo>
                        <a:pt x="1041" y="18"/>
                        <a:pt x="960" y="0"/>
                        <a:pt x="8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536930" y="3223881"/>
                  <a:ext cx="131695" cy="130709"/>
                </a:xfrm>
                <a:custGeom>
                  <a:rect b="b" l="l" r="r" t="t"/>
                  <a:pathLst>
                    <a:path extrusionOk="0" h="663" w="668">
                      <a:moveTo>
                        <a:pt x="387" y="1"/>
                      </a:moveTo>
                      <a:cubicBezTo>
                        <a:pt x="273" y="1"/>
                        <a:pt x="154" y="78"/>
                        <a:pt x="83" y="202"/>
                      </a:cubicBezTo>
                      <a:cubicBezTo>
                        <a:pt x="1" y="365"/>
                        <a:pt x="27" y="571"/>
                        <a:pt x="164" y="636"/>
                      </a:cubicBezTo>
                      <a:cubicBezTo>
                        <a:pt x="199" y="654"/>
                        <a:pt x="237" y="663"/>
                        <a:pt x="276" y="663"/>
                      </a:cubicBezTo>
                      <a:cubicBezTo>
                        <a:pt x="390" y="663"/>
                        <a:pt x="512" y="591"/>
                        <a:pt x="573" y="460"/>
                      </a:cubicBezTo>
                      <a:cubicBezTo>
                        <a:pt x="668" y="296"/>
                        <a:pt x="625" y="94"/>
                        <a:pt x="491" y="25"/>
                      </a:cubicBezTo>
                      <a:cubicBezTo>
                        <a:pt x="458" y="9"/>
                        <a:pt x="423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684333" y="3155274"/>
                  <a:ext cx="502135" cy="471183"/>
                </a:xfrm>
                <a:custGeom>
                  <a:rect b="b" l="l" r="r" t="t"/>
                  <a:pathLst>
                    <a:path extrusionOk="0" h="2390" w="2547">
                      <a:moveTo>
                        <a:pt x="1204" y="0"/>
                      </a:moveTo>
                      <a:cubicBezTo>
                        <a:pt x="1064" y="0"/>
                        <a:pt x="924" y="28"/>
                        <a:pt x="788" y="86"/>
                      </a:cubicBezTo>
                      <a:lnTo>
                        <a:pt x="573" y="167"/>
                      </a:lnTo>
                      <a:lnTo>
                        <a:pt x="586" y="197"/>
                      </a:lnTo>
                      <a:cubicBezTo>
                        <a:pt x="164" y="494"/>
                        <a:pt x="1" y="1096"/>
                        <a:pt x="216" y="1625"/>
                      </a:cubicBezTo>
                      <a:cubicBezTo>
                        <a:pt x="420" y="2092"/>
                        <a:pt x="854" y="2378"/>
                        <a:pt x="1306" y="2378"/>
                      </a:cubicBezTo>
                      <a:cubicBezTo>
                        <a:pt x="1369" y="2378"/>
                        <a:pt x="1434" y="2372"/>
                        <a:pt x="1498" y="2360"/>
                      </a:cubicBezTo>
                      <a:lnTo>
                        <a:pt x="1511" y="2390"/>
                      </a:lnTo>
                      <a:lnTo>
                        <a:pt x="1717" y="2292"/>
                      </a:lnTo>
                      <a:cubicBezTo>
                        <a:pt x="2289" y="2063"/>
                        <a:pt x="2547" y="1367"/>
                        <a:pt x="2289" y="756"/>
                      </a:cubicBezTo>
                      <a:cubicBezTo>
                        <a:pt x="2091" y="286"/>
                        <a:pt x="165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665604" y="3176369"/>
                  <a:ext cx="451271" cy="461917"/>
                </a:xfrm>
                <a:custGeom>
                  <a:rect b="b" l="l" r="r" t="t"/>
                  <a:pathLst>
                    <a:path extrusionOk="0" h="2343" w="2289">
                      <a:moveTo>
                        <a:pt x="974" y="0"/>
                      </a:moveTo>
                      <a:cubicBezTo>
                        <a:pt x="869" y="0"/>
                        <a:pt x="766" y="20"/>
                        <a:pt x="668" y="60"/>
                      </a:cubicBezTo>
                      <a:cubicBezTo>
                        <a:pt x="190" y="266"/>
                        <a:pt x="1" y="933"/>
                        <a:pt x="259" y="1547"/>
                      </a:cubicBezTo>
                      <a:cubicBezTo>
                        <a:pt x="465" y="2036"/>
                        <a:pt x="889" y="2343"/>
                        <a:pt x="1301" y="2343"/>
                      </a:cubicBezTo>
                      <a:cubicBezTo>
                        <a:pt x="1405" y="2343"/>
                        <a:pt x="1507" y="2324"/>
                        <a:pt x="1606" y="2283"/>
                      </a:cubicBezTo>
                      <a:cubicBezTo>
                        <a:pt x="2096" y="2077"/>
                        <a:pt x="2289" y="1410"/>
                        <a:pt x="2027" y="796"/>
                      </a:cubicBezTo>
                      <a:cubicBezTo>
                        <a:pt x="1821" y="307"/>
                        <a:pt x="1389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746238" y="3258185"/>
                  <a:ext cx="290201" cy="298284"/>
                </a:xfrm>
                <a:custGeom>
                  <a:rect b="b" l="l" r="r" t="t"/>
                  <a:pathLst>
                    <a:path extrusionOk="0" h="1513" w="1472">
                      <a:moveTo>
                        <a:pt x="631" y="1"/>
                      </a:moveTo>
                      <a:cubicBezTo>
                        <a:pt x="564" y="1"/>
                        <a:pt x="498" y="14"/>
                        <a:pt x="435" y="41"/>
                      </a:cubicBezTo>
                      <a:cubicBezTo>
                        <a:pt x="108" y="178"/>
                        <a:pt x="0" y="600"/>
                        <a:pt x="164" y="995"/>
                      </a:cubicBezTo>
                      <a:cubicBezTo>
                        <a:pt x="294" y="1311"/>
                        <a:pt x="571" y="1512"/>
                        <a:pt x="837" y="1512"/>
                      </a:cubicBezTo>
                      <a:cubicBezTo>
                        <a:pt x="904" y="1512"/>
                        <a:pt x="970" y="1499"/>
                        <a:pt x="1033" y="1472"/>
                      </a:cubicBezTo>
                      <a:cubicBezTo>
                        <a:pt x="1347" y="1335"/>
                        <a:pt x="1471" y="913"/>
                        <a:pt x="1308" y="518"/>
                      </a:cubicBezTo>
                      <a:cubicBezTo>
                        <a:pt x="1164" y="202"/>
                        <a:pt x="89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2823519" y="3340988"/>
                  <a:ext cx="132286" cy="132680"/>
                </a:xfrm>
                <a:custGeom>
                  <a:rect b="b" l="l" r="r" t="t"/>
                  <a:pathLst>
                    <a:path extrusionOk="0" h="673" w="671">
                      <a:moveTo>
                        <a:pt x="288" y="1"/>
                      </a:moveTo>
                      <a:cubicBezTo>
                        <a:pt x="260" y="1"/>
                        <a:pt x="233" y="6"/>
                        <a:pt x="207" y="16"/>
                      </a:cubicBezTo>
                      <a:cubicBezTo>
                        <a:pt x="56" y="72"/>
                        <a:pt x="1" y="261"/>
                        <a:pt x="82" y="438"/>
                      </a:cubicBezTo>
                      <a:cubicBezTo>
                        <a:pt x="138" y="581"/>
                        <a:pt x="264" y="672"/>
                        <a:pt x="390" y="672"/>
                      </a:cubicBezTo>
                      <a:cubicBezTo>
                        <a:pt x="420" y="672"/>
                        <a:pt x="449" y="667"/>
                        <a:pt x="478" y="657"/>
                      </a:cubicBezTo>
                      <a:cubicBezTo>
                        <a:pt x="615" y="601"/>
                        <a:pt x="671" y="412"/>
                        <a:pt x="589" y="235"/>
                      </a:cubicBezTo>
                      <a:cubicBezTo>
                        <a:pt x="533" y="92"/>
                        <a:pt x="407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5457806" y="3325413"/>
                  <a:ext cx="488729" cy="230860"/>
                </a:xfrm>
                <a:custGeom>
                  <a:rect b="b" l="l" r="r" t="t"/>
                  <a:pathLst>
                    <a:path extrusionOk="0" h="1171" w="2479">
                      <a:moveTo>
                        <a:pt x="2328" y="0"/>
                      </a:moveTo>
                      <a:lnTo>
                        <a:pt x="1" y="504"/>
                      </a:lnTo>
                      <a:lnTo>
                        <a:pt x="138" y="1171"/>
                      </a:lnTo>
                      <a:lnTo>
                        <a:pt x="2478" y="667"/>
                      </a:lnTo>
                      <a:lnTo>
                        <a:pt x="2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830747" y="3884132"/>
                  <a:ext cx="271472" cy="276598"/>
                </a:xfrm>
                <a:custGeom>
                  <a:rect b="b" l="l" r="r" t="t"/>
                  <a:pathLst>
                    <a:path extrusionOk="0" h="1403" w="1377">
                      <a:moveTo>
                        <a:pt x="873" y="0"/>
                      </a:moveTo>
                      <a:lnTo>
                        <a:pt x="628" y="340"/>
                      </a:lnTo>
                      <a:lnTo>
                        <a:pt x="259" y="147"/>
                      </a:lnTo>
                      <a:lnTo>
                        <a:pt x="383" y="543"/>
                      </a:lnTo>
                      <a:lnTo>
                        <a:pt x="0" y="719"/>
                      </a:lnTo>
                      <a:lnTo>
                        <a:pt x="383" y="870"/>
                      </a:lnTo>
                      <a:lnTo>
                        <a:pt x="285" y="1278"/>
                      </a:lnTo>
                      <a:lnTo>
                        <a:pt x="641" y="1076"/>
                      </a:lnTo>
                      <a:lnTo>
                        <a:pt x="899" y="1403"/>
                      </a:lnTo>
                      <a:lnTo>
                        <a:pt x="968" y="994"/>
                      </a:lnTo>
                      <a:lnTo>
                        <a:pt x="1377" y="1007"/>
                      </a:lnTo>
                      <a:lnTo>
                        <a:pt x="1102" y="693"/>
                      </a:lnTo>
                      <a:lnTo>
                        <a:pt x="1363" y="380"/>
                      </a:lnTo>
                      <a:lnTo>
                        <a:pt x="955" y="409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876745" y="4058017"/>
                  <a:ext cx="193402" cy="96997"/>
                </a:xfrm>
                <a:custGeom>
                  <a:rect b="b" l="l" r="r" t="t"/>
                  <a:pathLst>
                    <a:path extrusionOk="0" h="492" w="981">
                      <a:moveTo>
                        <a:pt x="546" y="1"/>
                      </a:moveTo>
                      <a:cubicBezTo>
                        <a:pt x="530" y="1"/>
                        <a:pt x="0" y="370"/>
                        <a:pt x="0" y="370"/>
                      </a:cubicBezTo>
                      <a:cubicBezTo>
                        <a:pt x="0" y="370"/>
                        <a:pt x="82" y="491"/>
                        <a:pt x="272" y="491"/>
                      </a:cubicBezTo>
                      <a:lnTo>
                        <a:pt x="981" y="491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616313" y="4302875"/>
                  <a:ext cx="120851" cy="93645"/>
                </a:xfrm>
                <a:custGeom>
                  <a:rect b="b" l="l" r="r" t="t"/>
                  <a:pathLst>
                    <a:path extrusionOk="0" h="475" w="613">
                      <a:moveTo>
                        <a:pt x="27" y="1"/>
                      </a:moveTo>
                      <a:lnTo>
                        <a:pt x="1" y="285"/>
                      </a:lnTo>
                      <a:lnTo>
                        <a:pt x="122" y="475"/>
                      </a:lnTo>
                      <a:lnTo>
                        <a:pt x="449" y="328"/>
                      </a:lnTo>
                      <a:lnTo>
                        <a:pt x="612" y="164"/>
                      </a:lnTo>
                      <a:lnTo>
                        <a:pt x="315" y="66"/>
                      </a:lnTo>
                      <a:cubicBezTo>
                        <a:pt x="298" y="66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6118448" y="3993746"/>
                  <a:ext cx="75507" cy="59341"/>
                </a:xfrm>
                <a:custGeom>
                  <a:rect b="b" l="l" r="r" t="t"/>
                  <a:pathLst>
                    <a:path extrusionOk="0" h="301" w="383">
                      <a:moveTo>
                        <a:pt x="190" y="0"/>
                      </a:moveTo>
                      <a:cubicBezTo>
                        <a:pt x="190" y="0"/>
                        <a:pt x="13" y="111"/>
                        <a:pt x="0" y="137"/>
                      </a:cubicBezTo>
                      <a:lnTo>
                        <a:pt x="39" y="232"/>
                      </a:lnTo>
                      <a:lnTo>
                        <a:pt x="163" y="301"/>
                      </a:lnTo>
                      <a:lnTo>
                        <a:pt x="382" y="262"/>
                      </a:lnTo>
                      <a:lnTo>
                        <a:pt x="353" y="11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019086" y="4280992"/>
                  <a:ext cx="96799" cy="48498"/>
                </a:xfrm>
                <a:custGeom>
                  <a:rect b="b" l="l" r="r" t="t"/>
                  <a:pathLst>
                    <a:path extrusionOk="0" h="246" w="491">
                      <a:moveTo>
                        <a:pt x="1" y="1"/>
                      </a:moveTo>
                      <a:lnTo>
                        <a:pt x="95" y="246"/>
                      </a:lnTo>
                      <a:lnTo>
                        <a:pt x="380" y="177"/>
                      </a:lnTo>
                      <a:lnTo>
                        <a:pt x="491" y="1"/>
                      </a:lnTo>
                      <a:lnTo>
                        <a:pt x="233" y="3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372244" y="4186952"/>
                  <a:ext cx="120654" cy="112966"/>
                </a:xfrm>
                <a:custGeom>
                  <a:rect b="b" l="l" r="r" t="t"/>
                  <a:pathLst>
                    <a:path extrusionOk="0" h="573" w="612">
                      <a:moveTo>
                        <a:pt x="543" y="1"/>
                      </a:moveTo>
                      <a:cubicBezTo>
                        <a:pt x="530" y="1"/>
                        <a:pt x="379" y="125"/>
                        <a:pt x="379" y="125"/>
                      </a:cubicBezTo>
                      <a:lnTo>
                        <a:pt x="0" y="69"/>
                      </a:lnTo>
                      <a:lnTo>
                        <a:pt x="258" y="288"/>
                      </a:lnTo>
                      <a:lnTo>
                        <a:pt x="271" y="573"/>
                      </a:lnTo>
                      <a:lnTo>
                        <a:pt x="611" y="327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188041" y="4029036"/>
                  <a:ext cx="107643" cy="96997"/>
                </a:xfrm>
                <a:custGeom>
                  <a:rect b="b" l="l" r="r" t="t"/>
                  <a:pathLst>
                    <a:path extrusionOk="0" h="492" w="546">
                      <a:moveTo>
                        <a:pt x="546" y="1"/>
                      </a:moveTo>
                      <a:cubicBezTo>
                        <a:pt x="533" y="1"/>
                        <a:pt x="383" y="96"/>
                        <a:pt x="383" y="96"/>
                      </a:cubicBezTo>
                      <a:lnTo>
                        <a:pt x="124" y="164"/>
                      </a:lnTo>
                      <a:lnTo>
                        <a:pt x="0" y="380"/>
                      </a:lnTo>
                      <a:lnTo>
                        <a:pt x="275" y="491"/>
                      </a:lnTo>
                      <a:lnTo>
                        <a:pt x="520" y="409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6155709" y="4251222"/>
                  <a:ext cx="85168" cy="70579"/>
                </a:xfrm>
                <a:custGeom>
                  <a:rect b="b" l="l" r="r" t="t"/>
                  <a:pathLst>
                    <a:path extrusionOk="0" h="358" w="432">
                      <a:moveTo>
                        <a:pt x="197" y="1"/>
                      </a:moveTo>
                      <a:cubicBezTo>
                        <a:pt x="196" y="1"/>
                        <a:pt x="195" y="1"/>
                        <a:pt x="193" y="1"/>
                      </a:cubicBezTo>
                      <a:cubicBezTo>
                        <a:pt x="177" y="31"/>
                        <a:pt x="14" y="139"/>
                        <a:pt x="1" y="165"/>
                      </a:cubicBezTo>
                      <a:lnTo>
                        <a:pt x="138" y="165"/>
                      </a:lnTo>
                      <a:lnTo>
                        <a:pt x="151" y="358"/>
                      </a:lnTo>
                      <a:cubicBezTo>
                        <a:pt x="151" y="358"/>
                        <a:pt x="328" y="302"/>
                        <a:pt x="383" y="302"/>
                      </a:cubicBezTo>
                      <a:cubicBezTo>
                        <a:pt x="385" y="303"/>
                        <a:pt x="387" y="303"/>
                        <a:pt x="389" y="303"/>
                      </a:cubicBezTo>
                      <a:cubicBezTo>
                        <a:pt x="431" y="303"/>
                        <a:pt x="339" y="151"/>
                        <a:pt x="301" y="139"/>
                      </a:cubicBezTo>
                      <a:cubicBezTo>
                        <a:pt x="261" y="126"/>
                        <a:pt x="223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533314" y="4163097"/>
                  <a:ext cx="96799" cy="56384"/>
                </a:xfrm>
                <a:custGeom>
                  <a:rect b="b" l="l" r="r" t="t"/>
                  <a:pathLst>
                    <a:path extrusionOk="0" h="286" w="491">
                      <a:moveTo>
                        <a:pt x="0" y="1"/>
                      </a:moveTo>
                      <a:lnTo>
                        <a:pt x="95" y="285"/>
                      </a:lnTo>
                      <a:lnTo>
                        <a:pt x="379" y="220"/>
                      </a:lnTo>
                      <a:lnTo>
                        <a:pt x="490" y="1"/>
                      </a:lnTo>
                      <a:lnTo>
                        <a:pt x="229" y="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1" name="Google Shape;411;p5"/>
            <p:cNvGrpSpPr/>
            <p:nvPr/>
          </p:nvGrpSpPr>
          <p:grpSpPr>
            <a:xfrm>
              <a:off x="8213439" y="3763745"/>
              <a:ext cx="374657" cy="463150"/>
              <a:chOff x="8243489" y="4050570"/>
              <a:chExt cx="374657" cy="46315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flipH="1" rot="5400000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7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5" name="Google Shape;525;p7"/>
          <p:cNvSpPr/>
          <p:nvPr>
            <p:ph idx="2" type="pic"/>
          </p:nvPr>
        </p:nvSpPr>
        <p:spPr>
          <a:xfrm rot="573118">
            <a:off x="5391556" y="1391138"/>
            <a:ext cx="1513179" cy="26223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6" name="Google Shape;526;p7"/>
          <p:cNvGrpSpPr/>
          <p:nvPr/>
        </p:nvGrpSpPr>
        <p:grpSpPr>
          <a:xfrm>
            <a:off x="544013" y="4513064"/>
            <a:ext cx="750012" cy="630423"/>
            <a:chOff x="1507450" y="3919292"/>
            <a:chExt cx="953486" cy="801453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5"/>
          <p:cNvSpPr/>
          <p:nvPr/>
        </p:nvSpPr>
        <p:spPr>
          <a:xfrm>
            <a:off x="5167288" y="13360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5"/>
          <p:cNvSpPr txBox="1"/>
          <p:nvPr>
            <p:ph type="ctrTitle"/>
          </p:nvPr>
        </p:nvSpPr>
        <p:spPr>
          <a:xfrm>
            <a:off x="391750" y="665675"/>
            <a:ext cx="57162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Trabalho Interdesciplinar de Aplicações Móveis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Poppins"/>
                <a:ea typeface="Poppins"/>
                <a:cs typeface="Poppins"/>
                <a:sym typeface="Poppins"/>
              </a:rPr>
              <a:t>VanComigo</a:t>
            </a:r>
            <a:endParaRPr sz="3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2" name="Google Shape;1982;p25"/>
          <p:cNvSpPr txBox="1"/>
          <p:nvPr>
            <p:ph idx="1" type="subTitle"/>
          </p:nvPr>
        </p:nvSpPr>
        <p:spPr>
          <a:xfrm>
            <a:off x="4846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Lêda, Marcos, Rafael, Pablo e Vitor</a:t>
            </a:r>
            <a:endParaRPr sz="1300"/>
          </a:p>
        </p:txBody>
      </p:sp>
      <p:grpSp>
        <p:nvGrpSpPr>
          <p:cNvPr id="1983" name="Google Shape;1983;p25"/>
          <p:cNvGrpSpPr/>
          <p:nvPr/>
        </p:nvGrpSpPr>
        <p:grpSpPr>
          <a:xfrm>
            <a:off x="713181" y="582145"/>
            <a:ext cx="11949650" cy="4976633"/>
            <a:chOff x="713181" y="582145"/>
            <a:chExt cx="11949650" cy="4976633"/>
          </a:xfrm>
        </p:grpSpPr>
        <p:grpSp>
          <p:nvGrpSpPr>
            <p:cNvPr id="1984" name="Google Shape;1984;p25"/>
            <p:cNvGrpSpPr/>
            <p:nvPr/>
          </p:nvGrpSpPr>
          <p:grpSpPr>
            <a:xfrm>
              <a:off x="6279940" y="582145"/>
              <a:ext cx="6382891" cy="1623545"/>
              <a:chOff x="6371290" y="314120"/>
              <a:chExt cx="6382891" cy="1623545"/>
            </a:xfrm>
          </p:grpSpPr>
          <p:sp>
            <p:nvSpPr>
              <p:cNvPr id="1985" name="Google Shape;1985;p25"/>
              <p:cNvSpPr/>
              <p:nvPr/>
            </p:nvSpPr>
            <p:spPr>
              <a:xfrm flipH="1" rot="-5400000">
                <a:off x="8750963" y="-2065553"/>
                <a:ext cx="1623545" cy="6382891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660000" dist="57150">
                  <a:schemeClr val="dk1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6" name="Google Shape;1986;p25"/>
              <p:cNvGrpSpPr/>
              <p:nvPr/>
            </p:nvGrpSpPr>
            <p:grpSpPr>
              <a:xfrm flipH="1" rot="-5400000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87" name="Google Shape;1987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71" name="Google Shape;2071;p2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2" name="Google Shape;2072;p25"/>
              <p:cNvSpPr/>
              <p:nvPr/>
            </p:nvSpPr>
            <p:spPr>
              <a:xfrm flipH="1" rot="5400000">
                <a:off x="3092875" y="1555535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300000" dist="57150">
                  <a:schemeClr val="dk1">
                    <a:alpha val="3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3" name="Google Shape;2073;p25"/>
              <p:cNvGrpSpPr/>
              <p:nvPr/>
            </p:nvGrpSpPr>
            <p:grpSpPr>
              <a:xfrm flipH="1" rot="5400000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74" name="Google Shape;2074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58" name="Google Shape;2158;p25"/>
          <p:cNvGrpSpPr/>
          <p:nvPr/>
        </p:nvGrpSpPr>
        <p:grpSpPr>
          <a:xfrm>
            <a:off x="5496723" y="582150"/>
            <a:ext cx="2522327" cy="4155977"/>
            <a:chOff x="5496723" y="582150"/>
            <a:chExt cx="2522327" cy="4155977"/>
          </a:xfrm>
        </p:grpSpPr>
        <p:grpSp>
          <p:nvGrpSpPr>
            <p:cNvPr id="2159" name="Google Shape;2159;p2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160" name="Google Shape;2160;p2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25"/>
            <p:cNvSpPr/>
            <p:nvPr/>
          </p:nvSpPr>
          <p:spPr>
            <a:xfrm>
              <a:off x="6489650" y="582150"/>
              <a:ext cx="15294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rgbClr val="212121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VANCOMIGO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164" name="Google Shape;2164;p25"/>
          <p:cNvSpPr/>
          <p:nvPr/>
        </p:nvSpPr>
        <p:spPr>
          <a:xfrm rot="768346">
            <a:off x="5992184" y="1735591"/>
            <a:ext cx="1528109" cy="2330186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65" name="Google Shape;2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26536">
            <a:off x="6260698" y="2191669"/>
            <a:ext cx="1067206" cy="106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6" name="Google Shape;24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88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1" name="Google Shape;24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88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6" name="Google Shape;24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88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1" name="Google Shape;25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181" y="0"/>
            <a:ext cx="21096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3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38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8" name="Google Shape;25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3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39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5" name="Google Shape;25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4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40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2" name="Google Shape;25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4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41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9" name="Google Shape;25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4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42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6" name="Google Shape;25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43"/>
          <p:cNvSpPr txBox="1"/>
          <p:nvPr>
            <p:ph idx="4294967295" type="title"/>
          </p:nvPr>
        </p:nvSpPr>
        <p:spPr>
          <a:xfrm>
            <a:off x="740050" y="1679375"/>
            <a:ext cx="57786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OBRIGADO!</a:t>
            </a:r>
            <a:endParaRPr sz="7400"/>
          </a:p>
        </p:txBody>
      </p:sp>
      <p:sp>
        <p:nvSpPr>
          <p:cNvPr id="2542" name="Google Shape;2542;p43"/>
          <p:cNvSpPr txBox="1"/>
          <p:nvPr>
            <p:ph idx="4294967295" type="subTitle"/>
          </p:nvPr>
        </p:nvSpPr>
        <p:spPr>
          <a:xfrm>
            <a:off x="3704675" y="4520750"/>
            <a:ext cx="16266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PUC Minas - 2024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800"/>
          </a:p>
        </p:txBody>
      </p:sp>
      <p:grpSp>
        <p:nvGrpSpPr>
          <p:cNvPr id="2543" name="Google Shape;2543;p43"/>
          <p:cNvGrpSpPr/>
          <p:nvPr/>
        </p:nvGrpSpPr>
        <p:grpSpPr>
          <a:xfrm>
            <a:off x="5790274" y="3799445"/>
            <a:ext cx="2901600" cy="964355"/>
            <a:chOff x="4292974" y="3803645"/>
            <a:chExt cx="2901600" cy="964355"/>
          </a:xfrm>
        </p:grpSpPr>
        <p:grpSp>
          <p:nvGrpSpPr>
            <p:cNvPr id="2544" name="Google Shape;2544;p43"/>
            <p:cNvGrpSpPr/>
            <p:nvPr/>
          </p:nvGrpSpPr>
          <p:grpSpPr>
            <a:xfrm>
              <a:off x="4292974" y="4147703"/>
              <a:ext cx="2901600" cy="620297"/>
              <a:chOff x="3922949" y="4147703"/>
              <a:chExt cx="2901600" cy="620297"/>
            </a:xfrm>
          </p:grpSpPr>
          <p:sp>
            <p:nvSpPr>
              <p:cNvPr id="2545" name="Google Shape;2545;p43"/>
              <p:cNvSpPr/>
              <p:nvPr/>
            </p:nvSpPr>
            <p:spPr>
              <a:xfrm>
                <a:off x="3922949" y="4651900"/>
                <a:ext cx="2901600" cy="1161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46" name="Google Shape;2546;p43"/>
              <p:cNvGrpSpPr/>
              <p:nvPr/>
            </p:nvGrpSpPr>
            <p:grpSpPr>
              <a:xfrm>
                <a:off x="4072094" y="4147703"/>
                <a:ext cx="2593967" cy="558924"/>
                <a:chOff x="4284955" y="2543242"/>
                <a:chExt cx="3778539" cy="814165"/>
              </a:xfrm>
            </p:grpSpPr>
            <p:sp>
              <p:nvSpPr>
                <p:cNvPr id="2547" name="Google Shape;2547;p43"/>
                <p:cNvSpPr/>
                <p:nvPr/>
              </p:nvSpPr>
              <p:spPr>
                <a:xfrm>
                  <a:off x="7115347" y="3130366"/>
                  <a:ext cx="233145" cy="227040"/>
                </a:xfrm>
                <a:custGeom>
                  <a:rect b="b" l="l" r="r" t="t"/>
                  <a:pathLst>
                    <a:path extrusionOk="0" h="2681" w="2753">
                      <a:moveTo>
                        <a:pt x="1376" y="1"/>
                      </a:moveTo>
                      <a:cubicBezTo>
                        <a:pt x="615" y="1"/>
                        <a:pt x="0" y="599"/>
                        <a:pt x="0" y="1334"/>
                      </a:cubicBezTo>
                      <a:cubicBezTo>
                        <a:pt x="0" y="2083"/>
                        <a:pt x="615" y="2681"/>
                        <a:pt x="1376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88" y="2534"/>
                        <a:pt x="2753" y="1988"/>
                        <a:pt x="2753" y="1334"/>
                      </a:cubicBezTo>
                      <a:cubicBezTo>
                        <a:pt x="2753" y="694"/>
                        <a:pt x="2288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3"/>
                <p:cNvSpPr/>
                <p:nvPr/>
              </p:nvSpPr>
              <p:spPr>
                <a:xfrm>
                  <a:off x="7155742" y="3130366"/>
                  <a:ext cx="199693" cy="227040"/>
                </a:xfrm>
                <a:custGeom>
                  <a:rect b="b" l="l" r="r" t="t"/>
                  <a:pathLst>
                    <a:path extrusionOk="0" h="2681" w="2358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38" y="2681"/>
                        <a:pt x="2357" y="2083"/>
                        <a:pt x="2357" y="1334"/>
                      </a:cubicBezTo>
                      <a:cubicBezTo>
                        <a:pt x="2357" y="599"/>
                        <a:pt x="1838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9" name="Google Shape;2549;p43"/>
                <p:cNvSpPr/>
                <p:nvPr/>
              </p:nvSpPr>
              <p:spPr>
                <a:xfrm>
                  <a:off x="6158139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7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7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75" y="2534"/>
                        <a:pt x="2749" y="1988"/>
                        <a:pt x="2749" y="1334"/>
                      </a:cubicBezTo>
                      <a:cubicBezTo>
                        <a:pt x="2749" y="694"/>
                        <a:pt x="2275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0" name="Google Shape;2550;p43"/>
                <p:cNvSpPr/>
                <p:nvPr/>
              </p:nvSpPr>
              <p:spPr>
                <a:xfrm>
                  <a:off x="6198534" y="3130366"/>
                  <a:ext cx="199439" cy="227040"/>
                </a:xfrm>
                <a:custGeom>
                  <a:rect b="b" l="l" r="r" t="t"/>
                  <a:pathLst>
                    <a:path extrusionOk="0" h="2681" w="2355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25" y="2681"/>
                        <a:pt x="2354" y="2083"/>
                        <a:pt x="2354" y="1334"/>
                      </a:cubicBezTo>
                      <a:cubicBezTo>
                        <a:pt x="2354" y="599"/>
                        <a:pt x="1825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43"/>
                <p:cNvSpPr/>
                <p:nvPr/>
              </p:nvSpPr>
              <p:spPr>
                <a:xfrm>
                  <a:off x="6107243" y="2937707"/>
                  <a:ext cx="1243467" cy="326461"/>
                </a:xfrm>
                <a:custGeom>
                  <a:rect b="b" l="l" r="r" t="t"/>
                  <a:pathLst>
                    <a:path extrusionOk="0" h="3855" w="14683">
                      <a:moveTo>
                        <a:pt x="4360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4683" y="3854"/>
                      </a:lnTo>
                      <a:lnTo>
                        <a:pt x="14274" y="27"/>
                      </a:lnTo>
                      <a:lnTo>
                        <a:pt x="43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3"/>
                <p:cNvSpPr/>
                <p:nvPr/>
              </p:nvSpPr>
              <p:spPr>
                <a:xfrm>
                  <a:off x="6476474" y="2543242"/>
                  <a:ext cx="786493" cy="396749"/>
                </a:xfrm>
                <a:custGeom>
                  <a:rect b="b" l="l" r="r" t="t"/>
                  <a:pathLst>
                    <a:path extrusionOk="0" h="4685" w="9287">
                      <a:moveTo>
                        <a:pt x="3106" y="1"/>
                      </a:moveTo>
                      <a:lnTo>
                        <a:pt x="0" y="4659"/>
                      </a:lnTo>
                      <a:lnTo>
                        <a:pt x="9287" y="4685"/>
                      </a:lnTo>
                      <a:lnTo>
                        <a:pt x="67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3" name="Google Shape;2553;p43"/>
                <p:cNvSpPr/>
                <p:nvPr/>
              </p:nvSpPr>
              <p:spPr>
                <a:xfrm>
                  <a:off x="6604350" y="2937707"/>
                  <a:ext cx="1424528" cy="326461"/>
                </a:xfrm>
                <a:custGeom>
                  <a:rect b="b" l="l" r="r" t="t"/>
                  <a:pathLst>
                    <a:path extrusionOk="0" h="3855" w="16821">
                      <a:moveTo>
                        <a:pt x="4361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6821" y="3854"/>
                      </a:lnTo>
                      <a:lnTo>
                        <a:pt x="16589" y="1906"/>
                      </a:lnTo>
                      <a:lnTo>
                        <a:pt x="16438" y="762"/>
                      </a:lnTo>
                      <a:lnTo>
                        <a:pt x="16399" y="573"/>
                      </a:lnTo>
                      <a:lnTo>
                        <a:pt x="13350" y="14"/>
                      </a:lnTo>
                      <a:lnTo>
                        <a:pt x="43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4" name="Google Shape;2554;p43"/>
                <p:cNvSpPr/>
                <p:nvPr/>
              </p:nvSpPr>
              <p:spPr>
                <a:xfrm>
                  <a:off x="6865099" y="2543242"/>
                  <a:ext cx="876770" cy="527164"/>
                </a:xfrm>
                <a:custGeom>
                  <a:rect b="b" l="l" r="r" t="t"/>
                  <a:pathLst>
                    <a:path extrusionOk="0" h="6225" w="10353">
                      <a:moveTo>
                        <a:pt x="2194" y="1"/>
                      </a:moveTo>
                      <a:lnTo>
                        <a:pt x="1282" y="4659"/>
                      </a:lnTo>
                      <a:lnTo>
                        <a:pt x="1" y="6224"/>
                      </a:lnTo>
                      <a:lnTo>
                        <a:pt x="1" y="6224"/>
                      </a:lnTo>
                      <a:lnTo>
                        <a:pt x="10352" y="4917"/>
                      </a:lnTo>
                      <a:lnTo>
                        <a:pt x="88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3"/>
                <p:cNvSpPr/>
                <p:nvPr/>
              </p:nvSpPr>
              <p:spPr>
                <a:xfrm>
                  <a:off x="6973582" y="2543242"/>
                  <a:ext cx="761341" cy="394547"/>
                </a:xfrm>
                <a:custGeom>
                  <a:rect b="b" l="l" r="r" t="t"/>
                  <a:pathLst>
                    <a:path extrusionOk="0" h="4659" w="8990">
                      <a:moveTo>
                        <a:pt x="913" y="1"/>
                      </a:moveTo>
                      <a:lnTo>
                        <a:pt x="1" y="4659"/>
                      </a:lnTo>
                      <a:lnTo>
                        <a:pt x="8990" y="4659"/>
                      </a:lnTo>
                      <a:lnTo>
                        <a:pt x="76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3"/>
                <p:cNvSpPr/>
                <p:nvPr/>
              </p:nvSpPr>
              <p:spPr>
                <a:xfrm>
                  <a:off x="7305806" y="2566277"/>
                  <a:ext cx="379315" cy="371513"/>
                </a:xfrm>
                <a:custGeom>
                  <a:rect b="b" l="l" r="r" t="t"/>
                  <a:pathLst>
                    <a:path extrusionOk="0" h="4387" w="4479">
                      <a:moveTo>
                        <a:pt x="0" y="0"/>
                      </a:moveTo>
                      <a:lnTo>
                        <a:pt x="0" y="4387"/>
                      </a:lnTo>
                      <a:lnTo>
                        <a:pt x="4478" y="4387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3"/>
                <p:cNvSpPr/>
                <p:nvPr/>
              </p:nvSpPr>
              <p:spPr>
                <a:xfrm>
                  <a:off x="6992975" y="2566277"/>
                  <a:ext cx="293273" cy="371513"/>
                </a:xfrm>
                <a:custGeom>
                  <a:rect b="b" l="l" r="r" t="t"/>
                  <a:pathLst>
                    <a:path extrusionOk="0" h="4387" w="3463">
                      <a:moveTo>
                        <a:pt x="900" y="0"/>
                      </a:moveTo>
                      <a:lnTo>
                        <a:pt x="1" y="4387"/>
                      </a:lnTo>
                      <a:lnTo>
                        <a:pt x="3462" y="4387"/>
                      </a:lnTo>
                      <a:lnTo>
                        <a:pt x="346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8" name="Google Shape;2558;p43"/>
                <p:cNvSpPr/>
                <p:nvPr/>
              </p:nvSpPr>
              <p:spPr>
                <a:xfrm>
                  <a:off x="7305806" y="2566277"/>
                  <a:ext cx="315884" cy="132617"/>
                </a:xfrm>
                <a:custGeom>
                  <a:rect b="b" l="l" r="r" t="t"/>
                  <a:pathLst>
                    <a:path extrusionOk="0" h="1566" w="3730">
                      <a:moveTo>
                        <a:pt x="0" y="0"/>
                      </a:moveTo>
                      <a:lnTo>
                        <a:pt x="0" y="1566"/>
                      </a:lnTo>
                      <a:lnTo>
                        <a:pt x="3730" y="1566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9" name="Google Shape;2559;p43"/>
                <p:cNvSpPr/>
                <p:nvPr/>
              </p:nvSpPr>
              <p:spPr>
                <a:xfrm>
                  <a:off x="7041416" y="2566277"/>
                  <a:ext cx="244832" cy="132617"/>
                </a:xfrm>
                <a:custGeom>
                  <a:rect b="b" l="l" r="r" t="t"/>
                  <a:pathLst>
                    <a:path extrusionOk="0" h="1566" w="2891">
                      <a:moveTo>
                        <a:pt x="328" y="0"/>
                      </a:moveTo>
                      <a:lnTo>
                        <a:pt x="1" y="1566"/>
                      </a:lnTo>
                      <a:lnTo>
                        <a:pt x="2890" y="1566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0" name="Google Shape;2560;p43"/>
                <p:cNvSpPr/>
                <p:nvPr/>
              </p:nvSpPr>
              <p:spPr>
                <a:xfrm>
                  <a:off x="6476474" y="2568478"/>
                  <a:ext cx="569777" cy="369311"/>
                </a:xfrm>
                <a:custGeom>
                  <a:rect b="b" l="l" r="r" t="t"/>
                  <a:pathLst>
                    <a:path extrusionOk="0" h="4361" w="6728">
                      <a:moveTo>
                        <a:pt x="2900" y="0"/>
                      </a:moveTo>
                      <a:lnTo>
                        <a:pt x="0" y="4361"/>
                      </a:lnTo>
                      <a:lnTo>
                        <a:pt x="5871" y="4361"/>
                      </a:lnTo>
                      <a:lnTo>
                        <a:pt x="672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3"/>
                <p:cNvSpPr/>
                <p:nvPr/>
              </p:nvSpPr>
              <p:spPr>
                <a:xfrm>
                  <a:off x="6476474" y="2568478"/>
                  <a:ext cx="534039" cy="369311"/>
                </a:xfrm>
                <a:custGeom>
                  <a:rect b="b" l="l" r="r" t="t"/>
                  <a:pathLst>
                    <a:path extrusionOk="0" h="4361" w="6306">
                      <a:moveTo>
                        <a:pt x="5024" y="0"/>
                      </a:moveTo>
                      <a:lnTo>
                        <a:pt x="1334" y="2357"/>
                      </a:lnTo>
                      <a:lnTo>
                        <a:pt x="0" y="4361"/>
                      </a:lnTo>
                      <a:lnTo>
                        <a:pt x="259" y="4361"/>
                      </a:lnTo>
                      <a:lnTo>
                        <a:pt x="6306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2" name="Google Shape;2562;p43"/>
                <p:cNvSpPr/>
                <p:nvPr/>
              </p:nvSpPr>
              <p:spPr>
                <a:xfrm>
                  <a:off x="6565310" y="2595070"/>
                  <a:ext cx="475097" cy="342720"/>
                </a:xfrm>
                <a:custGeom>
                  <a:rect b="b" l="l" r="r" t="t"/>
                  <a:pathLst>
                    <a:path extrusionOk="0" h="4047" w="5610">
                      <a:moveTo>
                        <a:pt x="5610" y="0"/>
                      </a:moveTo>
                      <a:lnTo>
                        <a:pt x="1" y="4047"/>
                      </a:lnTo>
                      <a:lnTo>
                        <a:pt x="939" y="4047"/>
                      </a:lnTo>
                      <a:lnTo>
                        <a:pt x="5459" y="791"/>
                      </a:lnTo>
                      <a:lnTo>
                        <a:pt x="561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3" name="Google Shape;2563;p43"/>
                <p:cNvSpPr/>
                <p:nvPr/>
              </p:nvSpPr>
              <p:spPr>
                <a:xfrm>
                  <a:off x="6759072" y="3098017"/>
                  <a:ext cx="306823" cy="166152"/>
                </a:xfrm>
                <a:custGeom>
                  <a:rect b="b" l="l" r="r" t="t"/>
                  <a:pathLst>
                    <a:path extrusionOk="0" h="1962" w="3623">
                      <a:moveTo>
                        <a:pt x="1769" y="0"/>
                      </a:moveTo>
                      <a:cubicBezTo>
                        <a:pt x="788" y="0"/>
                        <a:pt x="1" y="775"/>
                        <a:pt x="1" y="1716"/>
                      </a:cubicBezTo>
                      <a:cubicBezTo>
                        <a:pt x="1" y="1798"/>
                        <a:pt x="14" y="1880"/>
                        <a:pt x="14" y="1961"/>
                      </a:cubicBezTo>
                      <a:lnTo>
                        <a:pt x="3609" y="1961"/>
                      </a:lnTo>
                      <a:cubicBezTo>
                        <a:pt x="3622" y="1880"/>
                        <a:pt x="3622" y="1798"/>
                        <a:pt x="3622" y="1716"/>
                      </a:cubicBezTo>
                      <a:cubicBezTo>
                        <a:pt x="3622" y="775"/>
                        <a:pt x="2926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3"/>
                <p:cNvSpPr/>
                <p:nvPr/>
              </p:nvSpPr>
              <p:spPr>
                <a:xfrm>
                  <a:off x="7582560" y="3098017"/>
                  <a:ext cx="305722" cy="166152"/>
                </a:xfrm>
                <a:custGeom>
                  <a:rect b="b" l="l" r="r" t="t"/>
                  <a:pathLst>
                    <a:path extrusionOk="0" h="1962" w="3610">
                      <a:moveTo>
                        <a:pt x="1756" y="0"/>
                      </a:moveTo>
                      <a:cubicBezTo>
                        <a:pt x="789" y="0"/>
                        <a:pt x="1" y="775"/>
                        <a:pt x="1" y="1716"/>
                      </a:cubicBezTo>
                      <a:cubicBezTo>
                        <a:pt x="1" y="1798"/>
                        <a:pt x="1" y="1880"/>
                        <a:pt x="14" y="1961"/>
                      </a:cubicBezTo>
                      <a:lnTo>
                        <a:pt x="3596" y="1961"/>
                      </a:lnTo>
                      <a:cubicBezTo>
                        <a:pt x="3609" y="1880"/>
                        <a:pt x="3609" y="1798"/>
                        <a:pt x="3609" y="1716"/>
                      </a:cubicBezTo>
                      <a:cubicBezTo>
                        <a:pt x="3609" y="775"/>
                        <a:pt x="2913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5" name="Google Shape;2565;p43"/>
                <p:cNvSpPr/>
                <p:nvPr/>
              </p:nvSpPr>
              <p:spPr>
                <a:xfrm>
                  <a:off x="6107243" y="3042632"/>
                  <a:ext cx="124575" cy="74015"/>
                </a:xfrm>
                <a:custGeom>
                  <a:rect b="b" l="l" r="r" t="t"/>
                  <a:pathLst>
                    <a:path extrusionOk="0" h="874" w="1471">
                      <a:moveTo>
                        <a:pt x="0" y="0"/>
                      </a:moveTo>
                      <a:lnTo>
                        <a:pt x="0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6" name="Google Shape;2566;p43"/>
                <p:cNvSpPr/>
                <p:nvPr/>
              </p:nvSpPr>
              <p:spPr>
                <a:xfrm>
                  <a:off x="6479777" y="3042632"/>
                  <a:ext cx="124660" cy="74015"/>
                </a:xfrm>
                <a:custGeom>
                  <a:rect b="b" l="l" r="r" t="t"/>
                  <a:pathLst>
                    <a:path extrusionOk="0" h="874" w="1472">
                      <a:moveTo>
                        <a:pt x="1" y="0"/>
                      </a:moveTo>
                      <a:lnTo>
                        <a:pt x="1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7" name="Google Shape;2567;p43"/>
                <p:cNvSpPr/>
                <p:nvPr/>
              </p:nvSpPr>
              <p:spPr>
                <a:xfrm>
                  <a:off x="6792269" y="3130366"/>
                  <a:ext cx="233229" cy="227040"/>
                </a:xfrm>
                <a:custGeom>
                  <a:rect b="b" l="l" r="r" t="t"/>
                  <a:pathLst>
                    <a:path extrusionOk="0" h="2681" w="2754">
                      <a:moveTo>
                        <a:pt x="1377" y="1"/>
                      </a:moveTo>
                      <a:cubicBezTo>
                        <a:pt x="615" y="1"/>
                        <a:pt x="1" y="599"/>
                        <a:pt x="1" y="1334"/>
                      </a:cubicBezTo>
                      <a:cubicBezTo>
                        <a:pt x="1" y="2083"/>
                        <a:pt x="615" y="2681"/>
                        <a:pt x="1377" y="2681"/>
                      </a:cubicBezTo>
                      <a:lnTo>
                        <a:pt x="1665" y="2681"/>
                      </a:lnTo>
                      <a:lnTo>
                        <a:pt x="1665" y="2655"/>
                      </a:lnTo>
                      <a:cubicBezTo>
                        <a:pt x="2276" y="2534"/>
                        <a:pt x="2753" y="1988"/>
                        <a:pt x="2753" y="1334"/>
                      </a:cubicBezTo>
                      <a:cubicBezTo>
                        <a:pt x="2753" y="694"/>
                        <a:pt x="2276" y="148"/>
                        <a:pt x="1665" y="27"/>
                      </a:cubicBezTo>
                      <a:lnTo>
                        <a:pt x="16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3"/>
                <p:cNvSpPr/>
                <p:nvPr/>
              </p:nvSpPr>
              <p:spPr>
                <a:xfrm>
                  <a:off x="6832749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87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87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9" name="Google Shape;2569;p43"/>
                <p:cNvSpPr/>
                <p:nvPr/>
              </p:nvSpPr>
              <p:spPr>
                <a:xfrm>
                  <a:off x="6868402" y="3170507"/>
                  <a:ext cx="128302" cy="146759"/>
                </a:xfrm>
                <a:custGeom>
                  <a:rect b="b" l="l" r="r" t="t"/>
                  <a:pathLst>
                    <a:path extrusionOk="0" h="1733" w="1515">
                      <a:moveTo>
                        <a:pt x="766" y="1"/>
                      </a:moveTo>
                      <a:cubicBezTo>
                        <a:pt x="344" y="1"/>
                        <a:pt x="1" y="383"/>
                        <a:pt x="1" y="860"/>
                      </a:cubicBezTo>
                      <a:cubicBezTo>
                        <a:pt x="1" y="1351"/>
                        <a:pt x="344" y="1733"/>
                        <a:pt x="766" y="1733"/>
                      </a:cubicBezTo>
                      <a:cubicBezTo>
                        <a:pt x="1174" y="1733"/>
                        <a:pt x="1514" y="1351"/>
                        <a:pt x="1514" y="860"/>
                      </a:cubicBezTo>
                      <a:cubicBezTo>
                        <a:pt x="1514" y="383"/>
                        <a:pt x="1174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0" name="Google Shape;2570;p43"/>
                <p:cNvSpPr/>
                <p:nvPr/>
              </p:nvSpPr>
              <p:spPr>
                <a:xfrm>
                  <a:off x="6903038" y="3210902"/>
                  <a:ext cx="59027" cy="65970"/>
                </a:xfrm>
                <a:custGeom>
                  <a:rect b="b" l="l" r="r" t="t"/>
                  <a:pathLst>
                    <a:path extrusionOk="0" h="779" w="697">
                      <a:moveTo>
                        <a:pt x="357" y="1"/>
                      </a:moveTo>
                      <a:cubicBezTo>
                        <a:pt x="164" y="1"/>
                        <a:pt x="0" y="177"/>
                        <a:pt x="0" y="383"/>
                      </a:cubicBezTo>
                      <a:cubicBezTo>
                        <a:pt x="0" y="602"/>
                        <a:pt x="164" y="779"/>
                        <a:pt x="357" y="779"/>
                      </a:cubicBezTo>
                      <a:cubicBezTo>
                        <a:pt x="533" y="779"/>
                        <a:pt x="697" y="602"/>
                        <a:pt x="697" y="383"/>
                      </a:cubicBezTo>
                      <a:cubicBezTo>
                        <a:pt x="697" y="177"/>
                        <a:pt x="533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3"/>
                <p:cNvSpPr/>
                <p:nvPr/>
              </p:nvSpPr>
              <p:spPr>
                <a:xfrm>
                  <a:off x="7617197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3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3" y="2681"/>
                      </a:cubicBezTo>
                      <a:lnTo>
                        <a:pt x="1648" y="2681"/>
                      </a:lnTo>
                      <a:lnTo>
                        <a:pt x="1648" y="2655"/>
                      </a:lnTo>
                      <a:cubicBezTo>
                        <a:pt x="2272" y="2534"/>
                        <a:pt x="2749" y="1988"/>
                        <a:pt x="2749" y="1334"/>
                      </a:cubicBezTo>
                      <a:cubicBezTo>
                        <a:pt x="2749" y="694"/>
                        <a:pt x="2272" y="148"/>
                        <a:pt x="1648" y="27"/>
                      </a:cubicBez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3"/>
                <p:cNvSpPr/>
                <p:nvPr/>
              </p:nvSpPr>
              <p:spPr>
                <a:xfrm>
                  <a:off x="7657338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74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74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3"/>
                <p:cNvSpPr/>
                <p:nvPr/>
              </p:nvSpPr>
              <p:spPr>
                <a:xfrm>
                  <a:off x="7693330" y="3170507"/>
                  <a:ext cx="127963" cy="146759"/>
                </a:xfrm>
                <a:custGeom>
                  <a:rect b="b" l="l" r="r" t="t"/>
                  <a:pathLst>
                    <a:path extrusionOk="0" h="1733" w="1511">
                      <a:moveTo>
                        <a:pt x="749" y="1"/>
                      </a:moveTo>
                      <a:cubicBezTo>
                        <a:pt x="340" y="1"/>
                        <a:pt x="0" y="383"/>
                        <a:pt x="0" y="860"/>
                      </a:cubicBezTo>
                      <a:cubicBezTo>
                        <a:pt x="0" y="1351"/>
                        <a:pt x="340" y="1733"/>
                        <a:pt x="749" y="1733"/>
                      </a:cubicBezTo>
                      <a:cubicBezTo>
                        <a:pt x="1170" y="1733"/>
                        <a:pt x="1510" y="1351"/>
                        <a:pt x="1510" y="860"/>
                      </a:cubicBezTo>
                      <a:cubicBezTo>
                        <a:pt x="1510" y="383"/>
                        <a:pt x="117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3"/>
                <p:cNvSpPr/>
                <p:nvPr/>
              </p:nvSpPr>
              <p:spPr>
                <a:xfrm>
                  <a:off x="7727882" y="3210902"/>
                  <a:ext cx="58773" cy="65970"/>
                </a:xfrm>
                <a:custGeom>
                  <a:rect b="b" l="l" r="r" t="t"/>
                  <a:pathLst>
                    <a:path extrusionOk="0" h="779" w="694">
                      <a:moveTo>
                        <a:pt x="341" y="1"/>
                      </a:moveTo>
                      <a:cubicBezTo>
                        <a:pt x="164" y="1"/>
                        <a:pt x="1" y="177"/>
                        <a:pt x="1" y="383"/>
                      </a:cubicBezTo>
                      <a:cubicBezTo>
                        <a:pt x="1" y="602"/>
                        <a:pt x="164" y="779"/>
                        <a:pt x="341" y="779"/>
                      </a:cubicBezTo>
                      <a:cubicBezTo>
                        <a:pt x="530" y="779"/>
                        <a:pt x="694" y="602"/>
                        <a:pt x="694" y="383"/>
                      </a:cubicBezTo>
                      <a:cubicBezTo>
                        <a:pt x="694" y="177"/>
                        <a:pt x="530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5" name="Google Shape;2575;p43"/>
                <p:cNvSpPr/>
                <p:nvPr/>
              </p:nvSpPr>
              <p:spPr>
                <a:xfrm>
                  <a:off x="6066988" y="3198202"/>
                  <a:ext cx="614682" cy="77574"/>
                </a:xfrm>
                <a:custGeom>
                  <a:rect b="b" l="l" r="r" t="t"/>
                  <a:pathLst>
                    <a:path extrusionOk="0" h="916" w="644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6439" y="916"/>
                      </a:lnTo>
                      <a:lnTo>
                        <a:pt x="64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6" name="Google Shape;2576;p43"/>
                <p:cNvSpPr/>
                <p:nvPr/>
              </p:nvSpPr>
              <p:spPr>
                <a:xfrm>
                  <a:off x="7946880" y="3215645"/>
                  <a:ext cx="116615" cy="60126"/>
                </a:xfrm>
                <a:custGeom>
                  <a:rect b="b" l="l" r="r" t="t"/>
                  <a:pathLst>
                    <a:path extrusionOk="0" h="710" w="1377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1376" y="710"/>
                      </a:lnTo>
                      <a:lnTo>
                        <a:pt x="137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43"/>
                <p:cNvSpPr/>
                <p:nvPr/>
              </p:nvSpPr>
              <p:spPr>
                <a:xfrm>
                  <a:off x="7918087" y="3002237"/>
                  <a:ext cx="91124" cy="96964"/>
                </a:xfrm>
                <a:custGeom>
                  <a:rect b="b" l="l" r="r" t="t"/>
                  <a:pathLst>
                    <a:path extrusionOk="0" h="1145" w="1076">
                      <a:moveTo>
                        <a:pt x="0" y="0"/>
                      </a:moveTo>
                      <a:lnTo>
                        <a:pt x="0" y="696"/>
                      </a:lnTo>
                      <a:lnTo>
                        <a:pt x="1076" y="1144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8" name="Google Shape;2578;p43"/>
                <p:cNvSpPr/>
                <p:nvPr/>
              </p:nvSpPr>
              <p:spPr>
                <a:xfrm>
                  <a:off x="6245620" y="3210902"/>
                  <a:ext cx="226200" cy="52166"/>
                </a:xfrm>
                <a:custGeom>
                  <a:rect b="b" l="l" r="r" t="t"/>
                  <a:pathLst>
                    <a:path extrusionOk="0" h="616" w="2671">
                      <a:moveTo>
                        <a:pt x="0" y="1"/>
                      </a:moveTo>
                      <a:lnTo>
                        <a:pt x="0" y="615"/>
                      </a:lnTo>
                      <a:lnTo>
                        <a:pt x="2671" y="615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9" name="Google Shape;2579;p43"/>
                <p:cNvSpPr/>
                <p:nvPr/>
              </p:nvSpPr>
              <p:spPr>
                <a:xfrm>
                  <a:off x="6282097" y="3093357"/>
                  <a:ext cx="132750" cy="74106"/>
                </a:xfrm>
                <a:custGeom>
                  <a:rect b="b" l="l" r="r" t="t"/>
                  <a:pathLst>
                    <a:path extrusionOk="0" h="1309" w="2345">
                      <a:moveTo>
                        <a:pt x="1" y="1"/>
                      </a:moveTo>
                      <a:lnTo>
                        <a:pt x="1" y="1308"/>
                      </a:lnTo>
                      <a:lnTo>
                        <a:pt x="2344" y="1308"/>
                      </a:lnTo>
                      <a:lnTo>
                        <a:pt x="23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0" name="Google Shape;2580;p43"/>
                <p:cNvSpPr/>
                <p:nvPr/>
              </p:nvSpPr>
              <p:spPr>
                <a:xfrm>
                  <a:off x="7188177" y="2958455"/>
                  <a:ext cx="78421" cy="33620"/>
                </a:xfrm>
                <a:custGeom>
                  <a:rect b="b" l="l" r="r" t="t"/>
                  <a:pathLst>
                    <a:path extrusionOk="0" h="397" w="926">
                      <a:moveTo>
                        <a:pt x="461" y="1"/>
                      </a:moveTo>
                      <a:cubicBezTo>
                        <a:pt x="203" y="1"/>
                        <a:pt x="0" y="96"/>
                        <a:pt x="0" y="190"/>
                      </a:cubicBezTo>
                      <a:cubicBezTo>
                        <a:pt x="0" y="298"/>
                        <a:pt x="203" y="396"/>
                        <a:pt x="461" y="396"/>
                      </a:cubicBezTo>
                      <a:cubicBezTo>
                        <a:pt x="719" y="396"/>
                        <a:pt x="925" y="298"/>
                        <a:pt x="925" y="190"/>
                      </a:cubicBezTo>
                      <a:cubicBezTo>
                        <a:pt x="925" y="96"/>
                        <a:pt x="719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1" name="Google Shape;2581;p43"/>
                <p:cNvSpPr/>
                <p:nvPr/>
              </p:nvSpPr>
              <p:spPr>
                <a:xfrm>
                  <a:off x="7567401" y="2958455"/>
                  <a:ext cx="77574" cy="33620"/>
                </a:xfrm>
                <a:custGeom>
                  <a:rect b="b" l="l" r="r" t="t"/>
                  <a:pathLst>
                    <a:path extrusionOk="0" h="397" w="916">
                      <a:moveTo>
                        <a:pt x="451" y="1"/>
                      </a:moveTo>
                      <a:cubicBezTo>
                        <a:pt x="206" y="1"/>
                        <a:pt x="0" y="96"/>
                        <a:pt x="0" y="190"/>
                      </a:cubicBezTo>
                      <a:cubicBezTo>
                        <a:pt x="0" y="298"/>
                        <a:pt x="206" y="396"/>
                        <a:pt x="451" y="396"/>
                      </a:cubicBezTo>
                      <a:cubicBezTo>
                        <a:pt x="709" y="396"/>
                        <a:pt x="915" y="298"/>
                        <a:pt x="915" y="190"/>
                      </a:cubicBezTo>
                      <a:cubicBezTo>
                        <a:pt x="915" y="96"/>
                        <a:pt x="709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2" name="Google Shape;2582;p43"/>
                <p:cNvSpPr/>
                <p:nvPr/>
              </p:nvSpPr>
              <p:spPr>
                <a:xfrm>
                  <a:off x="6822502" y="2860304"/>
                  <a:ext cx="52930" cy="72829"/>
                </a:xfrm>
                <a:custGeom>
                  <a:rect b="b" l="l" r="r" t="t"/>
                  <a:pathLst>
                    <a:path extrusionOk="0" h="860" w="625">
                      <a:moveTo>
                        <a:pt x="73" y="1"/>
                      </a:moveTo>
                      <a:cubicBezTo>
                        <a:pt x="61" y="1"/>
                        <a:pt x="50" y="5"/>
                        <a:pt x="39" y="16"/>
                      </a:cubicBezTo>
                      <a:cubicBezTo>
                        <a:pt x="0" y="29"/>
                        <a:pt x="0" y="68"/>
                        <a:pt x="13" y="111"/>
                      </a:cubicBezTo>
                      <a:lnTo>
                        <a:pt x="477" y="859"/>
                      </a:lnTo>
                      <a:lnTo>
                        <a:pt x="624" y="859"/>
                      </a:lnTo>
                      <a:lnTo>
                        <a:pt x="624" y="833"/>
                      </a:lnTo>
                      <a:lnTo>
                        <a:pt x="134" y="42"/>
                      </a:lnTo>
                      <a:cubicBezTo>
                        <a:pt x="117" y="17"/>
                        <a:pt x="95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3" name="Google Shape;2583;p43"/>
                <p:cNvSpPr/>
                <p:nvPr/>
              </p:nvSpPr>
              <p:spPr>
                <a:xfrm>
                  <a:off x="6843250" y="2928307"/>
                  <a:ext cx="47425" cy="9485"/>
                </a:xfrm>
                <a:custGeom>
                  <a:rect b="b" l="l" r="r" t="t"/>
                  <a:pathLst>
                    <a:path extrusionOk="0" h="112" w="560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59" y="11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4" name="Google Shape;2584;p43"/>
                <p:cNvSpPr/>
                <p:nvPr/>
              </p:nvSpPr>
              <p:spPr>
                <a:xfrm>
                  <a:off x="6551506" y="2860304"/>
                  <a:ext cx="54031" cy="72829"/>
                </a:xfrm>
                <a:custGeom>
                  <a:rect b="b" l="l" r="r" t="t"/>
                  <a:pathLst>
                    <a:path extrusionOk="0" h="860" w="638">
                      <a:moveTo>
                        <a:pt x="556" y="1"/>
                      </a:moveTo>
                      <a:cubicBezTo>
                        <a:pt x="531" y="1"/>
                        <a:pt x="512" y="17"/>
                        <a:pt x="504" y="42"/>
                      </a:cubicBezTo>
                      <a:lnTo>
                        <a:pt x="13" y="833"/>
                      </a:lnTo>
                      <a:cubicBezTo>
                        <a:pt x="13" y="833"/>
                        <a:pt x="13" y="846"/>
                        <a:pt x="0" y="859"/>
                      </a:cubicBezTo>
                      <a:lnTo>
                        <a:pt x="164" y="859"/>
                      </a:lnTo>
                      <a:lnTo>
                        <a:pt x="624" y="111"/>
                      </a:lnTo>
                      <a:cubicBezTo>
                        <a:pt x="638" y="68"/>
                        <a:pt x="624" y="29"/>
                        <a:pt x="598" y="16"/>
                      </a:cubicBezTo>
                      <a:cubicBezTo>
                        <a:pt x="583" y="5"/>
                        <a:pt x="569" y="1"/>
                        <a:pt x="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43"/>
                <p:cNvSpPr/>
                <p:nvPr/>
              </p:nvSpPr>
              <p:spPr>
                <a:xfrm>
                  <a:off x="6536263" y="2928307"/>
                  <a:ext cx="48526" cy="9485"/>
                </a:xfrm>
                <a:custGeom>
                  <a:rect b="b" l="l" r="r" t="t"/>
                  <a:pathLst>
                    <a:path extrusionOk="0" h="112" w="573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72" y="112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473A5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86" name="Google Shape;2586;p43"/>
                <p:cNvGrpSpPr/>
                <p:nvPr/>
              </p:nvGrpSpPr>
              <p:grpSpPr>
                <a:xfrm>
                  <a:off x="4284955" y="2590958"/>
                  <a:ext cx="1837410" cy="766432"/>
                  <a:chOff x="3445543" y="2610469"/>
                  <a:chExt cx="5339754" cy="2227354"/>
                </a:xfrm>
              </p:grpSpPr>
              <p:sp>
                <p:nvSpPr>
                  <p:cNvPr id="2587" name="Google Shape;2587;p43"/>
                  <p:cNvSpPr/>
                  <p:nvPr/>
                </p:nvSpPr>
                <p:spPr>
                  <a:xfrm>
                    <a:off x="528790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8" y="124"/>
                          <a:pt x="1" y="533"/>
                          <a:pt x="1" y="1036"/>
                        </a:cubicBezTo>
                        <a:cubicBezTo>
                          <a:pt x="1" y="1540"/>
                          <a:pt x="328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8" y="2069"/>
                          <a:pt x="1936" y="1608"/>
                          <a:pt x="1936" y="1036"/>
                        </a:cubicBezTo>
                        <a:cubicBezTo>
                          <a:pt x="1936" y="464"/>
                          <a:pt x="1498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8" name="Google Shape;2588;p43"/>
                  <p:cNvSpPr/>
                  <p:nvPr/>
                </p:nvSpPr>
                <p:spPr>
                  <a:xfrm>
                    <a:off x="5266056" y="4172603"/>
                    <a:ext cx="534747" cy="665220"/>
                  </a:xfrm>
                  <a:custGeom>
                    <a:rect b="b" l="l" r="r" t="t"/>
                    <a:pathLst>
                      <a:path extrusionOk="0" h="2070" w="1664">
                        <a:moveTo>
                          <a:pt x="830" y="0"/>
                        </a:moveTo>
                        <a:cubicBezTo>
                          <a:pt x="370" y="0"/>
                          <a:pt x="0" y="464"/>
                          <a:pt x="0" y="1036"/>
                        </a:cubicBezTo>
                        <a:cubicBezTo>
                          <a:pt x="0" y="1608"/>
                          <a:pt x="370" y="2069"/>
                          <a:pt x="830" y="2069"/>
                        </a:cubicBezTo>
                        <a:cubicBezTo>
                          <a:pt x="1295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95" y="0"/>
                          <a:pt x="8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9" name="Google Shape;2589;p43"/>
                  <p:cNvSpPr/>
                  <p:nvPr/>
                </p:nvSpPr>
                <p:spPr>
                  <a:xfrm>
                    <a:off x="783951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501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501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0" name="Google Shape;2590;p43"/>
                  <p:cNvSpPr/>
                  <p:nvPr/>
                </p:nvSpPr>
                <p:spPr>
                  <a:xfrm>
                    <a:off x="7822487" y="4172603"/>
                    <a:ext cx="529927" cy="665220"/>
                  </a:xfrm>
                  <a:custGeom>
                    <a:rect b="b" l="l" r="r" t="t"/>
                    <a:pathLst>
                      <a:path extrusionOk="0" h="2070" w="1649">
                        <a:moveTo>
                          <a:pt x="831" y="0"/>
                        </a:moveTo>
                        <a:cubicBezTo>
                          <a:pt x="367" y="0"/>
                          <a:pt x="1" y="464"/>
                          <a:pt x="1" y="1036"/>
                        </a:cubicBezTo>
                        <a:cubicBezTo>
                          <a:pt x="1" y="1608"/>
                          <a:pt x="367" y="2069"/>
                          <a:pt x="831" y="2069"/>
                        </a:cubicBezTo>
                        <a:cubicBezTo>
                          <a:pt x="1279" y="2069"/>
                          <a:pt x="1648" y="1608"/>
                          <a:pt x="1648" y="1036"/>
                        </a:cubicBezTo>
                        <a:cubicBezTo>
                          <a:pt x="1648" y="464"/>
                          <a:pt x="1279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1" name="Google Shape;2591;p43"/>
                  <p:cNvSpPr/>
                  <p:nvPr/>
                </p:nvSpPr>
                <p:spPr>
                  <a:xfrm>
                    <a:off x="5025356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8228" y="1"/>
                        </a:moveTo>
                        <a:lnTo>
                          <a:pt x="328" y="30"/>
                        </a:ln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2" name="Google Shape;2592;p43"/>
                  <p:cNvSpPr/>
                  <p:nvPr/>
                </p:nvSpPr>
                <p:spPr>
                  <a:xfrm>
                    <a:off x="5025356" y="4374096"/>
                    <a:ext cx="3759941" cy="148469"/>
                  </a:xfrm>
                  <a:custGeom>
                    <a:rect b="b" l="l" r="r" t="t"/>
                    <a:pathLst>
                      <a:path extrusionOk="0" h="462" w="11700">
                        <a:moveTo>
                          <a:pt x="56" y="1"/>
                        </a:moveTo>
                        <a:lnTo>
                          <a:pt x="1" y="462"/>
                        </a:lnTo>
                        <a:lnTo>
                          <a:pt x="11699" y="462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3" name="Google Shape;2593;p43"/>
                  <p:cNvSpPr/>
                  <p:nvPr/>
                </p:nvSpPr>
                <p:spPr>
                  <a:xfrm>
                    <a:off x="5287909" y="2610469"/>
                    <a:ext cx="2381617" cy="1129589"/>
                  </a:xfrm>
                  <a:custGeom>
                    <a:rect b="b" l="l" r="r" t="t"/>
                    <a:pathLst>
                      <a:path extrusionOk="0" h="3515" w="7411">
                        <a:moveTo>
                          <a:pt x="926" y="1"/>
                        </a:moveTo>
                        <a:lnTo>
                          <a:pt x="1" y="3514"/>
                        </a:lnTo>
                        <a:lnTo>
                          <a:pt x="7411" y="3485"/>
                        </a:lnTo>
                        <a:lnTo>
                          <a:pt x="440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4" name="Google Shape;2594;p43"/>
                  <p:cNvSpPr/>
                  <p:nvPr/>
                </p:nvSpPr>
                <p:spPr>
                  <a:xfrm>
                    <a:off x="3520099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328" y="1"/>
                        </a:move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5" name="Google Shape;2595;p43"/>
                  <p:cNvSpPr/>
                  <p:nvPr/>
                </p:nvSpPr>
                <p:spPr>
                  <a:xfrm>
                    <a:off x="3520099" y="4163926"/>
                    <a:ext cx="3759941" cy="358641"/>
                  </a:xfrm>
                  <a:custGeom>
                    <a:rect b="b" l="l" r="r" t="t"/>
                    <a:pathLst>
                      <a:path extrusionOk="0" h="1116" w="11700">
                        <a:moveTo>
                          <a:pt x="151" y="1"/>
                        </a:moveTo>
                        <a:lnTo>
                          <a:pt x="1" y="1116"/>
                        </a:lnTo>
                        <a:lnTo>
                          <a:pt x="11699" y="1116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6" name="Google Shape;2596;p43"/>
                  <p:cNvSpPr/>
                  <p:nvPr/>
                </p:nvSpPr>
                <p:spPr>
                  <a:xfrm>
                    <a:off x="3843710" y="2610469"/>
                    <a:ext cx="2319595" cy="1186149"/>
                  </a:xfrm>
                  <a:custGeom>
                    <a:rect b="b" l="l" r="r" t="t"/>
                    <a:pathLst>
                      <a:path extrusionOk="0" h="3691" w="7218">
                        <a:moveTo>
                          <a:pt x="1703" y="1"/>
                        </a:moveTo>
                        <a:lnTo>
                          <a:pt x="0" y="3691"/>
                        </a:lnTo>
                        <a:lnTo>
                          <a:pt x="0" y="3691"/>
                        </a:lnTo>
                        <a:lnTo>
                          <a:pt x="7218" y="3485"/>
                        </a:lnTo>
                        <a:lnTo>
                          <a:pt x="54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7" name="Google Shape;2597;p43"/>
                  <p:cNvSpPr/>
                  <p:nvPr/>
                </p:nvSpPr>
                <p:spPr>
                  <a:xfrm>
                    <a:off x="4009533" y="2679883"/>
                    <a:ext cx="1182293" cy="1060175"/>
                  </a:xfrm>
                  <a:custGeom>
                    <a:rect b="b" l="l" r="r" t="t"/>
                    <a:pathLst>
                      <a:path extrusionOk="0" h="3299" w="3679">
                        <a:moveTo>
                          <a:pt x="1488" y="0"/>
                        </a:moveTo>
                        <a:lnTo>
                          <a:pt x="1" y="3298"/>
                        </a:lnTo>
                        <a:lnTo>
                          <a:pt x="3489" y="3298"/>
                        </a:lnTo>
                        <a:lnTo>
                          <a:pt x="367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8" name="Google Shape;2598;p43"/>
                  <p:cNvSpPr/>
                  <p:nvPr/>
                </p:nvSpPr>
                <p:spPr>
                  <a:xfrm>
                    <a:off x="5243882" y="2679883"/>
                    <a:ext cx="814333" cy="1060175"/>
                  </a:xfrm>
                  <a:custGeom>
                    <a:rect b="b" l="l" r="r" t="t"/>
                    <a:pathLst>
                      <a:path extrusionOk="0" h="3299" w="2534">
                        <a:moveTo>
                          <a:pt x="193" y="0"/>
                        </a:moveTo>
                        <a:lnTo>
                          <a:pt x="1" y="3298"/>
                        </a:lnTo>
                        <a:lnTo>
                          <a:pt x="2534" y="3298"/>
                        </a:lnTo>
                        <a:lnTo>
                          <a:pt x="88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9" name="Google Shape;2599;p43"/>
                  <p:cNvSpPr/>
                  <p:nvPr/>
                </p:nvSpPr>
                <p:spPr>
                  <a:xfrm>
                    <a:off x="4298437" y="2679883"/>
                    <a:ext cx="893388" cy="424520"/>
                  </a:xfrm>
                  <a:custGeom>
                    <a:rect b="b" l="l" r="r" t="t"/>
                    <a:pathLst>
                      <a:path extrusionOk="0" h="1321" w="2780">
                        <a:moveTo>
                          <a:pt x="589" y="0"/>
                        </a:moveTo>
                        <a:lnTo>
                          <a:pt x="1" y="1321"/>
                        </a:lnTo>
                        <a:lnTo>
                          <a:pt x="2697" y="1321"/>
                        </a:lnTo>
                        <a:lnTo>
                          <a:pt x="277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0" name="Google Shape;2600;p43"/>
                  <p:cNvSpPr/>
                  <p:nvPr/>
                </p:nvSpPr>
                <p:spPr>
                  <a:xfrm>
                    <a:off x="5279553" y="2679883"/>
                    <a:ext cx="459548" cy="424520"/>
                  </a:xfrm>
                  <a:custGeom>
                    <a:rect b="b" l="l" r="r" t="t"/>
                    <a:pathLst>
                      <a:path extrusionOk="0" h="1321" w="1430">
                        <a:moveTo>
                          <a:pt x="82" y="0"/>
                        </a:moveTo>
                        <a:lnTo>
                          <a:pt x="1" y="1321"/>
                        </a:lnTo>
                        <a:lnTo>
                          <a:pt x="1429" y="1321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1" name="Google Shape;2601;p43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1674" y="3240"/>
                        </a:ln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2" name="Google Shape;2602;p43"/>
                  <p:cNvSpPr/>
                  <p:nvPr/>
                </p:nvSpPr>
                <p:spPr>
                  <a:xfrm>
                    <a:off x="5905566" y="2689202"/>
                    <a:ext cx="669398" cy="323933"/>
                  </a:xfrm>
                  <a:custGeom>
                    <a:rect b="b" l="l" r="r" t="t"/>
                    <a:pathLst>
                      <a:path extrusionOk="0" h="1008" w="2083">
                        <a:moveTo>
                          <a:pt x="1" y="1"/>
                        </a:moveTo>
                        <a:cubicBezTo>
                          <a:pt x="96" y="203"/>
                          <a:pt x="491" y="354"/>
                          <a:pt x="952" y="367"/>
                        </a:cubicBezTo>
                        <a:lnTo>
                          <a:pt x="952" y="612"/>
                        </a:lnTo>
                        <a:lnTo>
                          <a:pt x="599" y="612"/>
                        </a:lnTo>
                        <a:cubicBezTo>
                          <a:pt x="491" y="612"/>
                          <a:pt x="409" y="694"/>
                          <a:pt x="409" y="789"/>
                        </a:cubicBezTo>
                        <a:lnTo>
                          <a:pt x="409" y="831"/>
                        </a:lnTo>
                        <a:cubicBezTo>
                          <a:pt x="409" y="926"/>
                          <a:pt x="491" y="1008"/>
                          <a:pt x="599" y="1008"/>
                        </a:cubicBezTo>
                        <a:lnTo>
                          <a:pt x="1485" y="1008"/>
                        </a:lnTo>
                        <a:cubicBezTo>
                          <a:pt x="1593" y="1008"/>
                          <a:pt x="1674" y="926"/>
                          <a:pt x="1674" y="831"/>
                        </a:cubicBezTo>
                        <a:lnTo>
                          <a:pt x="1674" y="789"/>
                        </a:lnTo>
                        <a:cubicBezTo>
                          <a:pt x="1674" y="694"/>
                          <a:pt x="1593" y="612"/>
                          <a:pt x="1485" y="612"/>
                        </a:cubicBezTo>
                        <a:lnTo>
                          <a:pt x="1115" y="612"/>
                        </a:lnTo>
                        <a:lnTo>
                          <a:pt x="1115" y="367"/>
                        </a:lnTo>
                        <a:cubicBezTo>
                          <a:pt x="1593" y="354"/>
                          <a:pt x="1988" y="203"/>
                          <a:pt x="20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3" name="Google Shape;2603;p43"/>
                  <p:cNvSpPr/>
                  <p:nvPr/>
                </p:nvSpPr>
                <p:spPr>
                  <a:xfrm>
                    <a:off x="7095889" y="3461432"/>
                    <a:ext cx="275408" cy="268980"/>
                  </a:xfrm>
                  <a:custGeom>
                    <a:rect b="b" l="l" r="r" t="t"/>
                    <a:pathLst>
                      <a:path extrusionOk="0" h="837" w="857">
                        <a:moveTo>
                          <a:pt x="59" y="0"/>
                        </a:moveTo>
                        <a:cubicBezTo>
                          <a:pt x="43" y="0"/>
                          <a:pt x="26" y="7"/>
                          <a:pt x="13" y="20"/>
                        </a:cubicBezTo>
                        <a:cubicBezTo>
                          <a:pt x="0" y="33"/>
                          <a:pt x="0" y="75"/>
                          <a:pt x="13" y="102"/>
                        </a:cubicBezTo>
                        <a:lnTo>
                          <a:pt x="762" y="824"/>
                        </a:lnTo>
                        <a:cubicBezTo>
                          <a:pt x="762" y="824"/>
                          <a:pt x="791" y="837"/>
                          <a:pt x="804" y="837"/>
                        </a:cubicBezTo>
                        <a:cubicBezTo>
                          <a:pt x="817" y="837"/>
                          <a:pt x="830" y="824"/>
                          <a:pt x="843" y="811"/>
                        </a:cubicBezTo>
                        <a:cubicBezTo>
                          <a:pt x="856" y="798"/>
                          <a:pt x="856" y="755"/>
                          <a:pt x="830" y="742"/>
                        </a:cubicBezTo>
                        <a:lnTo>
                          <a:pt x="95" y="20"/>
                        </a:lnTo>
                        <a:cubicBezTo>
                          <a:pt x="88" y="7"/>
                          <a:pt x="74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4" name="Google Shape;2604;p43"/>
                  <p:cNvSpPr/>
                  <p:nvPr/>
                </p:nvSpPr>
                <p:spPr>
                  <a:xfrm>
                    <a:off x="6368969" y="3445685"/>
                    <a:ext cx="56881" cy="280549"/>
                  </a:xfrm>
                  <a:custGeom>
                    <a:rect b="b" l="l" r="r" t="t"/>
                    <a:pathLst>
                      <a:path extrusionOk="0" h="873" w="177">
                        <a:moveTo>
                          <a:pt x="56" y="0"/>
                        </a:moveTo>
                        <a:cubicBezTo>
                          <a:pt x="30" y="0"/>
                          <a:pt x="0" y="30"/>
                          <a:pt x="0" y="69"/>
                        </a:cubicBezTo>
                        <a:lnTo>
                          <a:pt x="56" y="834"/>
                        </a:lnTo>
                        <a:cubicBezTo>
                          <a:pt x="56" y="860"/>
                          <a:pt x="82" y="873"/>
                          <a:pt x="111" y="873"/>
                        </a:cubicBezTo>
                        <a:lnTo>
                          <a:pt x="124" y="873"/>
                        </a:lnTo>
                        <a:cubicBezTo>
                          <a:pt x="151" y="873"/>
                          <a:pt x="177" y="847"/>
                          <a:pt x="164" y="817"/>
                        </a:cubicBezTo>
                        <a:lnTo>
                          <a:pt x="124" y="56"/>
                        </a:lnTo>
                        <a:cubicBezTo>
                          <a:pt x="124" y="30"/>
                          <a:pt x="95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5" name="Google Shape;2605;p43"/>
                  <p:cNvSpPr/>
                  <p:nvPr/>
                </p:nvSpPr>
                <p:spPr>
                  <a:xfrm>
                    <a:off x="7271031" y="3704059"/>
                    <a:ext cx="148469" cy="26352"/>
                  </a:xfrm>
                  <a:custGeom>
                    <a:rect b="b" l="l" r="r" t="t"/>
                    <a:pathLst>
                      <a:path extrusionOk="0" h="82" w="462">
                        <a:moveTo>
                          <a:pt x="1" y="0"/>
                        </a:moveTo>
                        <a:lnTo>
                          <a:pt x="1" y="82"/>
                        </a:lnTo>
                        <a:lnTo>
                          <a:pt x="462" y="82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6" name="Google Shape;2606;p43"/>
                  <p:cNvSpPr/>
                  <p:nvPr/>
                </p:nvSpPr>
                <p:spPr>
                  <a:xfrm>
                    <a:off x="6338439" y="3704059"/>
                    <a:ext cx="149434" cy="26352"/>
                  </a:xfrm>
                  <a:custGeom>
                    <a:rect b="b" l="l" r="r" t="t"/>
                    <a:pathLst>
                      <a:path extrusionOk="0" h="82" w="465">
                        <a:moveTo>
                          <a:pt x="0" y="0"/>
                        </a:moveTo>
                        <a:lnTo>
                          <a:pt x="0" y="82"/>
                        </a:lnTo>
                        <a:lnTo>
                          <a:pt x="465" y="82"/>
                        </a:lnTo>
                        <a:lnTo>
                          <a:pt x="4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7" name="Google Shape;2607;p43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8" name="Google Shape;2608;p43"/>
                  <p:cNvSpPr/>
                  <p:nvPr/>
                </p:nvSpPr>
                <p:spPr>
                  <a:xfrm>
                    <a:off x="8408650" y="4049522"/>
                    <a:ext cx="376637" cy="223990"/>
                  </a:xfrm>
                  <a:custGeom>
                    <a:rect b="b" l="l" r="r" t="t"/>
                    <a:pathLst>
                      <a:path extrusionOk="0" h="697" w="1172">
                        <a:moveTo>
                          <a:pt x="1" y="1"/>
                        </a:moveTo>
                        <a:lnTo>
                          <a:pt x="1" y="697"/>
                        </a:lnTo>
                        <a:lnTo>
                          <a:pt x="1171" y="697"/>
                        </a:lnTo>
                        <a:lnTo>
                          <a:pt x="11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9" name="Google Shape;2609;p43"/>
                  <p:cNvSpPr/>
                  <p:nvPr/>
                </p:nvSpPr>
                <p:spPr>
                  <a:xfrm>
                    <a:off x="7279707" y="4049522"/>
                    <a:ext cx="376315" cy="223990"/>
                  </a:xfrm>
                  <a:custGeom>
                    <a:rect b="b" l="l" r="r" t="t"/>
                    <a:pathLst>
                      <a:path extrusionOk="0" h="697" w="1171">
                        <a:moveTo>
                          <a:pt x="0" y="1"/>
                        </a:moveTo>
                        <a:lnTo>
                          <a:pt x="0" y="697"/>
                        </a:lnTo>
                        <a:lnTo>
                          <a:pt x="1170" y="697"/>
                        </a:lnTo>
                        <a:lnTo>
                          <a:pt x="11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0" name="Google Shape;2610;p43"/>
                  <p:cNvSpPr/>
                  <p:nvPr/>
                </p:nvSpPr>
                <p:spPr>
                  <a:xfrm>
                    <a:off x="3445543" y="4408803"/>
                    <a:ext cx="275729" cy="149434"/>
                  </a:xfrm>
                  <a:custGeom>
                    <a:rect b="b" l="l" r="r" t="t"/>
                    <a:pathLst>
                      <a:path extrusionOk="0" h="465" w="858">
                        <a:moveTo>
                          <a:pt x="1" y="1"/>
                        </a:moveTo>
                        <a:lnTo>
                          <a:pt x="1" y="465"/>
                        </a:lnTo>
                        <a:lnTo>
                          <a:pt x="857" y="465"/>
                        </a:lnTo>
                        <a:lnTo>
                          <a:pt x="85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1" name="Google Shape;2611;p43"/>
                  <p:cNvSpPr/>
                  <p:nvPr/>
                </p:nvSpPr>
                <p:spPr>
                  <a:xfrm>
                    <a:off x="6150443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2" name="Google Shape;2612;p43"/>
                  <p:cNvSpPr/>
                  <p:nvPr/>
                </p:nvSpPr>
                <p:spPr>
                  <a:xfrm>
                    <a:off x="6128269" y="4172603"/>
                    <a:ext cx="534104" cy="665220"/>
                  </a:xfrm>
                  <a:custGeom>
                    <a:rect b="b" l="l" r="r" t="t"/>
                    <a:pathLst>
                      <a:path extrusionOk="0" h="2070" w="1662">
                        <a:moveTo>
                          <a:pt x="831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1" y="2069"/>
                        </a:cubicBezTo>
                        <a:cubicBezTo>
                          <a:pt x="1295" y="2069"/>
                          <a:pt x="1661" y="1608"/>
                          <a:pt x="1661" y="1036"/>
                        </a:cubicBezTo>
                        <a:cubicBezTo>
                          <a:pt x="1661" y="464"/>
                          <a:pt x="1295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3" name="Google Shape;2613;p43"/>
                  <p:cNvSpPr/>
                  <p:nvPr/>
                </p:nvSpPr>
                <p:spPr>
                  <a:xfrm>
                    <a:off x="6224999" y="4291185"/>
                    <a:ext cx="341608" cy="429019"/>
                  </a:xfrm>
                  <a:custGeom>
                    <a:rect b="b" l="l" r="r" t="t"/>
                    <a:pathLst>
                      <a:path extrusionOk="0" h="1335" w="1063">
                        <a:moveTo>
                          <a:pt x="530" y="0"/>
                        </a:moveTo>
                        <a:cubicBezTo>
                          <a:pt x="232" y="0"/>
                          <a:pt x="0" y="298"/>
                          <a:pt x="0" y="667"/>
                        </a:cubicBezTo>
                        <a:cubicBezTo>
                          <a:pt x="0" y="1033"/>
                          <a:pt x="232" y="1334"/>
                          <a:pt x="530" y="1334"/>
                        </a:cubicBezTo>
                        <a:cubicBezTo>
                          <a:pt x="831" y="1334"/>
                          <a:pt x="1063" y="1033"/>
                          <a:pt x="1063" y="667"/>
                        </a:cubicBezTo>
                        <a:cubicBezTo>
                          <a:pt x="1063" y="298"/>
                          <a:pt x="831" y="0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4" name="Google Shape;2614;p43"/>
                  <p:cNvSpPr/>
                  <p:nvPr/>
                </p:nvSpPr>
                <p:spPr>
                  <a:xfrm>
                    <a:off x="6316266" y="4408803"/>
                    <a:ext cx="158110" cy="192496"/>
                  </a:xfrm>
                  <a:custGeom>
                    <a:rect b="b" l="l" r="r" t="t"/>
                    <a:pathLst>
                      <a:path extrusionOk="0" h="599" w="492">
                        <a:moveTo>
                          <a:pt x="246" y="1"/>
                        </a:moveTo>
                        <a:cubicBezTo>
                          <a:pt x="112" y="1"/>
                          <a:pt x="1" y="138"/>
                          <a:pt x="1" y="301"/>
                        </a:cubicBezTo>
                        <a:cubicBezTo>
                          <a:pt x="1" y="465"/>
                          <a:pt x="112" y="599"/>
                          <a:pt x="246" y="599"/>
                        </a:cubicBezTo>
                        <a:cubicBezTo>
                          <a:pt x="383" y="599"/>
                          <a:pt x="491" y="465"/>
                          <a:pt x="491" y="301"/>
                        </a:cubicBezTo>
                        <a:cubicBezTo>
                          <a:pt x="491" y="138"/>
                          <a:pt x="383" y="1"/>
                          <a:pt x="24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5" name="Google Shape;2615;p43"/>
                  <p:cNvSpPr/>
                  <p:nvPr/>
                </p:nvSpPr>
                <p:spPr>
                  <a:xfrm>
                    <a:off x="3948795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6" name="Google Shape;2616;p43"/>
                  <p:cNvSpPr/>
                  <p:nvPr/>
                </p:nvSpPr>
                <p:spPr>
                  <a:xfrm>
                    <a:off x="3930799" y="4172603"/>
                    <a:ext cx="535069" cy="665220"/>
                  </a:xfrm>
                  <a:custGeom>
                    <a:rect b="b" l="l" r="r" t="t"/>
                    <a:pathLst>
                      <a:path extrusionOk="0" h="2070" w="1665">
                        <a:moveTo>
                          <a:pt x="834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4" y="2069"/>
                        </a:cubicBezTo>
                        <a:cubicBezTo>
                          <a:pt x="1282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82" y="0"/>
                          <a:pt x="83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7" name="Google Shape;2617;p43"/>
                  <p:cNvSpPr/>
                  <p:nvPr/>
                </p:nvSpPr>
                <p:spPr>
                  <a:xfrm>
                    <a:off x="4023351" y="4291185"/>
                    <a:ext cx="345786" cy="429019"/>
                  </a:xfrm>
                  <a:custGeom>
                    <a:rect b="b" l="l" r="r" t="t"/>
                    <a:pathLst>
                      <a:path extrusionOk="0" h="1335" w="1076">
                        <a:moveTo>
                          <a:pt x="546" y="0"/>
                        </a:moveTo>
                        <a:cubicBezTo>
                          <a:pt x="246" y="0"/>
                          <a:pt x="0" y="298"/>
                          <a:pt x="0" y="667"/>
                        </a:cubicBezTo>
                        <a:cubicBezTo>
                          <a:pt x="0" y="1033"/>
                          <a:pt x="246" y="1334"/>
                          <a:pt x="546" y="1334"/>
                        </a:cubicBezTo>
                        <a:cubicBezTo>
                          <a:pt x="831" y="1334"/>
                          <a:pt x="1076" y="1033"/>
                          <a:pt x="1076" y="667"/>
                        </a:cubicBezTo>
                        <a:cubicBezTo>
                          <a:pt x="1076" y="298"/>
                          <a:pt x="83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8" name="Google Shape;2618;p43"/>
                  <p:cNvSpPr/>
                  <p:nvPr/>
                </p:nvSpPr>
                <p:spPr>
                  <a:xfrm>
                    <a:off x="4120081" y="4408803"/>
                    <a:ext cx="152647" cy="192496"/>
                  </a:xfrm>
                  <a:custGeom>
                    <a:rect b="b" l="l" r="r" t="t"/>
                    <a:pathLst>
                      <a:path extrusionOk="0" h="599" w="475">
                        <a:moveTo>
                          <a:pt x="245" y="1"/>
                        </a:moveTo>
                        <a:cubicBezTo>
                          <a:pt x="108" y="1"/>
                          <a:pt x="0" y="138"/>
                          <a:pt x="0" y="301"/>
                        </a:cubicBezTo>
                        <a:cubicBezTo>
                          <a:pt x="0" y="465"/>
                          <a:pt x="108" y="599"/>
                          <a:pt x="245" y="599"/>
                        </a:cubicBezTo>
                        <a:cubicBezTo>
                          <a:pt x="366" y="599"/>
                          <a:pt x="474" y="465"/>
                          <a:pt x="474" y="301"/>
                        </a:cubicBezTo>
                        <a:cubicBezTo>
                          <a:pt x="474" y="138"/>
                          <a:pt x="366" y="1"/>
                          <a:pt x="2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9" name="Google Shape;2619;p43"/>
                  <p:cNvSpPr/>
                  <p:nvPr/>
                </p:nvSpPr>
                <p:spPr>
                  <a:xfrm>
                    <a:off x="7699727" y="4067518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0" name="Google Shape;2620;p43"/>
                  <p:cNvSpPr/>
                  <p:nvPr/>
                </p:nvSpPr>
                <p:spPr>
                  <a:xfrm>
                    <a:off x="7699727" y="4146251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1" name="Google Shape;2621;p43"/>
                  <p:cNvSpPr/>
                  <p:nvPr/>
                </p:nvSpPr>
                <p:spPr>
                  <a:xfrm>
                    <a:off x="7699727" y="4224984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1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2" name="Google Shape;2622;p43"/>
                  <p:cNvSpPr/>
                  <p:nvPr/>
                </p:nvSpPr>
                <p:spPr>
                  <a:xfrm>
                    <a:off x="5310083" y="3804966"/>
                    <a:ext cx="223026" cy="100908"/>
                  </a:xfrm>
                  <a:custGeom>
                    <a:rect b="b" l="l" r="r" t="t"/>
                    <a:pathLst>
                      <a:path extrusionOk="0" h="314" w="694">
                        <a:moveTo>
                          <a:pt x="151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51" y="314"/>
                        </a:cubicBezTo>
                        <a:lnTo>
                          <a:pt x="546" y="314"/>
                        </a:lnTo>
                        <a:cubicBezTo>
                          <a:pt x="628" y="314"/>
                          <a:pt x="693" y="245"/>
                          <a:pt x="693" y="163"/>
                        </a:cubicBezTo>
                        <a:cubicBezTo>
                          <a:pt x="693" y="69"/>
                          <a:pt x="628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3" name="Google Shape;2623;p43"/>
                  <p:cNvSpPr/>
                  <p:nvPr/>
                </p:nvSpPr>
                <p:spPr>
                  <a:xfrm>
                    <a:off x="4062236" y="3804966"/>
                    <a:ext cx="228167" cy="100908"/>
                  </a:xfrm>
                  <a:custGeom>
                    <a:rect b="b" l="l" r="r" t="t"/>
                    <a:pathLst>
                      <a:path extrusionOk="0" h="314" w="710">
                        <a:moveTo>
                          <a:pt x="164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64" y="314"/>
                        </a:cubicBezTo>
                        <a:lnTo>
                          <a:pt x="559" y="314"/>
                        </a:lnTo>
                        <a:cubicBezTo>
                          <a:pt x="641" y="314"/>
                          <a:pt x="710" y="245"/>
                          <a:pt x="710" y="163"/>
                        </a:cubicBezTo>
                        <a:cubicBezTo>
                          <a:pt x="710" y="69"/>
                          <a:pt x="641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4" name="Google Shape;2624;p43"/>
                  <p:cNvSpPr/>
                  <p:nvPr/>
                </p:nvSpPr>
                <p:spPr>
                  <a:xfrm>
                    <a:off x="5756455" y="3616645"/>
                    <a:ext cx="376648" cy="184148"/>
                  </a:xfrm>
                  <a:custGeom>
                    <a:rect b="b" l="l" r="r" t="t"/>
                    <a:pathLst>
                      <a:path extrusionOk="0" h="573" w="874">
                        <a:moveTo>
                          <a:pt x="40" y="1"/>
                        </a:moveTo>
                        <a:cubicBezTo>
                          <a:pt x="27" y="1"/>
                          <a:pt x="1" y="14"/>
                          <a:pt x="1" y="40"/>
                        </a:cubicBezTo>
                        <a:lnTo>
                          <a:pt x="1" y="530"/>
                        </a:lnTo>
                        <a:cubicBezTo>
                          <a:pt x="1" y="547"/>
                          <a:pt x="27" y="573"/>
                          <a:pt x="40" y="573"/>
                        </a:cubicBezTo>
                        <a:lnTo>
                          <a:pt x="831" y="573"/>
                        </a:lnTo>
                        <a:cubicBezTo>
                          <a:pt x="857" y="573"/>
                          <a:pt x="873" y="547"/>
                          <a:pt x="873" y="530"/>
                        </a:cubicBezTo>
                        <a:lnTo>
                          <a:pt x="873" y="40"/>
                        </a:lnTo>
                        <a:cubicBezTo>
                          <a:pt x="873" y="14"/>
                          <a:pt x="857" y="1"/>
                          <a:pt x="83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625" name="Google Shape;2625;p43"/>
            <p:cNvGrpSpPr/>
            <p:nvPr/>
          </p:nvGrpSpPr>
          <p:grpSpPr>
            <a:xfrm>
              <a:off x="5518089" y="3803645"/>
              <a:ext cx="374657" cy="463150"/>
              <a:chOff x="8243489" y="4050570"/>
              <a:chExt cx="374657" cy="463150"/>
            </a:xfrm>
          </p:grpSpPr>
          <p:sp>
            <p:nvSpPr>
              <p:cNvPr id="2626" name="Google Shape;2626;p43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43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26"/>
          <p:cNvSpPr/>
          <p:nvPr/>
        </p:nvSpPr>
        <p:spPr>
          <a:xfrm>
            <a:off x="4691250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1" name="Google Shape;2171;p26"/>
          <p:cNvGrpSpPr/>
          <p:nvPr/>
        </p:nvGrpSpPr>
        <p:grpSpPr>
          <a:xfrm flipH="1">
            <a:off x="5276906" y="3091479"/>
            <a:ext cx="6382937" cy="1623549"/>
            <a:chOff x="713181" y="3935229"/>
            <a:chExt cx="6382937" cy="1623549"/>
          </a:xfrm>
        </p:grpSpPr>
        <p:sp>
          <p:nvSpPr>
            <p:cNvPr id="2172" name="Google Shape;2172;p2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3" name="Google Shape;2173;p2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2174" name="Google Shape;2174;p2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2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2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2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2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2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2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2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2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2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2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2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2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2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2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2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2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2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2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2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2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2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2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2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2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2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2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2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2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2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8" name="Google Shape;2258;p26"/>
          <p:cNvGrpSpPr/>
          <p:nvPr/>
        </p:nvGrpSpPr>
        <p:grpSpPr>
          <a:xfrm>
            <a:off x="5015104" y="668000"/>
            <a:ext cx="2982496" cy="3841033"/>
            <a:chOff x="5015104" y="668000"/>
            <a:chExt cx="2982496" cy="3841033"/>
          </a:xfrm>
        </p:grpSpPr>
        <p:grpSp>
          <p:nvGrpSpPr>
            <p:cNvPr id="2259" name="Google Shape;2259;p26"/>
            <p:cNvGrpSpPr/>
            <p:nvPr/>
          </p:nvGrpSpPr>
          <p:grpSpPr>
            <a:xfrm rot="563032">
              <a:off x="5272419" y="1086242"/>
              <a:ext cx="1763932" cy="3301075"/>
              <a:chOff x="5120779" y="818439"/>
              <a:chExt cx="1836564" cy="3437000"/>
            </a:xfrm>
          </p:grpSpPr>
          <p:sp>
            <p:nvSpPr>
              <p:cNvPr id="2260" name="Google Shape;2260;p26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6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6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3" name="Google Shape;2263;p26"/>
            <p:cNvSpPr/>
            <p:nvPr/>
          </p:nvSpPr>
          <p:spPr>
            <a:xfrm flipH="1">
              <a:off x="6384800" y="668000"/>
              <a:ext cx="16128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VANCOMIGO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64" name="Google Shape;2264;p26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VanComigo</a:t>
            </a:r>
            <a:endParaRPr/>
          </a:p>
        </p:txBody>
      </p:sp>
      <p:sp>
        <p:nvSpPr>
          <p:cNvPr id="2265" name="Google Shape;2265;p26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Desenvolvemos a aplicação voltada para motoristas e passageiros de vans universitárias, visando o: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 Inovação na logistica de gestão de Van universitária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Agilizar o processo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Reunir informações em um único ambiente intuitivo</a:t>
            </a:r>
            <a:endParaRPr/>
          </a:p>
        </p:txBody>
      </p:sp>
      <p:sp>
        <p:nvSpPr>
          <p:cNvPr id="2266" name="Google Shape;2266;p26"/>
          <p:cNvSpPr/>
          <p:nvPr/>
        </p:nvSpPr>
        <p:spPr>
          <a:xfrm rot="596256">
            <a:off x="5370759" y="1525416"/>
            <a:ext cx="1528026" cy="233028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67" name="Google Shape;2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4703">
            <a:off x="5630386" y="1979863"/>
            <a:ext cx="1067206" cy="106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27"/>
          <p:cNvSpPr/>
          <p:nvPr/>
        </p:nvSpPr>
        <p:spPr>
          <a:xfrm>
            <a:off x="6545150" y="2419900"/>
            <a:ext cx="1010949" cy="2525023"/>
          </a:xfrm>
          <a:custGeom>
            <a:rect b="b" l="l" r="r" t="t"/>
            <a:pathLst>
              <a:path extrusionOk="0" h="27246" w="9301">
                <a:moveTo>
                  <a:pt x="1" y="1"/>
                </a:moveTo>
                <a:lnTo>
                  <a:pt x="1" y="27245"/>
                </a:lnTo>
                <a:lnTo>
                  <a:pt x="9301" y="27245"/>
                </a:lnTo>
                <a:lnTo>
                  <a:pt x="93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rotWithShape="0" algn="bl" dir="6300000" dist="57150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27"/>
          <p:cNvSpPr/>
          <p:nvPr/>
        </p:nvSpPr>
        <p:spPr>
          <a:xfrm>
            <a:off x="5432900" y="3280625"/>
            <a:ext cx="3327023" cy="761566"/>
          </a:xfrm>
          <a:custGeom>
            <a:rect b="b" l="l" r="r" t="t"/>
            <a:pathLst>
              <a:path extrusionOk="0" h="9301" w="27245">
                <a:moveTo>
                  <a:pt x="1" y="0"/>
                </a:moveTo>
                <a:lnTo>
                  <a:pt x="1" y="9300"/>
                </a:lnTo>
                <a:lnTo>
                  <a:pt x="27245" y="9300"/>
                </a:lnTo>
                <a:lnTo>
                  <a:pt x="272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rotWithShape="0" algn="bl" dir="6300000" dist="57150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27"/>
          <p:cNvSpPr/>
          <p:nvPr/>
        </p:nvSpPr>
        <p:spPr>
          <a:xfrm>
            <a:off x="565725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5" name="Google Shape;2275;p27"/>
          <p:cNvGrpSpPr/>
          <p:nvPr/>
        </p:nvGrpSpPr>
        <p:grpSpPr>
          <a:xfrm flipH="1">
            <a:off x="620684" y="366724"/>
            <a:ext cx="2717868" cy="4410075"/>
            <a:chOff x="5015104" y="964526"/>
            <a:chExt cx="2278562" cy="3544507"/>
          </a:xfrm>
        </p:grpSpPr>
        <p:sp>
          <p:nvSpPr>
            <p:cNvPr id="2276" name="Google Shape;2276;p27"/>
            <p:cNvSpPr/>
            <p:nvPr/>
          </p:nvSpPr>
          <p:spPr>
            <a:xfrm rot="563032">
              <a:off x="5272419" y="1086242"/>
              <a:ext cx="1763932" cy="3301075"/>
            </a:xfrm>
            <a:custGeom>
              <a:rect b="b" l="l" r="r" t="t"/>
              <a:pathLst>
                <a:path extrusionOk="0" h="69911" w="37357">
                  <a:moveTo>
                    <a:pt x="3283" y="0"/>
                  </a:moveTo>
                  <a:cubicBezTo>
                    <a:pt x="1520" y="0"/>
                    <a:pt x="1" y="1520"/>
                    <a:pt x="1" y="3435"/>
                  </a:cubicBezTo>
                  <a:lnTo>
                    <a:pt x="1" y="66627"/>
                  </a:lnTo>
                  <a:cubicBezTo>
                    <a:pt x="1" y="68390"/>
                    <a:pt x="1520" y="69910"/>
                    <a:pt x="3283" y="69910"/>
                  </a:cubicBezTo>
                  <a:lnTo>
                    <a:pt x="34074" y="69910"/>
                  </a:lnTo>
                  <a:cubicBezTo>
                    <a:pt x="35837" y="69910"/>
                    <a:pt x="37357" y="68390"/>
                    <a:pt x="37357" y="66627"/>
                  </a:cubicBezTo>
                  <a:lnTo>
                    <a:pt x="37357" y="3435"/>
                  </a:lnTo>
                  <a:cubicBezTo>
                    <a:pt x="37357" y="1520"/>
                    <a:pt x="35837" y="0"/>
                    <a:pt x="3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7"/>
            <p:cNvSpPr/>
            <p:nvPr/>
          </p:nvSpPr>
          <p:spPr>
            <a:xfrm rot="563032">
              <a:off x="6186949" y="1229984"/>
              <a:ext cx="421255" cy="69441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7"/>
            <p:cNvSpPr/>
            <p:nvPr/>
          </p:nvSpPr>
          <p:spPr>
            <a:xfrm rot="563032">
              <a:off x="5764240" y="4072638"/>
              <a:ext cx="308017" cy="18613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9" name="Google Shape;2279;p27"/>
          <p:cNvSpPr txBox="1"/>
          <p:nvPr>
            <p:ph type="title"/>
          </p:nvPr>
        </p:nvSpPr>
        <p:spPr>
          <a:xfrm>
            <a:off x="4158175" y="964525"/>
            <a:ext cx="423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esse controle acontece?</a:t>
            </a:r>
            <a:endParaRPr/>
          </a:p>
        </p:txBody>
      </p:sp>
      <p:sp>
        <p:nvSpPr>
          <p:cNvPr id="2280" name="Google Shape;2280;p27"/>
          <p:cNvSpPr txBox="1"/>
          <p:nvPr>
            <p:ph idx="1" type="subTitle"/>
          </p:nvPr>
        </p:nvSpPr>
        <p:spPr>
          <a:xfrm>
            <a:off x="4229600" y="1537225"/>
            <a:ext cx="33270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Através de grupos de WhatsApp, onde os alunos informam se irão ou não para aula, ou se já estão liberados da aula.</a:t>
            </a:r>
            <a:endParaRPr/>
          </a:p>
        </p:txBody>
      </p:sp>
      <p:pic>
        <p:nvPicPr>
          <p:cNvPr id="2281" name="Google Shape;2281;p27"/>
          <p:cNvPicPr preferRelativeResize="0"/>
          <p:nvPr/>
        </p:nvPicPr>
        <p:blipFill rotWithShape="1">
          <a:blip r:embed="rId3">
            <a:alphaModFix/>
          </a:blip>
          <a:srcRect b="7760" l="0" r="0" t="9772"/>
          <a:stretch/>
        </p:blipFill>
        <p:spPr>
          <a:xfrm rot="-582465">
            <a:off x="1065239" y="972474"/>
            <a:ext cx="1809398" cy="317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2" name="Google Shape;2282;p27"/>
          <p:cNvPicPr preferRelativeResize="0"/>
          <p:nvPr/>
        </p:nvPicPr>
        <p:blipFill rotWithShape="1">
          <a:blip r:embed="rId4">
            <a:alphaModFix/>
          </a:blip>
          <a:srcRect b="0" l="6725" r="0" t="0"/>
          <a:stretch/>
        </p:blipFill>
        <p:spPr>
          <a:xfrm>
            <a:off x="5724075" y="2837150"/>
            <a:ext cx="2669801" cy="16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28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28"/>
          <p:cNvSpPr txBox="1"/>
          <p:nvPr>
            <p:ph type="title"/>
          </p:nvPr>
        </p:nvSpPr>
        <p:spPr>
          <a:xfrm>
            <a:off x="4494625" y="1409875"/>
            <a:ext cx="41673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qual a solucação?</a:t>
            </a:r>
            <a:endParaRPr/>
          </a:p>
        </p:txBody>
      </p:sp>
      <p:grpSp>
        <p:nvGrpSpPr>
          <p:cNvPr id="2289" name="Google Shape;2289;p28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290" name="Google Shape;2290;p28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1" name="Google Shape;2291;p28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292" name="Google Shape;2292;p28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8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8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8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8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8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8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8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8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8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8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8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8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8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8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8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8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8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8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8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8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8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8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8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8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8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8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8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8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8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8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8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8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8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8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8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8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8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8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8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8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8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8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8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8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8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8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8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8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8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8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8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8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8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28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8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8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8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8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28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28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8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28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8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8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8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8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8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28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28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28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28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28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28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28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28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28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28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28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28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28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28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28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28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28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28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28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28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28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28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28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8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8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8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8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8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8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8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8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8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8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8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8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8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8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8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8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9" name="Google Shape;2399;p28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400" name="Google Shape;2400;p28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401" name="Google Shape;2401;p28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8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8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4" name="Google Shape;2404;p28"/>
            <p:cNvSpPr/>
            <p:nvPr/>
          </p:nvSpPr>
          <p:spPr>
            <a:xfrm>
              <a:off x="1080275" y="482975"/>
              <a:ext cx="17061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VANCOMIGO!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405" name="Google Shape;2405;p2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0" l="0" r="0" t="-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  <p:sp>
        <p:nvSpPr>
          <p:cNvPr id="2406" name="Google Shape;2406;p28"/>
          <p:cNvSpPr/>
          <p:nvPr/>
        </p:nvSpPr>
        <p:spPr>
          <a:xfrm rot="-765148">
            <a:off x="2066637" y="1577579"/>
            <a:ext cx="1000274" cy="2297636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07" name="Google Shape;24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36974">
            <a:off x="1983647" y="1950985"/>
            <a:ext cx="1067206" cy="106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29"/>
          <p:cNvSpPr/>
          <p:nvPr/>
        </p:nvSpPr>
        <p:spPr>
          <a:xfrm>
            <a:off x="2640222" y="1493975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29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Alunos</a:t>
            </a:r>
            <a:endParaRPr/>
          </a:p>
        </p:txBody>
      </p:sp>
      <p:sp>
        <p:nvSpPr>
          <p:cNvPr id="2414" name="Google Shape;2414;p2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Usuários especificos</a:t>
            </a:r>
            <a:endParaRPr/>
          </a:p>
        </p:txBody>
      </p:sp>
      <p:sp>
        <p:nvSpPr>
          <p:cNvPr id="2415" name="Google Shape;2415;p29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Vão ter acesso a informações da rota em tempo real, onde a van está e poder atualizar se vai ou não para a aula de maneira simples e intuitiva.</a:t>
            </a:r>
            <a:endParaRPr/>
          </a:p>
        </p:txBody>
      </p:sp>
      <p:sp>
        <p:nvSpPr>
          <p:cNvPr id="2416" name="Google Shape;2416;p29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Gerenciamento da rota, reunir informações necessárias de maneira fácil e intuita, aumentando a praticidade ao comparar com grupos de WhatsApp</a:t>
            </a:r>
            <a:endParaRPr/>
          </a:p>
        </p:txBody>
      </p:sp>
      <p:sp>
        <p:nvSpPr>
          <p:cNvPr id="2417" name="Google Shape;2417;p29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Motorista</a:t>
            </a:r>
            <a:endParaRPr/>
          </a:p>
        </p:txBody>
      </p:sp>
      <p:grpSp>
        <p:nvGrpSpPr>
          <p:cNvPr id="2418" name="Google Shape;2418;p29"/>
          <p:cNvGrpSpPr/>
          <p:nvPr/>
        </p:nvGrpSpPr>
        <p:grpSpPr>
          <a:xfrm>
            <a:off x="2726633" y="1592562"/>
            <a:ext cx="455077" cy="430750"/>
            <a:chOff x="1548875" y="1666725"/>
            <a:chExt cx="700550" cy="663100"/>
          </a:xfrm>
        </p:grpSpPr>
        <p:sp>
          <p:nvSpPr>
            <p:cNvPr id="2419" name="Google Shape;2419;p29"/>
            <p:cNvSpPr/>
            <p:nvPr/>
          </p:nvSpPr>
          <p:spPr>
            <a:xfrm>
              <a:off x="1548875" y="1989850"/>
              <a:ext cx="495050" cy="339975"/>
            </a:xfrm>
            <a:custGeom>
              <a:rect b="b" l="l" r="r" t="t"/>
              <a:pathLst>
                <a:path extrusionOk="0" h="13599" w="19802">
                  <a:moveTo>
                    <a:pt x="4757" y="1"/>
                  </a:moveTo>
                  <a:lnTo>
                    <a:pt x="4757" y="2586"/>
                  </a:lnTo>
                  <a:cubicBezTo>
                    <a:pt x="1913" y="3051"/>
                    <a:pt x="0" y="5378"/>
                    <a:pt x="0" y="7963"/>
                  </a:cubicBezTo>
                  <a:cubicBezTo>
                    <a:pt x="0" y="11013"/>
                    <a:pt x="2378" y="13598"/>
                    <a:pt x="5377" y="13598"/>
                  </a:cubicBezTo>
                  <a:lnTo>
                    <a:pt x="19802" y="13598"/>
                  </a:lnTo>
                  <a:cubicBezTo>
                    <a:pt x="19388" y="13133"/>
                    <a:pt x="18974" y="12512"/>
                    <a:pt x="18509" y="11840"/>
                  </a:cubicBezTo>
                  <a:lnTo>
                    <a:pt x="5377" y="11840"/>
                  </a:lnTo>
                  <a:cubicBezTo>
                    <a:pt x="3464" y="11840"/>
                    <a:pt x="1706" y="10134"/>
                    <a:pt x="1706" y="7963"/>
                  </a:cubicBezTo>
                  <a:cubicBezTo>
                    <a:pt x="1706" y="6257"/>
                    <a:pt x="2999" y="4757"/>
                    <a:pt x="4757" y="4344"/>
                  </a:cubicBezTo>
                  <a:lnTo>
                    <a:pt x="4757" y="8428"/>
                  </a:lnTo>
                  <a:lnTo>
                    <a:pt x="6463" y="8428"/>
                  </a:lnTo>
                  <a:lnTo>
                    <a:pt x="6463" y="10134"/>
                  </a:lnTo>
                  <a:lnTo>
                    <a:pt x="8169" y="10134"/>
                  </a:lnTo>
                  <a:lnTo>
                    <a:pt x="8169" y="8428"/>
                  </a:lnTo>
                  <a:lnTo>
                    <a:pt x="9668" y="8428"/>
                  </a:lnTo>
                  <a:lnTo>
                    <a:pt x="9668" y="4344"/>
                  </a:lnTo>
                  <a:lnTo>
                    <a:pt x="16803" y="4344"/>
                  </a:lnTo>
                  <a:cubicBezTo>
                    <a:pt x="17010" y="3672"/>
                    <a:pt x="17423" y="3051"/>
                    <a:pt x="18095" y="2586"/>
                  </a:cubicBezTo>
                  <a:lnTo>
                    <a:pt x="9668" y="2586"/>
                  </a:lnTo>
                  <a:lnTo>
                    <a:pt x="9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20" name="Google Shape;2420;p29"/>
            <p:cNvSpPr/>
            <p:nvPr/>
          </p:nvSpPr>
          <p:spPr>
            <a:xfrm>
              <a:off x="1797025" y="1731350"/>
              <a:ext cx="452400" cy="350300"/>
            </a:xfrm>
            <a:custGeom>
              <a:rect b="b" l="l" r="r" t="t"/>
              <a:pathLst>
                <a:path extrusionOk="0" h="14012" w="18096">
                  <a:moveTo>
                    <a:pt x="7084" y="1"/>
                  </a:moveTo>
                  <a:lnTo>
                    <a:pt x="7084" y="5171"/>
                  </a:lnTo>
                  <a:lnTo>
                    <a:pt x="1035" y="5171"/>
                  </a:lnTo>
                  <a:cubicBezTo>
                    <a:pt x="828" y="5636"/>
                    <a:pt x="414" y="6257"/>
                    <a:pt x="1" y="6929"/>
                  </a:cubicBezTo>
                  <a:lnTo>
                    <a:pt x="7084" y="6929"/>
                  </a:lnTo>
                  <a:lnTo>
                    <a:pt x="7084" y="8428"/>
                  </a:lnTo>
                  <a:lnTo>
                    <a:pt x="8790" y="8428"/>
                  </a:lnTo>
                  <a:lnTo>
                    <a:pt x="8790" y="9927"/>
                  </a:lnTo>
                  <a:lnTo>
                    <a:pt x="10548" y="9927"/>
                  </a:lnTo>
                  <a:lnTo>
                    <a:pt x="10548" y="8428"/>
                  </a:lnTo>
                  <a:lnTo>
                    <a:pt x="12254" y="8428"/>
                  </a:lnTo>
                  <a:lnTo>
                    <a:pt x="12254" y="6929"/>
                  </a:lnTo>
                  <a:lnTo>
                    <a:pt x="13340" y="6929"/>
                  </a:lnTo>
                  <a:cubicBezTo>
                    <a:pt x="15046" y="6929"/>
                    <a:pt x="16545" y="8221"/>
                    <a:pt x="16545" y="9927"/>
                  </a:cubicBezTo>
                  <a:cubicBezTo>
                    <a:pt x="16545" y="11013"/>
                    <a:pt x="15718" y="12099"/>
                    <a:pt x="14839" y="12512"/>
                  </a:cubicBezTo>
                  <a:cubicBezTo>
                    <a:pt x="15252" y="12926"/>
                    <a:pt x="15718" y="13391"/>
                    <a:pt x="15925" y="14012"/>
                  </a:cubicBezTo>
                  <a:cubicBezTo>
                    <a:pt x="17217" y="13133"/>
                    <a:pt x="18096" y="11633"/>
                    <a:pt x="18096" y="9927"/>
                  </a:cubicBezTo>
                  <a:cubicBezTo>
                    <a:pt x="18096" y="7342"/>
                    <a:pt x="16131" y="5171"/>
                    <a:pt x="13340" y="5171"/>
                  </a:cubicBezTo>
                  <a:lnTo>
                    <a:pt x="12254" y="5171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21" name="Google Shape;2421;p29"/>
            <p:cNvSpPr/>
            <p:nvPr/>
          </p:nvSpPr>
          <p:spPr>
            <a:xfrm>
              <a:off x="2001250" y="2060300"/>
              <a:ext cx="177100" cy="252725"/>
            </a:xfrm>
            <a:custGeom>
              <a:rect b="b" l="l" r="r" t="t"/>
              <a:pathLst>
                <a:path extrusionOk="0" h="10109" w="7084">
                  <a:moveTo>
                    <a:pt x="4292" y="2560"/>
                  </a:moveTo>
                  <a:lnTo>
                    <a:pt x="4292" y="4318"/>
                  </a:lnTo>
                  <a:lnTo>
                    <a:pt x="2585" y="4318"/>
                  </a:lnTo>
                  <a:lnTo>
                    <a:pt x="2585" y="2560"/>
                  </a:lnTo>
                  <a:close/>
                  <a:moveTo>
                    <a:pt x="3483" y="1"/>
                  </a:moveTo>
                  <a:cubicBezTo>
                    <a:pt x="1644" y="1"/>
                    <a:pt x="0" y="1504"/>
                    <a:pt x="0" y="3645"/>
                  </a:cubicBezTo>
                  <a:cubicBezTo>
                    <a:pt x="0" y="5610"/>
                    <a:pt x="1913" y="8609"/>
                    <a:pt x="3464" y="10108"/>
                  </a:cubicBezTo>
                  <a:cubicBezTo>
                    <a:pt x="4964" y="8609"/>
                    <a:pt x="7083" y="5610"/>
                    <a:pt x="6877" y="3645"/>
                  </a:cubicBezTo>
                  <a:cubicBezTo>
                    <a:pt x="6877" y="2353"/>
                    <a:pt x="6256" y="1267"/>
                    <a:pt x="5171" y="440"/>
                  </a:cubicBezTo>
                  <a:cubicBezTo>
                    <a:pt x="4617" y="139"/>
                    <a:pt x="4041" y="1"/>
                    <a:pt x="3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22" name="Google Shape;2422;p29"/>
            <p:cNvSpPr/>
            <p:nvPr/>
          </p:nvSpPr>
          <p:spPr>
            <a:xfrm>
              <a:off x="1635475" y="1666725"/>
              <a:ext cx="177100" cy="253375"/>
            </a:xfrm>
            <a:custGeom>
              <a:rect b="b" l="l" r="r" t="t"/>
              <a:pathLst>
                <a:path extrusionOk="0" h="10135" w="7084">
                  <a:moveTo>
                    <a:pt x="4498" y="2586"/>
                  </a:moveTo>
                  <a:lnTo>
                    <a:pt x="4498" y="4344"/>
                  </a:lnTo>
                  <a:lnTo>
                    <a:pt x="2792" y="4344"/>
                  </a:lnTo>
                  <a:lnTo>
                    <a:pt x="2792" y="2586"/>
                  </a:lnTo>
                  <a:close/>
                  <a:moveTo>
                    <a:pt x="3619" y="1"/>
                  </a:moveTo>
                  <a:cubicBezTo>
                    <a:pt x="1706" y="1"/>
                    <a:pt x="207" y="1759"/>
                    <a:pt x="207" y="3672"/>
                  </a:cubicBezTo>
                  <a:cubicBezTo>
                    <a:pt x="0" y="5636"/>
                    <a:pt x="2327" y="8842"/>
                    <a:pt x="3619" y="10134"/>
                  </a:cubicBezTo>
                  <a:cubicBezTo>
                    <a:pt x="4085" y="9721"/>
                    <a:pt x="5170" y="8428"/>
                    <a:pt x="5584" y="7756"/>
                  </a:cubicBezTo>
                  <a:cubicBezTo>
                    <a:pt x="6463" y="6257"/>
                    <a:pt x="7083" y="4757"/>
                    <a:pt x="7083" y="3672"/>
                  </a:cubicBezTo>
                  <a:cubicBezTo>
                    <a:pt x="7083" y="1759"/>
                    <a:pt x="5584" y="1"/>
                    <a:pt x="3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423" name="Google Shape;2423;p29"/>
          <p:cNvSpPr/>
          <p:nvPr/>
        </p:nvSpPr>
        <p:spPr>
          <a:xfrm>
            <a:off x="5876628" y="1493975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29"/>
          <p:cNvSpPr/>
          <p:nvPr/>
        </p:nvSpPr>
        <p:spPr>
          <a:xfrm>
            <a:off x="5946570" y="1655012"/>
            <a:ext cx="488017" cy="305820"/>
          </a:xfrm>
          <a:custGeom>
            <a:rect b="b" l="l" r="r" t="t"/>
            <a:pathLst>
              <a:path extrusionOk="0" h="22388" w="35726">
                <a:moveTo>
                  <a:pt x="21095" y="1914"/>
                </a:moveTo>
                <a:cubicBezTo>
                  <a:pt x="20888" y="1914"/>
                  <a:pt x="20681" y="2121"/>
                  <a:pt x="20681" y="2379"/>
                </a:cubicBezTo>
                <a:lnTo>
                  <a:pt x="18716" y="6877"/>
                </a:lnTo>
                <a:lnTo>
                  <a:pt x="18716" y="6877"/>
                </a:lnTo>
                <a:lnTo>
                  <a:pt x="21715" y="2999"/>
                </a:lnTo>
                <a:cubicBezTo>
                  <a:pt x="21974" y="2586"/>
                  <a:pt x="21974" y="2379"/>
                  <a:pt x="21715" y="2379"/>
                </a:cubicBezTo>
                <a:lnTo>
                  <a:pt x="21508" y="2121"/>
                </a:lnTo>
                <a:lnTo>
                  <a:pt x="21095" y="2121"/>
                </a:lnTo>
                <a:lnTo>
                  <a:pt x="21095" y="1914"/>
                </a:lnTo>
                <a:close/>
                <a:moveTo>
                  <a:pt x="17217" y="1"/>
                </a:moveTo>
                <a:cubicBezTo>
                  <a:pt x="17010" y="1"/>
                  <a:pt x="16803" y="208"/>
                  <a:pt x="17010" y="621"/>
                </a:cubicBezTo>
                <a:lnTo>
                  <a:pt x="17631" y="7084"/>
                </a:lnTo>
                <a:lnTo>
                  <a:pt x="18510" y="621"/>
                </a:lnTo>
                <a:cubicBezTo>
                  <a:pt x="18716" y="208"/>
                  <a:pt x="18510" y="1"/>
                  <a:pt x="18096" y="1"/>
                </a:cubicBezTo>
                <a:close/>
                <a:moveTo>
                  <a:pt x="14218" y="2379"/>
                </a:moveTo>
                <a:lnTo>
                  <a:pt x="13960" y="2586"/>
                </a:lnTo>
                <a:lnTo>
                  <a:pt x="13753" y="2793"/>
                </a:lnTo>
                <a:cubicBezTo>
                  <a:pt x="13546" y="2793"/>
                  <a:pt x="13546" y="2999"/>
                  <a:pt x="13753" y="3413"/>
                </a:cubicBezTo>
                <a:lnTo>
                  <a:pt x="16803" y="7291"/>
                </a:lnTo>
                <a:lnTo>
                  <a:pt x="14839" y="2793"/>
                </a:lnTo>
                <a:cubicBezTo>
                  <a:pt x="14839" y="2586"/>
                  <a:pt x="14632" y="2379"/>
                  <a:pt x="14425" y="2379"/>
                </a:cubicBezTo>
                <a:close/>
                <a:moveTo>
                  <a:pt x="24972" y="5791"/>
                </a:moveTo>
                <a:lnTo>
                  <a:pt x="31435" y="7549"/>
                </a:lnTo>
                <a:cubicBezTo>
                  <a:pt x="32055" y="7756"/>
                  <a:pt x="32520" y="7963"/>
                  <a:pt x="32727" y="9048"/>
                </a:cubicBezTo>
                <a:lnTo>
                  <a:pt x="33606" y="13546"/>
                </a:lnTo>
                <a:lnTo>
                  <a:pt x="20009" y="9876"/>
                </a:lnTo>
                <a:lnTo>
                  <a:pt x="23266" y="6463"/>
                </a:lnTo>
                <a:cubicBezTo>
                  <a:pt x="23473" y="5998"/>
                  <a:pt x="23886" y="5791"/>
                  <a:pt x="24300" y="5791"/>
                </a:cubicBezTo>
                <a:close/>
                <a:moveTo>
                  <a:pt x="12926" y="8583"/>
                </a:moveTo>
                <a:cubicBezTo>
                  <a:pt x="13753" y="8583"/>
                  <a:pt x="14218" y="8842"/>
                  <a:pt x="14425" y="9669"/>
                </a:cubicBezTo>
                <a:lnTo>
                  <a:pt x="16545" y="14012"/>
                </a:lnTo>
                <a:lnTo>
                  <a:pt x="2586" y="14012"/>
                </a:lnTo>
                <a:lnTo>
                  <a:pt x="4705" y="9669"/>
                </a:lnTo>
                <a:cubicBezTo>
                  <a:pt x="4912" y="8842"/>
                  <a:pt x="5378" y="8583"/>
                  <a:pt x="5998" y="8583"/>
                </a:cubicBezTo>
                <a:close/>
                <a:moveTo>
                  <a:pt x="32727" y="15046"/>
                </a:moveTo>
                <a:cubicBezTo>
                  <a:pt x="33348" y="15304"/>
                  <a:pt x="34020" y="16131"/>
                  <a:pt x="33813" y="17010"/>
                </a:cubicBezTo>
                <a:cubicBezTo>
                  <a:pt x="33651" y="17498"/>
                  <a:pt x="33074" y="18017"/>
                  <a:pt x="32408" y="18017"/>
                </a:cubicBezTo>
                <a:cubicBezTo>
                  <a:pt x="32226" y="18017"/>
                  <a:pt x="32037" y="17978"/>
                  <a:pt x="31848" y="17889"/>
                </a:cubicBezTo>
                <a:cubicBezTo>
                  <a:pt x="31228" y="17631"/>
                  <a:pt x="30556" y="17010"/>
                  <a:pt x="30763" y="16131"/>
                </a:cubicBezTo>
                <a:cubicBezTo>
                  <a:pt x="31021" y="15511"/>
                  <a:pt x="31435" y="15046"/>
                  <a:pt x="32055" y="15046"/>
                </a:cubicBezTo>
                <a:close/>
                <a:moveTo>
                  <a:pt x="2999" y="15511"/>
                </a:moveTo>
                <a:cubicBezTo>
                  <a:pt x="3878" y="15511"/>
                  <a:pt x="4499" y="16131"/>
                  <a:pt x="4499" y="17010"/>
                </a:cubicBezTo>
                <a:cubicBezTo>
                  <a:pt x="4499" y="17889"/>
                  <a:pt x="3878" y="18510"/>
                  <a:pt x="2999" y="18510"/>
                </a:cubicBezTo>
                <a:cubicBezTo>
                  <a:pt x="2120" y="18510"/>
                  <a:pt x="1500" y="17889"/>
                  <a:pt x="1500" y="17010"/>
                </a:cubicBezTo>
                <a:cubicBezTo>
                  <a:pt x="1500" y="16131"/>
                  <a:pt x="2120" y="15511"/>
                  <a:pt x="2999" y="15511"/>
                </a:cubicBezTo>
                <a:close/>
                <a:moveTo>
                  <a:pt x="16131" y="15511"/>
                </a:moveTo>
                <a:cubicBezTo>
                  <a:pt x="17010" y="15511"/>
                  <a:pt x="17631" y="16131"/>
                  <a:pt x="17631" y="17010"/>
                </a:cubicBezTo>
                <a:cubicBezTo>
                  <a:pt x="17631" y="17889"/>
                  <a:pt x="17010" y="18510"/>
                  <a:pt x="16131" y="18510"/>
                </a:cubicBezTo>
                <a:cubicBezTo>
                  <a:pt x="15252" y="18510"/>
                  <a:pt x="14632" y="17889"/>
                  <a:pt x="14632" y="17010"/>
                </a:cubicBezTo>
                <a:cubicBezTo>
                  <a:pt x="14632" y="16131"/>
                  <a:pt x="15252" y="15511"/>
                  <a:pt x="16131" y="15511"/>
                </a:cubicBezTo>
                <a:close/>
                <a:moveTo>
                  <a:pt x="23886" y="3672"/>
                </a:moveTo>
                <a:cubicBezTo>
                  <a:pt x="23266" y="3672"/>
                  <a:pt x="22594" y="3878"/>
                  <a:pt x="22180" y="4499"/>
                </a:cubicBezTo>
                <a:lnTo>
                  <a:pt x="17631" y="9669"/>
                </a:lnTo>
                <a:lnTo>
                  <a:pt x="17631" y="9876"/>
                </a:lnTo>
                <a:lnTo>
                  <a:pt x="18716" y="12047"/>
                </a:lnTo>
                <a:cubicBezTo>
                  <a:pt x="18923" y="11633"/>
                  <a:pt x="19595" y="11633"/>
                  <a:pt x="20009" y="11633"/>
                </a:cubicBezTo>
                <a:cubicBezTo>
                  <a:pt x="20888" y="11840"/>
                  <a:pt x="21301" y="12719"/>
                  <a:pt x="21095" y="13546"/>
                </a:cubicBezTo>
                <a:cubicBezTo>
                  <a:pt x="20888" y="14219"/>
                  <a:pt x="20422" y="14425"/>
                  <a:pt x="19802" y="14632"/>
                </a:cubicBezTo>
                <a:cubicBezTo>
                  <a:pt x="19802" y="14839"/>
                  <a:pt x="20009" y="15304"/>
                  <a:pt x="20009" y="15718"/>
                </a:cubicBezTo>
                <a:lnTo>
                  <a:pt x="20009" y="16597"/>
                </a:lnTo>
                <a:lnTo>
                  <a:pt x="31228" y="19595"/>
                </a:lnTo>
                <a:lnTo>
                  <a:pt x="31021" y="20216"/>
                </a:lnTo>
                <a:lnTo>
                  <a:pt x="30763" y="21095"/>
                </a:lnTo>
                <a:cubicBezTo>
                  <a:pt x="30763" y="21301"/>
                  <a:pt x="30763" y="21508"/>
                  <a:pt x="31228" y="21508"/>
                </a:cubicBezTo>
                <a:lnTo>
                  <a:pt x="33348" y="22180"/>
                </a:lnTo>
                <a:cubicBezTo>
                  <a:pt x="33606" y="22180"/>
                  <a:pt x="33813" y="22180"/>
                  <a:pt x="34020" y="21974"/>
                </a:cubicBezTo>
                <a:lnTo>
                  <a:pt x="34227" y="21095"/>
                </a:lnTo>
                <a:lnTo>
                  <a:pt x="35519" y="15925"/>
                </a:lnTo>
                <a:cubicBezTo>
                  <a:pt x="35726" y="15511"/>
                  <a:pt x="35726" y="15046"/>
                  <a:pt x="35519" y="14219"/>
                </a:cubicBezTo>
                <a:lnTo>
                  <a:pt x="34227" y="7549"/>
                </a:lnTo>
                <a:cubicBezTo>
                  <a:pt x="34227" y="6670"/>
                  <a:pt x="33348" y="5998"/>
                  <a:pt x="32520" y="5585"/>
                </a:cubicBezTo>
                <a:lnTo>
                  <a:pt x="24559" y="3672"/>
                </a:lnTo>
                <a:close/>
                <a:moveTo>
                  <a:pt x="5378" y="6670"/>
                </a:moveTo>
                <a:cubicBezTo>
                  <a:pt x="4499" y="6670"/>
                  <a:pt x="3620" y="7291"/>
                  <a:pt x="3206" y="7963"/>
                </a:cubicBezTo>
                <a:lnTo>
                  <a:pt x="414" y="14219"/>
                </a:lnTo>
                <a:cubicBezTo>
                  <a:pt x="1" y="14839"/>
                  <a:pt x="1" y="15304"/>
                  <a:pt x="1" y="15718"/>
                </a:cubicBezTo>
                <a:lnTo>
                  <a:pt x="1" y="21974"/>
                </a:lnTo>
                <a:cubicBezTo>
                  <a:pt x="1" y="22180"/>
                  <a:pt x="207" y="22387"/>
                  <a:pt x="414" y="22387"/>
                </a:cubicBezTo>
                <a:lnTo>
                  <a:pt x="2793" y="22387"/>
                </a:lnTo>
                <a:cubicBezTo>
                  <a:pt x="2999" y="22387"/>
                  <a:pt x="3206" y="22180"/>
                  <a:pt x="3206" y="21974"/>
                </a:cubicBezTo>
                <a:lnTo>
                  <a:pt x="3206" y="20474"/>
                </a:lnTo>
                <a:lnTo>
                  <a:pt x="15925" y="20474"/>
                </a:lnTo>
                <a:lnTo>
                  <a:pt x="15925" y="21974"/>
                </a:lnTo>
                <a:cubicBezTo>
                  <a:pt x="15925" y="22180"/>
                  <a:pt x="16131" y="22387"/>
                  <a:pt x="16338" y="22387"/>
                </a:cubicBezTo>
                <a:lnTo>
                  <a:pt x="18716" y="22387"/>
                </a:lnTo>
                <a:cubicBezTo>
                  <a:pt x="19130" y="22387"/>
                  <a:pt x="19130" y="22180"/>
                  <a:pt x="19130" y="21974"/>
                </a:cubicBezTo>
                <a:lnTo>
                  <a:pt x="19130" y="15718"/>
                </a:lnTo>
                <a:cubicBezTo>
                  <a:pt x="19130" y="15304"/>
                  <a:pt x="19130" y="14839"/>
                  <a:pt x="18923" y="14219"/>
                </a:cubicBezTo>
                <a:lnTo>
                  <a:pt x="15925" y="7963"/>
                </a:lnTo>
                <a:cubicBezTo>
                  <a:pt x="15511" y="7291"/>
                  <a:pt x="14632" y="6670"/>
                  <a:pt x="13753" y="6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30"/>
          <p:cNvSpPr txBox="1"/>
          <p:nvPr>
            <p:ph idx="6" type="subTitle"/>
          </p:nvPr>
        </p:nvSpPr>
        <p:spPr>
          <a:xfrm>
            <a:off x="1823550" y="3062900"/>
            <a:ext cx="3150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Localização em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tempo real</a:t>
            </a:r>
            <a:endParaRPr sz="1600"/>
          </a:p>
        </p:txBody>
      </p:sp>
      <p:sp>
        <p:nvSpPr>
          <p:cNvPr id="2430" name="Google Shape;2430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2431" name="Google Shape;2431;p30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Usuário só acessa o sistema após o processo de autenticação das informações no banco de dados.</a:t>
            </a:r>
            <a:endParaRPr sz="1000"/>
          </a:p>
        </p:txBody>
      </p:sp>
      <p:sp>
        <p:nvSpPr>
          <p:cNvPr id="2432" name="Google Shape;2432;p30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 motorista terá uma lista com todos os seus alunos e irá conseguir visualizar de maneira intutiva quem irá para aula ou não.</a:t>
            </a:r>
            <a:endParaRPr sz="1000"/>
          </a:p>
        </p:txBody>
      </p:sp>
      <p:sp>
        <p:nvSpPr>
          <p:cNvPr id="2433" name="Google Shape;2433;p30"/>
          <p:cNvSpPr txBox="1"/>
          <p:nvPr>
            <p:ph idx="3" type="subTitle"/>
          </p:nvPr>
        </p:nvSpPr>
        <p:spPr>
          <a:xfrm>
            <a:off x="1823546" y="34367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 sistema contará com a localização em tempo real do motorista, dessa forma o passageiro poderá acompnhar toda rota.</a:t>
            </a:r>
            <a:endParaRPr sz="1000"/>
          </a:p>
        </p:txBody>
      </p:sp>
      <p:sp>
        <p:nvSpPr>
          <p:cNvPr id="2434" name="Google Shape;2434;p30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 aluno irá atualizar sua situação no sistema, se ele vai para a aula, não vai e também a opção de “atrasado”.</a:t>
            </a:r>
            <a:endParaRPr sz="1000"/>
          </a:p>
        </p:txBody>
      </p:sp>
      <p:sp>
        <p:nvSpPr>
          <p:cNvPr id="2435" name="Google Shape;2435;p30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Informações do usuário</a:t>
            </a:r>
            <a:endParaRPr sz="1600"/>
          </a:p>
        </p:txBody>
      </p:sp>
      <p:sp>
        <p:nvSpPr>
          <p:cNvPr id="2436" name="Google Shape;2436;p30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Status do aluno </a:t>
            </a:r>
            <a:endParaRPr sz="1600"/>
          </a:p>
        </p:txBody>
      </p:sp>
      <p:sp>
        <p:nvSpPr>
          <p:cNvPr id="2437" name="Google Shape;2437;p30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Atualizar situação aluno</a:t>
            </a:r>
            <a:endParaRPr sz="1600"/>
          </a:p>
        </p:txBody>
      </p:sp>
      <p:sp>
        <p:nvSpPr>
          <p:cNvPr id="2438" name="Google Shape;2438;p30"/>
          <p:cNvSpPr/>
          <p:nvPr/>
        </p:nvSpPr>
        <p:spPr>
          <a:xfrm>
            <a:off x="1120750" y="132605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30"/>
          <p:cNvSpPr/>
          <p:nvPr/>
        </p:nvSpPr>
        <p:spPr>
          <a:xfrm>
            <a:off x="1120750" y="28343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30"/>
          <p:cNvSpPr/>
          <p:nvPr/>
        </p:nvSpPr>
        <p:spPr>
          <a:xfrm>
            <a:off x="4812925" y="132605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30"/>
          <p:cNvSpPr/>
          <p:nvPr/>
        </p:nvSpPr>
        <p:spPr>
          <a:xfrm>
            <a:off x="4812925" y="28343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30"/>
          <p:cNvSpPr/>
          <p:nvPr/>
        </p:nvSpPr>
        <p:spPr>
          <a:xfrm>
            <a:off x="1274450" y="2937527"/>
            <a:ext cx="320498" cy="372097"/>
          </a:xfrm>
          <a:custGeom>
            <a:rect b="b" l="l" r="r" t="t"/>
            <a:pathLst>
              <a:path extrusionOk="0" h="3923" w="3379">
                <a:moveTo>
                  <a:pt x="1751" y="1"/>
                </a:moveTo>
                <a:cubicBezTo>
                  <a:pt x="1751" y="1"/>
                  <a:pt x="1722" y="1"/>
                  <a:pt x="1686" y="30"/>
                </a:cubicBezTo>
                <a:cubicBezTo>
                  <a:pt x="1505" y="211"/>
                  <a:pt x="1360" y="457"/>
                  <a:pt x="1324" y="724"/>
                </a:cubicBezTo>
                <a:cubicBezTo>
                  <a:pt x="1324" y="905"/>
                  <a:pt x="1324" y="1086"/>
                  <a:pt x="1418" y="1238"/>
                </a:cubicBezTo>
                <a:cubicBezTo>
                  <a:pt x="1179" y="1180"/>
                  <a:pt x="1085" y="876"/>
                  <a:pt x="1208" y="544"/>
                </a:cubicBezTo>
                <a:cubicBezTo>
                  <a:pt x="1228" y="544"/>
                  <a:pt x="1221" y="531"/>
                  <a:pt x="1195" y="531"/>
                </a:cubicBezTo>
                <a:cubicBezTo>
                  <a:pt x="1183" y="531"/>
                  <a:pt x="1165" y="534"/>
                  <a:pt x="1143" y="544"/>
                </a:cubicBezTo>
                <a:cubicBezTo>
                  <a:pt x="962" y="695"/>
                  <a:pt x="846" y="934"/>
                  <a:pt x="846" y="1180"/>
                </a:cubicBezTo>
                <a:cubicBezTo>
                  <a:pt x="846" y="1658"/>
                  <a:pt x="1237" y="2056"/>
                  <a:pt x="1686" y="2056"/>
                </a:cubicBezTo>
                <a:cubicBezTo>
                  <a:pt x="2170" y="2056"/>
                  <a:pt x="2532" y="1694"/>
                  <a:pt x="2532" y="1209"/>
                </a:cubicBezTo>
                <a:cubicBezTo>
                  <a:pt x="2532" y="934"/>
                  <a:pt x="2409" y="695"/>
                  <a:pt x="2199" y="515"/>
                </a:cubicBezTo>
                <a:cubicBezTo>
                  <a:pt x="2182" y="506"/>
                  <a:pt x="2168" y="503"/>
                  <a:pt x="2156" y="503"/>
                </a:cubicBezTo>
                <a:cubicBezTo>
                  <a:pt x="2127" y="503"/>
                  <a:pt x="2113" y="523"/>
                  <a:pt x="2113" y="544"/>
                </a:cubicBezTo>
                <a:cubicBezTo>
                  <a:pt x="2113" y="667"/>
                  <a:pt x="2019" y="847"/>
                  <a:pt x="1867" y="847"/>
                </a:cubicBezTo>
                <a:cubicBezTo>
                  <a:pt x="1751" y="667"/>
                  <a:pt x="1722" y="457"/>
                  <a:pt x="1751" y="211"/>
                </a:cubicBezTo>
                <a:cubicBezTo>
                  <a:pt x="1751" y="153"/>
                  <a:pt x="1751" y="95"/>
                  <a:pt x="1780" y="66"/>
                </a:cubicBezTo>
                <a:cubicBezTo>
                  <a:pt x="1780" y="30"/>
                  <a:pt x="1751" y="1"/>
                  <a:pt x="1751" y="1"/>
                </a:cubicBezTo>
                <a:close/>
                <a:moveTo>
                  <a:pt x="543" y="2714"/>
                </a:moveTo>
                <a:cubicBezTo>
                  <a:pt x="695" y="2714"/>
                  <a:pt x="818" y="2837"/>
                  <a:pt x="818" y="2989"/>
                </a:cubicBezTo>
                <a:cubicBezTo>
                  <a:pt x="818" y="3141"/>
                  <a:pt x="695" y="3228"/>
                  <a:pt x="543" y="3228"/>
                </a:cubicBezTo>
                <a:cubicBezTo>
                  <a:pt x="391" y="3228"/>
                  <a:pt x="275" y="3105"/>
                  <a:pt x="275" y="2989"/>
                </a:cubicBezTo>
                <a:cubicBezTo>
                  <a:pt x="275" y="2837"/>
                  <a:pt x="391" y="2714"/>
                  <a:pt x="543" y="2714"/>
                </a:cubicBezTo>
                <a:close/>
                <a:moveTo>
                  <a:pt x="2836" y="2714"/>
                </a:moveTo>
                <a:cubicBezTo>
                  <a:pt x="2988" y="2714"/>
                  <a:pt x="3104" y="2837"/>
                  <a:pt x="3104" y="2989"/>
                </a:cubicBezTo>
                <a:cubicBezTo>
                  <a:pt x="3104" y="3141"/>
                  <a:pt x="2988" y="3228"/>
                  <a:pt x="2836" y="3228"/>
                </a:cubicBezTo>
                <a:cubicBezTo>
                  <a:pt x="2684" y="3228"/>
                  <a:pt x="2561" y="3105"/>
                  <a:pt x="2561" y="2989"/>
                </a:cubicBezTo>
                <a:cubicBezTo>
                  <a:pt x="2561" y="2837"/>
                  <a:pt x="2684" y="2714"/>
                  <a:pt x="2836" y="2714"/>
                </a:cubicBezTo>
                <a:close/>
                <a:moveTo>
                  <a:pt x="723" y="1238"/>
                </a:moveTo>
                <a:cubicBezTo>
                  <a:pt x="666" y="1267"/>
                  <a:pt x="600" y="1332"/>
                  <a:pt x="572" y="1390"/>
                </a:cubicBezTo>
                <a:lnTo>
                  <a:pt x="58" y="2475"/>
                </a:lnTo>
                <a:cubicBezTo>
                  <a:pt x="0" y="2598"/>
                  <a:pt x="0" y="2656"/>
                  <a:pt x="0" y="2743"/>
                </a:cubicBezTo>
                <a:lnTo>
                  <a:pt x="0" y="3712"/>
                </a:lnTo>
                <a:lnTo>
                  <a:pt x="0" y="3828"/>
                </a:lnTo>
                <a:cubicBezTo>
                  <a:pt x="0" y="3864"/>
                  <a:pt x="29" y="3922"/>
                  <a:pt x="58" y="3922"/>
                </a:cubicBezTo>
                <a:lnTo>
                  <a:pt x="485" y="3922"/>
                </a:lnTo>
                <a:cubicBezTo>
                  <a:pt x="543" y="3922"/>
                  <a:pt x="572" y="3893"/>
                  <a:pt x="572" y="3828"/>
                </a:cubicBezTo>
                <a:lnTo>
                  <a:pt x="572" y="3712"/>
                </a:lnTo>
                <a:lnTo>
                  <a:pt x="572" y="3561"/>
                </a:lnTo>
                <a:lnTo>
                  <a:pt x="2807" y="3561"/>
                </a:lnTo>
                <a:lnTo>
                  <a:pt x="2807" y="3712"/>
                </a:lnTo>
                <a:lnTo>
                  <a:pt x="2807" y="3828"/>
                </a:lnTo>
                <a:cubicBezTo>
                  <a:pt x="2807" y="3864"/>
                  <a:pt x="2836" y="3922"/>
                  <a:pt x="2865" y="3922"/>
                </a:cubicBezTo>
                <a:lnTo>
                  <a:pt x="3285" y="3922"/>
                </a:lnTo>
                <a:cubicBezTo>
                  <a:pt x="3350" y="3922"/>
                  <a:pt x="3379" y="3864"/>
                  <a:pt x="3379" y="3828"/>
                </a:cubicBezTo>
                <a:lnTo>
                  <a:pt x="3379" y="3712"/>
                </a:lnTo>
                <a:lnTo>
                  <a:pt x="3379" y="2743"/>
                </a:lnTo>
                <a:cubicBezTo>
                  <a:pt x="3379" y="2656"/>
                  <a:pt x="3379" y="2562"/>
                  <a:pt x="3314" y="2475"/>
                </a:cubicBezTo>
                <a:lnTo>
                  <a:pt x="2807" y="1390"/>
                </a:lnTo>
                <a:cubicBezTo>
                  <a:pt x="2771" y="1332"/>
                  <a:pt x="2713" y="1267"/>
                  <a:pt x="2655" y="1238"/>
                </a:cubicBezTo>
                <a:cubicBezTo>
                  <a:pt x="2655" y="1390"/>
                  <a:pt x="2626" y="1542"/>
                  <a:pt x="2532" y="1658"/>
                </a:cubicBezTo>
                <a:lnTo>
                  <a:pt x="2561" y="1694"/>
                </a:lnTo>
                <a:lnTo>
                  <a:pt x="2923" y="2446"/>
                </a:lnTo>
                <a:lnTo>
                  <a:pt x="456" y="2446"/>
                </a:lnTo>
                <a:lnTo>
                  <a:pt x="818" y="1694"/>
                </a:lnTo>
                <a:lnTo>
                  <a:pt x="818" y="1658"/>
                </a:lnTo>
                <a:cubicBezTo>
                  <a:pt x="752" y="1542"/>
                  <a:pt x="723" y="1390"/>
                  <a:pt x="723" y="12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3" name="Google Shape;2443;p30"/>
          <p:cNvSpPr/>
          <p:nvPr/>
        </p:nvSpPr>
        <p:spPr>
          <a:xfrm>
            <a:off x="4908874" y="1489476"/>
            <a:ext cx="436002" cy="301049"/>
          </a:xfrm>
          <a:custGeom>
            <a:rect b="b" l="l" r="r" t="t"/>
            <a:pathLst>
              <a:path extrusionOk="0" h="2353" w="3408">
                <a:moveTo>
                  <a:pt x="1208" y="276"/>
                </a:moveTo>
                <a:cubicBezTo>
                  <a:pt x="1208" y="276"/>
                  <a:pt x="1237" y="305"/>
                  <a:pt x="1266" y="305"/>
                </a:cubicBezTo>
                <a:lnTo>
                  <a:pt x="2113" y="515"/>
                </a:lnTo>
                <a:cubicBezTo>
                  <a:pt x="2199" y="543"/>
                  <a:pt x="2265" y="609"/>
                  <a:pt x="2265" y="695"/>
                </a:cubicBezTo>
                <a:lnTo>
                  <a:pt x="2380" y="1332"/>
                </a:lnTo>
                <a:lnTo>
                  <a:pt x="2380" y="1332"/>
                </a:lnTo>
                <a:lnTo>
                  <a:pt x="637" y="847"/>
                </a:lnTo>
                <a:lnTo>
                  <a:pt x="1027" y="363"/>
                </a:lnTo>
                <a:cubicBezTo>
                  <a:pt x="1085" y="305"/>
                  <a:pt x="1114" y="276"/>
                  <a:pt x="1179" y="276"/>
                </a:cubicBezTo>
                <a:close/>
                <a:moveTo>
                  <a:pt x="637" y="1057"/>
                </a:moveTo>
                <a:cubicBezTo>
                  <a:pt x="723" y="1086"/>
                  <a:pt x="789" y="1209"/>
                  <a:pt x="789" y="1296"/>
                </a:cubicBezTo>
                <a:cubicBezTo>
                  <a:pt x="759" y="1398"/>
                  <a:pt x="674" y="1455"/>
                  <a:pt x="592" y="1455"/>
                </a:cubicBezTo>
                <a:cubicBezTo>
                  <a:pt x="575" y="1455"/>
                  <a:pt x="559" y="1453"/>
                  <a:pt x="543" y="1448"/>
                </a:cubicBezTo>
                <a:cubicBezTo>
                  <a:pt x="427" y="1419"/>
                  <a:pt x="362" y="1296"/>
                  <a:pt x="391" y="1209"/>
                </a:cubicBezTo>
                <a:cubicBezTo>
                  <a:pt x="427" y="1115"/>
                  <a:pt x="485" y="1057"/>
                  <a:pt x="543" y="1057"/>
                </a:cubicBezTo>
                <a:close/>
                <a:moveTo>
                  <a:pt x="1150" y="1"/>
                </a:moveTo>
                <a:cubicBezTo>
                  <a:pt x="1056" y="1"/>
                  <a:pt x="969" y="66"/>
                  <a:pt x="904" y="124"/>
                </a:cubicBezTo>
                <a:lnTo>
                  <a:pt x="333" y="789"/>
                </a:lnTo>
                <a:cubicBezTo>
                  <a:pt x="275" y="847"/>
                  <a:pt x="246" y="905"/>
                  <a:pt x="246" y="999"/>
                </a:cubicBezTo>
                <a:lnTo>
                  <a:pt x="65" y="1658"/>
                </a:lnTo>
                <a:lnTo>
                  <a:pt x="29" y="1752"/>
                </a:lnTo>
                <a:cubicBezTo>
                  <a:pt x="0" y="1781"/>
                  <a:pt x="29" y="1810"/>
                  <a:pt x="65" y="1810"/>
                </a:cubicBezTo>
                <a:lnTo>
                  <a:pt x="362" y="1904"/>
                </a:lnTo>
                <a:cubicBezTo>
                  <a:pt x="370" y="1912"/>
                  <a:pt x="379" y="1916"/>
                  <a:pt x="389" y="1916"/>
                </a:cubicBezTo>
                <a:cubicBezTo>
                  <a:pt x="411" y="1916"/>
                  <a:pt x="435" y="1895"/>
                  <a:pt x="456" y="1875"/>
                </a:cubicBezTo>
                <a:lnTo>
                  <a:pt x="456" y="1781"/>
                </a:lnTo>
                <a:lnTo>
                  <a:pt x="485" y="1694"/>
                </a:lnTo>
                <a:lnTo>
                  <a:pt x="904" y="1781"/>
                </a:lnTo>
                <a:lnTo>
                  <a:pt x="904" y="1723"/>
                </a:lnTo>
                <a:lnTo>
                  <a:pt x="998" y="1694"/>
                </a:lnTo>
                <a:cubicBezTo>
                  <a:pt x="1027" y="1694"/>
                  <a:pt x="1056" y="1658"/>
                  <a:pt x="1085" y="1658"/>
                </a:cubicBezTo>
                <a:cubicBezTo>
                  <a:pt x="1208" y="1600"/>
                  <a:pt x="1331" y="1542"/>
                  <a:pt x="1541" y="1542"/>
                </a:cubicBezTo>
                <a:cubicBezTo>
                  <a:pt x="1722" y="1542"/>
                  <a:pt x="1838" y="1600"/>
                  <a:pt x="1961" y="1658"/>
                </a:cubicBezTo>
                <a:cubicBezTo>
                  <a:pt x="1990" y="1658"/>
                  <a:pt x="1990" y="1658"/>
                  <a:pt x="2019" y="1694"/>
                </a:cubicBezTo>
                <a:lnTo>
                  <a:pt x="2019" y="1629"/>
                </a:lnTo>
                <a:cubicBezTo>
                  <a:pt x="2048" y="1559"/>
                  <a:pt x="2129" y="1503"/>
                  <a:pt x="2208" y="1503"/>
                </a:cubicBezTo>
                <a:cubicBezTo>
                  <a:pt x="2227" y="1503"/>
                  <a:pt x="2246" y="1506"/>
                  <a:pt x="2265" y="1513"/>
                </a:cubicBezTo>
                <a:cubicBezTo>
                  <a:pt x="2351" y="1542"/>
                  <a:pt x="2416" y="1600"/>
                  <a:pt x="2416" y="1658"/>
                </a:cubicBezTo>
                <a:lnTo>
                  <a:pt x="2445" y="1658"/>
                </a:lnTo>
                <a:cubicBezTo>
                  <a:pt x="2503" y="1629"/>
                  <a:pt x="2597" y="1600"/>
                  <a:pt x="2655" y="1571"/>
                </a:cubicBezTo>
                <a:cubicBezTo>
                  <a:pt x="2684" y="1513"/>
                  <a:pt x="2684" y="1477"/>
                  <a:pt x="2655" y="1419"/>
                </a:cubicBezTo>
                <a:lnTo>
                  <a:pt x="2503" y="543"/>
                </a:lnTo>
                <a:cubicBezTo>
                  <a:pt x="2474" y="428"/>
                  <a:pt x="2380" y="334"/>
                  <a:pt x="2265" y="305"/>
                </a:cubicBezTo>
                <a:lnTo>
                  <a:pt x="1208" y="1"/>
                </a:lnTo>
                <a:close/>
                <a:moveTo>
                  <a:pt x="1541" y="1629"/>
                </a:moveTo>
                <a:cubicBezTo>
                  <a:pt x="1360" y="1629"/>
                  <a:pt x="1237" y="1694"/>
                  <a:pt x="1150" y="1723"/>
                </a:cubicBezTo>
                <a:cubicBezTo>
                  <a:pt x="1085" y="1752"/>
                  <a:pt x="1056" y="1781"/>
                  <a:pt x="1027" y="1781"/>
                </a:cubicBezTo>
                <a:lnTo>
                  <a:pt x="1027" y="1990"/>
                </a:lnTo>
                <a:cubicBezTo>
                  <a:pt x="1114" y="1962"/>
                  <a:pt x="1179" y="1933"/>
                  <a:pt x="1237" y="1904"/>
                </a:cubicBezTo>
                <a:cubicBezTo>
                  <a:pt x="1331" y="1875"/>
                  <a:pt x="1418" y="1810"/>
                  <a:pt x="1541" y="1810"/>
                </a:cubicBezTo>
                <a:cubicBezTo>
                  <a:pt x="1628" y="1810"/>
                  <a:pt x="1722" y="1839"/>
                  <a:pt x="1809" y="1904"/>
                </a:cubicBezTo>
                <a:cubicBezTo>
                  <a:pt x="1903" y="1962"/>
                  <a:pt x="2055" y="1990"/>
                  <a:pt x="2199" y="1990"/>
                </a:cubicBezTo>
                <a:cubicBezTo>
                  <a:pt x="2380" y="1990"/>
                  <a:pt x="2503" y="1933"/>
                  <a:pt x="2597" y="1904"/>
                </a:cubicBezTo>
                <a:cubicBezTo>
                  <a:pt x="2684" y="1875"/>
                  <a:pt x="2778" y="1810"/>
                  <a:pt x="2894" y="1810"/>
                </a:cubicBezTo>
                <a:cubicBezTo>
                  <a:pt x="2988" y="1810"/>
                  <a:pt x="3075" y="1839"/>
                  <a:pt x="3169" y="1904"/>
                </a:cubicBezTo>
                <a:cubicBezTo>
                  <a:pt x="3227" y="1933"/>
                  <a:pt x="3321" y="1962"/>
                  <a:pt x="3408" y="1990"/>
                </a:cubicBezTo>
                <a:lnTo>
                  <a:pt x="3408" y="1781"/>
                </a:lnTo>
                <a:cubicBezTo>
                  <a:pt x="3350" y="1781"/>
                  <a:pt x="3321" y="1752"/>
                  <a:pt x="3285" y="1723"/>
                </a:cubicBezTo>
                <a:cubicBezTo>
                  <a:pt x="3169" y="1694"/>
                  <a:pt x="3046" y="1629"/>
                  <a:pt x="2894" y="1629"/>
                </a:cubicBezTo>
                <a:cubicBezTo>
                  <a:pt x="2713" y="1629"/>
                  <a:pt x="2597" y="1694"/>
                  <a:pt x="2503" y="1723"/>
                </a:cubicBezTo>
                <a:cubicBezTo>
                  <a:pt x="2416" y="1781"/>
                  <a:pt x="2322" y="1810"/>
                  <a:pt x="2199" y="1810"/>
                </a:cubicBezTo>
                <a:cubicBezTo>
                  <a:pt x="2084" y="1810"/>
                  <a:pt x="2019" y="1781"/>
                  <a:pt x="1903" y="1723"/>
                </a:cubicBezTo>
                <a:cubicBezTo>
                  <a:pt x="1809" y="1694"/>
                  <a:pt x="1693" y="1629"/>
                  <a:pt x="1541" y="1629"/>
                </a:cubicBezTo>
                <a:close/>
                <a:moveTo>
                  <a:pt x="1541" y="1962"/>
                </a:moveTo>
                <a:cubicBezTo>
                  <a:pt x="1360" y="1962"/>
                  <a:pt x="1237" y="2019"/>
                  <a:pt x="1150" y="2085"/>
                </a:cubicBezTo>
                <a:cubicBezTo>
                  <a:pt x="1114" y="2085"/>
                  <a:pt x="1056" y="2113"/>
                  <a:pt x="1027" y="2113"/>
                </a:cubicBezTo>
                <a:lnTo>
                  <a:pt x="1027" y="2323"/>
                </a:lnTo>
                <a:cubicBezTo>
                  <a:pt x="1114" y="2294"/>
                  <a:pt x="1179" y="2265"/>
                  <a:pt x="1237" y="2236"/>
                </a:cubicBezTo>
                <a:cubicBezTo>
                  <a:pt x="1360" y="2200"/>
                  <a:pt x="1418" y="2142"/>
                  <a:pt x="1541" y="2142"/>
                </a:cubicBezTo>
                <a:cubicBezTo>
                  <a:pt x="1657" y="2142"/>
                  <a:pt x="1722" y="2200"/>
                  <a:pt x="1809" y="2236"/>
                </a:cubicBezTo>
                <a:cubicBezTo>
                  <a:pt x="1932" y="2294"/>
                  <a:pt x="2055" y="2352"/>
                  <a:pt x="2199" y="2352"/>
                </a:cubicBezTo>
                <a:cubicBezTo>
                  <a:pt x="2380" y="2352"/>
                  <a:pt x="2503" y="2294"/>
                  <a:pt x="2597" y="2236"/>
                </a:cubicBezTo>
                <a:cubicBezTo>
                  <a:pt x="2713" y="2200"/>
                  <a:pt x="2778" y="2142"/>
                  <a:pt x="2894" y="2142"/>
                </a:cubicBezTo>
                <a:cubicBezTo>
                  <a:pt x="3017" y="2142"/>
                  <a:pt x="3075" y="2200"/>
                  <a:pt x="3169" y="2236"/>
                </a:cubicBezTo>
                <a:cubicBezTo>
                  <a:pt x="3256" y="2265"/>
                  <a:pt x="3321" y="2294"/>
                  <a:pt x="3408" y="2323"/>
                </a:cubicBezTo>
                <a:lnTo>
                  <a:pt x="3408" y="2113"/>
                </a:lnTo>
                <a:cubicBezTo>
                  <a:pt x="3379" y="2113"/>
                  <a:pt x="3321" y="2085"/>
                  <a:pt x="3285" y="2085"/>
                </a:cubicBezTo>
                <a:cubicBezTo>
                  <a:pt x="3198" y="2019"/>
                  <a:pt x="3075" y="1962"/>
                  <a:pt x="2894" y="1962"/>
                </a:cubicBezTo>
                <a:cubicBezTo>
                  <a:pt x="2713" y="1962"/>
                  <a:pt x="2597" y="2019"/>
                  <a:pt x="2503" y="2085"/>
                </a:cubicBezTo>
                <a:cubicBezTo>
                  <a:pt x="2416" y="2113"/>
                  <a:pt x="2322" y="2142"/>
                  <a:pt x="2199" y="2142"/>
                </a:cubicBezTo>
                <a:cubicBezTo>
                  <a:pt x="2084" y="2142"/>
                  <a:pt x="2019" y="2113"/>
                  <a:pt x="1932" y="2085"/>
                </a:cubicBezTo>
                <a:cubicBezTo>
                  <a:pt x="1809" y="2019"/>
                  <a:pt x="1693" y="1962"/>
                  <a:pt x="1541" y="19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4" name="Google Shape;2444;p30"/>
          <p:cNvSpPr/>
          <p:nvPr/>
        </p:nvSpPr>
        <p:spPr>
          <a:xfrm>
            <a:off x="4889123" y="3026899"/>
            <a:ext cx="450199" cy="242677"/>
          </a:xfrm>
          <a:custGeom>
            <a:rect b="b" l="l" r="r" t="t"/>
            <a:pathLst>
              <a:path extrusionOk="0" h="1822" w="3380">
                <a:moveTo>
                  <a:pt x="1600" y="42"/>
                </a:moveTo>
                <a:lnTo>
                  <a:pt x="1542" y="100"/>
                </a:lnTo>
                <a:lnTo>
                  <a:pt x="1513" y="136"/>
                </a:lnTo>
                <a:cubicBezTo>
                  <a:pt x="1513" y="165"/>
                  <a:pt x="1542" y="165"/>
                  <a:pt x="1571" y="165"/>
                </a:cubicBezTo>
                <a:lnTo>
                  <a:pt x="2019" y="527"/>
                </a:lnTo>
                <a:lnTo>
                  <a:pt x="2019" y="527"/>
                </a:lnTo>
                <a:lnTo>
                  <a:pt x="1657" y="71"/>
                </a:lnTo>
                <a:lnTo>
                  <a:pt x="1628" y="42"/>
                </a:lnTo>
                <a:close/>
                <a:moveTo>
                  <a:pt x="1986" y="1"/>
                </a:moveTo>
                <a:cubicBezTo>
                  <a:pt x="1978" y="1"/>
                  <a:pt x="1970" y="4"/>
                  <a:pt x="1961" y="13"/>
                </a:cubicBezTo>
                <a:lnTo>
                  <a:pt x="1903" y="13"/>
                </a:lnTo>
                <a:lnTo>
                  <a:pt x="1903" y="42"/>
                </a:lnTo>
                <a:cubicBezTo>
                  <a:pt x="1874" y="42"/>
                  <a:pt x="1903" y="71"/>
                  <a:pt x="1903" y="71"/>
                </a:cubicBezTo>
                <a:lnTo>
                  <a:pt x="2084" y="527"/>
                </a:lnTo>
                <a:lnTo>
                  <a:pt x="2019" y="42"/>
                </a:lnTo>
                <a:cubicBezTo>
                  <a:pt x="2019" y="21"/>
                  <a:pt x="2005" y="1"/>
                  <a:pt x="1986" y="1"/>
                </a:cubicBezTo>
                <a:close/>
                <a:moveTo>
                  <a:pt x="1477" y="281"/>
                </a:moveTo>
                <a:lnTo>
                  <a:pt x="1477" y="317"/>
                </a:lnTo>
                <a:lnTo>
                  <a:pt x="1419" y="346"/>
                </a:lnTo>
                <a:lnTo>
                  <a:pt x="1419" y="375"/>
                </a:lnTo>
                <a:cubicBezTo>
                  <a:pt x="1419" y="375"/>
                  <a:pt x="1448" y="404"/>
                  <a:pt x="1477" y="404"/>
                </a:cubicBezTo>
                <a:lnTo>
                  <a:pt x="1903" y="584"/>
                </a:lnTo>
                <a:lnTo>
                  <a:pt x="1903" y="584"/>
                </a:lnTo>
                <a:lnTo>
                  <a:pt x="1542" y="317"/>
                </a:lnTo>
                <a:cubicBezTo>
                  <a:pt x="1513" y="281"/>
                  <a:pt x="1513" y="281"/>
                  <a:pt x="1477" y="281"/>
                </a:cubicBezTo>
                <a:close/>
                <a:moveTo>
                  <a:pt x="608" y="317"/>
                </a:moveTo>
                <a:cubicBezTo>
                  <a:pt x="666" y="317"/>
                  <a:pt x="724" y="346"/>
                  <a:pt x="753" y="433"/>
                </a:cubicBezTo>
                <a:lnTo>
                  <a:pt x="970" y="736"/>
                </a:lnTo>
                <a:lnTo>
                  <a:pt x="182" y="736"/>
                </a:lnTo>
                <a:lnTo>
                  <a:pt x="182" y="317"/>
                </a:lnTo>
                <a:close/>
                <a:moveTo>
                  <a:pt x="2598" y="1040"/>
                </a:moveTo>
                <a:cubicBezTo>
                  <a:pt x="2685" y="1040"/>
                  <a:pt x="2743" y="1098"/>
                  <a:pt x="2743" y="1185"/>
                </a:cubicBezTo>
                <a:cubicBezTo>
                  <a:pt x="2743" y="1279"/>
                  <a:pt x="2685" y="1366"/>
                  <a:pt x="2598" y="1366"/>
                </a:cubicBezTo>
                <a:cubicBezTo>
                  <a:pt x="2504" y="1366"/>
                  <a:pt x="2417" y="1279"/>
                  <a:pt x="2417" y="1185"/>
                </a:cubicBezTo>
                <a:cubicBezTo>
                  <a:pt x="2417" y="1098"/>
                  <a:pt x="2504" y="1040"/>
                  <a:pt x="2598" y="1040"/>
                </a:cubicBezTo>
                <a:close/>
                <a:moveTo>
                  <a:pt x="1180" y="1366"/>
                </a:moveTo>
                <a:cubicBezTo>
                  <a:pt x="1267" y="1366"/>
                  <a:pt x="1361" y="1431"/>
                  <a:pt x="1361" y="1518"/>
                </a:cubicBezTo>
                <a:cubicBezTo>
                  <a:pt x="1361" y="1612"/>
                  <a:pt x="1267" y="1699"/>
                  <a:pt x="1180" y="1699"/>
                </a:cubicBezTo>
                <a:cubicBezTo>
                  <a:pt x="1115" y="1699"/>
                  <a:pt x="1028" y="1612"/>
                  <a:pt x="1028" y="1518"/>
                </a:cubicBezTo>
                <a:cubicBezTo>
                  <a:pt x="1028" y="1431"/>
                  <a:pt x="1086" y="1366"/>
                  <a:pt x="1180" y="1366"/>
                </a:cubicBezTo>
                <a:close/>
                <a:moveTo>
                  <a:pt x="2837" y="42"/>
                </a:moveTo>
                <a:cubicBezTo>
                  <a:pt x="2743" y="42"/>
                  <a:pt x="2656" y="136"/>
                  <a:pt x="2627" y="194"/>
                </a:cubicBezTo>
                <a:lnTo>
                  <a:pt x="2294" y="888"/>
                </a:lnTo>
                <a:cubicBezTo>
                  <a:pt x="2265" y="946"/>
                  <a:pt x="2236" y="1004"/>
                  <a:pt x="2236" y="1069"/>
                </a:cubicBezTo>
                <a:lnTo>
                  <a:pt x="2236" y="1641"/>
                </a:lnTo>
                <a:lnTo>
                  <a:pt x="2236" y="1728"/>
                </a:lnTo>
                <a:cubicBezTo>
                  <a:pt x="2236" y="1764"/>
                  <a:pt x="2265" y="1793"/>
                  <a:pt x="2294" y="1793"/>
                </a:cubicBezTo>
                <a:lnTo>
                  <a:pt x="2562" y="1793"/>
                </a:lnTo>
                <a:cubicBezTo>
                  <a:pt x="2598" y="1793"/>
                  <a:pt x="2627" y="1764"/>
                  <a:pt x="2627" y="1728"/>
                </a:cubicBezTo>
                <a:lnTo>
                  <a:pt x="2627" y="1670"/>
                </a:lnTo>
                <a:lnTo>
                  <a:pt x="2627" y="1583"/>
                </a:lnTo>
                <a:lnTo>
                  <a:pt x="3379" y="1583"/>
                </a:lnTo>
                <a:lnTo>
                  <a:pt x="3379" y="859"/>
                </a:lnTo>
                <a:lnTo>
                  <a:pt x="2533" y="859"/>
                </a:lnTo>
                <a:lnTo>
                  <a:pt x="2779" y="404"/>
                </a:lnTo>
                <a:cubicBezTo>
                  <a:pt x="2808" y="317"/>
                  <a:pt x="2837" y="281"/>
                  <a:pt x="2960" y="281"/>
                </a:cubicBezTo>
                <a:lnTo>
                  <a:pt x="3379" y="281"/>
                </a:lnTo>
                <a:lnTo>
                  <a:pt x="3379" y="42"/>
                </a:lnTo>
                <a:close/>
                <a:moveTo>
                  <a:pt x="1" y="136"/>
                </a:moveTo>
                <a:lnTo>
                  <a:pt x="1" y="1547"/>
                </a:lnTo>
                <a:lnTo>
                  <a:pt x="876" y="1547"/>
                </a:lnTo>
                <a:cubicBezTo>
                  <a:pt x="905" y="1699"/>
                  <a:pt x="1028" y="1822"/>
                  <a:pt x="1180" y="1822"/>
                </a:cubicBezTo>
                <a:cubicBezTo>
                  <a:pt x="1361" y="1822"/>
                  <a:pt x="1477" y="1699"/>
                  <a:pt x="1477" y="1547"/>
                </a:cubicBezTo>
                <a:lnTo>
                  <a:pt x="1809" y="1547"/>
                </a:lnTo>
                <a:cubicBezTo>
                  <a:pt x="1874" y="1547"/>
                  <a:pt x="1932" y="1518"/>
                  <a:pt x="1932" y="1431"/>
                </a:cubicBezTo>
                <a:lnTo>
                  <a:pt x="1932" y="1069"/>
                </a:lnTo>
                <a:cubicBezTo>
                  <a:pt x="1932" y="975"/>
                  <a:pt x="1903" y="888"/>
                  <a:pt x="1751" y="859"/>
                </a:cubicBezTo>
                <a:lnTo>
                  <a:pt x="1180" y="736"/>
                </a:lnTo>
                <a:lnTo>
                  <a:pt x="905" y="281"/>
                </a:lnTo>
                <a:cubicBezTo>
                  <a:pt x="847" y="194"/>
                  <a:pt x="753" y="136"/>
                  <a:pt x="666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5" name="Google Shape;2445;p30"/>
          <p:cNvSpPr/>
          <p:nvPr/>
        </p:nvSpPr>
        <p:spPr>
          <a:xfrm>
            <a:off x="1239725" y="1470974"/>
            <a:ext cx="389978" cy="338051"/>
          </a:xfrm>
          <a:custGeom>
            <a:rect b="b" l="l" r="r" t="t"/>
            <a:pathLst>
              <a:path extrusionOk="0" h="2924" w="3373">
                <a:moveTo>
                  <a:pt x="1448" y="240"/>
                </a:moveTo>
                <a:cubicBezTo>
                  <a:pt x="1411" y="240"/>
                  <a:pt x="1382" y="269"/>
                  <a:pt x="1382" y="305"/>
                </a:cubicBezTo>
                <a:lnTo>
                  <a:pt x="1144" y="876"/>
                </a:lnTo>
                <a:lnTo>
                  <a:pt x="1534" y="363"/>
                </a:lnTo>
                <a:cubicBezTo>
                  <a:pt x="1563" y="334"/>
                  <a:pt x="1563" y="305"/>
                  <a:pt x="1534" y="305"/>
                </a:cubicBezTo>
                <a:lnTo>
                  <a:pt x="1477" y="269"/>
                </a:lnTo>
                <a:lnTo>
                  <a:pt x="1448" y="269"/>
                </a:lnTo>
                <a:lnTo>
                  <a:pt x="1448" y="240"/>
                </a:lnTo>
                <a:close/>
                <a:moveTo>
                  <a:pt x="572" y="305"/>
                </a:moveTo>
                <a:lnTo>
                  <a:pt x="507" y="334"/>
                </a:lnTo>
                <a:lnTo>
                  <a:pt x="478" y="334"/>
                </a:lnTo>
                <a:cubicBezTo>
                  <a:pt x="449" y="363"/>
                  <a:pt x="449" y="392"/>
                  <a:pt x="478" y="421"/>
                </a:cubicBezTo>
                <a:lnTo>
                  <a:pt x="869" y="934"/>
                </a:lnTo>
                <a:lnTo>
                  <a:pt x="869" y="934"/>
                </a:lnTo>
                <a:lnTo>
                  <a:pt x="630" y="363"/>
                </a:lnTo>
                <a:cubicBezTo>
                  <a:pt x="630" y="334"/>
                  <a:pt x="601" y="305"/>
                  <a:pt x="572" y="305"/>
                </a:cubicBezTo>
                <a:close/>
                <a:moveTo>
                  <a:pt x="934" y="1"/>
                </a:moveTo>
                <a:cubicBezTo>
                  <a:pt x="905" y="1"/>
                  <a:pt x="869" y="30"/>
                  <a:pt x="905" y="88"/>
                </a:cubicBezTo>
                <a:lnTo>
                  <a:pt x="992" y="934"/>
                </a:lnTo>
                <a:lnTo>
                  <a:pt x="1115" y="88"/>
                </a:lnTo>
                <a:cubicBezTo>
                  <a:pt x="1115" y="30"/>
                  <a:pt x="1086" y="1"/>
                  <a:pt x="1050" y="1"/>
                </a:cubicBezTo>
                <a:close/>
                <a:moveTo>
                  <a:pt x="992" y="934"/>
                </a:moveTo>
                <a:lnTo>
                  <a:pt x="992" y="934"/>
                </a:lnTo>
                <a:lnTo>
                  <a:pt x="992" y="934"/>
                </a:lnTo>
                <a:close/>
                <a:moveTo>
                  <a:pt x="1883" y="741"/>
                </a:moveTo>
                <a:cubicBezTo>
                  <a:pt x="1903" y="741"/>
                  <a:pt x="1935" y="753"/>
                  <a:pt x="1954" y="753"/>
                </a:cubicBezTo>
                <a:lnTo>
                  <a:pt x="2800" y="963"/>
                </a:lnTo>
                <a:cubicBezTo>
                  <a:pt x="2895" y="992"/>
                  <a:pt x="2952" y="1057"/>
                  <a:pt x="2952" y="1173"/>
                </a:cubicBezTo>
                <a:lnTo>
                  <a:pt x="3075" y="1781"/>
                </a:lnTo>
                <a:lnTo>
                  <a:pt x="1325" y="1296"/>
                </a:lnTo>
                <a:lnTo>
                  <a:pt x="1715" y="847"/>
                </a:lnTo>
                <a:cubicBezTo>
                  <a:pt x="1773" y="782"/>
                  <a:pt x="1809" y="753"/>
                  <a:pt x="1867" y="753"/>
                </a:cubicBezTo>
                <a:cubicBezTo>
                  <a:pt x="1867" y="744"/>
                  <a:pt x="1874" y="741"/>
                  <a:pt x="1883" y="741"/>
                </a:cubicBezTo>
                <a:close/>
                <a:moveTo>
                  <a:pt x="1325" y="1506"/>
                </a:moveTo>
                <a:cubicBezTo>
                  <a:pt x="1411" y="1535"/>
                  <a:pt x="1477" y="1658"/>
                  <a:pt x="1448" y="1752"/>
                </a:cubicBezTo>
                <a:cubicBezTo>
                  <a:pt x="1418" y="1846"/>
                  <a:pt x="1355" y="1906"/>
                  <a:pt x="1267" y="1906"/>
                </a:cubicBezTo>
                <a:cubicBezTo>
                  <a:pt x="1246" y="1906"/>
                  <a:pt x="1225" y="1903"/>
                  <a:pt x="1202" y="1896"/>
                </a:cubicBezTo>
                <a:cubicBezTo>
                  <a:pt x="1115" y="1868"/>
                  <a:pt x="1050" y="1781"/>
                  <a:pt x="1086" y="1658"/>
                </a:cubicBezTo>
                <a:cubicBezTo>
                  <a:pt x="1115" y="1571"/>
                  <a:pt x="1173" y="1506"/>
                  <a:pt x="1267" y="1506"/>
                </a:cubicBezTo>
                <a:close/>
                <a:moveTo>
                  <a:pt x="2952" y="1962"/>
                </a:moveTo>
                <a:cubicBezTo>
                  <a:pt x="3075" y="1991"/>
                  <a:pt x="3133" y="2114"/>
                  <a:pt x="3104" y="2200"/>
                </a:cubicBezTo>
                <a:cubicBezTo>
                  <a:pt x="3080" y="2302"/>
                  <a:pt x="2992" y="2360"/>
                  <a:pt x="2908" y="2360"/>
                </a:cubicBezTo>
                <a:cubicBezTo>
                  <a:pt x="2891" y="2360"/>
                  <a:pt x="2874" y="2357"/>
                  <a:pt x="2858" y="2352"/>
                </a:cubicBezTo>
                <a:cubicBezTo>
                  <a:pt x="2743" y="2323"/>
                  <a:pt x="2678" y="2200"/>
                  <a:pt x="2714" y="2114"/>
                </a:cubicBezTo>
                <a:cubicBezTo>
                  <a:pt x="2743" y="2019"/>
                  <a:pt x="2829" y="1962"/>
                  <a:pt x="2923" y="1962"/>
                </a:cubicBezTo>
                <a:close/>
                <a:moveTo>
                  <a:pt x="478" y="2475"/>
                </a:moveTo>
                <a:cubicBezTo>
                  <a:pt x="362" y="2475"/>
                  <a:pt x="268" y="2533"/>
                  <a:pt x="239" y="2656"/>
                </a:cubicBezTo>
                <a:cubicBezTo>
                  <a:pt x="239" y="2620"/>
                  <a:pt x="181" y="2620"/>
                  <a:pt x="145" y="2620"/>
                </a:cubicBezTo>
                <a:cubicBezTo>
                  <a:pt x="58" y="2620"/>
                  <a:pt x="1" y="2685"/>
                  <a:pt x="1" y="2772"/>
                </a:cubicBezTo>
                <a:lnTo>
                  <a:pt x="1" y="2837"/>
                </a:lnTo>
                <a:lnTo>
                  <a:pt x="1" y="2866"/>
                </a:lnTo>
                <a:cubicBezTo>
                  <a:pt x="1" y="2895"/>
                  <a:pt x="1" y="2895"/>
                  <a:pt x="30" y="2895"/>
                </a:cubicBezTo>
                <a:lnTo>
                  <a:pt x="963" y="2895"/>
                </a:lnTo>
                <a:cubicBezTo>
                  <a:pt x="992" y="2895"/>
                  <a:pt x="992" y="2895"/>
                  <a:pt x="992" y="2866"/>
                </a:cubicBezTo>
                <a:lnTo>
                  <a:pt x="992" y="2837"/>
                </a:lnTo>
                <a:lnTo>
                  <a:pt x="992" y="2772"/>
                </a:lnTo>
                <a:cubicBezTo>
                  <a:pt x="992" y="2685"/>
                  <a:pt x="934" y="2620"/>
                  <a:pt x="840" y="2620"/>
                </a:cubicBezTo>
                <a:cubicBezTo>
                  <a:pt x="811" y="2620"/>
                  <a:pt x="753" y="2620"/>
                  <a:pt x="724" y="2656"/>
                </a:cubicBezTo>
                <a:cubicBezTo>
                  <a:pt x="688" y="2533"/>
                  <a:pt x="601" y="2475"/>
                  <a:pt x="478" y="2475"/>
                </a:cubicBezTo>
                <a:close/>
                <a:moveTo>
                  <a:pt x="1838" y="450"/>
                </a:moveTo>
                <a:cubicBezTo>
                  <a:pt x="1744" y="486"/>
                  <a:pt x="1657" y="515"/>
                  <a:pt x="1592" y="572"/>
                </a:cubicBezTo>
                <a:lnTo>
                  <a:pt x="1021" y="1267"/>
                </a:lnTo>
                <a:cubicBezTo>
                  <a:pt x="963" y="1325"/>
                  <a:pt x="934" y="1390"/>
                  <a:pt x="905" y="1448"/>
                </a:cubicBezTo>
                <a:lnTo>
                  <a:pt x="724" y="2114"/>
                </a:lnTo>
                <a:lnTo>
                  <a:pt x="724" y="2200"/>
                </a:lnTo>
                <a:cubicBezTo>
                  <a:pt x="688" y="2258"/>
                  <a:pt x="724" y="2294"/>
                  <a:pt x="753" y="2294"/>
                </a:cubicBezTo>
                <a:lnTo>
                  <a:pt x="1050" y="2381"/>
                </a:lnTo>
                <a:cubicBezTo>
                  <a:pt x="1086" y="2381"/>
                  <a:pt x="1115" y="2352"/>
                  <a:pt x="1115" y="2323"/>
                </a:cubicBezTo>
                <a:lnTo>
                  <a:pt x="1144" y="2229"/>
                </a:lnTo>
                <a:lnTo>
                  <a:pt x="1173" y="2142"/>
                </a:lnTo>
                <a:lnTo>
                  <a:pt x="2772" y="2562"/>
                </a:lnTo>
                <a:lnTo>
                  <a:pt x="2743" y="2656"/>
                </a:lnTo>
                <a:lnTo>
                  <a:pt x="2743" y="2743"/>
                </a:lnTo>
                <a:cubicBezTo>
                  <a:pt x="2714" y="2801"/>
                  <a:pt x="2743" y="2837"/>
                  <a:pt x="2772" y="2837"/>
                </a:cubicBezTo>
                <a:lnTo>
                  <a:pt x="3075" y="2924"/>
                </a:lnTo>
                <a:cubicBezTo>
                  <a:pt x="3104" y="2924"/>
                  <a:pt x="3133" y="2895"/>
                  <a:pt x="3133" y="2866"/>
                </a:cubicBezTo>
                <a:lnTo>
                  <a:pt x="3162" y="2772"/>
                </a:lnTo>
                <a:lnTo>
                  <a:pt x="3343" y="2114"/>
                </a:lnTo>
                <a:cubicBezTo>
                  <a:pt x="3372" y="2019"/>
                  <a:pt x="3372" y="1962"/>
                  <a:pt x="3372" y="1896"/>
                </a:cubicBezTo>
                <a:lnTo>
                  <a:pt x="3191" y="992"/>
                </a:lnTo>
                <a:cubicBezTo>
                  <a:pt x="3162" y="905"/>
                  <a:pt x="3075" y="782"/>
                  <a:pt x="2981" y="753"/>
                </a:cubicBezTo>
                <a:lnTo>
                  <a:pt x="1896" y="486"/>
                </a:lnTo>
                <a:cubicBezTo>
                  <a:pt x="1867" y="450"/>
                  <a:pt x="1867" y="450"/>
                  <a:pt x="1838" y="4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utilizadas</a:t>
            </a:r>
            <a:endParaRPr/>
          </a:p>
        </p:txBody>
      </p:sp>
      <p:sp>
        <p:nvSpPr>
          <p:cNvPr id="2451" name="Google Shape;2451;p31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</a:t>
            </a:r>
            <a:endParaRPr/>
          </a:p>
        </p:txBody>
      </p:sp>
      <p:sp>
        <p:nvSpPr>
          <p:cNvPr id="2452" name="Google Shape;2452;p31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Firabase</a:t>
            </a:r>
            <a:endParaRPr/>
          </a:p>
        </p:txBody>
      </p:sp>
      <p:sp>
        <p:nvSpPr>
          <p:cNvPr id="2453" name="Google Shape;2453;p31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 React Native foi a tecnologia utilizada para o desenvolvimento de todo o VanComigo. Fizemos o uso de suas bibliotecas e componentes para o desenvolvimento do projeto.</a:t>
            </a:r>
            <a:endParaRPr sz="1100"/>
          </a:p>
        </p:txBody>
      </p:sp>
      <p:sp>
        <p:nvSpPr>
          <p:cNvPr id="2454" name="Google Shape;2454;p31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Para o banco de dados utilizamos o Firabase, optamos por se tratar de banco de dados ossui diversas funcionalidades disponíveis, como por exemplo, análises, bancos de dados, mensagens, relatórios de erros, etc, trazendo assim mais agilidade para o seu negócio.</a:t>
            </a:r>
            <a:endParaRPr sz="1000"/>
          </a:p>
        </p:txBody>
      </p:sp>
      <p:sp>
        <p:nvSpPr>
          <p:cNvPr id="2455" name="Google Shape;2455;p31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 Figma foi utilizado para a elaboração do WireFrame do VanComigo, a partir dele tivemos uma base de como seria as telas a serem desenvolvidas.</a:t>
            </a:r>
            <a:endParaRPr sz="1000"/>
          </a:p>
        </p:txBody>
      </p:sp>
      <p:sp>
        <p:nvSpPr>
          <p:cNvPr id="2456" name="Google Shape;2456;p31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2457" name="Google Shape;2457;p31"/>
          <p:cNvSpPr/>
          <p:nvPr/>
        </p:nvSpPr>
        <p:spPr>
          <a:xfrm>
            <a:off x="186372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31"/>
          <p:cNvSpPr/>
          <p:nvPr/>
        </p:nvSpPr>
        <p:spPr>
          <a:xfrm>
            <a:off x="4258050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31"/>
          <p:cNvSpPr/>
          <p:nvPr/>
        </p:nvSpPr>
        <p:spPr>
          <a:xfrm>
            <a:off x="665237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31"/>
          <p:cNvSpPr/>
          <p:nvPr/>
        </p:nvSpPr>
        <p:spPr>
          <a:xfrm>
            <a:off x="4411141" y="1680802"/>
            <a:ext cx="321718" cy="323896"/>
          </a:xfrm>
          <a:custGeom>
            <a:rect b="b" l="l" r="r" t="t"/>
            <a:pathLst>
              <a:path extrusionOk="0" h="4313" w="4284">
                <a:moveTo>
                  <a:pt x="2265" y="666"/>
                </a:moveTo>
                <a:lnTo>
                  <a:pt x="2265" y="1056"/>
                </a:lnTo>
                <a:lnTo>
                  <a:pt x="2026" y="1056"/>
                </a:lnTo>
                <a:lnTo>
                  <a:pt x="2026" y="666"/>
                </a:lnTo>
                <a:close/>
                <a:moveTo>
                  <a:pt x="1057" y="2019"/>
                </a:moveTo>
                <a:lnTo>
                  <a:pt x="1057" y="2294"/>
                </a:lnTo>
                <a:lnTo>
                  <a:pt x="666" y="2294"/>
                </a:lnTo>
                <a:lnTo>
                  <a:pt x="666" y="2019"/>
                </a:lnTo>
                <a:close/>
                <a:moveTo>
                  <a:pt x="3618" y="2019"/>
                </a:moveTo>
                <a:lnTo>
                  <a:pt x="3618" y="2294"/>
                </a:lnTo>
                <a:lnTo>
                  <a:pt x="3227" y="2294"/>
                </a:lnTo>
                <a:lnTo>
                  <a:pt x="3227" y="2019"/>
                </a:lnTo>
                <a:close/>
                <a:moveTo>
                  <a:pt x="2142" y="1751"/>
                </a:moveTo>
                <a:cubicBezTo>
                  <a:pt x="2352" y="1751"/>
                  <a:pt x="2533" y="1932"/>
                  <a:pt x="2533" y="2142"/>
                </a:cubicBezTo>
                <a:cubicBezTo>
                  <a:pt x="2533" y="2380"/>
                  <a:pt x="2352" y="2561"/>
                  <a:pt x="2142" y="2561"/>
                </a:cubicBezTo>
                <a:cubicBezTo>
                  <a:pt x="1932" y="2561"/>
                  <a:pt x="1751" y="2380"/>
                  <a:pt x="1751" y="2142"/>
                </a:cubicBezTo>
                <a:cubicBezTo>
                  <a:pt x="1751" y="1932"/>
                  <a:pt x="1932" y="1751"/>
                  <a:pt x="2142" y="1751"/>
                </a:cubicBezTo>
                <a:close/>
                <a:moveTo>
                  <a:pt x="2265" y="3256"/>
                </a:moveTo>
                <a:lnTo>
                  <a:pt x="2265" y="3647"/>
                </a:lnTo>
                <a:lnTo>
                  <a:pt x="2026" y="3647"/>
                </a:lnTo>
                <a:lnTo>
                  <a:pt x="2026" y="3256"/>
                </a:lnTo>
                <a:close/>
                <a:moveTo>
                  <a:pt x="1600" y="0"/>
                </a:moveTo>
                <a:lnTo>
                  <a:pt x="1600" y="1114"/>
                </a:lnTo>
                <a:cubicBezTo>
                  <a:pt x="1390" y="1237"/>
                  <a:pt x="1238" y="1418"/>
                  <a:pt x="1122" y="1599"/>
                </a:cubicBezTo>
                <a:lnTo>
                  <a:pt x="1" y="1599"/>
                </a:lnTo>
                <a:lnTo>
                  <a:pt x="1" y="2019"/>
                </a:lnTo>
                <a:lnTo>
                  <a:pt x="399" y="2019"/>
                </a:lnTo>
                <a:lnTo>
                  <a:pt x="399" y="2294"/>
                </a:lnTo>
                <a:lnTo>
                  <a:pt x="1" y="2294"/>
                </a:lnTo>
                <a:lnTo>
                  <a:pt x="1" y="2713"/>
                </a:lnTo>
                <a:lnTo>
                  <a:pt x="1122" y="2713"/>
                </a:lnTo>
                <a:cubicBezTo>
                  <a:pt x="1238" y="2894"/>
                  <a:pt x="1390" y="3075"/>
                  <a:pt x="1600" y="3162"/>
                </a:cubicBezTo>
                <a:lnTo>
                  <a:pt x="1600" y="4312"/>
                </a:lnTo>
                <a:lnTo>
                  <a:pt x="2026" y="4312"/>
                </a:lnTo>
                <a:lnTo>
                  <a:pt x="2026" y="3885"/>
                </a:lnTo>
                <a:lnTo>
                  <a:pt x="2265" y="3885"/>
                </a:lnTo>
                <a:lnTo>
                  <a:pt x="2265" y="4312"/>
                </a:lnTo>
                <a:lnTo>
                  <a:pt x="2685" y="4312"/>
                </a:lnTo>
                <a:lnTo>
                  <a:pt x="2685" y="3162"/>
                </a:lnTo>
                <a:cubicBezTo>
                  <a:pt x="2895" y="3075"/>
                  <a:pt x="3047" y="2894"/>
                  <a:pt x="3169" y="2713"/>
                </a:cubicBezTo>
                <a:lnTo>
                  <a:pt x="4284" y="2713"/>
                </a:lnTo>
                <a:lnTo>
                  <a:pt x="4284" y="2294"/>
                </a:lnTo>
                <a:lnTo>
                  <a:pt x="3893" y="2294"/>
                </a:lnTo>
                <a:lnTo>
                  <a:pt x="3893" y="2019"/>
                </a:lnTo>
                <a:lnTo>
                  <a:pt x="4284" y="2019"/>
                </a:lnTo>
                <a:lnTo>
                  <a:pt x="4284" y="1599"/>
                </a:lnTo>
                <a:lnTo>
                  <a:pt x="3169" y="1599"/>
                </a:lnTo>
                <a:cubicBezTo>
                  <a:pt x="3047" y="1418"/>
                  <a:pt x="2895" y="1237"/>
                  <a:pt x="2685" y="1143"/>
                </a:cubicBezTo>
                <a:lnTo>
                  <a:pt x="2685" y="0"/>
                </a:lnTo>
                <a:lnTo>
                  <a:pt x="2265" y="0"/>
                </a:lnTo>
                <a:lnTo>
                  <a:pt x="2265" y="391"/>
                </a:lnTo>
                <a:lnTo>
                  <a:pt x="2026" y="391"/>
                </a:lnTo>
                <a:lnTo>
                  <a:pt x="20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61" name="Google Shape;2461;p31"/>
          <p:cNvSpPr/>
          <p:nvPr/>
        </p:nvSpPr>
        <p:spPr>
          <a:xfrm>
            <a:off x="6804377" y="1681854"/>
            <a:ext cx="323896" cy="321793"/>
          </a:xfrm>
          <a:custGeom>
            <a:rect b="b" l="l" r="r" t="t"/>
            <a:pathLst>
              <a:path extrusionOk="0" h="4285" w="4313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462" name="Google Shape;2462;p31"/>
          <p:cNvGrpSpPr/>
          <p:nvPr/>
        </p:nvGrpSpPr>
        <p:grpSpPr>
          <a:xfrm>
            <a:off x="2015726" y="1685382"/>
            <a:ext cx="323898" cy="314735"/>
            <a:chOff x="1245075" y="1721956"/>
            <a:chExt cx="323898" cy="314735"/>
          </a:xfrm>
        </p:grpSpPr>
        <p:sp>
          <p:nvSpPr>
            <p:cNvPr id="2463" name="Google Shape;2463;p31"/>
            <p:cNvSpPr/>
            <p:nvPr/>
          </p:nvSpPr>
          <p:spPr>
            <a:xfrm>
              <a:off x="1245075" y="1914357"/>
              <a:ext cx="56548" cy="45134"/>
            </a:xfrm>
            <a:custGeom>
              <a:rect b="b" l="l" r="r" t="t"/>
              <a:pathLst>
                <a:path extrusionOk="0" h="601" w="753">
                  <a:moveTo>
                    <a:pt x="0" y="0"/>
                  </a:moveTo>
                  <a:lnTo>
                    <a:pt x="0" y="601"/>
                  </a:lnTo>
                  <a:lnTo>
                    <a:pt x="427" y="601"/>
                  </a:lnTo>
                  <a:lnTo>
                    <a:pt x="75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1245075" y="1796453"/>
              <a:ext cx="154400" cy="133674"/>
            </a:xfrm>
            <a:custGeom>
              <a:rect b="b" l="l" r="r" t="t"/>
              <a:pathLst>
                <a:path extrusionOk="0" h="1780" w="2056">
                  <a:moveTo>
                    <a:pt x="0" y="0"/>
                  </a:moveTo>
                  <a:lnTo>
                    <a:pt x="0" y="1266"/>
                  </a:lnTo>
                  <a:lnTo>
                    <a:pt x="1361" y="1780"/>
                  </a:lnTo>
                  <a:lnTo>
                    <a:pt x="2055" y="1056"/>
                  </a:lnTo>
                  <a:lnTo>
                    <a:pt x="2055" y="210"/>
                  </a:lnTo>
                  <a:lnTo>
                    <a:pt x="1751" y="275"/>
                  </a:lnTo>
                  <a:cubicBezTo>
                    <a:pt x="1542" y="695"/>
                    <a:pt x="1238" y="999"/>
                    <a:pt x="1209" y="1028"/>
                  </a:cubicBezTo>
                  <a:lnTo>
                    <a:pt x="1115" y="1114"/>
                  </a:lnTo>
                  <a:lnTo>
                    <a:pt x="1028" y="1028"/>
                  </a:lnTo>
                  <a:cubicBezTo>
                    <a:pt x="999" y="999"/>
                    <a:pt x="572" y="572"/>
                    <a:pt x="391" y="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1245075" y="1927950"/>
              <a:ext cx="156578" cy="108741"/>
            </a:xfrm>
            <a:custGeom>
              <a:rect b="b" l="l" r="r" t="t"/>
              <a:pathLst>
                <a:path extrusionOk="0" h="1448" w="2085">
                  <a:moveTo>
                    <a:pt x="1751" y="0"/>
                  </a:moveTo>
                  <a:lnTo>
                    <a:pt x="1419" y="333"/>
                  </a:lnTo>
                  <a:lnTo>
                    <a:pt x="1028" y="181"/>
                  </a:lnTo>
                  <a:lnTo>
                    <a:pt x="543" y="695"/>
                  </a:lnTo>
                  <a:lnTo>
                    <a:pt x="0" y="695"/>
                  </a:lnTo>
                  <a:lnTo>
                    <a:pt x="0" y="1056"/>
                  </a:lnTo>
                  <a:lnTo>
                    <a:pt x="1447" y="1447"/>
                  </a:lnTo>
                  <a:lnTo>
                    <a:pt x="2084" y="1266"/>
                  </a:lnTo>
                  <a:lnTo>
                    <a:pt x="2084" y="26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1392342" y="1798631"/>
              <a:ext cx="106563" cy="133674"/>
            </a:xfrm>
            <a:custGeom>
              <a:rect b="b" l="l" r="r" t="t"/>
              <a:pathLst>
                <a:path extrusionOk="0" h="1780" w="1419">
                  <a:moveTo>
                    <a:pt x="753" y="0"/>
                  </a:moveTo>
                  <a:lnTo>
                    <a:pt x="362" y="123"/>
                  </a:lnTo>
                  <a:lnTo>
                    <a:pt x="362" y="1150"/>
                  </a:lnTo>
                  <a:lnTo>
                    <a:pt x="0" y="1512"/>
                  </a:lnTo>
                  <a:lnTo>
                    <a:pt x="304" y="1780"/>
                  </a:lnTo>
                  <a:lnTo>
                    <a:pt x="905" y="1266"/>
                  </a:lnTo>
                  <a:lnTo>
                    <a:pt x="1360" y="1179"/>
                  </a:lnTo>
                  <a:lnTo>
                    <a:pt x="1418" y="876"/>
                  </a:lnTo>
                  <a:lnTo>
                    <a:pt x="876" y="76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1469468" y="1798631"/>
              <a:ext cx="35972" cy="45659"/>
            </a:xfrm>
            <a:custGeom>
              <a:rect b="b" l="l" r="r" t="t"/>
              <a:pathLst>
                <a:path extrusionOk="0" h="608" w="479">
                  <a:moveTo>
                    <a:pt x="1" y="0"/>
                  </a:moveTo>
                  <a:lnTo>
                    <a:pt x="87" y="514"/>
                  </a:lnTo>
                  <a:lnTo>
                    <a:pt x="420" y="608"/>
                  </a:lnTo>
                  <a:lnTo>
                    <a:pt x="478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1516705" y="1812148"/>
              <a:ext cx="52268" cy="70742"/>
            </a:xfrm>
            <a:custGeom>
              <a:rect b="b" l="l" r="r" t="t"/>
              <a:pathLst>
                <a:path extrusionOk="0" h="942" w="696">
                  <a:moveTo>
                    <a:pt x="124" y="1"/>
                  </a:moveTo>
                  <a:lnTo>
                    <a:pt x="1" y="942"/>
                  </a:lnTo>
                  <a:lnTo>
                    <a:pt x="696" y="819"/>
                  </a:lnTo>
                  <a:lnTo>
                    <a:pt x="696" y="15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1483061" y="1893705"/>
              <a:ext cx="85912" cy="79378"/>
            </a:xfrm>
            <a:custGeom>
              <a:rect b="b" l="l" r="r" t="t"/>
              <a:pathLst>
                <a:path extrusionOk="0" h="1057" w="1144">
                  <a:moveTo>
                    <a:pt x="1144" y="0"/>
                  </a:moveTo>
                  <a:lnTo>
                    <a:pt x="0" y="246"/>
                  </a:lnTo>
                  <a:lnTo>
                    <a:pt x="478" y="818"/>
                  </a:lnTo>
                  <a:lnTo>
                    <a:pt x="1144" y="105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1421631" y="1918713"/>
              <a:ext cx="147341" cy="117978"/>
            </a:xfrm>
            <a:custGeom>
              <a:rect b="b" l="l" r="r" t="t"/>
              <a:pathLst>
                <a:path extrusionOk="0" h="1571" w="1962">
                  <a:moveTo>
                    <a:pt x="543" y="0"/>
                  </a:moveTo>
                  <a:lnTo>
                    <a:pt x="1" y="427"/>
                  </a:lnTo>
                  <a:lnTo>
                    <a:pt x="1" y="1331"/>
                  </a:lnTo>
                  <a:lnTo>
                    <a:pt x="515" y="1179"/>
                  </a:lnTo>
                  <a:lnTo>
                    <a:pt x="1962" y="1570"/>
                  </a:lnTo>
                  <a:lnTo>
                    <a:pt x="1962" y="1027"/>
                  </a:lnTo>
                  <a:lnTo>
                    <a:pt x="1115" y="72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1285853" y="1721956"/>
              <a:ext cx="86437" cy="128867"/>
            </a:xfrm>
            <a:custGeom>
              <a:rect b="b" l="l" r="r" t="t"/>
              <a:pathLst>
                <a:path extrusionOk="0" h="1716" w="1151">
                  <a:moveTo>
                    <a:pt x="753" y="421"/>
                  </a:moveTo>
                  <a:lnTo>
                    <a:pt x="753" y="696"/>
                  </a:lnTo>
                  <a:lnTo>
                    <a:pt x="391" y="696"/>
                  </a:lnTo>
                  <a:lnTo>
                    <a:pt x="391" y="421"/>
                  </a:lnTo>
                  <a:close/>
                  <a:moveTo>
                    <a:pt x="572" y="1"/>
                  </a:moveTo>
                  <a:cubicBezTo>
                    <a:pt x="275" y="1"/>
                    <a:pt x="0" y="269"/>
                    <a:pt x="0" y="601"/>
                  </a:cubicBezTo>
                  <a:cubicBezTo>
                    <a:pt x="0" y="753"/>
                    <a:pt x="65" y="963"/>
                    <a:pt x="181" y="1173"/>
                  </a:cubicBezTo>
                  <a:cubicBezTo>
                    <a:pt x="275" y="1325"/>
                    <a:pt x="456" y="1600"/>
                    <a:pt x="572" y="1716"/>
                  </a:cubicBezTo>
                  <a:cubicBezTo>
                    <a:pt x="666" y="1629"/>
                    <a:pt x="818" y="1419"/>
                    <a:pt x="876" y="1296"/>
                  </a:cubicBezTo>
                  <a:cubicBezTo>
                    <a:pt x="1056" y="1021"/>
                    <a:pt x="1150" y="782"/>
                    <a:pt x="1150" y="601"/>
                  </a:cubicBezTo>
                  <a:cubicBezTo>
                    <a:pt x="1150" y="269"/>
                    <a:pt x="8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32"/>
          <p:cNvSpPr txBox="1"/>
          <p:nvPr>
            <p:ph type="title"/>
          </p:nvPr>
        </p:nvSpPr>
        <p:spPr>
          <a:xfrm>
            <a:off x="2287950" y="1341500"/>
            <a:ext cx="4872900" cy="1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Telas do VanComigo!</a:t>
            </a:r>
            <a:endParaRPr sz="5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1" name="Google Shape;24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475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