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Poppins"/>
      <p:regular r:id="rId24"/>
      <p:bold r:id="rId25"/>
      <p:italic r:id="rId26"/>
      <p:boldItalic r:id="rId27"/>
    </p:embeddedFont>
    <p:embeddedFont>
      <p:font typeface="Bebas Neue"/>
      <p:regular r:id="rId28"/>
    </p:embeddedFont>
    <p:embeddedFont>
      <p:font typeface="PT Sans"/>
      <p:regular r:id="rId29"/>
      <p:bold r:id="rId30"/>
      <p:italic r:id="rId31"/>
      <p:boldItalic r:id="rId32"/>
    </p:embeddedFont>
    <p:embeddedFont>
      <p:font typeface="Poppins ExtraBold"/>
      <p:bold r:id="rId33"/>
      <p:boldItalic r:id="rId34"/>
    </p:embeddedFont>
    <p:embeddedFont>
      <p:font typeface="DM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oppins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-italic.fntdata"/><Relationship Id="rId25" Type="http://schemas.openxmlformats.org/officeDocument/2006/relationships/font" Target="fonts/Poppins-bold.fntdata"/><Relationship Id="rId28" Type="http://schemas.openxmlformats.org/officeDocument/2006/relationships/font" Target="fonts/BebasNeue-regular.fntdata"/><Relationship Id="rId27" Type="http://schemas.openxmlformats.org/officeDocument/2006/relationships/font" Target="fonts/Poppi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T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-italic.fntdata"/><Relationship Id="rId30" Type="http://schemas.openxmlformats.org/officeDocument/2006/relationships/font" Target="fonts/PTSans-bold.fntdata"/><Relationship Id="rId11" Type="http://schemas.openxmlformats.org/officeDocument/2006/relationships/slide" Target="slides/slide7.xml"/><Relationship Id="rId33" Type="http://schemas.openxmlformats.org/officeDocument/2006/relationships/font" Target="fonts/PoppinsExtraBold-bold.fntdata"/><Relationship Id="rId10" Type="http://schemas.openxmlformats.org/officeDocument/2006/relationships/slide" Target="slides/slide6.xml"/><Relationship Id="rId32" Type="http://schemas.openxmlformats.org/officeDocument/2006/relationships/font" Target="fonts/PTSans-boldItalic.fntdata"/><Relationship Id="rId13" Type="http://schemas.openxmlformats.org/officeDocument/2006/relationships/slide" Target="slides/slide9.xml"/><Relationship Id="rId35" Type="http://schemas.openxmlformats.org/officeDocument/2006/relationships/font" Target="fonts/DMSans-regular.fntdata"/><Relationship Id="rId12" Type="http://schemas.openxmlformats.org/officeDocument/2006/relationships/slide" Target="slides/slide8.xml"/><Relationship Id="rId34" Type="http://schemas.openxmlformats.org/officeDocument/2006/relationships/font" Target="fonts/PoppinsExtraBold-boldItalic.fntdata"/><Relationship Id="rId15" Type="http://schemas.openxmlformats.org/officeDocument/2006/relationships/slide" Target="slides/slide11.xml"/><Relationship Id="rId37" Type="http://schemas.openxmlformats.org/officeDocument/2006/relationships/font" Target="fonts/DMSans-italic.fntdata"/><Relationship Id="rId14" Type="http://schemas.openxmlformats.org/officeDocument/2006/relationships/slide" Target="slides/slide10.xml"/><Relationship Id="rId36" Type="http://schemas.openxmlformats.org/officeDocument/2006/relationships/font" Target="fonts/DMSans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DMSans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g1d12486708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" name="Google Shape;1978;g1d1248670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2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Google Shape;2483;g2e87b88a93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4" name="Google Shape;2484;g2e87b88a93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7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g2e87b88a93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9" name="Google Shape;2489;g2e87b88a93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2" name="Shape 2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3" name="Google Shape;2493;g2e87b88a93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4" name="Google Shape;2494;g2e87b88a93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7" name="Shape 2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Google Shape;2498;g2e87b88a939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9" name="Google Shape;2499;g2e87b88a939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2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g2e87b88a939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4" name="Google Shape;2504;g2e87b88a939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9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Google Shape;2510;g2e87b88a939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1" name="Google Shape;2511;g2e87b88a939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6" name="Shape 2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7" name="Google Shape;2517;g2e87b88a939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8" name="Google Shape;2518;g2e87b88a939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3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g2e87b88a939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5" name="Google Shape;2525;g2e87b88a939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0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" name="Google Shape;2531;g2e87b88a939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2" name="Google Shape;2532;g2e87b88a939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7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Google Shape;2538;g2e87b88a93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9" name="Google Shape;2539;g2e87b88a93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8" name="Google Shape;2168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8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g2e848b7c5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0" name="Google Shape;2270;g2e848b7c5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3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5" name="Google Shape;2285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8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g217c6b36605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0" name="Google Shape;2410;g217c6b36605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5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Google Shape;2426;g184d99d1a7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7" name="Google Shape;2427;g184d99d1a7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6" name="Shape 2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" name="Google Shape;2447;g184d99d1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8" name="Google Shape;2448;g184d99d1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2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84d99d1a7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84d99d1a7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7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2e87b88a93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2e87b88a93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781775"/>
            <a:ext cx="4783500" cy="243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064025"/>
            <a:ext cx="4783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441277" y="4211105"/>
            <a:ext cx="1109095" cy="932250"/>
            <a:chOff x="1507450" y="3919292"/>
            <a:chExt cx="953486" cy="801453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1"/>
          <p:cNvSpPr txBox="1"/>
          <p:nvPr>
            <p:ph hasCustomPrompt="1" type="title"/>
          </p:nvPr>
        </p:nvSpPr>
        <p:spPr>
          <a:xfrm>
            <a:off x="2980075" y="1560925"/>
            <a:ext cx="5450700" cy="9645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51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48" name="Google Shape;548;p11"/>
          <p:cNvSpPr txBox="1"/>
          <p:nvPr>
            <p:ph idx="1" type="subTitle"/>
          </p:nvPr>
        </p:nvSpPr>
        <p:spPr>
          <a:xfrm>
            <a:off x="2980075" y="2593225"/>
            <a:ext cx="54507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3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2" name="Google Shape;552;p13"/>
          <p:cNvSpPr txBox="1"/>
          <p:nvPr>
            <p:ph hasCustomPrompt="1" idx="2" type="title"/>
          </p:nvPr>
        </p:nvSpPr>
        <p:spPr>
          <a:xfrm>
            <a:off x="1692288" y="1402575"/>
            <a:ext cx="1055400" cy="4476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3" name="Google Shape;553;p13"/>
          <p:cNvSpPr txBox="1"/>
          <p:nvPr>
            <p:ph hasCustomPrompt="1" idx="3" type="title"/>
          </p:nvPr>
        </p:nvSpPr>
        <p:spPr>
          <a:xfrm>
            <a:off x="1692288" y="2905100"/>
            <a:ext cx="1055400" cy="4476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4" name="Google Shape;554;p13"/>
          <p:cNvSpPr txBox="1"/>
          <p:nvPr>
            <p:ph hasCustomPrompt="1" idx="4" type="title"/>
          </p:nvPr>
        </p:nvSpPr>
        <p:spPr>
          <a:xfrm>
            <a:off x="4044300" y="1402575"/>
            <a:ext cx="1055400" cy="4476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5" name="Google Shape;555;p13"/>
          <p:cNvSpPr txBox="1"/>
          <p:nvPr>
            <p:ph hasCustomPrompt="1" idx="5" type="title"/>
          </p:nvPr>
        </p:nvSpPr>
        <p:spPr>
          <a:xfrm>
            <a:off x="4044300" y="2905100"/>
            <a:ext cx="1055400" cy="4476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6" name="Google Shape;556;p13"/>
          <p:cNvSpPr txBox="1"/>
          <p:nvPr>
            <p:ph hasCustomPrompt="1" idx="6" type="title"/>
          </p:nvPr>
        </p:nvSpPr>
        <p:spPr>
          <a:xfrm>
            <a:off x="6394512" y="1402575"/>
            <a:ext cx="1055400" cy="4476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7" name="Google Shape;557;p13"/>
          <p:cNvSpPr txBox="1"/>
          <p:nvPr>
            <p:ph hasCustomPrompt="1" idx="7" type="title"/>
          </p:nvPr>
        </p:nvSpPr>
        <p:spPr>
          <a:xfrm>
            <a:off x="6394512" y="2905100"/>
            <a:ext cx="1055400" cy="4476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8" name="Google Shape;558;p13"/>
          <p:cNvSpPr txBox="1"/>
          <p:nvPr>
            <p:ph idx="1" type="subTitle"/>
          </p:nvPr>
        </p:nvSpPr>
        <p:spPr>
          <a:xfrm>
            <a:off x="1346688" y="2002563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9" name="Google Shape;559;p13"/>
          <p:cNvSpPr txBox="1"/>
          <p:nvPr>
            <p:ph idx="8" type="subTitle"/>
          </p:nvPr>
        </p:nvSpPr>
        <p:spPr>
          <a:xfrm>
            <a:off x="3698700" y="2002563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0" name="Google Shape;560;p13"/>
          <p:cNvSpPr txBox="1"/>
          <p:nvPr>
            <p:ph idx="9" type="subTitle"/>
          </p:nvPr>
        </p:nvSpPr>
        <p:spPr>
          <a:xfrm>
            <a:off x="6047112" y="2002575"/>
            <a:ext cx="1750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1" name="Google Shape;561;p13"/>
          <p:cNvSpPr txBox="1"/>
          <p:nvPr>
            <p:ph idx="13" type="subTitle"/>
          </p:nvPr>
        </p:nvSpPr>
        <p:spPr>
          <a:xfrm>
            <a:off x="1346688" y="3505100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2" name="Google Shape;562;p13"/>
          <p:cNvSpPr txBox="1"/>
          <p:nvPr>
            <p:ph idx="14" type="subTitle"/>
          </p:nvPr>
        </p:nvSpPr>
        <p:spPr>
          <a:xfrm>
            <a:off x="3698700" y="3505100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3" name="Google Shape;563;p13"/>
          <p:cNvSpPr txBox="1"/>
          <p:nvPr>
            <p:ph idx="15" type="subTitle"/>
          </p:nvPr>
        </p:nvSpPr>
        <p:spPr>
          <a:xfrm>
            <a:off x="6047112" y="3505103"/>
            <a:ext cx="1750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4" name="Google Shape;564;p13"/>
          <p:cNvSpPr/>
          <p:nvPr/>
        </p:nvSpPr>
        <p:spPr>
          <a:xfrm>
            <a:off x="-1874837" y="399568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5" name="Google Shape;565;p13"/>
          <p:cNvGrpSpPr/>
          <p:nvPr/>
        </p:nvGrpSpPr>
        <p:grpSpPr>
          <a:xfrm flipH="1">
            <a:off x="5481470" y="1514187"/>
            <a:ext cx="4143889" cy="6604850"/>
            <a:chOff x="1336575" y="1389950"/>
            <a:chExt cx="1583450" cy="2523825"/>
          </a:xfrm>
        </p:grpSpPr>
        <p:sp>
          <p:nvSpPr>
            <p:cNvPr id="566" name="Google Shape;566;p13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3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3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3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3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13"/>
          <p:cNvGrpSpPr/>
          <p:nvPr/>
        </p:nvGrpSpPr>
        <p:grpSpPr>
          <a:xfrm rot="5400000">
            <a:off x="-1426438" y="-1013658"/>
            <a:ext cx="1103228" cy="3337661"/>
            <a:chOff x="1825573" y="1896181"/>
            <a:chExt cx="964529" cy="2918046"/>
          </a:xfrm>
        </p:grpSpPr>
        <p:sp>
          <p:nvSpPr>
            <p:cNvPr id="605" name="Google Shape;605;p13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6" name="Google Shape;606;p13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607" name="Google Shape;607;p13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3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3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3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3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3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3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3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13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13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3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13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13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3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3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13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13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13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13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13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13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13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13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13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13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13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13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13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13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13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13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13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13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3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3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3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13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13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3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3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3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58" name="Google Shape;658;p13"/>
          <p:cNvGrpSpPr/>
          <p:nvPr/>
        </p:nvGrpSpPr>
        <p:grpSpPr>
          <a:xfrm>
            <a:off x="556796" y="4513090"/>
            <a:ext cx="711583" cy="630414"/>
            <a:chOff x="460371" y="2406765"/>
            <a:chExt cx="711583" cy="630414"/>
          </a:xfrm>
        </p:grpSpPr>
        <p:grpSp>
          <p:nvGrpSpPr>
            <p:cNvPr id="659" name="Google Shape;659;p13"/>
            <p:cNvGrpSpPr/>
            <p:nvPr/>
          </p:nvGrpSpPr>
          <p:grpSpPr>
            <a:xfrm>
              <a:off x="666102" y="2406765"/>
              <a:ext cx="505852" cy="630414"/>
              <a:chOff x="666102" y="2406765"/>
              <a:chExt cx="505852" cy="630414"/>
            </a:xfrm>
          </p:grpSpPr>
          <p:grpSp>
            <p:nvGrpSpPr>
              <p:cNvPr id="660" name="Google Shape;660;p13"/>
              <p:cNvGrpSpPr/>
              <p:nvPr/>
            </p:nvGrpSpPr>
            <p:grpSpPr>
              <a:xfrm>
                <a:off x="1005172" y="2632603"/>
                <a:ext cx="166782" cy="404575"/>
                <a:chOff x="3816313" y="1611982"/>
                <a:chExt cx="1212958" cy="2940225"/>
              </a:xfrm>
            </p:grpSpPr>
            <p:sp>
              <p:nvSpPr>
                <p:cNvPr id="661" name="Google Shape;661;p13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rect b="b" l="l" r="r" t="t"/>
                  <a:pathLst>
                    <a:path extrusionOk="0" h="6836" w="6852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13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rect b="b" l="l" r="r" t="t"/>
                  <a:pathLst>
                    <a:path extrusionOk="0" h="9712" w="2044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13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rect b="b" l="l" r="r" t="t"/>
                  <a:pathLst>
                    <a:path extrusionOk="0" h="6841" w="3939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4" name="Google Shape;664;p13"/>
              <p:cNvGrpSpPr/>
              <p:nvPr/>
            </p:nvGrpSpPr>
            <p:grpSpPr>
              <a:xfrm>
                <a:off x="666102" y="2406765"/>
                <a:ext cx="259816" cy="630384"/>
                <a:chOff x="3816313" y="1611982"/>
                <a:chExt cx="1212958" cy="2940225"/>
              </a:xfrm>
            </p:grpSpPr>
            <p:sp>
              <p:nvSpPr>
                <p:cNvPr id="665" name="Google Shape;665;p13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rect b="b" l="l" r="r" t="t"/>
                  <a:pathLst>
                    <a:path extrusionOk="0" h="6836" w="6852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13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rect b="b" l="l" r="r" t="t"/>
                  <a:pathLst>
                    <a:path extrusionOk="0" h="9712" w="2044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7" name="Google Shape;667;p13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rect b="b" l="l" r="r" t="t"/>
                  <a:pathLst>
                    <a:path extrusionOk="0" h="6841" w="3939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68" name="Google Shape;668;p13"/>
            <p:cNvGrpSpPr/>
            <p:nvPr/>
          </p:nvGrpSpPr>
          <p:grpSpPr>
            <a:xfrm>
              <a:off x="460371" y="2728161"/>
              <a:ext cx="166791" cy="302717"/>
              <a:chOff x="3816307" y="2352225"/>
              <a:chExt cx="1213027" cy="2199981"/>
            </a:xfrm>
          </p:grpSpPr>
          <p:sp>
            <p:nvSpPr>
              <p:cNvPr id="669" name="Google Shape;669;p13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13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13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0"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4"/>
          <p:cNvSpPr/>
          <p:nvPr/>
        </p:nvSpPr>
        <p:spPr>
          <a:xfrm>
            <a:off x="-840651" y="5031825"/>
            <a:ext cx="2989500" cy="29895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4" name="Google Shape;674;p14"/>
          <p:cNvGrpSpPr/>
          <p:nvPr/>
        </p:nvGrpSpPr>
        <p:grpSpPr>
          <a:xfrm rot="10800000">
            <a:off x="161612" y="-2694820"/>
            <a:ext cx="1103228" cy="3337661"/>
            <a:chOff x="1825573" y="1896181"/>
            <a:chExt cx="964529" cy="2918046"/>
          </a:xfrm>
        </p:grpSpPr>
        <p:sp>
          <p:nvSpPr>
            <p:cNvPr id="675" name="Google Shape;675;p14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6" name="Google Shape;676;p14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677" name="Google Shape;677;p14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14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14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14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4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14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4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14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14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14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14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14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4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14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14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14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14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14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4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14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14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4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14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14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14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14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14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14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14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14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14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14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14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14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14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14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14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14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14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14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14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14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14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14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14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14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14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14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28" name="Google Shape;728;p14"/>
          <p:cNvGrpSpPr/>
          <p:nvPr/>
        </p:nvGrpSpPr>
        <p:grpSpPr>
          <a:xfrm flipH="1">
            <a:off x="6950195" y="1503462"/>
            <a:ext cx="4143889" cy="6604850"/>
            <a:chOff x="1336575" y="1389950"/>
            <a:chExt cx="1583450" cy="2523825"/>
          </a:xfrm>
        </p:grpSpPr>
        <p:sp>
          <p:nvSpPr>
            <p:cNvPr id="729" name="Google Shape;729;p14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4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4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4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4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4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4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4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4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4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4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4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4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4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4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4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4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4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4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4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4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4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4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4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7" name="Google Shape;767;p14"/>
          <p:cNvGrpSpPr/>
          <p:nvPr/>
        </p:nvGrpSpPr>
        <p:grpSpPr>
          <a:xfrm>
            <a:off x="460302" y="4513090"/>
            <a:ext cx="505852" cy="630414"/>
            <a:chOff x="666102" y="2406765"/>
            <a:chExt cx="505852" cy="630414"/>
          </a:xfrm>
        </p:grpSpPr>
        <p:grpSp>
          <p:nvGrpSpPr>
            <p:cNvPr id="768" name="Google Shape;768;p14"/>
            <p:cNvGrpSpPr/>
            <p:nvPr/>
          </p:nvGrpSpPr>
          <p:grpSpPr>
            <a:xfrm>
              <a:off x="1005172" y="2632603"/>
              <a:ext cx="166782" cy="404575"/>
              <a:chOff x="3816313" y="1611982"/>
              <a:chExt cx="1212958" cy="2940225"/>
            </a:xfrm>
          </p:grpSpPr>
          <p:sp>
            <p:nvSpPr>
              <p:cNvPr id="769" name="Google Shape;769;p14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14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14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2" name="Google Shape;772;p14"/>
            <p:cNvGrpSpPr/>
            <p:nvPr/>
          </p:nvGrpSpPr>
          <p:grpSpPr>
            <a:xfrm>
              <a:off x="666102" y="2406765"/>
              <a:ext cx="259816" cy="630384"/>
              <a:chOff x="3816313" y="1611982"/>
              <a:chExt cx="1212958" cy="2940225"/>
            </a:xfrm>
          </p:grpSpPr>
          <p:sp>
            <p:nvSpPr>
              <p:cNvPr id="773" name="Google Shape;773;p14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4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4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76" name="Google Shape;776;p14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7" name="Google Shape;777;p14"/>
          <p:cNvSpPr txBox="1"/>
          <p:nvPr>
            <p:ph idx="1" type="subTitle"/>
          </p:nvPr>
        </p:nvSpPr>
        <p:spPr>
          <a:xfrm>
            <a:off x="713225" y="930738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778" name="Google Shape;778;p14"/>
          <p:cNvGrpSpPr/>
          <p:nvPr/>
        </p:nvGrpSpPr>
        <p:grpSpPr>
          <a:xfrm>
            <a:off x="8243439" y="4325320"/>
            <a:ext cx="374657" cy="463150"/>
            <a:chOff x="8243489" y="4050570"/>
            <a:chExt cx="374657" cy="463150"/>
          </a:xfrm>
        </p:grpSpPr>
        <p:sp>
          <p:nvSpPr>
            <p:cNvPr id="779" name="Google Shape;779;p14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_1"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5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83" name="Google Shape;783;p15"/>
          <p:cNvSpPr txBox="1"/>
          <p:nvPr>
            <p:ph idx="1" type="subTitle"/>
          </p:nvPr>
        </p:nvSpPr>
        <p:spPr>
          <a:xfrm>
            <a:off x="713225" y="1342550"/>
            <a:ext cx="3825300" cy="24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784" name="Google Shape;784;p15"/>
          <p:cNvGrpSpPr/>
          <p:nvPr/>
        </p:nvGrpSpPr>
        <p:grpSpPr>
          <a:xfrm>
            <a:off x="-1359250" y="-412400"/>
            <a:ext cx="2079250" cy="1802500"/>
            <a:chOff x="349725" y="59275"/>
            <a:chExt cx="2079250" cy="1802500"/>
          </a:xfrm>
        </p:grpSpPr>
        <p:sp>
          <p:nvSpPr>
            <p:cNvPr id="785" name="Google Shape;785;p15"/>
            <p:cNvSpPr/>
            <p:nvPr/>
          </p:nvSpPr>
          <p:spPr>
            <a:xfrm>
              <a:off x="349725" y="59275"/>
              <a:ext cx="2079250" cy="1802500"/>
            </a:xfrm>
            <a:custGeom>
              <a:rect b="b" l="l" r="r" t="t"/>
              <a:pathLst>
                <a:path extrusionOk="0" h="72100" w="8317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5"/>
            <p:cNvSpPr/>
            <p:nvPr/>
          </p:nvSpPr>
          <p:spPr>
            <a:xfrm>
              <a:off x="443400" y="166800"/>
              <a:ext cx="1782450" cy="1503775"/>
            </a:xfrm>
            <a:custGeom>
              <a:rect b="b" l="l" r="r" t="t"/>
              <a:pathLst>
                <a:path extrusionOk="0" h="60151" w="71298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15"/>
          <p:cNvGrpSpPr/>
          <p:nvPr/>
        </p:nvGrpSpPr>
        <p:grpSpPr>
          <a:xfrm>
            <a:off x="338213" y="4513064"/>
            <a:ext cx="750012" cy="630423"/>
            <a:chOff x="1507450" y="3919292"/>
            <a:chExt cx="953486" cy="801453"/>
          </a:xfrm>
        </p:grpSpPr>
        <p:grpSp>
          <p:nvGrpSpPr>
            <p:cNvPr id="788" name="Google Shape;788;p15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789" name="Google Shape;789;p15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15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15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2" name="Google Shape;792;p15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793" name="Google Shape;793;p15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5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5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15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15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6"/>
          <p:cNvSpPr/>
          <p:nvPr/>
        </p:nvSpPr>
        <p:spPr>
          <a:xfrm>
            <a:off x="-1441737" y="3639663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2" name="Google Shape;802;p16"/>
          <p:cNvGrpSpPr/>
          <p:nvPr/>
        </p:nvGrpSpPr>
        <p:grpSpPr>
          <a:xfrm rot="-5400000">
            <a:off x="-1101175" y="4427675"/>
            <a:ext cx="2079250" cy="1802500"/>
            <a:chOff x="349725" y="59275"/>
            <a:chExt cx="2079250" cy="1802500"/>
          </a:xfrm>
        </p:grpSpPr>
        <p:sp>
          <p:nvSpPr>
            <p:cNvPr id="803" name="Google Shape;803;p16"/>
            <p:cNvSpPr/>
            <p:nvPr/>
          </p:nvSpPr>
          <p:spPr>
            <a:xfrm>
              <a:off x="349725" y="59275"/>
              <a:ext cx="2079250" cy="1802500"/>
            </a:xfrm>
            <a:custGeom>
              <a:rect b="b" l="l" r="r" t="t"/>
              <a:pathLst>
                <a:path extrusionOk="0" h="72100" w="8317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154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443400" y="166800"/>
              <a:ext cx="1782450" cy="1503775"/>
            </a:xfrm>
            <a:custGeom>
              <a:rect b="b" l="l" r="r" t="t"/>
              <a:pathLst>
                <a:path extrusionOk="0" h="60151" w="71298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Google Shape;805;p16"/>
          <p:cNvGrpSpPr/>
          <p:nvPr/>
        </p:nvGrpSpPr>
        <p:grpSpPr>
          <a:xfrm rot="-5400000">
            <a:off x="5770006" y="-1428521"/>
            <a:ext cx="6382937" cy="1623549"/>
            <a:chOff x="713181" y="3935229"/>
            <a:chExt cx="6382937" cy="1623549"/>
          </a:xfrm>
        </p:grpSpPr>
        <p:sp>
          <p:nvSpPr>
            <p:cNvPr id="806" name="Google Shape;806;p16"/>
            <p:cNvSpPr/>
            <p:nvPr/>
          </p:nvSpPr>
          <p:spPr>
            <a:xfrm flipH="1" rot="5400000">
              <a:off x="3092875" y="1555535"/>
              <a:ext cx="1623549" cy="6382937"/>
            </a:xfrm>
            <a:custGeom>
              <a:rect b="b" l="l" r="r" t="t"/>
              <a:pathLst>
                <a:path extrusionOk="0" h="44059" w="12220">
                  <a:moveTo>
                    <a:pt x="9359" y="0"/>
                  </a:moveTo>
                  <a:lnTo>
                    <a:pt x="9359" y="18593"/>
                  </a:lnTo>
                  <a:lnTo>
                    <a:pt x="9359" y="27156"/>
                  </a:lnTo>
                  <a:cubicBezTo>
                    <a:pt x="9359" y="27621"/>
                    <a:pt x="9003" y="28003"/>
                    <a:pt x="8568" y="28055"/>
                  </a:cubicBezTo>
                  <a:lnTo>
                    <a:pt x="8444" y="28055"/>
                  </a:lnTo>
                  <a:cubicBezTo>
                    <a:pt x="7940" y="28055"/>
                    <a:pt x="7532" y="27647"/>
                    <a:pt x="7532" y="27156"/>
                  </a:cubicBezTo>
                  <a:lnTo>
                    <a:pt x="7532" y="18168"/>
                  </a:lnTo>
                  <a:cubicBezTo>
                    <a:pt x="7532" y="16099"/>
                    <a:pt x="5845" y="14409"/>
                    <a:pt x="3773" y="14409"/>
                  </a:cubicBezTo>
                  <a:cubicBezTo>
                    <a:pt x="1704" y="14409"/>
                    <a:pt x="1" y="16099"/>
                    <a:pt x="1" y="18168"/>
                  </a:cubicBezTo>
                  <a:lnTo>
                    <a:pt x="1" y="30141"/>
                  </a:lnTo>
                  <a:lnTo>
                    <a:pt x="1" y="44059"/>
                  </a:lnTo>
                  <a:lnTo>
                    <a:pt x="2861" y="44059"/>
                  </a:lnTo>
                  <a:lnTo>
                    <a:pt x="2861" y="29065"/>
                  </a:lnTo>
                  <a:lnTo>
                    <a:pt x="2861" y="18168"/>
                  </a:lnTo>
                  <a:cubicBezTo>
                    <a:pt x="2861" y="17677"/>
                    <a:pt x="3270" y="17269"/>
                    <a:pt x="3773" y="17269"/>
                  </a:cubicBezTo>
                  <a:cubicBezTo>
                    <a:pt x="4276" y="17269"/>
                    <a:pt x="4685" y="17677"/>
                    <a:pt x="4685" y="18168"/>
                  </a:cubicBezTo>
                  <a:lnTo>
                    <a:pt x="4685" y="27156"/>
                  </a:lnTo>
                  <a:cubicBezTo>
                    <a:pt x="4685" y="29186"/>
                    <a:pt x="6306" y="30863"/>
                    <a:pt x="8336" y="30915"/>
                  </a:cubicBezTo>
                  <a:cubicBezTo>
                    <a:pt x="8378" y="30915"/>
                    <a:pt x="8405" y="30932"/>
                    <a:pt x="8444" y="30932"/>
                  </a:cubicBezTo>
                  <a:cubicBezTo>
                    <a:pt x="10529" y="30932"/>
                    <a:pt x="12219" y="29229"/>
                    <a:pt x="12219" y="27156"/>
                  </a:cubicBezTo>
                  <a:lnTo>
                    <a:pt x="12219" y="18619"/>
                  </a:lnTo>
                  <a:lnTo>
                    <a:pt x="122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7" name="Google Shape;807;p16"/>
            <p:cNvGrpSpPr/>
            <p:nvPr/>
          </p:nvGrpSpPr>
          <p:grpSpPr>
            <a:xfrm flipH="1" rot="5400000">
              <a:off x="3392071" y="1847512"/>
              <a:ext cx="1257637" cy="5799004"/>
              <a:chOff x="3563222" y="101822"/>
              <a:chExt cx="1212180" cy="5125965"/>
            </a:xfrm>
          </p:grpSpPr>
          <p:sp>
            <p:nvSpPr>
              <p:cNvPr id="808" name="Google Shape;808;p16"/>
              <p:cNvSpPr/>
              <p:nvPr/>
            </p:nvSpPr>
            <p:spPr>
              <a:xfrm>
                <a:off x="3563222" y="4946702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6"/>
              <p:cNvSpPr/>
              <p:nvPr/>
            </p:nvSpPr>
            <p:spPr>
              <a:xfrm>
                <a:off x="3563222" y="50601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6"/>
              <p:cNvSpPr/>
              <p:nvPr/>
            </p:nvSpPr>
            <p:spPr>
              <a:xfrm>
                <a:off x="3563222" y="4833244"/>
                <a:ext cx="13830" cy="58010"/>
              </a:xfrm>
              <a:custGeom>
                <a:rect b="b" l="l" r="r" t="t"/>
                <a:pathLst>
                  <a:path extrusionOk="0" h="453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6"/>
              <p:cNvSpPr/>
              <p:nvPr/>
            </p:nvSpPr>
            <p:spPr>
              <a:xfrm>
                <a:off x="3563222" y="5171569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6"/>
              <p:cNvSpPr/>
              <p:nvPr/>
            </p:nvSpPr>
            <p:spPr>
              <a:xfrm>
                <a:off x="3563222" y="4043522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6"/>
              <p:cNvSpPr/>
              <p:nvPr/>
            </p:nvSpPr>
            <p:spPr>
              <a:xfrm>
                <a:off x="3563222" y="415480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6"/>
              <p:cNvSpPr/>
              <p:nvPr/>
            </p:nvSpPr>
            <p:spPr>
              <a:xfrm>
                <a:off x="3563222" y="381827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16"/>
              <p:cNvSpPr/>
              <p:nvPr/>
            </p:nvSpPr>
            <p:spPr>
              <a:xfrm>
                <a:off x="3563222" y="3930064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16"/>
              <p:cNvSpPr/>
              <p:nvPr/>
            </p:nvSpPr>
            <p:spPr>
              <a:xfrm>
                <a:off x="3563222" y="42682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16"/>
              <p:cNvSpPr/>
              <p:nvPr/>
            </p:nvSpPr>
            <p:spPr>
              <a:xfrm>
                <a:off x="3563222" y="4380053"/>
                <a:ext cx="13830" cy="57370"/>
              </a:xfrm>
              <a:custGeom>
                <a:rect b="b" l="l" r="r" t="t"/>
                <a:pathLst>
                  <a:path extrusionOk="0" h="448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16"/>
              <p:cNvSpPr/>
              <p:nvPr/>
            </p:nvSpPr>
            <p:spPr>
              <a:xfrm>
                <a:off x="3563222" y="449338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16"/>
              <p:cNvSpPr/>
              <p:nvPr/>
            </p:nvSpPr>
            <p:spPr>
              <a:xfrm>
                <a:off x="3563222" y="4718250"/>
                <a:ext cx="13830" cy="59547"/>
              </a:xfrm>
              <a:custGeom>
                <a:rect b="b" l="l" r="r" t="t"/>
                <a:pathLst>
                  <a:path extrusionOk="0" h="465" w="108">
                    <a:moveTo>
                      <a:pt x="0" y="0"/>
                    </a:moveTo>
                    <a:lnTo>
                      <a:pt x="0" y="26"/>
                    </a:lnTo>
                    <a:lnTo>
                      <a:pt x="0" y="435"/>
                    </a:lnTo>
                    <a:lnTo>
                      <a:pt x="0" y="464"/>
                    </a:lnTo>
                    <a:lnTo>
                      <a:pt x="108" y="464"/>
                    </a:lnTo>
                    <a:lnTo>
                      <a:pt x="108" y="435"/>
                    </a:lnTo>
                    <a:lnTo>
                      <a:pt x="108" y="2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16"/>
              <p:cNvSpPr/>
              <p:nvPr/>
            </p:nvSpPr>
            <p:spPr>
              <a:xfrm>
                <a:off x="3563222" y="4606457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16"/>
              <p:cNvSpPr/>
              <p:nvPr/>
            </p:nvSpPr>
            <p:spPr>
              <a:xfrm>
                <a:off x="3746086" y="1978230"/>
                <a:ext cx="57882" cy="31502"/>
              </a:xfrm>
              <a:custGeom>
                <a:rect b="b" l="l" r="r" t="t"/>
                <a:pathLst>
                  <a:path extrusionOk="0" h="246" w="452">
                    <a:moveTo>
                      <a:pt x="438" y="0"/>
                    </a:moveTo>
                    <a:cubicBezTo>
                      <a:pt x="288" y="43"/>
                      <a:pt x="138" y="82"/>
                      <a:pt x="0" y="151"/>
                    </a:cubicBezTo>
                    <a:lnTo>
                      <a:pt x="43" y="246"/>
                    </a:lnTo>
                    <a:cubicBezTo>
                      <a:pt x="180" y="193"/>
                      <a:pt x="314" y="151"/>
                      <a:pt x="451" y="112"/>
                    </a:cubicBez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16"/>
              <p:cNvSpPr/>
              <p:nvPr/>
            </p:nvSpPr>
            <p:spPr>
              <a:xfrm>
                <a:off x="3563222" y="266384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6"/>
              <p:cNvSpPr/>
              <p:nvPr/>
            </p:nvSpPr>
            <p:spPr>
              <a:xfrm>
                <a:off x="3563222" y="277730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16"/>
              <p:cNvSpPr/>
              <p:nvPr/>
            </p:nvSpPr>
            <p:spPr>
              <a:xfrm>
                <a:off x="3563222" y="2438721"/>
                <a:ext cx="13830" cy="56089"/>
              </a:xfrm>
              <a:custGeom>
                <a:rect b="b" l="l" r="r" t="t"/>
                <a:pathLst>
                  <a:path extrusionOk="0" h="438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16"/>
              <p:cNvSpPr/>
              <p:nvPr/>
            </p:nvSpPr>
            <p:spPr>
              <a:xfrm>
                <a:off x="3587424" y="2107567"/>
                <a:ext cx="40338" cy="55833"/>
              </a:xfrm>
              <a:custGeom>
                <a:rect b="b" l="l" r="r" t="t"/>
                <a:pathLst>
                  <a:path extrusionOk="0" h="436" w="315">
                    <a:moveTo>
                      <a:pt x="220" y="1"/>
                    </a:moveTo>
                    <a:cubicBezTo>
                      <a:pt x="138" y="121"/>
                      <a:pt x="69" y="259"/>
                      <a:pt x="1" y="393"/>
                    </a:cubicBezTo>
                    <a:lnTo>
                      <a:pt x="112" y="435"/>
                    </a:lnTo>
                    <a:cubicBezTo>
                      <a:pt x="164" y="298"/>
                      <a:pt x="233" y="177"/>
                      <a:pt x="314" y="53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6"/>
              <p:cNvSpPr/>
              <p:nvPr/>
            </p:nvSpPr>
            <p:spPr>
              <a:xfrm>
                <a:off x="3563222" y="2325263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16"/>
              <p:cNvSpPr/>
              <p:nvPr/>
            </p:nvSpPr>
            <p:spPr>
              <a:xfrm>
                <a:off x="3651837" y="2025483"/>
                <a:ext cx="52504" cy="46997"/>
              </a:xfrm>
              <a:custGeom>
                <a:rect b="b" l="l" r="r" t="t"/>
                <a:pathLst>
                  <a:path extrusionOk="0" h="367" w="410">
                    <a:moveTo>
                      <a:pt x="344" y="1"/>
                    </a:moveTo>
                    <a:cubicBezTo>
                      <a:pt x="220" y="83"/>
                      <a:pt x="112" y="177"/>
                      <a:pt x="1" y="285"/>
                    </a:cubicBezTo>
                    <a:lnTo>
                      <a:pt x="83" y="367"/>
                    </a:lnTo>
                    <a:cubicBezTo>
                      <a:pt x="181" y="259"/>
                      <a:pt x="289" y="177"/>
                      <a:pt x="410" y="96"/>
                    </a:cubicBez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16"/>
              <p:cNvSpPr/>
              <p:nvPr/>
            </p:nvSpPr>
            <p:spPr>
              <a:xfrm>
                <a:off x="3563222" y="2212189"/>
                <a:ext cx="21001" cy="57498"/>
              </a:xfrm>
              <a:custGeom>
                <a:rect b="b" l="l" r="r" t="t"/>
                <a:pathLst>
                  <a:path extrusionOk="0" h="449" w="164">
                    <a:moveTo>
                      <a:pt x="56" y="1"/>
                    </a:moveTo>
                    <a:cubicBezTo>
                      <a:pt x="26" y="148"/>
                      <a:pt x="13" y="298"/>
                      <a:pt x="0" y="448"/>
                    </a:cubicBezTo>
                    <a:lnTo>
                      <a:pt x="121" y="448"/>
                    </a:lnTo>
                    <a:cubicBezTo>
                      <a:pt x="121" y="311"/>
                      <a:pt x="137" y="164"/>
                      <a:pt x="163" y="27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16"/>
              <p:cNvSpPr/>
              <p:nvPr/>
            </p:nvSpPr>
            <p:spPr>
              <a:xfrm>
                <a:off x="3563222" y="2550386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16"/>
              <p:cNvSpPr/>
              <p:nvPr/>
            </p:nvSpPr>
            <p:spPr>
              <a:xfrm>
                <a:off x="3563222" y="345203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6"/>
              <p:cNvSpPr/>
              <p:nvPr/>
            </p:nvSpPr>
            <p:spPr>
              <a:xfrm>
                <a:off x="3563222" y="3565488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16"/>
              <p:cNvSpPr/>
              <p:nvPr/>
            </p:nvSpPr>
            <p:spPr>
              <a:xfrm>
                <a:off x="3563222" y="2888582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16"/>
              <p:cNvSpPr/>
              <p:nvPr/>
            </p:nvSpPr>
            <p:spPr>
              <a:xfrm>
                <a:off x="3563222" y="3790226"/>
                <a:ext cx="13830" cy="19337"/>
              </a:xfrm>
              <a:custGeom>
                <a:rect b="b" l="l" r="r" t="t"/>
                <a:pathLst>
                  <a:path extrusionOk="0" h="151" w="108">
                    <a:moveTo>
                      <a:pt x="0" y="0"/>
                    </a:moveTo>
                    <a:lnTo>
                      <a:pt x="0" y="151"/>
                    </a:lnTo>
                    <a:lnTo>
                      <a:pt x="108" y="1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16"/>
              <p:cNvSpPr/>
              <p:nvPr/>
            </p:nvSpPr>
            <p:spPr>
              <a:xfrm>
                <a:off x="3563222" y="367715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16"/>
              <p:cNvSpPr/>
              <p:nvPr/>
            </p:nvSpPr>
            <p:spPr>
              <a:xfrm>
                <a:off x="3563222" y="300204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16"/>
              <p:cNvSpPr/>
              <p:nvPr/>
            </p:nvSpPr>
            <p:spPr>
              <a:xfrm>
                <a:off x="3563222" y="3113833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6"/>
              <p:cNvSpPr/>
              <p:nvPr/>
            </p:nvSpPr>
            <p:spPr>
              <a:xfrm>
                <a:off x="3563222" y="333857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16"/>
              <p:cNvSpPr/>
              <p:nvPr/>
            </p:nvSpPr>
            <p:spPr>
              <a:xfrm>
                <a:off x="3563222" y="3227291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16"/>
              <p:cNvSpPr/>
              <p:nvPr/>
            </p:nvSpPr>
            <p:spPr>
              <a:xfrm>
                <a:off x="4161244" y="292174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6"/>
              <p:cNvSpPr/>
              <p:nvPr/>
            </p:nvSpPr>
            <p:spPr>
              <a:xfrm>
                <a:off x="4161244" y="2358685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6"/>
              <p:cNvSpPr/>
              <p:nvPr/>
            </p:nvSpPr>
            <p:spPr>
              <a:xfrm>
                <a:off x="4161244" y="247175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16"/>
              <p:cNvSpPr/>
              <p:nvPr/>
            </p:nvSpPr>
            <p:spPr>
              <a:xfrm>
                <a:off x="4161244" y="2583424"/>
                <a:ext cx="16135" cy="58010"/>
              </a:xfrm>
              <a:custGeom>
                <a:rect b="b" l="l" r="r" t="t"/>
                <a:pathLst>
                  <a:path extrusionOk="0" h="453" w="126">
                    <a:moveTo>
                      <a:pt x="1" y="1"/>
                    </a:moveTo>
                    <a:lnTo>
                      <a:pt x="1" y="452"/>
                    </a:lnTo>
                    <a:lnTo>
                      <a:pt x="125" y="452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16"/>
              <p:cNvSpPr/>
              <p:nvPr/>
            </p:nvSpPr>
            <p:spPr>
              <a:xfrm>
                <a:off x="4161244" y="3373787"/>
                <a:ext cx="16135" cy="55705"/>
              </a:xfrm>
              <a:custGeom>
                <a:rect b="b" l="l" r="r" t="t"/>
                <a:pathLst>
                  <a:path extrusionOk="0" h="435" w="126">
                    <a:moveTo>
                      <a:pt x="1" y="0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422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6"/>
              <p:cNvSpPr/>
              <p:nvPr/>
            </p:nvSpPr>
            <p:spPr>
              <a:xfrm>
                <a:off x="4393154" y="3710319"/>
                <a:ext cx="57882" cy="22666"/>
              </a:xfrm>
              <a:custGeom>
                <a:rect b="b" l="l" r="r" t="t"/>
                <a:pathLst>
                  <a:path extrusionOk="0" h="177" w="452">
                    <a:moveTo>
                      <a:pt x="30" y="0"/>
                    </a:moveTo>
                    <a:lnTo>
                      <a:pt x="1" y="108"/>
                    </a:lnTo>
                    <a:cubicBezTo>
                      <a:pt x="138" y="151"/>
                      <a:pt x="288" y="177"/>
                      <a:pt x="439" y="177"/>
                    </a:cubicBezTo>
                    <a:lnTo>
                      <a:pt x="452" y="69"/>
                    </a:lnTo>
                    <a:cubicBezTo>
                      <a:pt x="301" y="52"/>
                      <a:pt x="164" y="39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16"/>
              <p:cNvSpPr/>
              <p:nvPr/>
            </p:nvSpPr>
            <p:spPr>
              <a:xfrm>
                <a:off x="4161244" y="2696882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16"/>
              <p:cNvSpPr/>
              <p:nvPr/>
            </p:nvSpPr>
            <p:spPr>
              <a:xfrm>
                <a:off x="4168415" y="3483403"/>
                <a:ext cx="29837" cy="57882"/>
              </a:xfrm>
              <a:custGeom>
                <a:rect b="b" l="l" r="r" t="t"/>
                <a:pathLst>
                  <a:path extrusionOk="0" h="452" w="233">
                    <a:moveTo>
                      <a:pt x="108" y="1"/>
                    </a:moveTo>
                    <a:lnTo>
                      <a:pt x="0" y="27"/>
                    </a:lnTo>
                    <a:cubicBezTo>
                      <a:pt x="27" y="164"/>
                      <a:pt x="69" y="314"/>
                      <a:pt x="121" y="452"/>
                    </a:cubicBezTo>
                    <a:lnTo>
                      <a:pt x="233" y="409"/>
                    </a:lnTo>
                    <a:cubicBezTo>
                      <a:pt x="177" y="288"/>
                      <a:pt x="134" y="138"/>
                      <a:pt x="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16"/>
              <p:cNvSpPr/>
              <p:nvPr/>
            </p:nvSpPr>
            <p:spPr>
              <a:xfrm>
                <a:off x="4288532" y="3664603"/>
                <a:ext cx="56217" cy="40338"/>
              </a:xfrm>
              <a:custGeom>
                <a:rect b="b" l="l" r="r" t="t"/>
                <a:pathLst>
                  <a:path extrusionOk="0" h="315" w="439">
                    <a:moveTo>
                      <a:pt x="69" y="1"/>
                    </a:moveTo>
                    <a:lnTo>
                      <a:pt x="1" y="83"/>
                    </a:lnTo>
                    <a:cubicBezTo>
                      <a:pt x="125" y="181"/>
                      <a:pt x="259" y="246"/>
                      <a:pt x="396" y="315"/>
                    </a:cubicBezTo>
                    <a:lnTo>
                      <a:pt x="439" y="220"/>
                    </a:lnTo>
                    <a:cubicBezTo>
                      <a:pt x="314" y="151"/>
                      <a:pt x="193" y="83"/>
                      <a:pt x="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16"/>
              <p:cNvSpPr/>
              <p:nvPr/>
            </p:nvSpPr>
            <p:spPr>
              <a:xfrm>
                <a:off x="4210290" y="3584696"/>
                <a:ext cx="45332" cy="54168"/>
              </a:xfrm>
              <a:custGeom>
                <a:rect b="b" l="l" r="r" t="t"/>
                <a:pathLst>
                  <a:path extrusionOk="0" h="423" w="354">
                    <a:moveTo>
                      <a:pt x="95" y="1"/>
                    </a:moveTo>
                    <a:lnTo>
                      <a:pt x="0" y="69"/>
                    </a:lnTo>
                    <a:cubicBezTo>
                      <a:pt x="82" y="190"/>
                      <a:pt x="177" y="314"/>
                      <a:pt x="285" y="422"/>
                    </a:cubicBezTo>
                    <a:lnTo>
                      <a:pt x="353" y="341"/>
                    </a:lnTo>
                    <a:cubicBezTo>
                      <a:pt x="259" y="233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16"/>
              <p:cNvSpPr/>
              <p:nvPr/>
            </p:nvSpPr>
            <p:spPr>
              <a:xfrm>
                <a:off x="3857879" y="1971571"/>
                <a:ext cx="57882" cy="17288"/>
              </a:xfrm>
              <a:custGeom>
                <a:rect b="b" l="l" r="r" t="t"/>
                <a:pathLst>
                  <a:path extrusionOk="0" h="135" w="452">
                    <a:moveTo>
                      <a:pt x="0" y="0"/>
                    </a:moveTo>
                    <a:lnTo>
                      <a:pt x="13" y="108"/>
                    </a:lnTo>
                    <a:lnTo>
                      <a:pt x="95" y="108"/>
                    </a:lnTo>
                    <a:cubicBezTo>
                      <a:pt x="206" y="108"/>
                      <a:pt x="327" y="121"/>
                      <a:pt x="435" y="134"/>
                    </a:cubicBezTo>
                    <a:lnTo>
                      <a:pt x="451" y="26"/>
                    </a:lnTo>
                    <a:cubicBezTo>
                      <a:pt x="340" y="13"/>
                      <a:pt x="219" y="0"/>
                      <a:pt x="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16"/>
              <p:cNvSpPr/>
              <p:nvPr/>
            </p:nvSpPr>
            <p:spPr>
              <a:xfrm>
                <a:off x="4161244" y="2245228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09" y="1"/>
                    </a:moveTo>
                    <a:lnTo>
                      <a:pt x="1" y="14"/>
                    </a:lnTo>
                    <a:lnTo>
                      <a:pt x="1" y="259"/>
                    </a:ln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259"/>
                    </a:lnTo>
                    <a:cubicBezTo>
                      <a:pt x="125" y="164"/>
                      <a:pt x="109" y="83"/>
                      <a:pt x="1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>
                <a:off x="4129870" y="2135227"/>
                <a:ext cx="33167" cy="57882"/>
              </a:xfrm>
              <a:custGeom>
                <a:rect b="b" l="l" r="r" t="t"/>
                <a:pathLst>
                  <a:path extrusionOk="0" h="452" w="259">
                    <a:moveTo>
                      <a:pt x="96" y="0"/>
                    </a:moveTo>
                    <a:lnTo>
                      <a:pt x="1" y="56"/>
                    </a:lnTo>
                    <a:cubicBezTo>
                      <a:pt x="56" y="177"/>
                      <a:pt x="109" y="314"/>
                      <a:pt x="151" y="451"/>
                    </a:cubicBezTo>
                    <a:lnTo>
                      <a:pt x="259" y="422"/>
                    </a:lnTo>
                    <a:cubicBezTo>
                      <a:pt x="220" y="275"/>
                      <a:pt x="164" y="138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16"/>
              <p:cNvSpPr/>
              <p:nvPr/>
            </p:nvSpPr>
            <p:spPr>
              <a:xfrm>
                <a:off x="4062129" y="2046484"/>
                <a:ext cx="48662" cy="50711"/>
              </a:xfrm>
              <a:custGeom>
                <a:rect b="b" l="l" r="r" t="t"/>
                <a:pathLst>
                  <a:path extrusionOk="0" h="396" w="380">
                    <a:moveTo>
                      <a:pt x="66" y="0"/>
                    </a:moveTo>
                    <a:lnTo>
                      <a:pt x="0" y="82"/>
                    </a:lnTo>
                    <a:cubicBezTo>
                      <a:pt x="108" y="177"/>
                      <a:pt x="203" y="285"/>
                      <a:pt x="285" y="396"/>
                    </a:cubicBezTo>
                    <a:lnTo>
                      <a:pt x="379" y="327"/>
                    </a:lnTo>
                    <a:cubicBezTo>
                      <a:pt x="285" y="203"/>
                      <a:pt x="177" y="95"/>
                      <a:pt x="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6"/>
              <p:cNvSpPr/>
              <p:nvPr/>
            </p:nvSpPr>
            <p:spPr>
              <a:xfrm>
                <a:off x="3965830" y="1988731"/>
                <a:ext cx="57882" cy="36881"/>
              </a:xfrm>
              <a:custGeom>
                <a:rect b="b" l="l" r="r" t="t"/>
                <a:pathLst>
                  <a:path extrusionOk="0" h="288" w="452">
                    <a:moveTo>
                      <a:pt x="43" y="0"/>
                    </a:moveTo>
                    <a:lnTo>
                      <a:pt x="0" y="95"/>
                    </a:lnTo>
                    <a:cubicBezTo>
                      <a:pt x="138" y="151"/>
                      <a:pt x="275" y="206"/>
                      <a:pt x="396" y="288"/>
                    </a:cubicBezTo>
                    <a:lnTo>
                      <a:pt x="452" y="193"/>
                    </a:lnTo>
                    <a:cubicBezTo>
                      <a:pt x="327" y="111"/>
                      <a:pt x="193" y="56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16"/>
              <p:cNvSpPr/>
              <p:nvPr/>
            </p:nvSpPr>
            <p:spPr>
              <a:xfrm>
                <a:off x="4161244" y="3260329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0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16"/>
              <p:cNvSpPr/>
              <p:nvPr/>
            </p:nvSpPr>
            <p:spPr>
              <a:xfrm>
                <a:off x="4161244" y="303507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1"/>
                    </a:moveTo>
                    <a:lnTo>
                      <a:pt x="1" y="439"/>
                    </a:lnTo>
                    <a:lnTo>
                      <a:pt x="125" y="43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16"/>
              <p:cNvSpPr/>
              <p:nvPr/>
            </p:nvSpPr>
            <p:spPr>
              <a:xfrm>
                <a:off x="4161244" y="2810340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16"/>
              <p:cNvSpPr/>
              <p:nvPr/>
            </p:nvSpPr>
            <p:spPr>
              <a:xfrm>
                <a:off x="4161244" y="3146872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8"/>
                    </a:lnTo>
                    <a:lnTo>
                      <a:pt x="125" y="448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16"/>
              <p:cNvSpPr/>
              <p:nvPr/>
            </p:nvSpPr>
            <p:spPr>
              <a:xfrm>
                <a:off x="4761060" y="123191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>
                <a:off x="4761060" y="134371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>
                <a:off x="4761060" y="1003338"/>
                <a:ext cx="14342" cy="59547"/>
              </a:xfrm>
              <a:custGeom>
                <a:rect b="b" l="l" r="r" t="t"/>
                <a:pathLst>
                  <a:path extrusionOk="0" h="465" w="112">
                    <a:moveTo>
                      <a:pt x="1" y="1"/>
                    </a:moveTo>
                    <a:lnTo>
                      <a:pt x="1" y="27"/>
                    </a:lnTo>
                    <a:lnTo>
                      <a:pt x="1" y="436"/>
                    </a:lnTo>
                    <a:lnTo>
                      <a:pt x="1" y="465"/>
                    </a:lnTo>
                    <a:lnTo>
                      <a:pt x="112" y="465"/>
                    </a:lnTo>
                    <a:lnTo>
                      <a:pt x="112" y="436"/>
                    </a:lnTo>
                    <a:lnTo>
                      <a:pt x="112" y="27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>
                <a:off x="4761060" y="1118460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>
                <a:off x="4761060" y="202010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16"/>
              <p:cNvSpPr/>
              <p:nvPr/>
            </p:nvSpPr>
            <p:spPr>
              <a:xfrm>
                <a:off x="4761060" y="2131898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>
                <a:off x="4761060" y="1456657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>
                <a:off x="4761060" y="224522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16"/>
              <p:cNvSpPr/>
              <p:nvPr/>
            </p:nvSpPr>
            <p:spPr>
              <a:xfrm>
                <a:off x="4761060" y="157011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6"/>
              <p:cNvSpPr/>
              <p:nvPr/>
            </p:nvSpPr>
            <p:spPr>
              <a:xfrm>
                <a:off x="4761060" y="168190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16"/>
              <p:cNvSpPr/>
              <p:nvPr/>
            </p:nvSpPr>
            <p:spPr>
              <a:xfrm>
                <a:off x="4761060" y="1906647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16"/>
              <p:cNvSpPr/>
              <p:nvPr/>
            </p:nvSpPr>
            <p:spPr>
              <a:xfrm>
                <a:off x="4761060" y="179536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6"/>
              <p:cNvSpPr/>
              <p:nvPr/>
            </p:nvSpPr>
            <p:spPr>
              <a:xfrm>
                <a:off x="4761060" y="32860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6"/>
              <p:cNvSpPr/>
              <p:nvPr/>
            </p:nvSpPr>
            <p:spPr>
              <a:xfrm>
                <a:off x="4761060" y="440018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6"/>
              <p:cNvSpPr/>
              <p:nvPr/>
            </p:nvSpPr>
            <p:spPr>
              <a:xfrm>
                <a:off x="4761060" y="101822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6"/>
              <p:cNvSpPr/>
              <p:nvPr/>
            </p:nvSpPr>
            <p:spPr>
              <a:xfrm>
                <a:off x="4761060" y="21515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6"/>
              <p:cNvSpPr/>
              <p:nvPr/>
            </p:nvSpPr>
            <p:spPr>
              <a:xfrm>
                <a:off x="4761060" y="55347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6"/>
              <p:cNvSpPr/>
              <p:nvPr/>
            </p:nvSpPr>
            <p:spPr>
              <a:xfrm>
                <a:off x="4761060" y="66514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9"/>
                    </a:lnTo>
                    <a:lnTo>
                      <a:pt x="112" y="44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6"/>
              <p:cNvSpPr/>
              <p:nvPr/>
            </p:nvSpPr>
            <p:spPr>
              <a:xfrm>
                <a:off x="4761060" y="77859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6"/>
              <p:cNvSpPr/>
              <p:nvPr/>
            </p:nvSpPr>
            <p:spPr>
              <a:xfrm>
                <a:off x="4761060" y="889880"/>
                <a:ext cx="14342" cy="58010"/>
              </a:xfrm>
              <a:custGeom>
                <a:rect b="b" l="l" r="r" t="t"/>
                <a:pathLst>
                  <a:path extrusionOk="0" h="453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6"/>
              <p:cNvSpPr/>
              <p:nvPr/>
            </p:nvSpPr>
            <p:spPr>
              <a:xfrm>
                <a:off x="4761060" y="292174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6"/>
              <p:cNvSpPr/>
              <p:nvPr/>
            </p:nvSpPr>
            <p:spPr>
              <a:xfrm>
                <a:off x="4761060" y="235868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16"/>
              <p:cNvSpPr/>
              <p:nvPr/>
            </p:nvSpPr>
            <p:spPr>
              <a:xfrm>
                <a:off x="4761060" y="2470094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0"/>
                    </a:moveTo>
                    <a:lnTo>
                      <a:pt x="1" y="451"/>
                    </a:lnTo>
                    <a:lnTo>
                      <a:pt x="112" y="45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16"/>
              <p:cNvSpPr/>
              <p:nvPr/>
            </p:nvSpPr>
            <p:spPr>
              <a:xfrm>
                <a:off x="4761060" y="2583424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6"/>
              <p:cNvSpPr/>
              <p:nvPr/>
            </p:nvSpPr>
            <p:spPr>
              <a:xfrm>
                <a:off x="4761060" y="3368281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42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6"/>
              <p:cNvSpPr/>
              <p:nvPr/>
            </p:nvSpPr>
            <p:spPr>
              <a:xfrm>
                <a:off x="4485739" y="3710319"/>
                <a:ext cx="59547" cy="22666"/>
              </a:xfrm>
              <a:custGeom>
                <a:rect b="b" l="l" r="r" t="t"/>
                <a:pathLst>
                  <a:path extrusionOk="0" h="177" w="465">
                    <a:moveTo>
                      <a:pt x="435" y="0"/>
                    </a:moveTo>
                    <a:cubicBezTo>
                      <a:pt x="288" y="26"/>
                      <a:pt x="150" y="52"/>
                      <a:pt x="0" y="69"/>
                    </a:cubicBezTo>
                    <a:lnTo>
                      <a:pt x="13" y="177"/>
                    </a:lnTo>
                    <a:cubicBezTo>
                      <a:pt x="163" y="164"/>
                      <a:pt x="314" y="134"/>
                      <a:pt x="464" y="108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6"/>
              <p:cNvSpPr/>
              <p:nvPr/>
            </p:nvSpPr>
            <p:spPr>
              <a:xfrm>
                <a:off x="4761060" y="269688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6"/>
              <p:cNvSpPr/>
              <p:nvPr/>
            </p:nvSpPr>
            <p:spPr>
              <a:xfrm>
                <a:off x="4740187" y="3480074"/>
                <a:ext cx="29837" cy="57498"/>
              </a:xfrm>
              <a:custGeom>
                <a:rect b="b" l="l" r="r" t="t"/>
                <a:pathLst>
                  <a:path extrusionOk="0" h="449" w="233">
                    <a:moveTo>
                      <a:pt x="125" y="0"/>
                    </a:moveTo>
                    <a:cubicBezTo>
                      <a:pt x="98" y="134"/>
                      <a:pt x="56" y="272"/>
                      <a:pt x="0" y="409"/>
                    </a:cubicBezTo>
                    <a:lnTo>
                      <a:pt x="98" y="448"/>
                    </a:lnTo>
                    <a:cubicBezTo>
                      <a:pt x="151" y="314"/>
                      <a:pt x="206" y="164"/>
                      <a:pt x="232" y="13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6"/>
              <p:cNvSpPr/>
              <p:nvPr/>
            </p:nvSpPr>
            <p:spPr>
              <a:xfrm>
                <a:off x="4592025" y="3662938"/>
                <a:ext cx="56217" cy="42003"/>
              </a:xfrm>
              <a:custGeom>
                <a:rect b="b" l="l" r="r" t="t"/>
                <a:pathLst>
                  <a:path extrusionOk="0" h="328" w="439">
                    <a:moveTo>
                      <a:pt x="370" y="1"/>
                    </a:moveTo>
                    <a:cubicBezTo>
                      <a:pt x="259" y="83"/>
                      <a:pt x="138" y="164"/>
                      <a:pt x="0" y="220"/>
                    </a:cubicBezTo>
                    <a:lnTo>
                      <a:pt x="56" y="328"/>
                    </a:lnTo>
                    <a:cubicBezTo>
                      <a:pt x="193" y="259"/>
                      <a:pt x="314" y="177"/>
                      <a:pt x="438" y="96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6"/>
              <p:cNvSpPr/>
              <p:nvPr/>
            </p:nvSpPr>
            <p:spPr>
              <a:xfrm>
                <a:off x="4681153" y="3580982"/>
                <a:ext cx="45332" cy="52376"/>
              </a:xfrm>
              <a:custGeom>
                <a:rect b="b" l="l" r="r" t="t"/>
                <a:pathLst>
                  <a:path extrusionOk="0" h="409" w="354">
                    <a:moveTo>
                      <a:pt x="259" y="0"/>
                    </a:moveTo>
                    <a:cubicBezTo>
                      <a:pt x="190" y="124"/>
                      <a:pt x="95" y="232"/>
                      <a:pt x="1" y="343"/>
                    </a:cubicBezTo>
                    <a:lnTo>
                      <a:pt x="82" y="409"/>
                    </a:lnTo>
                    <a:cubicBezTo>
                      <a:pt x="177" y="301"/>
                      <a:pt x="272" y="180"/>
                      <a:pt x="354" y="5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6"/>
              <p:cNvSpPr/>
              <p:nvPr/>
            </p:nvSpPr>
            <p:spPr>
              <a:xfrm>
                <a:off x="4761060" y="326032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6"/>
              <p:cNvSpPr/>
              <p:nvPr/>
            </p:nvSpPr>
            <p:spPr>
              <a:xfrm>
                <a:off x="4761060" y="303507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6"/>
              <p:cNvSpPr/>
              <p:nvPr/>
            </p:nvSpPr>
            <p:spPr>
              <a:xfrm>
                <a:off x="4761060" y="280867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16"/>
              <p:cNvSpPr/>
              <p:nvPr/>
            </p:nvSpPr>
            <p:spPr>
              <a:xfrm>
                <a:off x="4761060" y="3146872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2" name="Google Shape;892;p16"/>
          <p:cNvGrpSpPr/>
          <p:nvPr/>
        </p:nvGrpSpPr>
        <p:grpSpPr>
          <a:xfrm>
            <a:off x="7768463" y="4513064"/>
            <a:ext cx="750012" cy="630423"/>
            <a:chOff x="1507450" y="3919292"/>
            <a:chExt cx="953486" cy="801453"/>
          </a:xfrm>
        </p:grpSpPr>
        <p:grpSp>
          <p:nvGrpSpPr>
            <p:cNvPr id="893" name="Google Shape;893;p16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894" name="Google Shape;894;p16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16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16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7" name="Google Shape;897;p16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898" name="Google Shape;898;p16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16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16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1" name="Google Shape;901;p16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902" name="Google Shape;902;p16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6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6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05" name="Google Shape;905;p16"/>
          <p:cNvGrpSpPr/>
          <p:nvPr/>
        </p:nvGrpSpPr>
        <p:grpSpPr>
          <a:xfrm>
            <a:off x="301289" y="4002345"/>
            <a:ext cx="374657" cy="463150"/>
            <a:chOff x="8243489" y="4050570"/>
            <a:chExt cx="374657" cy="463150"/>
          </a:xfrm>
        </p:grpSpPr>
        <p:sp>
          <p:nvSpPr>
            <p:cNvPr id="906" name="Google Shape;906;p16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6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  <p:sp>
        <p:nvSpPr>
          <p:cNvPr id="908" name="Google Shape;908;p16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9" name="Google Shape;909;p16"/>
          <p:cNvSpPr txBox="1"/>
          <p:nvPr>
            <p:ph idx="1" type="subTitle"/>
          </p:nvPr>
        </p:nvSpPr>
        <p:spPr>
          <a:xfrm>
            <a:off x="1090025" y="2621198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10" name="Google Shape;910;p16"/>
          <p:cNvSpPr txBox="1"/>
          <p:nvPr>
            <p:ph idx="2" type="subTitle"/>
          </p:nvPr>
        </p:nvSpPr>
        <p:spPr>
          <a:xfrm>
            <a:off x="3484350" y="2621198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11" name="Google Shape;911;p16"/>
          <p:cNvSpPr txBox="1"/>
          <p:nvPr>
            <p:ph idx="3" type="subTitle"/>
          </p:nvPr>
        </p:nvSpPr>
        <p:spPr>
          <a:xfrm>
            <a:off x="5878675" y="2621198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12" name="Google Shape;912;p16"/>
          <p:cNvSpPr txBox="1"/>
          <p:nvPr>
            <p:ph idx="4" type="subTitle"/>
          </p:nvPr>
        </p:nvSpPr>
        <p:spPr>
          <a:xfrm>
            <a:off x="1090025" y="21912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3" name="Google Shape;913;p16"/>
          <p:cNvSpPr txBox="1"/>
          <p:nvPr>
            <p:ph idx="5" type="subTitle"/>
          </p:nvPr>
        </p:nvSpPr>
        <p:spPr>
          <a:xfrm>
            <a:off x="3484350" y="21912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4" name="Google Shape;914;p16"/>
          <p:cNvSpPr txBox="1"/>
          <p:nvPr>
            <p:ph idx="6" type="subTitle"/>
          </p:nvPr>
        </p:nvSpPr>
        <p:spPr>
          <a:xfrm>
            <a:off x="5878675" y="21912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7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17" name="Google Shape;917;p17"/>
          <p:cNvSpPr txBox="1"/>
          <p:nvPr>
            <p:ph idx="1" type="subTitle"/>
          </p:nvPr>
        </p:nvSpPr>
        <p:spPr>
          <a:xfrm>
            <a:off x="1823546" y="162377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18" name="Google Shape;918;p17"/>
          <p:cNvSpPr txBox="1"/>
          <p:nvPr>
            <p:ph idx="2" type="subTitle"/>
          </p:nvPr>
        </p:nvSpPr>
        <p:spPr>
          <a:xfrm>
            <a:off x="5517024" y="162377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19" name="Google Shape;919;p17"/>
          <p:cNvSpPr txBox="1"/>
          <p:nvPr>
            <p:ph idx="3" type="subTitle"/>
          </p:nvPr>
        </p:nvSpPr>
        <p:spPr>
          <a:xfrm>
            <a:off x="1823546" y="313195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20" name="Google Shape;920;p17"/>
          <p:cNvSpPr txBox="1"/>
          <p:nvPr>
            <p:ph idx="4" type="subTitle"/>
          </p:nvPr>
        </p:nvSpPr>
        <p:spPr>
          <a:xfrm>
            <a:off x="5517024" y="313195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21" name="Google Shape;921;p17"/>
          <p:cNvSpPr txBox="1"/>
          <p:nvPr>
            <p:ph idx="5" type="subTitle"/>
          </p:nvPr>
        </p:nvSpPr>
        <p:spPr>
          <a:xfrm>
            <a:off x="1823546" y="13260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2" name="Google Shape;922;p17"/>
          <p:cNvSpPr txBox="1"/>
          <p:nvPr>
            <p:ph idx="6" type="subTitle"/>
          </p:nvPr>
        </p:nvSpPr>
        <p:spPr>
          <a:xfrm>
            <a:off x="1823546" y="28343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3" name="Google Shape;923;p17"/>
          <p:cNvSpPr txBox="1"/>
          <p:nvPr>
            <p:ph idx="7" type="subTitle"/>
          </p:nvPr>
        </p:nvSpPr>
        <p:spPr>
          <a:xfrm>
            <a:off x="5517024" y="13260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4" name="Google Shape;924;p17"/>
          <p:cNvSpPr txBox="1"/>
          <p:nvPr>
            <p:ph idx="8" type="subTitle"/>
          </p:nvPr>
        </p:nvSpPr>
        <p:spPr>
          <a:xfrm>
            <a:off x="5517024" y="28343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5" name="Google Shape;925;p17"/>
          <p:cNvSpPr/>
          <p:nvPr/>
        </p:nvSpPr>
        <p:spPr>
          <a:xfrm>
            <a:off x="6686588" y="448168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6" name="Google Shape;926;p17"/>
          <p:cNvGrpSpPr/>
          <p:nvPr/>
        </p:nvGrpSpPr>
        <p:grpSpPr>
          <a:xfrm>
            <a:off x="7664537" y="4203130"/>
            <a:ext cx="1103228" cy="3337661"/>
            <a:chOff x="1825573" y="1896181"/>
            <a:chExt cx="964529" cy="2918046"/>
          </a:xfrm>
        </p:grpSpPr>
        <p:sp>
          <p:nvSpPr>
            <p:cNvPr id="927" name="Google Shape;927;p17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8" name="Google Shape;928;p17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929" name="Google Shape;929;p17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7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17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7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17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17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17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17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17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17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17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17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17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17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17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17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17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17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17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17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17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17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17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17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17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17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17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17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17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17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17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17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17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17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17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17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17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17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17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17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17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17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17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17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17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17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17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17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17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80" name="Google Shape;980;p17"/>
          <p:cNvGrpSpPr/>
          <p:nvPr/>
        </p:nvGrpSpPr>
        <p:grpSpPr>
          <a:xfrm flipH="1">
            <a:off x="-3522231" y="-1618067"/>
            <a:ext cx="4242221" cy="6761580"/>
            <a:chOff x="1336575" y="1389950"/>
            <a:chExt cx="1583450" cy="2523825"/>
          </a:xfrm>
        </p:grpSpPr>
        <p:sp>
          <p:nvSpPr>
            <p:cNvPr id="981" name="Google Shape;981;p17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7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7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7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7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7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7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7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7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7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7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7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7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7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7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7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7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7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7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7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7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7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7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7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7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7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7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7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7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7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7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7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7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7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7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7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7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7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9" name="Google Shape;1019;p17"/>
          <p:cNvGrpSpPr/>
          <p:nvPr/>
        </p:nvGrpSpPr>
        <p:grpSpPr>
          <a:xfrm>
            <a:off x="8028814" y="3951370"/>
            <a:ext cx="374657" cy="463150"/>
            <a:chOff x="8243489" y="4050570"/>
            <a:chExt cx="374657" cy="463150"/>
          </a:xfrm>
        </p:grpSpPr>
        <p:sp>
          <p:nvSpPr>
            <p:cNvPr id="1020" name="Google Shape;1020;p17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7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  <p:grpSp>
        <p:nvGrpSpPr>
          <p:cNvPr id="1022" name="Google Shape;1022;p17"/>
          <p:cNvGrpSpPr/>
          <p:nvPr/>
        </p:nvGrpSpPr>
        <p:grpSpPr>
          <a:xfrm>
            <a:off x="618008" y="4513090"/>
            <a:ext cx="711583" cy="630414"/>
            <a:chOff x="460371" y="2406765"/>
            <a:chExt cx="711583" cy="630414"/>
          </a:xfrm>
        </p:grpSpPr>
        <p:grpSp>
          <p:nvGrpSpPr>
            <p:cNvPr id="1023" name="Google Shape;1023;p17"/>
            <p:cNvGrpSpPr/>
            <p:nvPr/>
          </p:nvGrpSpPr>
          <p:grpSpPr>
            <a:xfrm>
              <a:off x="666102" y="2406765"/>
              <a:ext cx="505852" cy="630414"/>
              <a:chOff x="666102" y="2406765"/>
              <a:chExt cx="505852" cy="630414"/>
            </a:xfrm>
          </p:grpSpPr>
          <p:grpSp>
            <p:nvGrpSpPr>
              <p:cNvPr id="1024" name="Google Shape;1024;p17"/>
              <p:cNvGrpSpPr/>
              <p:nvPr/>
            </p:nvGrpSpPr>
            <p:grpSpPr>
              <a:xfrm>
                <a:off x="1005172" y="2632603"/>
                <a:ext cx="166782" cy="404575"/>
                <a:chOff x="3816313" y="1611982"/>
                <a:chExt cx="1212958" cy="2940225"/>
              </a:xfrm>
            </p:grpSpPr>
            <p:sp>
              <p:nvSpPr>
                <p:cNvPr id="1025" name="Google Shape;1025;p17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rect b="b" l="l" r="r" t="t"/>
                  <a:pathLst>
                    <a:path extrusionOk="0" h="6836" w="6852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6" name="Google Shape;1026;p17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rect b="b" l="l" r="r" t="t"/>
                  <a:pathLst>
                    <a:path extrusionOk="0" h="9712" w="2044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7" name="Google Shape;1027;p17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rect b="b" l="l" r="r" t="t"/>
                  <a:pathLst>
                    <a:path extrusionOk="0" h="6841" w="3939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28" name="Google Shape;1028;p17"/>
              <p:cNvGrpSpPr/>
              <p:nvPr/>
            </p:nvGrpSpPr>
            <p:grpSpPr>
              <a:xfrm>
                <a:off x="666102" y="2406765"/>
                <a:ext cx="259816" cy="630384"/>
                <a:chOff x="3816313" y="1611982"/>
                <a:chExt cx="1212958" cy="2940225"/>
              </a:xfrm>
            </p:grpSpPr>
            <p:sp>
              <p:nvSpPr>
                <p:cNvPr id="1029" name="Google Shape;1029;p17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rect b="b" l="l" r="r" t="t"/>
                  <a:pathLst>
                    <a:path extrusionOk="0" h="6836" w="6852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0" name="Google Shape;1030;p17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rect b="b" l="l" r="r" t="t"/>
                  <a:pathLst>
                    <a:path extrusionOk="0" h="9712" w="2044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1" name="Google Shape;1031;p17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rect b="b" l="l" r="r" t="t"/>
                  <a:pathLst>
                    <a:path extrusionOk="0" h="6841" w="3939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32" name="Google Shape;1032;p17"/>
            <p:cNvGrpSpPr/>
            <p:nvPr/>
          </p:nvGrpSpPr>
          <p:grpSpPr>
            <a:xfrm>
              <a:off x="460371" y="2728161"/>
              <a:ext cx="166791" cy="302717"/>
              <a:chOff x="3816307" y="2352225"/>
              <a:chExt cx="1213027" cy="2199981"/>
            </a:xfrm>
          </p:grpSpPr>
          <p:sp>
            <p:nvSpPr>
              <p:cNvPr id="1033" name="Google Shape;1033;p17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17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17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18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38" name="Google Shape;1038;p18"/>
          <p:cNvSpPr txBox="1"/>
          <p:nvPr>
            <p:ph idx="1" type="subTitle"/>
          </p:nvPr>
        </p:nvSpPr>
        <p:spPr>
          <a:xfrm>
            <a:off x="720002" y="1467436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39" name="Google Shape;1039;p18"/>
          <p:cNvSpPr txBox="1"/>
          <p:nvPr>
            <p:ph idx="2" type="subTitle"/>
          </p:nvPr>
        </p:nvSpPr>
        <p:spPr>
          <a:xfrm>
            <a:off x="3579000" y="1467436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0" name="Google Shape;1040;p18"/>
          <p:cNvSpPr txBox="1"/>
          <p:nvPr>
            <p:ph idx="3" type="subTitle"/>
          </p:nvPr>
        </p:nvSpPr>
        <p:spPr>
          <a:xfrm>
            <a:off x="720002" y="3045325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1" name="Google Shape;1041;p18"/>
          <p:cNvSpPr txBox="1"/>
          <p:nvPr>
            <p:ph idx="4" type="subTitle"/>
          </p:nvPr>
        </p:nvSpPr>
        <p:spPr>
          <a:xfrm>
            <a:off x="3579000" y="3045325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2" name="Google Shape;1042;p18"/>
          <p:cNvSpPr txBox="1"/>
          <p:nvPr>
            <p:ph idx="5" type="subTitle"/>
          </p:nvPr>
        </p:nvSpPr>
        <p:spPr>
          <a:xfrm>
            <a:off x="6437998" y="1467436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3" name="Google Shape;1043;p18"/>
          <p:cNvSpPr txBox="1"/>
          <p:nvPr>
            <p:ph idx="6" type="subTitle"/>
          </p:nvPr>
        </p:nvSpPr>
        <p:spPr>
          <a:xfrm>
            <a:off x="6437998" y="3045325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4" name="Google Shape;1044;p18"/>
          <p:cNvSpPr txBox="1"/>
          <p:nvPr>
            <p:ph idx="7" type="subTitle"/>
          </p:nvPr>
        </p:nvSpPr>
        <p:spPr>
          <a:xfrm>
            <a:off x="723902" y="11838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5" name="Google Shape;1045;p18"/>
          <p:cNvSpPr txBox="1"/>
          <p:nvPr>
            <p:ph idx="8" type="subTitle"/>
          </p:nvPr>
        </p:nvSpPr>
        <p:spPr>
          <a:xfrm>
            <a:off x="3582900" y="11838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6" name="Google Shape;1046;p18"/>
          <p:cNvSpPr txBox="1"/>
          <p:nvPr>
            <p:ph idx="9" type="subTitle"/>
          </p:nvPr>
        </p:nvSpPr>
        <p:spPr>
          <a:xfrm>
            <a:off x="6441898" y="11838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7" name="Google Shape;1047;p18"/>
          <p:cNvSpPr txBox="1"/>
          <p:nvPr>
            <p:ph idx="13" type="subTitle"/>
          </p:nvPr>
        </p:nvSpPr>
        <p:spPr>
          <a:xfrm>
            <a:off x="723902" y="27585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8" name="Google Shape;1048;p18"/>
          <p:cNvSpPr txBox="1"/>
          <p:nvPr>
            <p:ph idx="14" type="subTitle"/>
          </p:nvPr>
        </p:nvSpPr>
        <p:spPr>
          <a:xfrm>
            <a:off x="3582900" y="27585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9" name="Google Shape;1049;p18"/>
          <p:cNvSpPr txBox="1"/>
          <p:nvPr>
            <p:ph idx="15" type="subTitle"/>
          </p:nvPr>
        </p:nvSpPr>
        <p:spPr>
          <a:xfrm>
            <a:off x="6441898" y="27585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50" name="Google Shape;1050;p18"/>
          <p:cNvSpPr/>
          <p:nvPr/>
        </p:nvSpPr>
        <p:spPr>
          <a:xfrm>
            <a:off x="7653349" y="4173425"/>
            <a:ext cx="2989500" cy="29895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1" name="Google Shape;1051;p18"/>
          <p:cNvGrpSpPr/>
          <p:nvPr/>
        </p:nvGrpSpPr>
        <p:grpSpPr>
          <a:xfrm flipH="1">
            <a:off x="-1191848" y="3286771"/>
            <a:ext cx="13848078" cy="1717216"/>
            <a:chOff x="3225200" y="1878300"/>
            <a:chExt cx="5251850" cy="651250"/>
          </a:xfrm>
        </p:grpSpPr>
        <p:sp>
          <p:nvSpPr>
            <p:cNvPr id="1052" name="Google Shape;1052;p18"/>
            <p:cNvSpPr/>
            <p:nvPr/>
          </p:nvSpPr>
          <p:spPr>
            <a:xfrm>
              <a:off x="3225200" y="1878300"/>
              <a:ext cx="5240150" cy="651250"/>
            </a:xfrm>
            <a:custGeom>
              <a:rect b="b" l="l" r="r" t="t"/>
              <a:pathLst>
                <a:path extrusionOk="0" h="26050" w="209606">
                  <a:moveTo>
                    <a:pt x="1" y="0"/>
                  </a:moveTo>
                  <a:lnTo>
                    <a:pt x="1" y="6104"/>
                  </a:lnTo>
                  <a:lnTo>
                    <a:pt x="55231" y="6104"/>
                  </a:lnTo>
                  <a:cubicBezTo>
                    <a:pt x="56305" y="6104"/>
                    <a:pt x="57177" y="6976"/>
                    <a:pt x="57177" y="8023"/>
                  </a:cubicBezTo>
                  <a:cubicBezTo>
                    <a:pt x="57177" y="9097"/>
                    <a:pt x="56305" y="9969"/>
                    <a:pt x="55231" y="9969"/>
                  </a:cubicBezTo>
                  <a:lnTo>
                    <a:pt x="36074" y="9969"/>
                  </a:lnTo>
                  <a:cubicBezTo>
                    <a:pt x="31714" y="9969"/>
                    <a:pt x="28170" y="13429"/>
                    <a:pt x="28052" y="17761"/>
                  </a:cubicBezTo>
                  <a:lnTo>
                    <a:pt x="28024" y="17761"/>
                  </a:lnTo>
                  <a:lnTo>
                    <a:pt x="28024" y="18026"/>
                  </a:lnTo>
                  <a:cubicBezTo>
                    <a:pt x="28024" y="22442"/>
                    <a:pt x="31630" y="26049"/>
                    <a:pt x="36074" y="26049"/>
                  </a:cubicBezTo>
                  <a:lnTo>
                    <a:pt x="209606" y="26049"/>
                  </a:lnTo>
                  <a:lnTo>
                    <a:pt x="209606" y="19945"/>
                  </a:lnTo>
                  <a:lnTo>
                    <a:pt x="36074" y="19945"/>
                  </a:lnTo>
                  <a:cubicBezTo>
                    <a:pt x="35091" y="19945"/>
                    <a:pt x="34274" y="19212"/>
                    <a:pt x="34156" y="18257"/>
                  </a:cubicBezTo>
                  <a:cubicBezTo>
                    <a:pt x="34156" y="18166"/>
                    <a:pt x="34128" y="18082"/>
                    <a:pt x="34128" y="17992"/>
                  </a:cubicBezTo>
                  <a:cubicBezTo>
                    <a:pt x="34128" y="16945"/>
                    <a:pt x="35000" y="16073"/>
                    <a:pt x="36074" y="16073"/>
                  </a:cubicBezTo>
                  <a:lnTo>
                    <a:pt x="55231" y="16073"/>
                  </a:lnTo>
                  <a:cubicBezTo>
                    <a:pt x="59682" y="16073"/>
                    <a:pt x="63281" y="12473"/>
                    <a:pt x="63281" y="8023"/>
                  </a:cubicBezTo>
                  <a:cubicBezTo>
                    <a:pt x="63281" y="3607"/>
                    <a:pt x="59682" y="0"/>
                    <a:pt x="55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8"/>
            <p:cNvSpPr/>
            <p:nvPr/>
          </p:nvSpPr>
          <p:spPr>
            <a:xfrm>
              <a:off x="3468675" y="1951725"/>
              <a:ext cx="24100" cy="5775"/>
            </a:xfrm>
            <a:custGeom>
              <a:rect b="b" l="l" r="r" t="t"/>
              <a:pathLst>
                <a:path extrusionOk="0" h="231" w="964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8"/>
            <p:cNvSpPr/>
            <p:nvPr/>
          </p:nvSpPr>
          <p:spPr>
            <a:xfrm>
              <a:off x="342227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8"/>
            <p:cNvSpPr/>
            <p:nvPr/>
          </p:nvSpPr>
          <p:spPr>
            <a:xfrm>
              <a:off x="351592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8"/>
            <p:cNvSpPr/>
            <p:nvPr/>
          </p:nvSpPr>
          <p:spPr>
            <a:xfrm>
              <a:off x="3375025" y="1951725"/>
              <a:ext cx="23900" cy="5775"/>
            </a:xfrm>
            <a:custGeom>
              <a:rect b="b" l="l" r="r" t="t"/>
              <a:pathLst>
                <a:path extrusionOk="0" h="231" w="956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8"/>
            <p:cNvSpPr/>
            <p:nvPr/>
          </p:nvSpPr>
          <p:spPr>
            <a:xfrm>
              <a:off x="38459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8"/>
            <p:cNvSpPr/>
            <p:nvPr/>
          </p:nvSpPr>
          <p:spPr>
            <a:xfrm>
              <a:off x="37986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8"/>
            <p:cNvSpPr/>
            <p:nvPr/>
          </p:nvSpPr>
          <p:spPr>
            <a:xfrm>
              <a:off x="393955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8"/>
            <p:cNvSpPr/>
            <p:nvPr/>
          </p:nvSpPr>
          <p:spPr>
            <a:xfrm>
              <a:off x="3892300" y="1951725"/>
              <a:ext cx="24100" cy="5775"/>
            </a:xfrm>
            <a:custGeom>
              <a:rect b="b" l="l" r="r" t="t"/>
              <a:pathLst>
                <a:path extrusionOk="0" h="231" w="964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8"/>
            <p:cNvSpPr/>
            <p:nvPr/>
          </p:nvSpPr>
          <p:spPr>
            <a:xfrm>
              <a:off x="375207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8"/>
            <p:cNvSpPr/>
            <p:nvPr/>
          </p:nvSpPr>
          <p:spPr>
            <a:xfrm>
              <a:off x="3704825" y="1951725"/>
              <a:ext cx="23375" cy="5775"/>
            </a:xfrm>
            <a:custGeom>
              <a:rect b="b" l="l" r="r" t="t"/>
              <a:pathLst>
                <a:path extrusionOk="0" h="231" w="935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8"/>
            <p:cNvSpPr/>
            <p:nvPr/>
          </p:nvSpPr>
          <p:spPr>
            <a:xfrm>
              <a:off x="3657725" y="1951725"/>
              <a:ext cx="23925" cy="5775"/>
            </a:xfrm>
            <a:custGeom>
              <a:rect b="b" l="l" r="r" t="t"/>
              <a:pathLst>
                <a:path extrusionOk="0" h="231" w="957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8"/>
            <p:cNvSpPr/>
            <p:nvPr/>
          </p:nvSpPr>
          <p:spPr>
            <a:xfrm>
              <a:off x="3563200" y="1951725"/>
              <a:ext cx="24775" cy="5775"/>
            </a:xfrm>
            <a:custGeom>
              <a:rect b="b" l="l" r="r" t="t"/>
              <a:pathLst>
                <a:path extrusionOk="0" h="231" w="991">
                  <a:moveTo>
                    <a:pt x="0" y="0"/>
                  </a:moveTo>
                  <a:lnTo>
                    <a:pt x="0" y="230"/>
                  </a:lnTo>
                  <a:lnTo>
                    <a:pt x="991" y="230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8"/>
            <p:cNvSpPr/>
            <p:nvPr/>
          </p:nvSpPr>
          <p:spPr>
            <a:xfrm>
              <a:off x="36111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8"/>
            <p:cNvSpPr/>
            <p:nvPr/>
          </p:nvSpPr>
          <p:spPr>
            <a:xfrm>
              <a:off x="4715650" y="2028100"/>
              <a:ext cx="13100" cy="23925"/>
            </a:xfrm>
            <a:custGeom>
              <a:rect b="b" l="l" r="r" t="t"/>
              <a:pathLst>
                <a:path extrusionOk="0" h="957" w="524">
                  <a:moveTo>
                    <a:pt x="238" y="1"/>
                  </a:moveTo>
                  <a:lnTo>
                    <a:pt x="1" y="84"/>
                  </a:lnTo>
                  <a:cubicBezTo>
                    <a:pt x="147" y="349"/>
                    <a:pt x="238" y="635"/>
                    <a:pt x="294" y="956"/>
                  </a:cubicBezTo>
                  <a:lnTo>
                    <a:pt x="524" y="901"/>
                  </a:lnTo>
                  <a:cubicBezTo>
                    <a:pt x="468" y="580"/>
                    <a:pt x="350" y="287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8"/>
            <p:cNvSpPr/>
            <p:nvPr/>
          </p:nvSpPr>
          <p:spPr>
            <a:xfrm>
              <a:off x="4419875" y="1951725"/>
              <a:ext cx="24075" cy="5775"/>
            </a:xfrm>
            <a:custGeom>
              <a:rect b="b" l="l" r="r" t="t"/>
              <a:pathLst>
                <a:path extrusionOk="0" h="231" w="963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8"/>
            <p:cNvSpPr/>
            <p:nvPr/>
          </p:nvSpPr>
          <p:spPr>
            <a:xfrm>
              <a:off x="437347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8"/>
            <p:cNvSpPr/>
            <p:nvPr/>
          </p:nvSpPr>
          <p:spPr>
            <a:xfrm>
              <a:off x="45144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8"/>
            <p:cNvSpPr/>
            <p:nvPr/>
          </p:nvSpPr>
          <p:spPr>
            <a:xfrm>
              <a:off x="4652525" y="1961825"/>
              <a:ext cx="23225" cy="16075"/>
            </a:xfrm>
            <a:custGeom>
              <a:rect b="b" l="l" r="r" t="t"/>
              <a:pathLst>
                <a:path extrusionOk="0" h="643" w="929">
                  <a:moveTo>
                    <a:pt x="84" y="1"/>
                  </a:moveTo>
                  <a:lnTo>
                    <a:pt x="0" y="210"/>
                  </a:lnTo>
                  <a:cubicBezTo>
                    <a:pt x="259" y="322"/>
                    <a:pt x="552" y="468"/>
                    <a:pt x="810" y="642"/>
                  </a:cubicBezTo>
                  <a:lnTo>
                    <a:pt x="928" y="468"/>
                  </a:lnTo>
                  <a:cubicBezTo>
                    <a:pt x="670" y="266"/>
                    <a:pt x="377" y="119"/>
                    <a:pt x="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8"/>
            <p:cNvSpPr/>
            <p:nvPr/>
          </p:nvSpPr>
          <p:spPr>
            <a:xfrm>
              <a:off x="45609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8"/>
            <p:cNvSpPr/>
            <p:nvPr/>
          </p:nvSpPr>
          <p:spPr>
            <a:xfrm>
              <a:off x="4690200" y="1988000"/>
              <a:ext cx="19725" cy="21825"/>
            </a:xfrm>
            <a:custGeom>
              <a:rect b="b" l="l" r="r" t="t"/>
              <a:pathLst>
                <a:path extrusionOk="0" h="873" w="789">
                  <a:moveTo>
                    <a:pt x="175" y="0"/>
                  </a:moveTo>
                  <a:lnTo>
                    <a:pt x="0" y="175"/>
                  </a:lnTo>
                  <a:cubicBezTo>
                    <a:pt x="210" y="412"/>
                    <a:pt x="412" y="642"/>
                    <a:pt x="586" y="872"/>
                  </a:cubicBezTo>
                  <a:lnTo>
                    <a:pt x="789" y="761"/>
                  </a:lnTo>
                  <a:cubicBezTo>
                    <a:pt x="586" y="495"/>
                    <a:pt x="384" y="237"/>
                    <a:pt x="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8"/>
            <p:cNvSpPr/>
            <p:nvPr/>
          </p:nvSpPr>
          <p:spPr>
            <a:xfrm>
              <a:off x="4608225" y="1951725"/>
              <a:ext cx="23925" cy="8725"/>
            </a:xfrm>
            <a:custGeom>
              <a:rect b="b" l="l" r="r" t="t"/>
              <a:pathLst>
                <a:path extrusionOk="0" h="349" w="957">
                  <a:moveTo>
                    <a:pt x="0" y="0"/>
                  </a:moveTo>
                  <a:lnTo>
                    <a:pt x="0" y="230"/>
                  </a:lnTo>
                  <a:cubicBezTo>
                    <a:pt x="286" y="230"/>
                    <a:pt x="607" y="265"/>
                    <a:pt x="900" y="349"/>
                  </a:cubicBezTo>
                  <a:lnTo>
                    <a:pt x="956" y="119"/>
                  </a:lnTo>
                  <a:cubicBezTo>
                    <a:pt x="635" y="28"/>
                    <a:pt x="314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8"/>
            <p:cNvSpPr/>
            <p:nvPr/>
          </p:nvSpPr>
          <p:spPr>
            <a:xfrm>
              <a:off x="446712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8"/>
            <p:cNvSpPr/>
            <p:nvPr/>
          </p:nvSpPr>
          <p:spPr>
            <a:xfrm>
              <a:off x="4091475" y="1951725"/>
              <a:ext cx="24075" cy="5775"/>
            </a:xfrm>
            <a:custGeom>
              <a:rect b="b" l="l" r="r" t="t"/>
              <a:pathLst>
                <a:path extrusionOk="0" h="231" w="963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8"/>
            <p:cNvSpPr/>
            <p:nvPr/>
          </p:nvSpPr>
          <p:spPr>
            <a:xfrm>
              <a:off x="404490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8"/>
            <p:cNvSpPr/>
            <p:nvPr/>
          </p:nvSpPr>
          <p:spPr>
            <a:xfrm>
              <a:off x="4326225" y="1951725"/>
              <a:ext cx="23900" cy="5775"/>
            </a:xfrm>
            <a:custGeom>
              <a:rect b="b" l="l" r="r" t="t"/>
              <a:pathLst>
                <a:path extrusionOk="0" h="231" w="956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8"/>
            <p:cNvSpPr/>
            <p:nvPr/>
          </p:nvSpPr>
          <p:spPr>
            <a:xfrm>
              <a:off x="3965725" y="1951725"/>
              <a:ext cx="8750" cy="5775"/>
            </a:xfrm>
            <a:custGeom>
              <a:rect b="b" l="l" r="r" t="t"/>
              <a:pathLst>
                <a:path extrusionOk="0" h="231" w="350">
                  <a:moveTo>
                    <a:pt x="0" y="0"/>
                  </a:moveTo>
                  <a:lnTo>
                    <a:pt x="0" y="230"/>
                  </a:lnTo>
                  <a:lnTo>
                    <a:pt x="349" y="23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8"/>
            <p:cNvSpPr/>
            <p:nvPr/>
          </p:nvSpPr>
          <p:spPr>
            <a:xfrm>
              <a:off x="39978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8"/>
            <p:cNvSpPr/>
            <p:nvPr/>
          </p:nvSpPr>
          <p:spPr>
            <a:xfrm>
              <a:off x="427965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8"/>
            <p:cNvSpPr/>
            <p:nvPr/>
          </p:nvSpPr>
          <p:spPr>
            <a:xfrm>
              <a:off x="423237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8"/>
            <p:cNvSpPr/>
            <p:nvPr/>
          </p:nvSpPr>
          <p:spPr>
            <a:xfrm>
              <a:off x="413872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8"/>
            <p:cNvSpPr/>
            <p:nvPr/>
          </p:nvSpPr>
          <p:spPr>
            <a:xfrm>
              <a:off x="41860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8"/>
            <p:cNvSpPr/>
            <p:nvPr/>
          </p:nvSpPr>
          <p:spPr>
            <a:xfrm>
              <a:off x="431242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8"/>
            <p:cNvSpPr/>
            <p:nvPr/>
          </p:nvSpPr>
          <p:spPr>
            <a:xfrm>
              <a:off x="454717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8"/>
            <p:cNvSpPr/>
            <p:nvPr/>
          </p:nvSpPr>
          <p:spPr>
            <a:xfrm>
              <a:off x="450062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8"/>
            <p:cNvSpPr/>
            <p:nvPr/>
          </p:nvSpPr>
          <p:spPr>
            <a:xfrm>
              <a:off x="445335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8"/>
            <p:cNvSpPr/>
            <p:nvPr/>
          </p:nvSpPr>
          <p:spPr>
            <a:xfrm>
              <a:off x="412495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8"/>
            <p:cNvSpPr/>
            <p:nvPr/>
          </p:nvSpPr>
          <p:spPr>
            <a:xfrm>
              <a:off x="3998500" y="2296850"/>
              <a:ext cx="8750" cy="24100"/>
            </a:xfrm>
            <a:custGeom>
              <a:rect b="b" l="l" r="r" t="t"/>
              <a:pathLst>
                <a:path extrusionOk="0" h="964" w="350">
                  <a:moveTo>
                    <a:pt x="147" y="1"/>
                  </a:moveTo>
                  <a:cubicBezTo>
                    <a:pt x="57" y="322"/>
                    <a:pt x="1" y="643"/>
                    <a:pt x="1" y="964"/>
                  </a:cubicBezTo>
                  <a:lnTo>
                    <a:pt x="231" y="964"/>
                  </a:lnTo>
                  <a:cubicBezTo>
                    <a:pt x="231" y="671"/>
                    <a:pt x="287" y="350"/>
                    <a:pt x="350" y="64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8"/>
            <p:cNvSpPr/>
            <p:nvPr/>
          </p:nvSpPr>
          <p:spPr>
            <a:xfrm>
              <a:off x="4406100" y="2200925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8"/>
            <p:cNvSpPr/>
            <p:nvPr/>
          </p:nvSpPr>
          <p:spPr>
            <a:xfrm>
              <a:off x="4077700" y="2203200"/>
              <a:ext cx="24775" cy="12400"/>
            </a:xfrm>
            <a:custGeom>
              <a:rect b="b" l="l" r="r" t="t"/>
              <a:pathLst>
                <a:path extrusionOk="0" h="496" w="991">
                  <a:moveTo>
                    <a:pt x="928" y="1"/>
                  </a:moveTo>
                  <a:cubicBezTo>
                    <a:pt x="607" y="56"/>
                    <a:pt x="321" y="147"/>
                    <a:pt x="0" y="259"/>
                  </a:cubicBezTo>
                  <a:lnTo>
                    <a:pt x="84" y="496"/>
                  </a:lnTo>
                  <a:cubicBezTo>
                    <a:pt x="377" y="377"/>
                    <a:pt x="670" y="287"/>
                    <a:pt x="991" y="231"/>
                  </a:cubicBez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8"/>
            <p:cNvSpPr/>
            <p:nvPr/>
          </p:nvSpPr>
          <p:spPr>
            <a:xfrm>
              <a:off x="4010025" y="2253950"/>
              <a:ext cx="16750" cy="23400"/>
            </a:xfrm>
            <a:custGeom>
              <a:rect b="b" l="l" r="r" t="t"/>
              <a:pathLst>
                <a:path extrusionOk="0" h="936" w="670">
                  <a:moveTo>
                    <a:pt x="468" y="1"/>
                  </a:moveTo>
                  <a:cubicBezTo>
                    <a:pt x="293" y="266"/>
                    <a:pt x="119" y="524"/>
                    <a:pt x="0" y="817"/>
                  </a:cubicBezTo>
                  <a:lnTo>
                    <a:pt x="210" y="936"/>
                  </a:lnTo>
                  <a:cubicBezTo>
                    <a:pt x="321" y="643"/>
                    <a:pt x="496" y="384"/>
                    <a:pt x="670" y="119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8"/>
            <p:cNvSpPr/>
            <p:nvPr/>
          </p:nvSpPr>
          <p:spPr>
            <a:xfrm>
              <a:off x="4037750" y="2221350"/>
              <a:ext cx="21825" cy="18850"/>
            </a:xfrm>
            <a:custGeom>
              <a:rect b="b" l="l" r="r" t="t"/>
              <a:pathLst>
                <a:path extrusionOk="0" h="754" w="873">
                  <a:moveTo>
                    <a:pt x="754" y="0"/>
                  </a:moveTo>
                  <a:cubicBezTo>
                    <a:pt x="496" y="147"/>
                    <a:pt x="231" y="349"/>
                    <a:pt x="0" y="579"/>
                  </a:cubicBezTo>
                  <a:lnTo>
                    <a:pt x="175" y="754"/>
                  </a:lnTo>
                  <a:cubicBezTo>
                    <a:pt x="377" y="551"/>
                    <a:pt x="635" y="349"/>
                    <a:pt x="873" y="175"/>
                  </a:cubicBezTo>
                  <a:lnTo>
                    <a:pt x="7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8"/>
            <p:cNvSpPr/>
            <p:nvPr/>
          </p:nvSpPr>
          <p:spPr>
            <a:xfrm>
              <a:off x="4725075" y="2074500"/>
              <a:ext cx="7350" cy="24075"/>
            </a:xfrm>
            <a:custGeom>
              <a:rect b="b" l="l" r="r" t="t"/>
              <a:pathLst>
                <a:path extrusionOk="0" h="963" w="294">
                  <a:moveTo>
                    <a:pt x="35" y="0"/>
                  </a:moveTo>
                  <a:cubicBezTo>
                    <a:pt x="63" y="63"/>
                    <a:pt x="63" y="119"/>
                    <a:pt x="63" y="175"/>
                  </a:cubicBezTo>
                  <a:cubicBezTo>
                    <a:pt x="63" y="440"/>
                    <a:pt x="35" y="670"/>
                    <a:pt x="0" y="900"/>
                  </a:cubicBezTo>
                  <a:lnTo>
                    <a:pt x="238" y="963"/>
                  </a:lnTo>
                  <a:cubicBezTo>
                    <a:pt x="266" y="698"/>
                    <a:pt x="293" y="440"/>
                    <a:pt x="293" y="175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8"/>
            <p:cNvSpPr/>
            <p:nvPr/>
          </p:nvSpPr>
          <p:spPr>
            <a:xfrm>
              <a:off x="4594275" y="2200250"/>
              <a:ext cx="23400" cy="6650"/>
            </a:xfrm>
            <a:custGeom>
              <a:rect b="b" l="l" r="r" t="t"/>
              <a:pathLst>
                <a:path extrusionOk="0" h="266" w="936">
                  <a:moveTo>
                    <a:pt x="935" y="0"/>
                  </a:moveTo>
                  <a:cubicBezTo>
                    <a:pt x="761" y="28"/>
                    <a:pt x="586" y="28"/>
                    <a:pt x="412" y="28"/>
                  </a:cubicBezTo>
                  <a:lnTo>
                    <a:pt x="0" y="28"/>
                  </a:lnTo>
                  <a:lnTo>
                    <a:pt x="0" y="265"/>
                  </a:lnTo>
                  <a:lnTo>
                    <a:pt x="412" y="265"/>
                  </a:lnTo>
                  <a:cubicBezTo>
                    <a:pt x="586" y="265"/>
                    <a:pt x="761" y="265"/>
                    <a:pt x="935" y="230"/>
                  </a:cubicBez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8"/>
            <p:cNvSpPr/>
            <p:nvPr/>
          </p:nvSpPr>
          <p:spPr>
            <a:xfrm>
              <a:off x="4639450" y="2187150"/>
              <a:ext cx="23900" cy="14500"/>
            </a:xfrm>
            <a:custGeom>
              <a:rect b="b" l="l" r="r" t="t"/>
              <a:pathLst>
                <a:path extrusionOk="0" h="580" w="956">
                  <a:moveTo>
                    <a:pt x="872" y="1"/>
                  </a:moveTo>
                  <a:cubicBezTo>
                    <a:pt x="579" y="147"/>
                    <a:pt x="286" y="266"/>
                    <a:pt x="0" y="350"/>
                  </a:cubicBezTo>
                  <a:lnTo>
                    <a:pt x="84" y="580"/>
                  </a:lnTo>
                  <a:cubicBezTo>
                    <a:pt x="377" y="468"/>
                    <a:pt x="698" y="350"/>
                    <a:pt x="956" y="203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8"/>
            <p:cNvSpPr/>
            <p:nvPr/>
          </p:nvSpPr>
          <p:spPr>
            <a:xfrm>
              <a:off x="4680075" y="2158900"/>
              <a:ext cx="21125" cy="20250"/>
            </a:xfrm>
            <a:custGeom>
              <a:rect b="b" l="l" r="r" t="t"/>
              <a:pathLst>
                <a:path extrusionOk="0" h="810" w="845">
                  <a:moveTo>
                    <a:pt x="670" y="1"/>
                  </a:moveTo>
                  <a:cubicBezTo>
                    <a:pt x="468" y="231"/>
                    <a:pt x="231" y="433"/>
                    <a:pt x="1" y="636"/>
                  </a:cubicBezTo>
                  <a:lnTo>
                    <a:pt x="147" y="810"/>
                  </a:lnTo>
                  <a:cubicBezTo>
                    <a:pt x="405" y="608"/>
                    <a:pt x="642" y="405"/>
                    <a:pt x="845" y="140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8"/>
            <p:cNvSpPr/>
            <p:nvPr/>
          </p:nvSpPr>
          <p:spPr>
            <a:xfrm>
              <a:off x="4709900" y="2119675"/>
              <a:ext cx="15200" cy="23200"/>
            </a:xfrm>
            <a:custGeom>
              <a:rect b="b" l="l" r="r" t="t"/>
              <a:pathLst>
                <a:path extrusionOk="0" h="928" w="608">
                  <a:moveTo>
                    <a:pt x="377" y="0"/>
                  </a:moveTo>
                  <a:cubicBezTo>
                    <a:pt x="294" y="286"/>
                    <a:pt x="147" y="551"/>
                    <a:pt x="1" y="809"/>
                  </a:cubicBezTo>
                  <a:lnTo>
                    <a:pt x="203" y="928"/>
                  </a:lnTo>
                  <a:cubicBezTo>
                    <a:pt x="377" y="663"/>
                    <a:pt x="496" y="377"/>
                    <a:pt x="607" y="84"/>
                  </a:cubicBezTo>
                  <a:lnTo>
                    <a:pt x="3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8"/>
            <p:cNvSpPr/>
            <p:nvPr/>
          </p:nvSpPr>
          <p:spPr>
            <a:xfrm>
              <a:off x="4171350" y="2200925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8"/>
            <p:cNvSpPr/>
            <p:nvPr/>
          </p:nvSpPr>
          <p:spPr>
            <a:xfrm>
              <a:off x="426587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8"/>
            <p:cNvSpPr/>
            <p:nvPr/>
          </p:nvSpPr>
          <p:spPr>
            <a:xfrm>
              <a:off x="435970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8"/>
            <p:cNvSpPr/>
            <p:nvPr/>
          </p:nvSpPr>
          <p:spPr>
            <a:xfrm>
              <a:off x="4218600" y="2200925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8"/>
            <p:cNvSpPr/>
            <p:nvPr/>
          </p:nvSpPr>
          <p:spPr>
            <a:xfrm>
              <a:off x="50172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8"/>
            <p:cNvSpPr/>
            <p:nvPr/>
          </p:nvSpPr>
          <p:spPr>
            <a:xfrm>
              <a:off x="49701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8"/>
            <p:cNvSpPr/>
            <p:nvPr/>
          </p:nvSpPr>
          <p:spPr>
            <a:xfrm>
              <a:off x="5111025" y="2450150"/>
              <a:ext cx="24800" cy="5975"/>
            </a:xfrm>
            <a:custGeom>
              <a:rect b="b" l="l" r="r" t="t"/>
              <a:pathLst>
                <a:path extrusionOk="0" h="239" w="992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8"/>
            <p:cNvSpPr/>
            <p:nvPr/>
          </p:nvSpPr>
          <p:spPr>
            <a:xfrm>
              <a:off x="50637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8"/>
            <p:cNvSpPr/>
            <p:nvPr/>
          </p:nvSpPr>
          <p:spPr>
            <a:xfrm>
              <a:off x="46881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8"/>
            <p:cNvSpPr/>
            <p:nvPr/>
          </p:nvSpPr>
          <p:spPr>
            <a:xfrm>
              <a:off x="46415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8"/>
            <p:cNvSpPr/>
            <p:nvPr/>
          </p:nvSpPr>
          <p:spPr>
            <a:xfrm>
              <a:off x="492285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8"/>
            <p:cNvSpPr/>
            <p:nvPr/>
          </p:nvSpPr>
          <p:spPr>
            <a:xfrm>
              <a:off x="459427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8"/>
            <p:cNvSpPr/>
            <p:nvPr/>
          </p:nvSpPr>
          <p:spPr>
            <a:xfrm>
              <a:off x="48762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8"/>
            <p:cNvSpPr/>
            <p:nvPr/>
          </p:nvSpPr>
          <p:spPr>
            <a:xfrm>
              <a:off x="4829025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8"/>
            <p:cNvSpPr/>
            <p:nvPr/>
          </p:nvSpPr>
          <p:spPr>
            <a:xfrm>
              <a:off x="47353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8"/>
            <p:cNvSpPr/>
            <p:nvPr/>
          </p:nvSpPr>
          <p:spPr>
            <a:xfrm>
              <a:off x="4782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8"/>
            <p:cNvSpPr/>
            <p:nvPr/>
          </p:nvSpPr>
          <p:spPr>
            <a:xfrm>
              <a:off x="539375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8"/>
            <p:cNvSpPr/>
            <p:nvPr/>
          </p:nvSpPr>
          <p:spPr>
            <a:xfrm>
              <a:off x="534647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8"/>
            <p:cNvSpPr/>
            <p:nvPr/>
          </p:nvSpPr>
          <p:spPr>
            <a:xfrm>
              <a:off x="54874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8"/>
            <p:cNvSpPr/>
            <p:nvPr/>
          </p:nvSpPr>
          <p:spPr>
            <a:xfrm>
              <a:off x="544012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8"/>
            <p:cNvSpPr/>
            <p:nvPr/>
          </p:nvSpPr>
          <p:spPr>
            <a:xfrm>
              <a:off x="52999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8"/>
            <p:cNvSpPr/>
            <p:nvPr/>
          </p:nvSpPr>
          <p:spPr>
            <a:xfrm>
              <a:off x="52526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8"/>
            <p:cNvSpPr/>
            <p:nvPr/>
          </p:nvSpPr>
          <p:spPr>
            <a:xfrm>
              <a:off x="52062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8"/>
            <p:cNvSpPr/>
            <p:nvPr/>
          </p:nvSpPr>
          <p:spPr>
            <a:xfrm>
              <a:off x="515900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8"/>
            <p:cNvSpPr/>
            <p:nvPr/>
          </p:nvSpPr>
          <p:spPr>
            <a:xfrm>
              <a:off x="43131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8"/>
            <p:cNvSpPr/>
            <p:nvPr/>
          </p:nvSpPr>
          <p:spPr>
            <a:xfrm>
              <a:off x="45478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8"/>
            <p:cNvSpPr/>
            <p:nvPr/>
          </p:nvSpPr>
          <p:spPr>
            <a:xfrm>
              <a:off x="4500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8"/>
            <p:cNvSpPr/>
            <p:nvPr/>
          </p:nvSpPr>
          <p:spPr>
            <a:xfrm>
              <a:off x="44533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8"/>
            <p:cNvSpPr/>
            <p:nvPr/>
          </p:nvSpPr>
          <p:spPr>
            <a:xfrm>
              <a:off x="41263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8"/>
            <p:cNvSpPr/>
            <p:nvPr/>
          </p:nvSpPr>
          <p:spPr>
            <a:xfrm>
              <a:off x="3998500" y="2336100"/>
              <a:ext cx="9450" cy="24100"/>
            </a:xfrm>
            <a:custGeom>
              <a:rect b="b" l="l" r="r" t="t"/>
              <a:pathLst>
                <a:path extrusionOk="0" h="964" w="378">
                  <a:moveTo>
                    <a:pt x="1" y="0"/>
                  </a:moveTo>
                  <a:cubicBezTo>
                    <a:pt x="29" y="321"/>
                    <a:pt x="57" y="642"/>
                    <a:pt x="147" y="963"/>
                  </a:cubicBezTo>
                  <a:lnTo>
                    <a:pt x="378" y="900"/>
                  </a:lnTo>
                  <a:cubicBezTo>
                    <a:pt x="287" y="614"/>
                    <a:pt x="259" y="293"/>
                    <a:pt x="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8"/>
            <p:cNvSpPr/>
            <p:nvPr/>
          </p:nvSpPr>
          <p:spPr>
            <a:xfrm>
              <a:off x="440680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8"/>
            <p:cNvSpPr/>
            <p:nvPr/>
          </p:nvSpPr>
          <p:spPr>
            <a:xfrm>
              <a:off x="4079775" y="2441450"/>
              <a:ext cx="24100" cy="12400"/>
            </a:xfrm>
            <a:custGeom>
              <a:rect b="b" l="l" r="r" t="t"/>
              <a:pathLst>
                <a:path extrusionOk="0" h="496" w="964">
                  <a:moveTo>
                    <a:pt x="91" y="0"/>
                  </a:moveTo>
                  <a:lnTo>
                    <a:pt x="1" y="237"/>
                  </a:lnTo>
                  <a:cubicBezTo>
                    <a:pt x="294" y="349"/>
                    <a:pt x="615" y="440"/>
                    <a:pt x="908" y="495"/>
                  </a:cubicBezTo>
                  <a:lnTo>
                    <a:pt x="963" y="265"/>
                  </a:lnTo>
                  <a:cubicBezTo>
                    <a:pt x="670" y="209"/>
                    <a:pt x="384" y="119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8"/>
            <p:cNvSpPr/>
            <p:nvPr/>
          </p:nvSpPr>
          <p:spPr>
            <a:xfrm>
              <a:off x="4010025" y="2380400"/>
              <a:ext cx="16750" cy="22700"/>
            </a:xfrm>
            <a:custGeom>
              <a:rect b="b" l="l" r="r" t="t"/>
              <a:pathLst>
                <a:path extrusionOk="0" h="908" w="670">
                  <a:moveTo>
                    <a:pt x="210" y="0"/>
                  </a:moveTo>
                  <a:lnTo>
                    <a:pt x="0" y="91"/>
                  </a:lnTo>
                  <a:cubicBezTo>
                    <a:pt x="147" y="384"/>
                    <a:pt x="293" y="642"/>
                    <a:pt x="496" y="907"/>
                  </a:cubicBezTo>
                  <a:lnTo>
                    <a:pt x="670" y="789"/>
                  </a:lnTo>
                  <a:cubicBezTo>
                    <a:pt x="496" y="524"/>
                    <a:pt x="349" y="266"/>
                    <a:pt x="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8"/>
            <p:cNvSpPr/>
            <p:nvPr/>
          </p:nvSpPr>
          <p:spPr>
            <a:xfrm>
              <a:off x="4039850" y="2416850"/>
              <a:ext cx="21825" cy="19550"/>
            </a:xfrm>
            <a:custGeom>
              <a:rect b="b" l="l" r="r" t="t"/>
              <a:pathLst>
                <a:path extrusionOk="0" h="782" w="873">
                  <a:moveTo>
                    <a:pt x="147" y="0"/>
                  </a:moveTo>
                  <a:lnTo>
                    <a:pt x="0" y="175"/>
                  </a:lnTo>
                  <a:cubicBezTo>
                    <a:pt x="237" y="405"/>
                    <a:pt x="468" y="607"/>
                    <a:pt x="761" y="782"/>
                  </a:cubicBezTo>
                  <a:lnTo>
                    <a:pt x="872" y="579"/>
                  </a:lnTo>
                  <a:cubicBezTo>
                    <a:pt x="614" y="405"/>
                    <a:pt x="377" y="231"/>
                    <a:pt x="1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8"/>
            <p:cNvSpPr/>
            <p:nvPr/>
          </p:nvSpPr>
          <p:spPr>
            <a:xfrm>
              <a:off x="417135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8"/>
            <p:cNvSpPr/>
            <p:nvPr/>
          </p:nvSpPr>
          <p:spPr>
            <a:xfrm>
              <a:off x="42658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8"/>
            <p:cNvSpPr/>
            <p:nvPr/>
          </p:nvSpPr>
          <p:spPr>
            <a:xfrm>
              <a:off x="43597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8"/>
            <p:cNvSpPr/>
            <p:nvPr/>
          </p:nvSpPr>
          <p:spPr>
            <a:xfrm>
              <a:off x="42186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8"/>
            <p:cNvSpPr/>
            <p:nvPr/>
          </p:nvSpPr>
          <p:spPr>
            <a:xfrm>
              <a:off x="638120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4" y="238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8"/>
            <p:cNvSpPr/>
            <p:nvPr/>
          </p:nvSpPr>
          <p:spPr>
            <a:xfrm>
              <a:off x="63348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8"/>
            <p:cNvSpPr/>
            <p:nvPr/>
          </p:nvSpPr>
          <p:spPr>
            <a:xfrm>
              <a:off x="6475050" y="2450150"/>
              <a:ext cx="24600" cy="5975"/>
            </a:xfrm>
            <a:custGeom>
              <a:rect b="b" l="l" r="r" t="t"/>
              <a:pathLst>
                <a:path extrusionOk="0" h="239" w="984">
                  <a:moveTo>
                    <a:pt x="0" y="1"/>
                  </a:moveTo>
                  <a:lnTo>
                    <a:pt x="0" y="238"/>
                  </a:lnTo>
                  <a:lnTo>
                    <a:pt x="984" y="238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8"/>
            <p:cNvSpPr/>
            <p:nvPr/>
          </p:nvSpPr>
          <p:spPr>
            <a:xfrm>
              <a:off x="64284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8"/>
            <p:cNvSpPr/>
            <p:nvPr/>
          </p:nvSpPr>
          <p:spPr>
            <a:xfrm>
              <a:off x="60528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8"/>
            <p:cNvSpPr/>
            <p:nvPr/>
          </p:nvSpPr>
          <p:spPr>
            <a:xfrm>
              <a:off x="60062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8"/>
            <p:cNvSpPr/>
            <p:nvPr/>
          </p:nvSpPr>
          <p:spPr>
            <a:xfrm>
              <a:off x="62875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8"/>
            <p:cNvSpPr/>
            <p:nvPr/>
          </p:nvSpPr>
          <p:spPr>
            <a:xfrm>
              <a:off x="595897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8"/>
            <p:cNvSpPr/>
            <p:nvPr/>
          </p:nvSpPr>
          <p:spPr>
            <a:xfrm>
              <a:off x="624030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8"/>
            <p:cNvSpPr/>
            <p:nvPr/>
          </p:nvSpPr>
          <p:spPr>
            <a:xfrm>
              <a:off x="61937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8"/>
            <p:cNvSpPr/>
            <p:nvPr/>
          </p:nvSpPr>
          <p:spPr>
            <a:xfrm>
              <a:off x="61000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8"/>
            <p:cNvSpPr/>
            <p:nvPr/>
          </p:nvSpPr>
          <p:spPr>
            <a:xfrm>
              <a:off x="6146475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8"/>
            <p:cNvSpPr/>
            <p:nvPr/>
          </p:nvSpPr>
          <p:spPr>
            <a:xfrm>
              <a:off x="67584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8"/>
            <p:cNvSpPr/>
            <p:nvPr/>
          </p:nvSpPr>
          <p:spPr>
            <a:xfrm>
              <a:off x="67111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8"/>
            <p:cNvSpPr/>
            <p:nvPr/>
          </p:nvSpPr>
          <p:spPr>
            <a:xfrm>
              <a:off x="68521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8"/>
            <p:cNvSpPr/>
            <p:nvPr/>
          </p:nvSpPr>
          <p:spPr>
            <a:xfrm>
              <a:off x="680485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8"/>
            <p:cNvSpPr/>
            <p:nvPr/>
          </p:nvSpPr>
          <p:spPr>
            <a:xfrm>
              <a:off x="666392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8"/>
            <p:cNvSpPr/>
            <p:nvPr/>
          </p:nvSpPr>
          <p:spPr>
            <a:xfrm>
              <a:off x="66173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8"/>
            <p:cNvSpPr/>
            <p:nvPr/>
          </p:nvSpPr>
          <p:spPr>
            <a:xfrm>
              <a:off x="65702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8"/>
            <p:cNvSpPr/>
            <p:nvPr/>
          </p:nvSpPr>
          <p:spPr>
            <a:xfrm>
              <a:off x="65237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8"/>
            <p:cNvSpPr/>
            <p:nvPr/>
          </p:nvSpPr>
          <p:spPr>
            <a:xfrm>
              <a:off x="567715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8"/>
            <p:cNvSpPr/>
            <p:nvPr/>
          </p:nvSpPr>
          <p:spPr>
            <a:xfrm>
              <a:off x="591190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8"/>
            <p:cNvSpPr/>
            <p:nvPr/>
          </p:nvSpPr>
          <p:spPr>
            <a:xfrm>
              <a:off x="58653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8"/>
            <p:cNvSpPr/>
            <p:nvPr/>
          </p:nvSpPr>
          <p:spPr>
            <a:xfrm>
              <a:off x="58180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8"/>
            <p:cNvSpPr/>
            <p:nvPr/>
          </p:nvSpPr>
          <p:spPr>
            <a:xfrm>
              <a:off x="57715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8"/>
            <p:cNvSpPr/>
            <p:nvPr/>
          </p:nvSpPr>
          <p:spPr>
            <a:xfrm>
              <a:off x="55360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8"/>
            <p:cNvSpPr/>
            <p:nvPr/>
          </p:nvSpPr>
          <p:spPr>
            <a:xfrm>
              <a:off x="562987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8"/>
            <p:cNvSpPr/>
            <p:nvPr/>
          </p:nvSpPr>
          <p:spPr>
            <a:xfrm>
              <a:off x="57244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8"/>
            <p:cNvSpPr/>
            <p:nvPr/>
          </p:nvSpPr>
          <p:spPr>
            <a:xfrm>
              <a:off x="5583325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8"/>
            <p:cNvSpPr/>
            <p:nvPr/>
          </p:nvSpPr>
          <p:spPr>
            <a:xfrm>
              <a:off x="69939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8"/>
            <p:cNvSpPr/>
            <p:nvPr/>
          </p:nvSpPr>
          <p:spPr>
            <a:xfrm>
              <a:off x="69473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8"/>
            <p:cNvSpPr/>
            <p:nvPr/>
          </p:nvSpPr>
          <p:spPr>
            <a:xfrm>
              <a:off x="7087550" y="2450150"/>
              <a:ext cx="24775" cy="5975"/>
            </a:xfrm>
            <a:custGeom>
              <a:rect b="b" l="l" r="r" t="t"/>
              <a:pathLst>
                <a:path extrusionOk="0" h="239" w="991">
                  <a:moveTo>
                    <a:pt x="0" y="1"/>
                  </a:moveTo>
                  <a:lnTo>
                    <a:pt x="0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8"/>
            <p:cNvSpPr/>
            <p:nvPr/>
          </p:nvSpPr>
          <p:spPr>
            <a:xfrm>
              <a:off x="70411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8"/>
            <p:cNvSpPr/>
            <p:nvPr/>
          </p:nvSpPr>
          <p:spPr>
            <a:xfrm>
              <a:off x="6900075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8"/>
            <p:cNvSpPr/>
            <p:nvPr/>
          </p:nvSpPr>
          <p:spPr>
            <a:xfrm>
              <a:off x="73702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8"/>
            <p:cNvSpPr/>
            <p:nvPr/>
          </p:nvSpPr>
          <p:spPr>
            <a:xfrm>
              <a:off x="732370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8"/>
            <p:cNvSpPr/>
            <p:nvPr/>
          </p:nvSpPr>
          <p:spPr>
            <a:xfrm>
              <a:off x="74647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8"/>
            <p:cNvSpPr/>
            <p:nvPr/>
          </p:nvSpPr>
          <p:spPr>
            <a:xfrm>
              <a:off x="74175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8"/>
            <p:cNvSpPr/>
            <p:nvPr/>
          </p:nvSpPr>
          <p:spPr>
            <a:xfrm>
              <a:off x="72766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8"/>
            <p:cNvSpPr/>
            <p:nvPr/>
          </p:nvSpPr>
          <p:spPr>
            <a:xfrm>
              <a:off x="72300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8"/>
            <p:cNvSpPr/>
            <p:nvPr/>
          </p:nvSpPr>
          <p:spPr>
            <a:xfrm>
              <a:off x="71827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8"/>
            <p:cNvSpPr/>
            <p:nvPr/>
          </p:nvSpPr>
          <p:spPr>
            <a:xfrm>
              <a:off x="71362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8"/>
            <p:cNvSpPr/>
            <p:nvPr/>
          </p:nvSpPr>
          <p:spPr>
            <a:xfrm>
              <a:off x="83586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8"/>
            <p:cNvSpPr/>
            <p:nvPr/>
          </p:nvSpPr>
          <p:spPr>
            <a:xfrm>
              <a:off x="831135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8"/>
            <p:cNvSpPr/>
            <p:nvPr/>
          </p:nvSpPr>
          <p:spPr>
            <a:xfrm>
              <a:off x="8452250" y="2450150"/>
              <a:ext cx="24800" cy="5975"/>
            </a:xfrm>
            <a:custGeom>
              <a:rect b="b" l="l" r="r" t="t"/>
              <a:pathLst>
                <a:path extrusionOk="0" h="239" w="992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8"/>
            <p:cNvSpPr/>
            <p:nvPr/>
          </p:nvSpPr>
          <p:spPr>
            <a:xfrm>
              <a:off x="840500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8"/>
            <p:cNvSpPr/>
            <p:nvPr/>
          </p:nvSpPr>
          <p:spPr>
            <a:xfrm>
              <a:off x="80300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8"/>
            <p:cNvSpPr/>
            <p:nvPr/>
          </p:nvSpPr>
          <p:spPr>
            <a:xfrm>
              <a:off x="798292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8"/>
            <p:cNvSpPr/>
            <p:nvPr/>
          </p:nvSpPr>
          <p:spPr>
            <a:xfrm>
              <a:off x="826477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8"/>
            <p:cNvSpPr/>
            <p:nvPr/>
          </p:nvSpPr>
          <p:spPr>
            <a:xfrm>
              <a:off x="79363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8"/>
            <p:cNvSpPr/>
            <p:nvPr/>
          </p:nvSpPr>
          <p:spPr>
            <a:xfrm>
              <a:off x="82175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8"/>
            <p:cNvSpPr/>
            <p:nvPr/>
          </p:nvSpPr>
          <p:spPr>
            <a:xfrm>
              <a:off x="81711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8"/>
            <p:cNvSpPr/>
            <p:nvPr/>
          </p:nvSpPr>
          <p:spPr>
            <a:xfrm>
              <a:off x="807660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8"/>
            <p:cNvSpPr/>
            <p:nvPr/>
          </p:nvSpPr>
          <p:spPr>
            <a:xfrm>
              <a:off x="81238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8"/>
            <p:cNvSpPr/>
            <p:nvPr/>
          </p:nvSpPr>
          <p:spPr>
            <a:xfrm>
              <a:off x="76543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8"/>
            <p:cNvSpPr/>
            <p:nvPr/>
          </p:nvSpPr>
          <p:spPr>
            <a:xfrm>
              <a:off x="78891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8"/>
            <p:cNvSpPr/>
            <p:nvPr/>
          </p:nvSpPr>
          <p:spPr>
            <a:xfrm>
              <a:off x="784185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8"/>
            <p:cNvSpPr/>
            <p:nvPr/>
          </p:nvSpPr>
          <p:spPr>
            <a:xfrm>
              <a:off x="77954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8"/>
            <p:cNvSpPr/>
            <p:nvPr/>
          </p:nvSpPr>
          <p:spPr>
            <a:xfrm>
              <a:off x="774820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8"/>
            <p:cNvSpPr/>
            <p:nvPr/>
          </p:nvSpPr>
          <p:spPr>
            <a:xfrm>
              <a:off x="751345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8"/>
            <p:cNvSpPr/>
            <p:nvPr/>
          </p:nvSpPr>
          <p:spPr>
            <a:xfrm>
              <a:off x="76071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8"/>
            <p:cNvSpPr/>
            <p:nvPr/>
          </p:nvSpPr>
          <p:spPr>
            <a:xfrm>
              <a:off x="7701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8"/>
            <p:cNvSpPr/>
            <p:nvPr/>
          </p:nvSpPr>
          <p:spPr>
            <a:xfrm>
              <a:off x="75600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0" name="Google Shape;1200;p18"/>
          <p:cNvGrpSpPr/>
          <p:nvPr/>
        </p:nvGrpSpPr>
        <p:grpSpPr>
          <a:xfrm flipH="1">
            <a:off x="7595343" y="4513137"/>
            <a:ext cx="514249" cy="630515"/>
            <a:chOff x="1551613" y="4513162"/>
            <a:chExt cx="514249" cy="630515"/>
          </a:xfrm>
        </p:grpSpPr>
        <p:grpSp>
          <p:nvGrpSpPr>
            <p:cNvPr id="1201" name="Google Shape;1201;p18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1202" name="Google Shape;1202;p18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18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18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5" name="Google Shape;1205;p18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1206" name="Google Shape;1206;p18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18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18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09" name="Google Shape;1209;p18"/>
          <p:cNvGrpSpPr/>
          <p:nvPr/>
        </p:nvGrpSpPr>
        <p:grpSpPr>
          <a:xfrm>
            <a:off x="525889" y="4302920"/>
            <a:ext cx="374657" cy="463150"/>
            <a:chOff x="8243489" y="4050570"/>
            <a:chExt cx="374657" cy="463150"/>
          </a:xfrm>
        </p:grpSpPr>
        <p:sp>
          <p:nvSpPr>
            <p:cNvPr id="1210" name="Google Shape;1210;p18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  <p:grpSp>
        <p:nvGrpSpPr>
          <p:cNvPr id="1212" name="Google Shape;1212;p18"/>
          <p:cNvGrpSpPr/>
          <p:nvPr/>
        </p:nvGrpSpPr>
        <p:grpSpPr>
          <a:xfrm flipH="1" rot="5400000">
            <a:off x="-3012219" y="-1504721"/>
            <a:ext cx="6382937" cy="1623549"/>
            <a:chOff x="713181" y="3935229"/>
            <a:chExt cx="6382937" cy="1623549"/>
          </a:xfrm>
        </p:grpSpPr>
        <p:sp>
          <p:nvSpPr>
            <p:cNvPr id="1213" name="Google Shape;1213;p18"/>
            <p:cNvSpPr/>
            <p:nvPr/>
          </p:nvSpPr>
          <p:spPr>
            <a:xfrm flipH="1" rot="5400000">
              <a:off x="3092875" y="1555535"/>
              <a:ext cx="1623549" cy="6382937"/>
            </a:xfrm>
            <a:custGeom>
              <a:rect b="b" l="l" r="r" t="t"/>
              <a:pathLst>
                <a:path extrusionOk="0" h="44059" w="12220">
                  <a:moveTo>
                    <a:pt x="9359" y="0"/>
                  </a:moveTo>
                  <a:lnTo>
                    <a:pt x="9359" y="18593"/>
                  </a:lnTo>
                  <a:lnTo>
                    <a:pt x="9359" y="27156"/>
                  </a:lnTo>
                  <a:cubicBezTo>
                    <a:pt x="9359" y="27621"/>
                    <a:pt x="9003" y="28003"/>
                    <a:pt x="8568" y="28055"/>
                  </a:cubicBezTo>
                  <a:lnTo>
                    <a:pt x="8444" y="28055"/>
                  </a:lnTo>
                  <a:cubicBezTo>
                    <a:pt x="7940" y="28055"/>
                    <a:pt x="7532" y="27647"/>
                    <a:pt x="7532" y="27156"/>
                  </a:cubicBezTo>
                  <a:lnTo>
                    <a:pt x="7532" y="18168"/>
                  </a:lnTo>
                  <a:cubicBezTo>
                    <a:pt x="7532" y="16099"/>
                    <a:pt x="5845" y="14409"/>
                    <a:pt x="3773" y="14409"/>
                  </a:cubicBezTo>
                  <a:cubicBezTo>
                    <a:pt x="1704" y="14409"/>
                    <a:pt x="1" y="16099"/>
                    <a:pt x="1" y="18168"/>
                  </a:cubicBezTo>
                  <a:lnTo>
                    <a:pt x="1" y="30141"/>
                  </a:lnTo>
                  <a:lnTo>
                    <a:pt x="1" y="44059"/>
                  </a:lnTo>
                  <a:lnTo>
                    <a:pt x="2861" y="44059"/>
                  </a:lnTo>
                  <a:lnTo>
                    <a:pt x="2861" y="29065"/>
                  </a:lnTo>
                  <a:lnTo>
                    <a:pt x="2861" y="18168"/>
                  </a:lnTo>
                  <a:cubicBezTo>
                    <a:pt x="2861" y="17677"/>
                    <a:pt x="3270" y="17269"/>
                    <a:pt x="3773" y="17269"/>
                  </a:cubicBezTo>
                  <a:cubicBezTo>
                    <a:pt x="4276" y="17269"/>
                    <a:pt x="4685" y="17677"/>
                    <a:pt x="4685" y="18168"/>
                  </a:cubicBezTo>
                  <a:lnTo>
                    <a:pt x="4685" y="27156"/>
                  </a:lnTo>
                  <a:cubicBezTo>
                    <a:pt x="4685" y="29186"/>
                    <a:pt x="6306" y="30863"/>
                    <a:pt x="8336" y="30915"/>
                  </a:cubicBezTo>
                  <a:cubicBezTo>
                    <a:pt x="8378" y="30915"/>
                    <a:pt x="8405" y="30932"/>
                    <a:pt x="8444" y="30932"/>
                  </a:cubicBezTo>
                  <a:cubicBezTo>
                    <a:pt x="10529" y="30932"/>
                    <a:pt x="12219" y="29229"/>
                    <a:pt x="12219" y="27156"/>
                  </a:cubicBezTo>
                  <a:lnTo>
                    <a:pt x="12219" y="18619"/>
                  </a:lnTo>
                  <a:lnTo>
                    <a:pt x="122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4" name="Google Shape;1214;p18"/>
            <p:cNvGrpSpPr/>
            <p:nvPr/>
          </p:nvGrpSpPr>
          <p:grpSpPr>
            <a:xfrm flipH="1" rot="5400000">
              <a:off x="3392071" y="1847512"/>
              <a:ext cx="1257637" cy="5799004"/>
              <a:chOff x="3563222" y="101822"/>
              <a:chExt cx="1212180" cy="5125965"/>
            </a:xfrm>
          </p:grpSpPr>
          <p:sp>
            <p:nvSpPr>
              <p:cNvPr id="1215" name="Google Shape;1215;p18"/>
              <p:cNvSpPr/>
              <p:nvPr/>
            </p:nvSpPr>
            <p:spPr>
              <a:xfrm>
                <a:off x="3563222" y="4946702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18"/>
              <p:cNvSpPr/>
              <p:nvPr/>
            </p:nvSpPr>
            <p:spPr>
              <a:xfrm>
                <a:off x="3563222" y="50601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18"/>
              <p:cNvSpPr/>
              <p:nvPr/>
            </p:nvSpPr>
            <p:spPr>
              <a:xfrm>
                <a:off x="3563222" y="4833244"/>
                <a:ext cx="13830" cy="58010"/>
              </a:xfrm>
              <a:custGeom>
                <a:rect b="b" l="l" r="r" t="t"/>
                <a:pathLst>
                  <a:path extrusionOk="0" h="453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18"/>
              <p:cNvSpPr/>
              <p:nvPr/>
            </p:nvSpPr>
            <p:spPr>
              <a:xfrm>
                <a:off x="3563222" y="5171569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18"/>
              <p:cNvSpPr/>
              <p:nvPr/>
            </p:nvSpPr>
            <p:spPr>
              <a:xfrm>
                <a:off x="3563222" y="4043522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18"/>
              <p:cNvSpPr/>
              <p:nvPr/>
            </p:nvSpPr>
            <p:spPr>
              <a:xfrm>
                <a:off x="3563222" y="415480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18"/>
              <p:cNvSpPr/>
              <p:nvPr/>
            </p:nvSpPr>
            <p:spPr>
              <a:xfrm>
                <a:off x="3563222" y="381827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18"/>
              <p:cNvSpPr/>
              <p:nvPr/>
            </p:nvSpPr>
            <p:spPr>
              <a:xfrm>
                <a:off x="3563222" y="3930064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18"/>
              <p:cNvSpPr/>
              <p:nvPr/>
            </p:nvSpPr>
            <p:spPr>
              <a:xfrm>
                <a:off x="3563222" y="42682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18"/>
              <p:cNvSpPr/>
              <p:nvPr/>
            </p:nvSpPr>
            <p:spPr>
              <a:xfrm>
                <a:off x="3563222" y="4380053"/>
                <a:ext cx="13830" cy="57370"/>
              </a:xfrm>
              <a:custGeom>
                <a:rect b="b" l="l" r="r" t="t"/>
                <a:pathLst>
                  <a:path extrusionOk="0" h="448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18"/>
              <p:cNvSpPr/>
              <p:nvPr/>
            </p:nvSpPr>
            <p:spPr>
              <a:xfrm>
                <a:off x="3563222" y="449338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18"/>
              <p:cNvSpPr/>
              <p:nvPr/>
            </p:nvSpPr>
            <p:spPr>
              <a:xfrm>
                <a:off x="3563222" y="4718250"/>
                <a:ext cx="13830" cy="59547"/>
              </a:xfrm>
              <a:custGeom>
                <a:rect b="b" l="l" r="r" t="t"/>
                <a:pathLst>
                  <a:path extrusionOk="0" h="465" w="108">
                    <a:moveTo>
                      <a:pt x="0" y="0"/>
                    </a:moveTo>
                    <a:lnTo>
                      <a:pt x="0" y="26"/>
                    </a:lnTo>
                    <a:lnTo>
                      <a:pt x="0" y="435"/>
                    </a:lnTo>
                    <a:lnTo>
                      <a:pt x="0" y="464"/>
                    </a:lnTo>
                    <a:lnTo>
                      <a:pt x="108" y="464"/>
                    </a:lnTo>
                    <a:lnTo>
                      <a:pt x="108" y="435"/>
                    </a:lnTo>
                    <a:lnTo>
                      <a:pt x="108" y="2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18"/>
              <p:cNvSpPr/>
              <p:nvPr/>
            </p:nvSpPr>
            <p:spPr>
              <a:xfrm>
                <a:off x="3563222" y="4606457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18"/>
              <p:cNvSpPr/>
              <p:nvPr/>
            </p:nvSpPr>
            <p:spPr>
              <a:xfrm>
                <a:off x="3746086" y="1978230"/>
                <a:ext cx="57882" cy="31502"/>
              </a:xfrm>
              <a:custGeom>
                <a:rect b="b" l="l" r="r" t="t"/>
                <a:pathLst>
                  <a:path extrusionOk="0" h="246" w="452">
                    <a:moveTo>
                      <a:pt x="438" y="0"/>
                    </a:moveTo>
                    <a:cubicBezTo>
                      <a:pt x="288" y="43"/>
                      <a:pt x="138" y="82"/>
                      <a:pt x="0" y="151"/>
                    </a:cubicBezTo>
                    <a:lnTo>
                      <a:pt x="43" y="246"/>
                    </a:lnTo>
                    <a:cubicBezTo>
                      <a:pt x="180" y="193"/>
                      <a:pt x="314" y="151"/>
                      <a:pt x="451" y="112"/>
                    </a:cubicBez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18"/>
              <p:cNvSpPr/>
              <p:nvPr/>
            </p:nvSpPr>
            <p:spPr>
              <a:xfrm>
                <a:off x="3563222" y="266384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18"/>
              <p:cNvSpPr/>
              <p:nvPr/>
            </p:nvSpPr>
            <p:spPr>
              <a:xfrm>
                <a:off x="3563222" y="277730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18"/>
              <p:cNvSpPr/>
              <p:nvPr/>
            </p:nvSpPr>
            <p:spPr>
              <a:xfrm>
                <a:off x="3563222" y="2438721"/>
                <a:ext cx="13830" cy="56089"/>
              </a:xfrm>
              <a:custGeom>
                <a:rect b="b" l="l" r="r" t="t"/>
                <a:pathLst>
                  <a:path extrusionOk="0" h="438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18"/>
              <p:cNvSpPr/>
              <p:nvPr/>
            </p:nvSpPr>
            <p:spPr>
              <a:xfrm>
                <a:off x="3587424" y="2107567"/>
                <a:ext cx="40338" cy="55833"/>
              </a:xfrm>
              <a:custGeom>
                <a:rect b="b" l="l" r="r" t="t"/>
                <a:pathLst>
                  <a:path extrusionOk="0" h="436" w="315">
                    <a:moveTo>
                      <a:pt x="220" y="1"/>
                    </a:moveTo>
                    <a:cubicBezTo>
                      <a:pt x="138" y="121"/>
                      <a:pt x="69" y="259"/>
                      <a:pt x="1" y="393"/>
                    </a:cubicBezTo>
                    <a:lnTo>
                      <a:pt x="112" y="435"/>
                    </a:lnTo>
                    <a:cubicBezTo>
                      <a:pt x="164" y="298"/>
                      <a:pt x="233" y="177"/>
                      <a:pt x="314" y="53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18"/>
              <p:cNvSpPr/>
              <p:nvPr/>
            </p:nvSpPr>
            <p:spPr>
              <a:xfrm>
                <a:off x="3563222" y="2325263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18"/>
              <p:cNvSpPr/>
              <p:nvPr/>
            </p:nvSpPr>
            <p:spPr>
              <a:xfrm>
                <a:off x="3651837" y="2025483"/>
                <a:ext cx="52504" cy="46997"/>
              </a:xfrm>
              <a:custGeom>
                <a:rect b="b" l="l" r="r" t="t"/>
                <a:pathLst>
                  <a:path extrusionOk="0" h="367" w="410">
                    <a:moveTo>
                      <a:pt x="344" y="1"/>
                    </a:moveTo>
                    <a:cubicBezTo>
                      <a:pt x="220" y="83"/>
                      <a:pt x="112" y="177"/>
                      <a:pt x="1" y="285"/>
                    </a:cubicBezTo>
                    <a:lnTo>
                      <a:pt x="83" y="367"/>
                    </a:lnTo>
                    <a:cubicBezTo>
                      <a:pt x="181" y="259"/>
                      <a:pt x="289" y="177"/>
                      <a:pt x="410" y="96"/>
                    </a:cubicBez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18"/>
              <p:cNvSpPr/>
              <p:nvPr/>
            </p:nvSpPr>
            <p:spPr>
              <a:xfrm>
                <a:off x="3563222" y="2212189"/>
                <a:ext cx="21001" cy="57498"/>
              </a:xfrm>
              <a:custGeom>
                <a:rect b="b" l="l" r="r" t="t"/>
                <a:pathLst>
                  <a:path extrusionOk="0" h="449" w="164">
                    <a:moveTo>
                      <a:pt x="56" y="1"/>
                    </a:moveTo>
                    <a:cubicBezTo>
                      <a:pt x="26" y="148"/>
                      <a:pt x="13" y="298"/>
                      <a:pt x="0" y="448"/>
                    </a:cubicBezTo>
                    <a:lnTo>
                      <a:pt x="121" y="448"/>
                    </a:lnTo>
                    <a:cubicBezTo>
                      <a:pt x="121" y="311"/>
                      <a:pt x="137" y="164"/>
                      <a:pt x="163" y="27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18"/>
              <p:cNvSpPr/>
              <p:nvPr/>
            </p:nvSpPr>
            <p:spPr>
              <a:xfrm>
                <a:off x="3563222" y="2550386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18"/>
              <p:cNvSpPr/>
              <p:nvPr/>
            </p:nvSpPr>
            <p:spPr>
              <a:xfrm>
                <a:off x="3563222" y="345203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18"/>
              <p:cNvSpPr/>
              <p:nvPr/>
            </p:nvSpPr>
            <p:spPr>
              <a:xfrm>
                <a:off x="3563222" y="3565488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18"/>
              <p:cNvSpPr/>
              <p:nvPr/>
            </p:nvSpPr>
            <p:spPr>
              <a:xfrm>
                <a:off x="3563222" y="2888582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18"/>
              <p:cNvSpPr/>
              <p:nvPr/>
            </p:nvSpPr>
            <p:spPr>
              <a:xfrm>
                <a:off x="3563222" y="3790226"/>
                <a:ext cx="13830" cy="19337"/>
              </a:xfrm>
              <a:custGeom>
                <a:rect b="b" l="l" r="r" t="t"/>
                <a:pathLst>
                  <a:path extrusionOk="0" h="151" w="108">
                    <a:moveTo>
                      <a:pt x="0" y="0"/>
                    </a:moveTo>
                    <a:lnTo>
                      <a:pt x="0" y="151"/>
                    </a:lnTo>
                    <a:lnTo>
                      <a:pt x="108" y="1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18"/>
              <p:cNvSpPr/>
              <p:nvPr/>
            </p:nvSpPr>
            <p:spPr>
              <a:xfrm>
                <a:off x="3563222" y="367715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18"/>
              <p:cNvSpPr/>
              <p:nvPr/>
            </p:nvSpPr>
            <p:spPr>
              <a:xfrm>
                <a:off x="3563222" y="300204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18"/>
              <p:cNvSpPr/>
              <p:nvPr/>
            </p:nvSpPr>
            <p:spPr>
              <a:xfrm>
                <a:off x="3563222" y="3113833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18"/>
              <p:cNvSpPr/>
              <p:nvPr/>
            </p:nvSpPr>
            <p:spPr>
              <a:xfrm>
                <a:off x="3563222" y="333857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18"/>
              <p:cNvSpPr/>
              <p:nvPr/>
            </p:nvSpPr>
            <p:spPr>
              <a:xfrm>
                <a:off x="3563222" y="3227291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18"/>
              <p:cNvSpPr/>
              <p:nvPr/>
            </p:nvSpPr>
            <p:spPr>
              <a:xfrm>
                <a:off x="4161244" y="292174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18"/>
              <p:cNvSpPr/>
              <p:nvPr/>
            </p:nvSpPr>
            <p:spPr>
              <a:xfrm>
                <a:off x="4161244" y="2358685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18"/>
              <p:cNvSpPr/>
              <p:nvPr/>
            </p:nvSpPr>
            <p:spPr>
              <a:xfrm>
                <a:off x="4161244" y="247175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18"/>
              <p:cNvSpPr/>
              <p:nvPr/>
            </p:nvSpPr>
            <p:spPr>
              <a:xfrm>
                <a:off x="4161244" y="2583424"/>
                <a:ext cx="16135" cy="58010"/>
              </a:xfrm>
              <a:custGeom>
                <a:rect b="b" l="l" r="r" t="t"/>
                <a:pathLst>
                  <a:path extrusionOk="0" h="453" w="126">
                    <a:moveTo>
                      <a:pt x="1" y="1"/>
                    </a:moveTo>
                    <a:lnTo>
                      <a:pt x="1" y="452"/>
                    </a:lnTo>
                    <a:lnTo>
                      <a:pt x="125" y="452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18"/>
              <p:cNvSpPr/>
              <p:nvPr/>
            </p:nvSpPr>
            <p:spPr>
              <a:xfrm>
                <a:off x="4161244" y="3373787"/>
                <a:ext cx="16135" cy="55705"/>
              </a:xfrm>
              <a:custGeom>
                <a:rect b="b" l="l" r="r" t="t"/>
                <a:pathLst>
                  <a:path extrusionOk="0" h="435" w="126">
                    <a:moveTo>
                      <a:pt x="1" y="0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422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18"/>
              <p:cNvSpPr/>
              <p:nvPr/>
            </p:nvSpPr>
            <p:spPr>
              <a:xfrm>
                <a:off x="4393154" y="3710319"/>
                <a:ext cx="57882" cy="22666"/>
              </a:xfrm>
              <a:custGeom>
                <a:rect b="b" l="l" r="r" t="t"/>
                <a:pathLst>
                  <a:path extrusionOk="0" h="177" w="452">
                    <a:moveTo>
                      <a:pt x="30" y="0"/>
                    </a:moveTo>
                    <a:lnTo>
                      <a:pt x="1" y="108"/>
                    </a:lnTo>
                    <a:cubicBezTo>
                      <a:pt x="138" y="151"/>
                      <a:pt x="288" y="177"/>
                      <a:pt x="439" y="177"/>
                    </a:cubicBezTo>
                    <a:lnTo>
                      <a:pt x="452" y="69"/>
                    </a:lnTo>
                    <a:cubicBezTo>
                      <a:pt x="301" y="52"/>
                      <a:pt x="164" y="39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18"/>
              <p:cNvSpPr/>
              <p:nvPr/>
            </p:nvSpPr>
            <p:spPr>
              <a:xfrm>
                <a:off x="4161244" y="2696882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18"/>
              <p:cNvSpPr/>
              <p:nvPr/>
            </p:nvSpPr>
            <p:spPr>
              <a:xfrm>
                <a:off x="4168415" y="3483403"/>
                <a:ext cx="29837" cy="57882"/>
              </a:xfrm>
              <a:custGeom>
                <a:rect b="b" l="l" r="r" t="t"/>
                <a:pathLst>
                  <a:path extrusionOk="0" h="452" w="233">
                    <a:moveTo>
                      <a:pt x="108" y="1"/>
                    </a:moveTo>
                    <a:lnTo>
                      <a:pt x="0" y="27"/>
                    </a:lnTo>
                    <a:cubicBezTo>
                      <a:pt x="27" y="164"/>
                      <a:pt x="69" y="314"/>
                      <a:pt x="121" y="452"/>
                    </a:cubicBezTo>
                    <a:lnTo>
                      <a:pt x="233" y="409"/>
                    </a:lnTo>
                    <a:cubicBezTo>
                      <a:pt x="177" y="288"/>
                      <a:pt x="134" y="138"/>
                      <a:pt x="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18"/>
              <p:cNvSpPr/>
              <p:nvPr/>
            </p:nvSpPr>
            <p:spPr>
              <a:xfrm>
                <a:off x="4288532" y="3664603"/>
                <a:ext cx="56217" cy="40338"/>
              </a:xfrm>
              <a:custGeom>
                <a:rect b="b" l="l" r="r" t="t"/>
                <a:pathLst>
                  <a:path extrusionOk="0" h="315" w="439">
                    <a:moveTo>
                      <a:pt x="69" y="1"/>
                    </a:moveTo>
                    <a:lnTo>
                      <a:pt x="1" y="83"/>
                    </a:lnTo>
                    <a:cubicBezTo>
                      <a:pt x="125" y="181"/>
                      <a:pt x="259" y="246"/>
                      <a:pt x="396" y="315"/>
                    </a:cubicBezTo>
                    <a:lnTo>
                      <a:pt x="439" y="220"/>
                    </a:lnTo>
                    <a:cubicBezTo>
                      <a:pt x="314" y="151"/>
                      <a:pt x="193" y="83"/>
                      <a:pt x="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18"/>
              <p:cNvSpPr/>
              <p:nvPr/>
            </p:nvSpPr>
            <p:spPr>
              <a:xfrm>
                <a:off x="4210290" y="3584696"/>
                <a:ext cx="45332" cy="54168"/>
              </a:xfrm>
              <a:custGeom>
                <a:rect b="b" l="l" r="r" t="t"/>
                <a:pathLst>
                  <a:path extrusionOk="0" h="423" w="354">
                    <a:moveTo>
                      <a:pt x="95" y="1"/>
                    </a:moveTo>
                    <a:lnTo>
                      <a:pt x="0" y="69"/>
                    </a:lnTo>
                    <a:cubicBezTo>
                      <a:pt x="82" y="190"/>
                      <a:pt x="177" y="314"/>
                      <a:pt x="285" y="422"/>
                    </a:cubicBezTo>
                    <a:lnTo>
                      <a:pt x="353" y="341"/>
                    </a:lnTo>
                    <a:cubicBezTo>
                      <a:pt x="259" y="233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18"/>
              <p:cNvSpPr/>
              <p:nvPr/>
            </p:nvSpPr>
            <p:spPr>
              <a:xfrm>
                <a:off x="3857879" y="1971571"/>
                <a:ext cx="57882" cy="17288"/>
              </a:xfrm>
              <a:custGeom>
                <a:rect b="b" l="l" r="r" t="t"/>
                <a:pathLst>
                  <a:path extrusionOk="0" h="135" w="452">
                    <a:moveTo>
                      <a:pt x="0" y="0"/>
                    </a:moveTo>
                    <a:lnTo>
                      <a:pt x="13" y="108"/>
                    </a:lnTo>
                    <a:lnTo>
                      <a:pt x="95" y="108"/>
                    </a:lnTo>
                    <a:cubicBezTo>
                      <a:pt x="206" y="108"/>
                      <a:pt x="327" y="121"/>
                      <a:pt x="435" y="134"/>
                    </a:cubicBezTo>
                    <a:lnTo>
                      <a:pt x="451" y="26"/>
                    </a:lnTo>
                    <a:cubicBezTo>
                      <a:pt x="340" y="13"/>
                      <a:pt x="219" y="0"/>
                      <a:pt x="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18"/>
              <p:cNvSpPr/>
              <p:nvPr/>
            </p:nvSpPr>
            <p:spPr>
              <a:xfrm>
                <a:off x="4161244" y="2245228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09" y="1"/>
                    </a:moveTo>
                    <a:lnTo>
                      <a:pt x="1" y="14"/>
                    </a:lnTo>
                    <a:lnTo>
                      <a:pt x="1" y="259"/>
                    </a:ln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259"/>
                    </a:lnTo>
                    <a:cubicBezTo>
                      <a:pt x="125" y="164"/>
                      <a:pt x="109" y="83"/>
                      <a:pt x="1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18"/>
              <p:cNvSpPr/>
              <p:nvPr/>
            </p:nvSpPr>
            <p:spPr>
              <a:xfrm>
                <a:off x="4129870" y="2135227"/>
                <a:ext cx="33167" cy="57882"/>
              </a:xfrm>
              <a:custGeom>
                <a:rect b="b" l="l" r="r" t="t"/>
                <a:pathLst>
                  <a:path extrusionOk="0" h="452" w="259">
                    <a:moveTo>
                      <a:pt x="96" y="0"/>
                    </a:moveTo>
                    <a:lnTo>
                      <a:pt x="1" y="56"/>
                    </a:lnTo>
                    <a:cubicBezTo>
                      <a:pt x="56" y="177"/>
                      <a:pt x="109" y="314"/>
                      <a:pt x="151" y="451"/>
                    </a:cubicBezTo>
                    <a:lnTo>
                      <a:pt x="259" y="422"/>
                    </a:lnTo>
                    <a:cubicBezTo>
                      <a:pt x="220" y="275"/>
                      <a:pt x="164" y="138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18"/>
              <p:cNvSpPr/>
              <p:nvPr/>
            </p:nvSpPr>
            <p:spPr>
              <a:xfrm>
                <a:off x="4062129" y="2046484"/>
                <a:ext cx="48662" cy="50711"/>
              </a:xfrm>
              <a:custGeom>
                <a:rect b="b" l="l" r="r" t="t"/>
                <a:pathLst>
                  <a:path extrusionOk="0" h="396" w="380">
                    <a:moveTo>
                      <a:pt x="66" y="0"/>
                    </a:moveTo>
                    <a:lnTo>
                      <a:pt x="0" y="82"/>
                    </a:lnTo>
                    <a:cubicBezTo>
                      <a:pt x="108" y="177"/>
                      <a:pt x="203" y="285"/>
                      <a:pt x="285" y="396"/>
                    </a:cubicBezTo>
                    <a:lnTo>
                      <a:pt x="379" y="327"/>
                    </a:lnTo>
                    <a:cubicBezTo>
                      <a:pt x="285" y="203"/>
                      <a:pt x="177" y="95"/>
                      <a:pt x="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18"/>
              <p:cNvSpPr/>
              <p:nvPr/>
            </p:nvSpPr>
            <p:spPr>
              <a:xfrm>
                <a:off x="3965830" y="1988731"/>
                <a:ext cx="57882" cy="36881"/>
              </a:xfrm>
              <a:custGeom>
                <a:rect b="b" l="l" r="r" t="t"/>
                <a:pathLst>
                  <a:path extrusionOk="0" h="288" w="452">
                    <a:moveTo>
                      <a:pt x="43" y="0"/>
                    </a:moveTo>
                    <a:lnTo>
                      <a:pt x="0" y="95"/>
                    </a:lnTo>
                    <a:cubicBezTo>
                      <a:pt x="138" y="151"/>
                      <a:pt x="275" y="206"/>
                      <a:pt x="396" y="288"/>
                    </a:cubicBezTo>
                    <a:lnTo>
                      <a:pt x="452" y="193"/>
                    </a:lnTo>
                    <a:cubicBezTo>
                      <a:pt x="327" y="111"/>
                      <a:pt x="193" y="56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18"/>
              <p:cNvSpPr/>
              <p:nvPr/>
            </p:nvSpPr>
            <p:spPr>
              <a:xfrm>
                <a:off x="4161244" y="3260329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0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18"/>
              <p:cNvSpPr/>
              <p:nvPr/>
            </p:nvSpPr>
            <p:spPr>
              <a:xfrm>
                <a:off x="4161244" y="303507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1"/>
                    </a:moveTo>
                    <a:lnTo>
                      <a:pt x="1" y="439"/>
                    </a:lnTo>
                    <a:lnTo>
                      <a:pt x="125" y="43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18"/>
              <p:cNvSpPr/>
              <p:nvPr/>
            </p:nvSpPr>
            <p:spPr>
              <a:xfrm>
                <a:off x="4161244" y="2810340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18"/>
              <p:cNvSpPr/>
              <p:nvPr/>
            </p:nvSpPr>
            <p:spPr>
              <a:xfrm>
                <a:off x="4161244" y="3146872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8"/>
                    </a:lnTo>
                    <a:lnTo>
                      <a:pt x="125" y="448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18"/>
              <p:cNvSpPr/>
              <p:nvPr/>
            </p:nvSpPr>
            <p:spPr>
              <a:xfrm>
                <a:off x="4761060" y="123191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18"/>
              <p:cNvSpPr/>
              <p:nvPr/>
            </p:nvSpPr>
            <p:spPr>
              <a:xfrm>
                <a:off x="4761060" y="134371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18"/>
              <p:cNvSpPr/>
              <p:nvPr/>
            </p:nvSpPr>
            <p:spPr>
              <a:xfrm>
                <a:off x="4761060" y="1003338"/>
                <a:ext cx="14342" cy="59547"/>
              </a:xfrm>
              <a:custGeom>
                <a:rect b="b" l="l" r="r" t="t"/>
                <a:pathLst>
                  <a:path extrusionOk="0" h="465" w="112">
                    <a:moveTo>
                      <a:pt x="1" y="1"/>
                    </a:moveTo>
                    <a:lnTo>
                      <a:pt x="1" y="27"/>
                    </a:lnTo>
                    <a:lnTo>
                      <a:pt x="1" y="436"/>
                    </a:lnTo>
                    <a:lnTo>
                      <a:pt x="1" y="465"/>
                    </a:lnTo>
                    <a:lnTo>
                      <a:pt x="112" y="465"/>
                    </a:lnTo>
                    <a:lnTo>
                      <a:pt x="112" y="436"/>
                    </a:lnTo>
                    <a:lnTo>
                      <a:pt x="112" y="27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18"/>
              <p:cNvSpPr/>
              <p:nvPr/>
            </p:nvSpPr>
            <p:spPr>
              <a:xfrm>
                <a:off x="4761060" y="1118460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18"/>
              <p:cNvSpPr/>
              <p:nvPr/>
            </p:nvSpPr>
            <p:spPr>
              <a:xfrm>
                <a:off x="4761060" y="202010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18"/>
              <p:cNvSpPr/>
              <p:nvPr/>
            </p:nvSpPr>
            <p:spPr>
              <a:xfrm>
                <a:off x="4761060" y="2131898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18"/>
              <p:cNvSpPr/>
              <p:nvPr/>
            </p:nvSpPr>
            <p:spPr>
              <a:xfrm>
                <a:off x="4761060" y="1456657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18"/>
              <p:cNvSpPr/>
              <p:nvPr/>
            </p:nvSpPr>
            <p:spPr>
              <a:xfrm>
                <a:off x="4761060" y="224522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18"/>
              <p:cNvSpPr/>
              <p:nvPr/>
            </p:nvSpPr>
            <p:spPr>
              <a:xfrm>
                <a:off x="4761060" y="157011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18"/>
              <p:cNvSpPr/>
              <p:nvPr/>
            </p:nvSpPr>
            <p:spPr>
              <a:xfrm>
                <a:off x="4761060" y="168190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18"/>
              <p:cNvSpPr/>
              <p:nvPr/>
            </p:nvSpPr>
            <p:spPr>
              <a:xfrm>
                <a:off x="4761060" y="1906647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18"/>
              <p:cNvSpPr/>
              <p:nvPr/>
            </p:nvSpPr>
            <p:spPr>
              <a:xfrm>
                <a:off x="4761060" y="179536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18"/>
              <p:cNvSpPr/>
              <p:nvPr/>
            </p:nvSpPr>
            <p:spPr>
              <a:xfrm>
                <a:off x="4761060" y="32860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18"/>
              <p:cNvSpPr/>
              <p:nvPr/>
            </p:nvSpPr>
            <p:spPr>
              <a:xfrm>
                <a:off x="4761060" y="440018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18"/>
              <p:cNvSpPr/>
              <p:nvPr/>
            </p:nvSpPr>
            <p:spPr>
              <a:xfrm>
                <a:off x="4761060" y="101822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18"/>
              <p:cNvSpPr/>
              <p:nvPr/>
            </p:nvSpPr>
            <p:spPr>
              <a:xfrm>
                <a:off x="4761060" y="21515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18"/>
              <p:cNvSpPr/>
              <p:nvPr/>
            </p:nvSpPr>
            <p:spPr>
              <a:xfrm>
                <a:off x="4761060" y="55347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18"/>
              <p:cNvSpPr/>
              <p:nvPr/>
            </p:nvSpPr>
            <p:spPr>
              <a:xfrm>
                <a:off x="4761060" y="66514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9"/>
                    </a:lnTo>
                    <a:lnTo>
                      <a:pt x="112" y="44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18"/>
              <p:cNvSpPr/>
              <p:nvPr/>
            </p:nvSpPr>
            <p:spPr>
              <a:xfrm>
                <a:off x="4761060" y="77859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18"/>
              <p:cNvSpPr/>
              <p:nvPr/>
            </p:nvSpPr>
            <p:spPr>
              <a:xfrm>
                <a:off x="4761060" y="889880"/>
                <a:ext cx="14342" cy="58010"/>
              </a:xfrm>
              <a:custGeom>
                <a:rect b="b" l="l" r="r" t="t"/>
                <a:pathLst>
                  <a:path extrusionOk="0" h="453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18"/>
              <p:cNvSpPr/>
              <p:nvPr/>
            </p:nvSpPr>
            <p:spPr>
              <a:xfrm>
                <a:off x="4761060" y="292174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18"/>
              <p:cNvSpPr/>
              <p:nvPr/>
            </p:nvSpPr>
            <p:spPr>
              <a:xfrm>
                <a:off x="4761060" y="235868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18"/>
              <p:cNvSpPr/>
              <p:nvPr/>
            </p:nvSpPr>
            <p:spPr>
              <a:xfrm>
                <a:off x="4761060" y="2470094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0"/>
                    </a:moveTo>
                    <a:lnTo>
                      <a:pt x="1" y="451"/>
                    </a:lnTo>
                    <a:lnTo>
                      <a:pt x="112" y="45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18"/>
              <p:cNvSpPr/>
              <p:nvPr/>
            </p:nvSpPr>
            <p:spPr>
              <a:xfrm>
                <a:off x="4761060" y="2583424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18"/>
              <p:cNvSpPr/>
              <p:nvPr/>
            </p:nvSpPr>
            <p:spPr>
              <a:xfrm>
                <a:off x="4761060" y="3368281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42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18"/>
              <p:cNvSpPr/>
              <p:nvPr/>
            </p:nvSpPr>
            <p:spPr>
              <a:xfrm>
                <a:off x="4485739" y="3710319"/>
                <a:ext cx="59547" cy="22666"/>
              </a:xfrm>
              <a:custGeom>
                <a:rect b="b" l="l" r="r" t="t"/>
                <a:pathLst>
                  <a:path extrusionOk="0" h="177" w="465">
                    <a:moveTo>
                      <a:pt x="435" y="0"/>
                    </a:moveTo>
                    <a:cubicBezTo>
                      <a:pt x="288" y="26"/>
                      <a:pt x="150" y="52"/>
                      <a:pt x="0" y="69"/>
                    </a:cubicBezTo>
                    <a:lnTo>
                      <a:pt x="13" y="177"/>
                    </a:lnTo>
                    <a:cubicBezTo>
                      <a:pt x="163" y="164"/>
                      <a:pt x="314" y="134"/>
                      <a:pt x="464" y="108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18"/>
              <p:cNvSpPr/>
              <p:nvPr/>
            </p:nvSpPr>
            <p:spPr>
              <a:xfrm>
                <a:off x="4761060" y="269688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18"/>
              <p:cNvSpPr/>
              <p:nvPr/>
            </p:nvSpPr>
            <p:spPr>
              <a:xfrm>
                <a:off x="4740187" y="3480074"/>
                <a:ext cx="29837" cy="57498"/>
              </a:xfrm>
              <a:custGeom>
                <a:rect b="b" l="l" r="r" t="t"/>
                <a:pathLst>
                  <a:path extrusionOk="0" h="449" w="233">
                    <a:moveTo>
                      <a:pt x="125" y="0"/>
                    </a:moveTo>
                    <a:cubicBezTo>
                      <a:pt x="98" y="134"/>
                      <a:pt x="56" y="272"/>
                      <a:pt x="0" y="409"/>
                    </a:cubicBezTo>
                    <a:lnTo>
                      <a:pt x="98" y="448"/>
                    </a:lnTo>
                    <a:cubicBezTo>
                      <a:pt x="151" y="314"/>
                      <a:pt x="206" y="164"/>
                      <a:pt x="232" y="13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18"/>
              <p:cNvSpPr/>
              <p:nvPr/>
            </p:nvSpPr>
            <p:spPr>
              <a:xfrm>
                <a:off x="4592025" y="3662938"/>
                <a:ext cx="56217" cy="42003"/>
              </a:xfrm>
              <a:custGeom>
                <a:rect b="b" l="l" r="r" t="t"/>
                <a:pathLst>
                  <a:path extrusionOk="0" h="328" w="439">
                    <a:moveTo>
                      <a:pt x="370" y="1"/>
                    </a:moveTo>
                    <a:cubicBezTo>
                      <a:pt x="259" y="83"/>
                      <a:pt x="138" y="164"/>
                      <a:pt x="0" y="220"/>
                    </a:cubicBezTo>
                    <a:lnTo>
                      <a:pt x="56" y="328"/>
                    </a:lnTo>
                    <a:cubicBezTo>
                      <a:pt x="193" y="259"/>
                      <a:pt x="314" y="177"/>
                      <a:pt x="438" y="96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18"/>
              <p:cNvSpPr/>
              <p:nvPr/>
            </p:nvSpPr>
            <p:spPr>
              <a:xfrm>
                <a:off x="4681153" y="3580982"/>
                <a:ext cx="45332" cy="52376"/>
              </a:xfrm>
              <a:custGeom>
                <a:rect b="b" l="l" r="r" t="t"/>
                <a:pathLst>
                  <a:path extrusionOk="0" h="409" w="354">
                    <a:moveTo>
                      <a:pt x="259" y="0"/>
                    </a:moveTo>
                    <a:cubicBezTo>
                      <a:pt x="190" y="124"/>
                      <a:pt x="95" y="232"/>
                      <a:pt x="1" y="343"/>
                    </a:cubicBezTo>
                    <a:lnTo>
                      <a:pt x="82" y="409"/>
                    </a:lnTo>
                    <a:cubicBezTo>
                      <a:pt x="177" y="301"/>
                      <a:pt x="272" y="180"/>
                      <a:pt x="354" y="5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18"/>
              <p:cNvSpPr/>
              <p:nvPr/>
            </p:nvSpPr>
            <p:spPr>
              <a:xfrm>
                <a:off x="4761060" y="326032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18"/>
              <p:cNvSpPr/>
              <p:nvPr/>
            </p:nvSpPr>
            <p:spPr>
              <a:xfrm>
                <a:off x="4761060" y="303507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18"/>
              <p:cNvSpPr/>
              <p:nvPr/>
            </p:nvSpPr>
            <p:spPr>
              <a:xfrm>
                <a:off x="4761060" y="280867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18"/>
              <p:cNvSpPr/>
              <p:nvPr/>
            </p:nvSpPr>
            <p:spPr>
              <a:xfrm>
                <a:off x="4761060" y="3146872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9"/>
          <p:cNvSpPr/>
          <p:nvPr/>
        </p:nvSpPr>
        <p:spPr>
          <a:xfrm>
            <a:off x="4666500" y="3899375"/>
            <a:ext cx="4477500" cy="44775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1" name="Google Shape;1301;p19"/>
          <p:cNvGrpSpPr/>
          <p:nvPr/>
        </p:nvGrpSpPr>
        <p:grpSpPr>
          <a:xfrm>
            <a:off x="-2900148" y="3294521"/>
            <a:ext cx="13848078" cy="1717216"/>
            <a:chOff x="3225200" y="1878300"/>
            <a:chExt cx="5251850" cy="651250"/>
          </a:xfrm>
        </p:grpSpPr>
        <p:sp>
          <p:nvSpPr>
            <p:cNvPr id="1302" name="Google Shape;1302;p19"/>
            <p:cNvSpPr/>
            <p:nvPr/>
          </p:nvSpPr>
          <p:spPr>
            <a:xfrm>
              <a:off x="3225200" y="1878300"/>
              <a:ext cx="5240150" cy="651250"/>
            </a:xfrm>
            <a:custGeom>
              <a:rect b="b" l="l" r="r" t="t"/>
              <a:pathLst>
                <a:path extrusionOk="0" h="26050" w="209606">
                  <a:moveTo>
                    <a:pt x="1" y="0"/>
                  </a:moveTo>
                  <a:lnTo>
                    <a:pt x="1" y="6104"/>
                  </a:lnTo>
                  <a:lnTo>
                    <a:pt x="55231" y="6104"/>
                  </a:lnTo>
                  <a:cubicBezTo>
                    <a:pt x="56305" y="6104"/>
                    <a:pt x="57177" y="6976"/>
                    <a:pt x="57177" y="8023"/>
                  </a:cubicBezTo>
                  <a:cubicBezTo>
                    <a:pt x="57177" y="9097"/>
                    <a:pt x="56305" y="9969"/>
                    <a:pt x="55231" y="9969"/>
                  </a:cubicBezTo>
                  <a:lnTo>
                    <a:pt x="36074" y="9969"/>
                  </a:lnTo>
                  <a:cubicBezTo>
                    <a:pt x="31714" y="9969"/>
                    <a:pt x="28170" y="13429"/>
                    <a:pt x="28052" y="17761"/>
                  </a:cubicBezTo>
                  <a:lnTo>
                    <a:pt x="28024" y="17761"/>
                  </a:lnTo>
                  <a:lnTo>
                    <a:pt x="28024" y="18026"/>
                  </a:lnTo>
                  <a:cubicBezTo>
                    <a:pt x="28024" y="22442"/>
                    <a:pt x="31630" y="26049"/>
                    <a:pt x="36074" y="26049"/>
                  </a:cubicBezTo>
                  <a:lnTo>
                    <a:pt x="209606" y="26049"/>
                  </a:lnTo>
                  <a:lnTo>
                    <a:pt x="209606" y="19945"/>
                  </a:lnTo>
                  <a:lnTo>
                    <a:pt x="36074" y="19945"/>
                  </a:lnTo>
                  <a:cubicBezTo>
                    <a:pt x="35091" y="19945"/>
                    <a:pt x="34274" y="19212"/>
                    <a:pt x="34156" y="18257"/>
                  </a:cubicBezTo>
                  <a:cubicBezTo>
                    <a:pt x="34156" y="18166"/>
                    <a:pt x="34128" y="18082"/>
                    <a:pt x="34128" y="17992"/>
                  </a:cubicBezTo>
                  <a:cubicBezTo>
                    <a:pt x="34128" y="16945"/>
                    <a:pt x="35000" y="16073"/>
                    <a:pt x="36074" y="16073"/>
                  </a:cubicBezTo>
                  <a:lnTo>
                    <a:pt x="55231" y="16073"/>
                  </a:lnTo>
                  <a:cubicBezTo>
                    <a:pt x="59682" y="16073"/>
                    <a:pt x="63281" y="12473"/>
                    <a:pt x="63281" y="8023"/>
                  </a:cubicBezTo>
                  <a:cubicBezTo>
                    <a:pt x="63281" y="3607"/>
                    <a:pt x="59682" y="0"/>
                    <a:pt x="55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9"/>
            <p:cNvSpPr/>
            <p:nvPr/>
          </p:nvSpPr>
          <p:spPr>
            <a:xfrm>
              <a:off x="3468675" y="1951725"/>
              <a:ext cx="24100" cy="5775"/>
            </a:xfrm>
            <a:custGeom>
              <a:rect b="b" l="l" r="r" t="t"/>
              <a:pathLst>
                <a:path extrusionOk="0" h="231" w="964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9"/>
            <p:cNvSpPr/>
            <p:nvPr/>
          </p:nvSpPr>
          <p:spPr>
            <a:xfrm>
              <a:off x="342227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9"/>
            <p:cNvSpPr/>
            <p:nvPr/>
          </p:nvSpPr>
          <p:spPr>
            <a:xfrm>
              <a:off x="351592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9"/>
            <p:cNvSpPr/>
            <p:nvPr/>
          </p:nvSpPr>
          <p:spPr>
            <a:xfrm>
              <a:off x="3375025" y="1951725"/>
              <a:ext cx="23900" cy="5775"/>
            </a:xfrm>
            <a:custGeom>
              <a:rect b="b" l="l" r="r" t="t"/>
              <a:pathLst>
                <a:path extrusionOk="0" h="231" w="956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9"/>
            <p:cNvSpPr/>
            <p:nvPr/>
          </p:nvSpPr>
          <p:spPr>
            <a:xfrm>
              <a:off x="38459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9"/>
            <p:cNvSpPr/>
            <p:nvPr/>
          </p:nvSpPr>
          <p:spPr>
            <a:xfrm>
              <a:off x="37986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9"/>
            <p:cNvSpPr/>
            <p:nvPr/>
          </p:nvSpPr>
          <p:spPr>
            <a:xfrm>
              <a:off x="393955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9"/>
            <p:cNvSpPr/>
            <p:nvPr/>
          </p:nvSpPr>
          <p:spPr>
            <a:xfrm>
              <a:off x="3892300" y="1951725"/>
              <a:ext cx="24100" cy="5775"/>
            </a:xfrm>
            <a:custGeom>
              <a:rect b="b" l="l" r="r" t="t"/>
              <a:pathLst>
                <a:path extrusionOk="0" h="231" w="964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9"/>
            <p:cNvSpPr/>
            <p:nvPr/>
          </p:nvSpPr>
          <p:spPr>
            <a:xfrm>
              <a:off x="375207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9"/>
            <p:cNvSpPr/>
            <p:nvPr/>
          </p:nvSpPr>
          <p:spPr>
            <a:xfrm>
              <a:off x="3704825" y="1951725"/>
              <a:ext cx="23375" cy="5775"/>
            </a:xfrm>
            <a:custGeom>
              <a:rect b="b" l="l" r="r" t="t"/>
              <a:pathLst>
                <a:path extrusionOk="0" h="231" w="935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9"/>
            <p:cNvSpPr/>
            <p:nvPr/>
          </p:nvSpPr>
          <p:spPr>
            <a:xfrm>
              <a:off x="3657725" y="1951725"/>
              <a:ext cx="23925" cy="5775"/>
            </a:xfrm>
            <a:custGeom>
              <a:rect b="b" l="l" r="r" t="t"/>
              <a:pathLst>
                <a:path extrusionOk="0" h="231" w="957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9"/>
            <p:cNvSpPr/>
            <p:nvPr/>
          </p:nvSpPr>
          <p:spPr>
            <a:xfrm>
              <a:off x="3563200" y="1951725"/>
              <a:ext cx="24775" cy="5775"/>
            </a:xfrm>
            <a:custGeom>
              <a:rect b="b" l="l" r="r" t="t"/>
              <a:pathLst>
                <a:path extrusionOk="0" h="231" w="991">
                  <a:moveTo>
                    <a:pt x="0" y="0"/>
                  </a:moveTo>
                  <a:lnTo>
                    <a:pt x="0" y="230"/>
                  </a:lnTo>
                  <a:lnTo>
                    <a:pt x="991" y="230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9"/>
            <p:cNvSpPr/>
            <p:nvPr/>
          </p:nvSpPr>
          <p:spPr>
            <a:xfrm>
              <a:off x="36111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9"/>
            <p:cNvSpPr/>
            <p:nvPr/>
          </p:nvSpPr>
          <p:spPr>
            <a:xfrm>
              <a:off x="4715650" y="2028100"/>
              <a:ext cx="13100" cy="23925"/>
            </a:xfrm>
            <a:custGeom>
              <a:rect b="b" l="l" r="r" t="t"/>
              <a:pathLst>
                <a:path extrusionOk="0" h="957" w="524">
                  <a:moveTo>
                    <a:pt x="238" y="1"/>
                  </a:moveTo>
                  <a:lnTo>
                    <a:pt x="1" y="84"/>
                  </a:lnTo>
                  <a:cubicBezTo>
                    <a:pt x="147" y="349"/>
                    <a:pt x="238" y="635"/>
                    <a:pt x="294" y="956"/>
                  </a:cubicBezTo>
                  <a:lnTo>
                    <a:pt x="524" y="901"/>
                  </a:lnTo>
                  <a:cubicBezTo>
                    <a:pt x="468" y="580"/>
                    <a:pt x="350" y="287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9"/>
            <p:cNvSpPr/>
            <p:nvPr/>
          </p:nvSpPr>
          <p:spPr>
            <a:xfrm>
              <a:off x="4419875" y="1951725"/>
              <a:ext cx="24075" cy="5775"/>
            </a:xfrm>
            <a:custGeom>
              <a:rect b="b" l="l" r="r" t="t"/>
              <a:pathLst>
                <a:path extrusionOk="0" h="231" w="963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9"/>
            <p:cNvSpPr/>
            <p:nvPr/>
          </p:nvSpPr>
          <p:spPr>
            <a:xfrm>
              <a:off x="437347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9"/>
            <p:cNvSpPr/>
            <p:nvPr/>
          </p:nvSpPr>
          <p:spPr>
            <a:xfrm>
              <a:off x="45144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9"/>
            <p:cNvSpPr/>
            <p:nvPr/>
          </p:nvSpPr>
          <p:spPr>
            <a:xfrm>
              <a:off x="4652525" y="1961825"/>
              <a:ext cx="23225" cy="16075"/>
            </a:xfrm>
            <a:custGeom>
              <a:rect b="b" l="l" r="r" t="t"/>
              <a:pathLst>
                <a:path extrusionOk="0" h="643" w="929">
                  <a:moveTo>
                    <a:pt x="84" y="1"/>
                  </a:moveTo>
                  <a:lnTo>
                    <a:pt x="0" y="210"/>
                  </a:lnTo>
                  <a:cubicBezTo>
                    <a:pt x="259" y="322"/>
                    <a:pt x="552" y="468"/>
                    <a:pt x="810" y="642"/>
                  </a:cubicBezTo>
                  <a:lnTo>
                    <a:pt x="928" y="468"/>
                  </a:lnTo>
                  <a:cubicBezTo>
                    <a:pt x="670" y="266"/>
                    <a:pt x="377" y="119"/>
                    <a:pt x="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9"/>
            <p:cNvSpPr/>
            <p:nvPr/>
          </p:nvSpPr>
          <p:spPr>
            <a:xfrm>
              <a:off x="45609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9"/>
            <p:cNvSpPr/>
            <p:nvPr/>
          </p:nvSpPr>
          <p:spPr>
            <a:xfrm>
              <a:off x="4690200" y="1988000"/>
              <a:ext cx="19725" cy="21825"/>
            </a:xfrm>
            <a:custGeom>
              <a:rect b="b" l="l" r="r" t="t"/>
              <a:pathLst>
                <a:path extrusionOk="0" h="873" w="789">
                  <a:moveTo>
                    <a:pt x="175" y="0"/>
                  </a:moveTo>
                  <a:lnTo>
                    <a:pt x="0" y="175"/>
                  </a:lnTo>
                  <a:cubicBezTo>
                    <a:pt x="210" y="412"/>
                    <a:pt x="412" y="642"/>
                    <a:pt x="586" y="872"/>
                  </a:cubicBezTo>
                  <a:lnTo>
                    <a:pt x="789" y="761"/>
                  </a:lnTo>
                  <a:cubicBezTo>
                    <a:pt x="586" y="495"/>
                    <a:pt x="384" y="237"/>
                    <a:pt x="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9"/>
            <p:cNvSpPr/>
            <p:nvPr/>
          </p:nvSpPr>
          <p:spPr>
            <a:xfrm>
              <a:off x="4608225" y="1951725"/>
              <a:ext cx="23925" cy="8725"/>
            </a:xfrm>
            <a:custGeom>
              <a:rect b="b" l="l" r="r" t="t"/>
              <a:pathLst>
                <a:path extrusionOk="0" h="349" w="957">
                  <a:moveTo>
                    <a:pt x="0" y="0"/>
                  </a:moveTo>
                  <a:lnTo>
                    <a:pt x="0" y="230"/>
                  </a:lnTo>
                  <a:cubicBezTo>
                    <a:pt x="286" y="230"/>
                    <a:pt x="607" y="265"/>
                    <a:pt x="900" y="349"/>
                  </a:cubicBezTo>
                  <a:lnTo>
                    <a:pt x="956" y="119"/>
                  </a:lnTo>
                  <a:cubicBezTo>
                    <a:pt x="635" y="28"/>
                    <a:pt x="314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9"/>
            <p:cNvSpPr/>
            <p:nvPr/>
          </p:nvSpPr>
          <p:spPr>
            <a:xfrm>
              <a:off x="446712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9"/>
            <p:cNvSpPr/>
            <p:nvPr/>
          </p:nvSpPr>
          <p:spPr>
            <a:xfrm>
              <a:off x="4091475" y="1951725"/>
              <a:ext cx="24075" cy="5775"/>
            </a:xfrm>
            <a:custGeom>
              <a:rect b="b" l="l" r="r" t="t"/>
              <a:pathLst>
                <a:path extrusionOk="0" h="231" w="963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9"/>
            <p:cNvSpPr/>
            <p:nvPr/>
          </p:nvSpPr>
          <p:spPr>
            <a:xfrm>
              <a:off x="404490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9"/>
            <p:cNvSpPr/>
            <p:nvPr/>
          </p:nvSpPr>
          <p:spPr>
            <a:xfrm>
              <a:off x="4326225" y="1951725"/>
              <a:ext cx="23900" cy="5775"/>
            </a:xfrm>
            <a:custGeom>
              <a:rect b="b" l="l" r="r" t="t"/>
              <a:pathLst>
                <a:path extrusionOk="0" h="231" w="956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9"/>
            <p:cNvSpPr/>
            <p:nvPr/>
          </p:nvSpPr>
          <p:spPr>
            <a:xfrm>
              <a:off x="3965725" y="1951725"/>
              <a:ext cx="8750" cy="5775"/>
            </a:xfrm>
            <a:custGeom>
              <a:rect b="b" l="l" r="r" t="t"/>
              <a:pathLst>
                <a:path extrusionOk="0" h="231" w="350">
                  <a:moveTo>
                    <a:pt x="0" y="0"/>
                  </a:moveTo>
                  <a:lnTo>
                    <a:pt x="0" y="230"/>
                  </a:lnTo>
                  <a:lnTo>
                    <a:pt x="349" y="23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9"/>
            <p:cNvSpPr/>
            <p:nvPr/>
          </p:nvSpPr>
          <p:spPr>
            <a:xfrm>
              <a:off x="39978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9"/>
            <p:cNvSpPr/>
            <p:nvPr/>
          </p:nvSpPr>
          <p:spPr>
            <a:xfrm>
              <a:off x="427965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9"/>
            <p:cNvSpPr/>
            <p:nvPr/>
          </p:nvSpPr>
          <p:spPr>
            <a:xfrm>
              <a:off x="423237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9"/>
            <p:cNvSpPr/>
            <p:nvPr/>
          </p:nvSpPr>
          <p:spPr>
            <a:xfrm>
              <a:off x="413872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9"/>
            <p:cNvSpPr/>
            <p:nvPr/>
          </p:nvSpPr>
          <p:spPr>
            <a:xfrm>
              <a:off x="41860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9"/>
            <p:cNvSpPr/>
            <p:nvPr/>
          </p:nvSpPr>
          <p:spPr>
            <a:xfrm>
              <a:off x="431242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9"/>
            <p:cNvSpPr/>
            <p:nvPr/>
          </p:nvSpPr>
          <p:spPr>
            <a:xfrm>
              <a:off x="454717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9"/>
            <p:cNvSpPr/>
            <p:nvPr/>
          </p:nvSpPr>
          <p:spPr>
            <a:xfrm>
              <a:off x="450062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9"/>
            <p:cNvSpPr/>
            <p:nvPr/>
          </p:nvSpPr>
          <p:spPr>
            <a:xfrm>
              <a:off x="445335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9"/>
            <p:cNvSpPr/>
            <p:nvPr/>
          </p:nvSpPr>
          <p:spPr>
            <a:xfrm>
              <a:off x="412495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9"/>
            <p:cNvSpPr/>
            <p:nvPr/>
          </p:nvSpPr>
          <p:spPr>
            <a:xfrm>
              <a:off x="3998500" y="2296850"/>
              <a:ext cx="8750" cy="24100"/>
            </a:xfrm>
            <a:custGeom>
              <a:rect b="b" l="l" r="r" t="t"/>
              <a:pathLst>
                <a:path extrusionOk="0" h="964" w="350">
                  <a:moveTo>
                    <a:pt x="147" y="1"/>
                  </a:moveTo>
                  <a:cubicBezTo>
                    <a:pt x="57" y="322"/>
                    <a:pt x="1" y="643"/>
                    <a:pt x="1" y="964"/>
                  </a:cubicBezTo>
                  <a:lnTo>
                    <a:pt x="231" y="964"/>
                  </a:lnTo>
                  <a:cubicBezTo>
                    <a:pt x="231" y="671"/>
                    <a:pt x="287" y="350"/>
                    <a:pt x="350" y="64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9"/>
            <p:cNvSpPr/>
            <p:nvPr/>
          </p:nvSpPr>
          <p:spPr>
            <a:xfrm>
              <a:off x="4406100" y="2200925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9"/>
            <p:cNvSpPr/>
            <p:nvPr/>
          </p:nvSpPr>
          <p:spPr>
            <a:xfrm>
              <a:off x="4077700" y="2203200"/>
              <a:ext cx="24775" cy="12400"/>
            </a:xfrm>
            <a:custGeom>
              <a:rect b="b" l="l" r="r" t="t"/>
              <a:pathLst>
                <a:path extrusionOk="0" h="496" w="991">
                  <a:moveTo>
                    <a:pt x="928" y="1"/>
                  </a:moveTo>
                  <a:cubicBezTo>
                    <a:pt x="607" y="56"/>
                    <a:pt x="321" y="147"/>
                    <a:pt x="0" y="259"/>
                  </a:cubicBezTo>
                  <a:lnTo>
                    <a:pt x="84" y="496"/>
                  </a:lnTo>
                  <a:cubicBezTo>
                    <a:pt x="377" y="377"/>
                    <a:pt x="670" y="287"/>
                    <a:pt x="991" y="231"/>
                  </a:cubicBez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9"/>
            <p:cNvSpPr/>
            <p:nvPr/>
          </p:nvSpPr>
          <p:spPr>
            <a:xfrm>
              <a:off x="4010025" y="2253950"/>
              <a:ext cx="16750" cy="23400"/>
            </a:xfrm>
            <a:custGeom>
              <a:rect b="b" l="l" r="r" t="t"/>
              <a:pathLst>
                <a:path extrusionOk="0" h="936" w="670">
                  <a:moveTo>
                    <a:pt x="468" y="1"/>
                  </a:moveTo>
                  <a:cubicBezTo>
                    <a:pt x="293" y="266"/>
                    <a:pt x="119" y="524"/>
                    <a:pt x="0" y="817"/>
                  </a:cubicBezTo>
                  <a:lnTo>
                    <a:pt x="210" y="936"/>
                  </a:lnTo>
                  <a:cubicBezTo>
                    <a:pt x="321" y="643"/>
                    <a:pt x="496" y="384"/>
                    <a:pt x="670" y="119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9"/>
            <p:cNvSpPr/>
            <p:nvPr/>
          </p:nvSpPr>
          <p:spPr>
            <a:xfrm>
              <a:off x="4037750" y="2221350"/>
              <a:ext cx="21825" cy="18850"/>
            </a:xfrm>
            <a:custGeom>
              <a:rect b="b" l="l" r="r" t="t"/>
              <a:pathLst>
                <a:path extrusionOk="0" h="754" w="873">
                  <a:moveTo>
                    <a:pt x="754" y="0"/>
                  </a:moveTo>
                  <a:cubicBezTo>
                    <a:pt x="496" y="147"/>
                    <a:pt x="231" y="349"/>
                    <a:pt x="0" y="579"/>
                  </a:cubicBezTo>
                  <a:lnTo>
                    <a:pt x="175" y="754"/>
                  </a:lnTo>
                  <a:cubicBezTo>
                    <a:pt x="377" y="551"/>
                    <a:pt x="635" y="349"/>
                    <a:pt x="873" y="175"/>
                  </a:cubicBezTo>
                  <a:lnTo>
                    <a:pt x="7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9"/>
            <p:cNvSpPr/>
            <p:nvPr/>
          </p:nvSpPr>
          <p:spPr>
            <a:xfrm>
              <a:off x="4725075" y="2074500"/>
              <a:ext cx="7350" cy="24075"/>
            </a:xfrm>
            <a:custGeom>
              <a:rect b="b" l="l" r="r" t="t"/>
              <a:pathLst>
                <a:path extrusionOk="0" h="963" w="294">
                  <a:moveTo>
                    <a:pt x="35" y="0"/>
                  </a:moveTo>
                  <a:cubicBezTo>
                    <a:pt x="63" y="63"/>
                    <a:pt x="63" y="119"/>
                    <a:pt x="63" y="175"/>
                  </a:cubicBezTo>
                  <a:cubicBezTo>
                    <a:pt x="63" y="440"/>
                    <a:pt x="35" y="670"/>
                    <a:pt x="0" y="900"/>
                  </a:cubicBezTo>
                  <a:lnTo>
                    <a:pt x="238" y="963"/>
                  </a:lnTo>
                  <a:cubicBezTo>
                    <a:pt x="266" y="698"/>
                    <a:pt x="293" y="440"/>
                    <a:pt x="293" y="175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9"/>
            <p:cNvSpPr/>
            <p:nvPr/>
          </p:nvSpPr>
          <p:spPr>
            <a:xfrm>
              <a:off x="4594275" y="2200250"/>
              <a:ext cx="23400" cy="6650"/>
            </a:xfrm>
            <a:custGeom>
              <a:rect b="b" l="l" r="r" t="t"/>
              <a:pathLst>
                <a:path extrusionOk="0" h="266" w="936">
                  <a:moveTo>
                    <a:pt x="935" y="0"/>
                  </a:moveTo>
                  <a:cubicBezTo>
                    <a:pt x="761" y="28"/>
                    <a:pt x="586" y="28"/>
                    <a:pt x="412" y="28"/>
                  </a:cubicBezTo>
                  <a:lnTo>
                    <a:pt x="0" y="28"/>
                  </a:lnTo>
                  <a:lnTo>
                    <a:pt x="0" y="265"/>
                  </a:lnTo>
                  <a:lnTo>
                    <a:pt x="412" y="265"/>
                  </a:lnTo>
                  <a:cubicBezTo>
                    <a:pt x="586" y="265"/>
                    <a:pt x="761" y="265"/>
                    <a:pt x="935" y="230"/>
                  </a:cubicBez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9"/>
            <p:cNvSpPr/>
            <p:nvPr/>
          </p:nvSpPr>
          <p:spPr>
            <a:xfrm>
              <a:off x="4639450" y="2187150"/>
              <a:ext cx="23900" cy="14500"/>
            </a:xfrm>
            <a:custGeom>
              <a:rect b="b" l="l" r="r" t="t"/>
              <a:pathLst>
                <a:path extrusionOk="0" h="580" w="956">
                  <a:moveTo>
                    <a:pt x="872" y="1"/>
                  </a:moveTo>
                  <a:cubicBezTo>
                    <a:pt x="579" y="147"/>
                    <a:pt x="286" y="266"/>
                    <a:pt x="0" y="350"/>
                  </a:cubicBezTo>
                  <a:lnTo>
                    <a:pt x="84" y="580"/>
                  </a:lnTo>
                  <a:cubicBezTo>
                    <a:pt x="377" y="468"/>
                    <a:pt x="698" y="350"/>
                    <a:pt x="956" y="203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9"/>
            <p:cNvSpPr/>
            <p:nvPr/>
          </p:nvSpPr>
          <p:spPr>
            <a:xfrm>
              <a:off x="4680075" y="2158900"/>
              <a:ext cx="21125" cy="20250"/>
            </a:xfrm>
            <a:custGeom>
              <a:rect b="b" l="l" r="r" t="t"/>
              <a:pathLst>
                <a:path extrusionOk="0" h="810" w="845">
                  <a:moveTo>
                    <a:pt x="670" y="1"/>
                  </a:moveTo>
                  <a:cubicBezTo>
                    <a:pt x="468" y="231"/>
                    <a:pt x="231" y="433"/>
                    <a:pt x="1" y="636"/>
                  </a:cubicBezTo>
                  <a:lnTo>
                    <a:pt x="147" y="810"/>
                  </a:lnTo>
                  <a:cubicBezTo>
                    <a:pt x="405" y="608"/>
                    <a:pt x="642" y="405"/>
                    <a:pt x="845" y="140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9"/>
            <p:cNvSpPr/>
            <p:nvPr/>
          </p:nvSpPr>
          <p:spPr>
            <a:xfrm>
              <a:off x="4709900" y="2119675"/>
              <a:ext cx="15200" cy="23200"/>
            </a:xfrm>
            <a:custGeom>
              <a:rect b="b" l="l" r="r" t="t"/>
              <a:pathLst>
                <a:path extrusionOk="0" h="928" w="608">
                  <a:moveTo>
                    <a:pt x="377" y="0"/>
                  </a:moveTo>
                  <a:cubicBezTo>
                    <a:pt x="294" y="286"/>
                    <a:pt x="147" y="551"/>
                    <a:pt x="1" y="809"/>
                  </a:cubicBezTo>
                  <a:lnTo>
                    <a:pt x="203" y="928"/>
                  </a:lnTo>
                  <a:cubicBezTo>
                    <a:pt x="377" y="663"/>
                    <a:pt x="496" y="377"/>
                    <a:pt x="607" y="84"/>
                  </a:cubicBezTo>
                  <a:lnTo>
                    <a:pt x="3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9"/>
            <p:cNvSpPr/>
            <p:nvPr/>
          </p:nvSpPr>
          <p:spPr>
            <a:xfrm>
              <a:off x="4171350" y="2200925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9"/>
            <p:cNvSpPr/>
            <p:nvPr/>
          </p:nvSpPr>
          <p:spPr>
            <a:xfrm>
              <a:off x="426587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9"/>
            <p:cNvSpPr/>
            <p:nvPr/>
          </p:nvSpPr>
          <p:spPr>
            <a:xfrm>
              <a:off x="435970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9"/>
            <p:cNvSpPr/>
            <p:nvPr/>
          </p:nvSpPr>
          <p:spPr>
            <a:xfrm>
              <a:off x="4218600" y="2200925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9"/>
            <p:cNvSpPr/>
            <p:nvPr/>
          </p:nvSpPr>
          <p:spPr>
            <a:xfrm>
              <a:off x="50172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9"/>
            <p:cNvSpPr/>
            <p:nvPr/>
          </p:nvSpPr>
          <p:spPr>
            <a:xfrm>
              <a:off x="49701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9"/>
            <p:cNvSpPr/>
            <p:nvPr/>
          </p:nvSpPr>
          <p:spPr>
            <a:xfrm>
              <a:off x="5111025" y="2450150"/>
              <a:ext cx="24800" cy="5975"/>
            </a:xfrm>
            <a:custGeom>
              <a:rect b="b" l="l" r="r" t="t"/>
              <a:pathLst>
                <a:path extrusionOk="0" h="239" w="992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9"/>
            <p:cNvSpPr/>
            <p:nvPr/>
          </p:nvSpPr>
          <p:spPr>
            <a:xfrm>
              <a:off x="50637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9"/>
            <p:cNvSpPr/>
            <p:nvPr/>
          </p:nvSpPr>
          <p:spPr>
            <a:xfrm>
              <a:off x="46881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9"/>
            <p:cNvSpPr/>
            <p:nvPr/>
          </p:nvSpPr>
          <p:spPr>
            <a:xfrm>
              <a:off x="46415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9"/>
            <p:cNvSpPr/>
            <p:nvPr/>
          </p:nvSpPr>
          <p:spPr>
            <a:xfrm>
              <a:off x="492285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9"/>
            <p:cNvSpPr/>
            <p:nvPr/>
          </p:nvSpPr>
          <p:spPr>
            <a:xfrm>
              <a:off x="459427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9"/>
            <p:cNvSpPr/>
            <p:nvPr/>
          </p:nvSpPr>
          <p:spPr>
            <a:xfrm>
              <a:off x="48762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9"/>
            <p:cNvSpPr/>
            <p:nvPr/>
          </p:nvSpPr>
          <p:spPr>
            <a:xfrm>
              <a:off x="4829025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9"/>
            <p:cNvSpPr/>
            <p:nvPr/>
          </p:nvSpPr>
          <p:spPr>
            <a:xfrm>
              <a:off x="47353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9"/>
            <p:cNvSpPr/>
            <p:nvPr/>
          </p:nvSpPr>
          <p:spPr>
            <a:xfrm>
              <a:off x="4782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9"/>
            <p:cNvSpPr/>
            <p:nvPr/>
          </p:nvSpPr>
          <p:spPr>
            <a:xfrm>
              <a:off x="539375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9"/>
            <p:cNvSpPr/>
            <p:nvPr/>
          </p:nvSpPr>
          <p:spPr>
            <a:xfrm>
              <a:off x="534647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9"/>
            <p:cNvSpPr/>
            <p:nvPr/>
          </p:nvSpPr>
          <p:spPr>
            <a:xfrm>
              <a:off x="54874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9"/>
            <p:cNvSpPr/>
            <p:nvPr/>
          </p:nvSpPr>
          <p:spPr>
            <a:xfrm>
              <a:off x="544012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9"/>
            <p:cNvSpPr/>
            <p:nvPr/>
          </p:nvSpPr>
          <p:spPr>
            <a:xfrm>
              <a:off x="52999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9"/>
            <p:cNvSpPr/>
            <p:nvPr/>
          </p:nvSpPr>
          <p:spPr>
            <a:xfrm>
              <a:off x="52526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9"/>
            <p:cNvSpPr/>
            <p:nvPr/>
          </p:nvSpPr>
          <p:spPr>
            <a:xfrm>
              <a:off x="52062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9"/>
            <p:cNvSpPr/>
            <p:nvPr/>
          </p:nvSpPr>
          <p:spPr>
            <a:xfrm>
              <a:off x="515900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9"/>
            <p:cNvSpPr/>
            <p:nvPr/>
          </p:nvSpPr>
          <p:spPr>
            <a:xfrm>
              <a:off x="43131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9"/>
            <p:cNvSpPr/>
            <p:nvPr/>
          </p:nvSpPr>
          <p:spPr>
            <a:xfrm>
              <a:off x="45478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9"/>
            <p:cNvSpPr/>
            <p:nvPr/>
          </p:nvSpPr>
          <p:spPr>
            <a:xfrm>
              <a:off x="4500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9"/>
            <p:cNvSpPr/>
            <p:nvPr/>
          </p:nvSpPr>
          <p:spPr>
            <a:xfrm>
              <a:off x="44533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9"/>
            <p:cNvSpPr/>
            <p:nvPr/>
          </p:nvSpPr>
          <p:spPr>
            <a:xfrm>
              <a:off x="41263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9"/>
            <p:cNvSpPr/>
            <p:nvPr/>
          </p:nvSpPr>
          <p:spPr>
            <a:xfrm>
              <a:off x="3998500" y="2336100"/>
              <a:ext cx="9450" cy="24100"/>
            </a:xfrm>
            <a:custGeom>
              <a:rect b="b" l="l" r="r" t="t"/>
              <a:pathLst>
                <a:path extrusionOk="0" h="964" w="378">
                  <a:moveTo>
                    <a:pt x="1" y="0"/>
                  </a:moveTo>
                  <a:cubicBezTo>
                    <a:pt x="29" y="321"/>
                    <a:pt x="57" y="642"/>
                    <a:pt x="147" y="963"/>
                  </a:cubicBezTo>
                  <a:lnTo>
                    <a:pt x="378" y="900"/>
                  </a:lnTo>
                  <a:cubicBezTo>
                    <a:pt x="287" y="614"/>
                    <a:pt x="259" y="293"/>
                    <a:pt x="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9"/>
            <p:cNvSpPr/>
            <p:nvPr/>
          </p:nvSpPr>
          <p:spPr>
            <a:xfrm>
              <a:off x="440680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9"/>
            <p:cNvSpPr/>
            <p:nvPr/>
          </p:nvSpPr>
          <p:spPr>
            <a:xfrm>
              <a:off x="4079775" y="2441450"/>
              <a:ext cx="24100" cy="12400"/>
            </a:xfrm>
            <a:custGeom>
              <a:rect b="b" l="l" r="r" t="t"/>
              <a:pathLst>
                <a:path extrusionOk="0" h="496" w="964">
                  <a:moveTo>
                    <a:pt x="91" y="0"/>
                  </a:moveTo>
                  <a:lnTo>
                    <a:pt x="1" y="237"/>
                  </a:lnTo>
                  <a:cubicBezTo>
                    <a:pt x="294" y="349"/>
                    <a:pt x="615" y="440"/>
                    <a:pt x="908" y="495"/>
                  </a:cubicBezTo>
                  <a:lnTo>
                    <a:pt x="963" y="265"/>
                  </a:lnTo>
                  <a:cubicBezTo>
                    <a:pt x="670" y="209"/>
                    <a:pt x="384" y="119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9"/>
            <p:cNvSpPr/>
            <p:nvPr/>
          </p:nvSpPr>
          <p:spPr>
            <a:xfrm>
              <a:off x="4010025" y="2380400"/>
              <a:ext cx="16750" cy="22700"/>
            </a:xfrm>
            <a:custGeom>
              <a:rect b="b" l="l" r="r" t="t"/>
              <a:pathLst>
                <a:path extrusionOk="0" h="908" w="670">
                  <a:moveTo>
                    <a:pt x="210" y="0"/>
                  </a:moveTo>
                  <a:lnTo>
                    <a:pt x="0" y="91"/>
                  </a:lnTo>
                  <a:cubicBezTo>
                    <a:pt x="147" y="384"/>
                    <a:pt x="293" y="642"/>
                    <a:pt x="496" y="907"/>
                  </a:cubicBezTo>
                  <a:lnTo>
                    <a:pt x="670" y="789"/>
                  </a:lnTo>
                  <a:cubicBezTo>
                    <a:pt x="496" y="524"/>
                    <a:pt x="349" y="266"/>
                    <a:pt x="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9"/>
            <p:cNvSpPr/>
            <p:nvPr/>
          </p:nvSpPr>
          <p:spPr>
            <a:xfrm>
              <a:off x="4039850" y="2416850"/>
              <a:ext cx="21825" cy="19550"/>
            </a:xfrm>
            <a:custGeom>
              <a:rect b="b" l="l" r="r" t="t"/>
              <a:pathLst>
                <a:path extrusionOk="0" h="782" w="873">
                  <a:moveTo>
                    <a:pt x="147" y="0"/>
                  </a:moveTo>
                  <a:lnTo>
                    <a:pt x="0" y="175"/>
                  </a:lnTo>
                  <a:cubicBezTo>
                    <a:pt x="237" y="405"/>
                    <a:pt x="468" y="607"/>
                    <a:pt x="761" y="782"/>
                  </a:cubicBezTo>
                  <a:lnTo>
                    <a:pt x="872" y="579"/>
                  </a:lnTo>
                  <a:cubicBezTo>
                    <a:pt x="614" y="405"/>
                    <a:pt x="377" y="231"/>
                    <a:pt x="1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9"/>
            <p:cNvSpPr/>
            <p:nvPr/>
          </p:nvSpPr>
          <p:spPr>
            <a:xfrm>
              <a:off x="417135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9"/>
            <p:cNvSpPr/>
            <p:nvPr/>
          </p:nvSpPr>
          <p:spPr>
            <a:xfrm>
              <a:off x="42658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9"/>
            <p:cNvSpPr/>
            <p:nvPr/>
          </p:nvSpPr>
          <p:spPr>
            <a:xfrm>
              <a:off x="43597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9"/>
            <p:cNvSpPr/>
            <p:nvPr/>
          </p:nvSpPr>
          <p:spPr>
            <a:xfrm>
              <a:off x="42186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9"/>
            <p:cNvSpPr/>
            <p:nvPr/>
          </p:nvSpPr>
          <p:spPr>
            <a:xfrm>
              <a:off x="638120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4" y="238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9"/>
            <p:cNvSpPr/>
            <p:nvPr/>
          </p:nvSpPr>
          <p:spPr>
            <a:xfrm>
              <a:off x="63348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9"/>
            <p:cNvSpPr/>
            <p:nvPr/>
          </p:nvSpPr>
          <p:spPr>
            <a:xfrm>
              <a:off x="6475050" y="2450150"/>
              <a:ext cx="24600" cy="5975"/>
            </a:xfrm>
            <a:custGeom>
              <a:rect b="b" l="l" r="r" t="t"/>
              <a:pathLst>
                <a:path extrusionOk="0" h="239" w="984">
                  <a:moveTo>
                    <a:pt x="0" y="1"/>
                  </a:moveTo>
                  <a:lnTo>
                    <a:pt x="0" y="238"/>
                  </a:lnTo>
                  <a:lnTo>
                    <a:pt x="984" y="238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9"/>
            <p:cNvSpPr/>
            <p:nvPr/>
          </p:nvSpPr>
          <p:spPr>
            <a:xfrm>
              <a:off x="64284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9"/>
            <p:cNvSpPr/>
            <p:nvPr/>
          </p:nvSpPr>
          <p:spPr>
            <a:xfrm>
              <a:off x="60528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9"/>
            <p:cNvSpPr/>
            <p:nvPr/>
          </p:nvSpPr>
          <p:spPr>
            <a:xfrm>
              <a:off x="60062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9"/>
            <p:cNvSpPr/>
            <p:nvPr/>
          </p:nvSpPr>
          <p:spPr>
            <a:xfrm>
              <a:off x="62875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9"/>
            <p:cNvSpPr/>
            <p:nvPr/>
          </p:nvSpPr>
          <p:spPr>
            <a:xfrm>
              <a:off x="595897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9"/>
            <p:cNvSpPr/>
            <p:nvPr/>
          </p:nvSpPr>
          <p:spPr>
            <a:xfrm>
              <a:off x="624030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9"/>
            <p:cNvSpPr/>
            <p:nvPr/>
          </p:nvSpPr>
          <p:spPr>
            <a:xfrm>
              <a:off x="61937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9"/>
            <p:cNvSpPr/>
            <p:nvPr/>
          </p:nvSpPr>
          <p:spPr>
            <a:xfrm>
              <a:off x="61000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9"/>
            <p:cNvSpPr/>
            <p:nvPr/>
          </p:nvSpPr>
          <p:spPr>
            <a:xfrm>
              <a:off x="6146475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9"/>
            <p:cNvSpPr/>
            <p:nvPr/>
          </p:nvSpPr>
          <p:spPr>
            <a:xfrm>
              <a:off x="67584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9"/>
            <p:cNvSpPr/>
            <p:nvPr/>
          </p:nvSpPr>
          <p:spPr>
            <a:xfrm>
              <a:off x="67111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9"/>
            <p:cNvSpPr/>
            <p:nvPr/>
          </p:nvSpPr>
          <p:spPr>
            <a:xfrm>
              <a:off x="68521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9"/>
            <p:cNvSpPr/>
            <p:nvPr/>
          </p:nvSpPr>
          <p:spPr>
            <a:xfrm>
              <a:off x="680485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9"/>
            <p:cNvSpPr/>
            <p:nvPr/>
          </p:nvSpPr>
          <p:spPr>
            <a:xfrm>
              <a:off x="666392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9"/>
            <p:cNvSpPr/>
            <p:nvPr/>
          </p:nvSpPr>
          <p:spPr>
            <a:xfrm>
              <a:off x="66173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9"/>
            <p:cNvSpPr/>
            <p:nvPr/>
          </p:nvSpPr>
          <p:spPr>
            <a:xfrm>
              <a:off x="65702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9"/>
            <p:cNvSpPr/>
            <p:nvPr/>
          </p:nvSpPr>
          <p:spPr>
            <a:xfrm>
              <a:off x="65237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9"/>
            <p:cNvSpPr/>
            <p:nvPr/>
          </p:nvSpPr>
          <p:spPr>
            <a:xfrm>
              <a:off x="567715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9"/>
            <p:cNvSpPr/>
            <p:nvPr/>
          </p:nvSpPr>
          <p:spPr>
            <a:xfrm>
              <a:off x="591190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9"/>
            <p:cNvSpPr/>
            <p:nvPr/>
          </p:nvSpPr>
          <p:spPr>
            <a:xfrm>
              <a:off x="58653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9"/>
            <p:cNvSpPr/>
            <p:nvPr/>
          </p:nvSpPr>
          <p:spPr>
            <a:xfrm>
              <a:off x="58180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9"/>
            <p:cNvSpPr/>
            <p:nvPr/>
          </p:nvSpPr>
          <p:spPr>
            <a:xfrm>
              <a:off x="57715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9"/>
            <p:cNvSpPr/>
            <p:nvPr/>
          </p:nvSpPr>
          <p:spPr>
            <a:xfrm>
              <a:off x="55360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9"/>
            <p:cNvSpPr/>
            <p:nvPr/>
          </p:nvSpPr>
          <p:spPr>
            <a:xfrm>
              <a:off x="562987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9"/>
            <p:cNvSpPr/>
            <p:nvPr/>
          </p:nvSpPr>
          <p:spPr>
            <a:xfrm>
              <a:off x="57244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9"/>
            <p:cNvSpPr/>
            <p:nvPr/>
          </p:nvSpPr>
          <p:spPr>
            <a:xfrm>
              <a:off x="5583325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9"/>
            <p:cNvSpPr/>
            <p:nvPr/>
          </p:nvSpPr>
          <p:spPr>
            <a:xfrm>
              <a:off x="69939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9"/>
            <p:cNvSpPr/>
            <p:nvPr/>
          </p:nvSpPr>
          <p:spPr>
            <a:xfrm>
              <a:off x="69473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9"/>
            <p:cNvSpPr/>
            <p:nvPr/>
          </p:nvSpPr>
          <p:spPr>
            <a:xfrm>
              <a:off x="7087550" y="2450150"/>
              <a:ext cx="24775" cy="5975"/>
            </a:xfrm>
            <a:custGeom>
              <a:rect b="b" l="l" r="r" t="t"/>
              <a:pathLst>
                <a:path extrusionOk="0" h="239" w="991">
                  <a:moveTo>
                    <a:pt x="0" y="1"/>
                  </a:moveTo>
                  <a:lnTo>
                    <a:pt x="0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9"/>
            <p:cNvSpPr/>
            <p:nvPr/>
          </p:nvSpPr>
          <p:spPr>
            <a:xfrm>
              <a:off x="70411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9"/>
            <p:cNvSpPr/>
            <p:nvPr/>
          </p:nvSpPr>
          <p:spPr>
            <a:xfrm>
              <a:off x="6900075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9"/>
            <p:cNvSpPr/>
            <p:nvPr/>
          </p:nvSpPr>
          <p:spPr>
            <a:xfrm>
              <a:off x="73702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9"/>
            <p:cNvSpPr/>
            <p:nvPr/>
          </p:nvSpPr>
          <p:spPr>
            <a:xfrm>
              <a:off x="732370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9"/>
            <p:cNvSpPr/>
            <p:nvPr/>
          </p:nvSpPr>
          <p:spPr>
            <a:xfrm>
              <a:off x="74647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9"/>
            <p:cNvSpPr/>
            <p:nvPr/>
          </p:nvSpPr>
          <p:spPr>
            <a:xfrm>
              <a:off x="74175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9"/>
            <p:cNvSpPr/>
            <p:nvPr/>
          </p:nvSpPr>
          <p:spPr>
            <a:xfrm>
              <a:off x="72766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9"/>
            <p:cNvSpPr/>
            <p:nvPr/>
          </p:nvSpPr>
          <p:spPr>
            <a:xfrm>
              <a:off x="72300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9"/>
            <p:cNvSpPr/>
            <p:nvPr/>
          </p:nvSpPr>
          <p:spPr>
            <a:xfrm>
              <a:off x="71827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9"/>
            <p:cNvSpPr/>
            <p:nvPr/>
          </p:nvSpPr>
          <p:spPr>
            <a:xfrm>
              <a:off x="71362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9"/>
            <p:cNvSpPr/>
            <p:nvPr/>
          </p:nvSpPr>
          <p:spPr>
            <a:xfrm>
              <a:off x="83586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9"/>
            <p:cNvSpPr/>
            <p:nvPr/>
          </p:nvSpPr>
          <p:spPr>
            <a:xfrm>
              <a:off x="831135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9"/>
            <p:cNvSpPr/>
            <p:nvPr/>
          </p:nvSpPr>
          <p:spPr>
            <a:xfrm>
              <a:off x="8452250" y="2450150"/>
              <a:ext cx="24800" cy="5975"/>
            </a:xfrm>
            <a:custGeom>
              <a:rect b="b" l="l" r="r" t="t"/>
              <a:pathLst>
                <a:path extrusionOk="0" h="239" w="992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9"/>
            <p:cNvSpPr/>
            <p:nvPr/>
          </p:nvSpPr>
          <p:spPr>
            <a:xfrm>
              <a:off x="840500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9"/>
            <p:cNvSpPr/>
            <p:nvPr/>
          </p:nvSpPr>
          <p:spPr>
            <a:xfrm>
              <a:off x="80300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9"/>
            <p:cNvSpPr/>
            <p:nvPr/>
          </p:nvSpPr>
          <p:spPr>
            <a:xfrm>
              <a:off x="798292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9"/>
            <p:cNvSpPr/>
            <p:nvPr/>
          </p:nvSpPr>
          <p:spPr>
            <a:xfrm>
              <a:off x="826477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9"/>
            <p:cNvSpPr/>
            <p:nvPr/>
          </p:nvSpPr>
          <p:spPr>
            <a:xfrm>
              <a:off x="79363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9"/>
            <p:cNvSpPr/>
            <p:nvPr/>
          </p:nvSpPr>
          <p:spPr>
            <a:xfrm>
              <a:off x="82175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9"/>
            <p:cNvSpPr/>
            <p:nvPr/>
          </p:nvSpPr>
          <p:spPr>
            <a:xfrm>
              <a:off x="81711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9"/>
            <p:cNvSpPr/>
            <p:nvPr/>
          </p:nvSpPr>
          <p:spPr>
            <a:xfrm>
              <a:off x="807660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9"/>
            <p:cNvSpPr/>
            <p:nvPr/>
          </p:nvSpPr>
          <p:spPr>
            <a:xfrm>
              <a:off x="81238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9"/>
            <p:cNvSpPr/>
            <p:nvPr/>
          </p:nvSpPr>
          <p:spPr>
            <a:xfrm>
              <a:off x="76543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9"/>
            <p:cNvSpPr/>
            <p:nvPr/>
          </p:nvSpPr>
          <p:spPr>
            <a:xfrm>
              <a:off x="78891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9"/>
            <p:cNvSpPr/>
            <p:nvPr/>
          </p:nvSpPr>
          <p:spPr>
            <a:xfrm>
              <a:off x="784185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9"/>
            <p:cNvSpPr/>
            <p:nvPr/>
          </p:nvSpPr>
          <p:spPr>
            <a:xfrm>
              <a:off x="77954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19"/>
            <p:cNvSpPr/>
            <p:nvPr/>
          </p:nvSpPr>
          <p:spPr>
            <a:xfrm>
              <a:off x="774820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19"/>
            <p:cNvSpPr/>
            <p:nvPr/>
          </p:nvSpPr>
          <p:spPr>
            <a:xfrm>
              <a:off x="751345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9"/>
            <p:cNvSpPr/>
            <p:nvPr/>
          </p:nvSpPr>
          <p:spPr>
            <a:xfrm>
              <a:off x="76071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9"/>
            <p:cNvSpPr/>
            <p:nvPr/>
          </p:nvSpPr>
          <p:spPr>
            <a:xfrm>
              <a:off x="7701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9"/>
            <p:cNvSpPr/>
            <p:nvPr/>
          </p:nvSpPr>
          <p:spPr>
            <a:xfrm>
              <a:off x="75600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0" name="Google Shape;1450;p19"/>
          <p:cNvGrpSpPr/>
          <p:nvPr/>
        </p:nvGrpSpPr>
        <p:grpSpPr>
          <a:xfrm>
            <a:off x="2554563" y="3973589"/>
            <a:ext cx="750012" cy="630423"/>
            <a:chOff x="1507450" y="3919292"/>
            <a:chExt cx="953486" cy="801453"/>
          </a:xfrm>
        </p:grpSpPr>
        <p:grpSp>
          <p:nvGrpSpPr>
            <p:cNvPr id="1451" name="Google Shape;1451;p19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1452" name="Google Shape;1452;p19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19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19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5" name="Google Shape;1455;p19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1456" name="Google Shape;1456;p19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19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19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9" name="Google Shape;1459;p19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1460" name="Google Shape;1460;p19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19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19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63" name="Google Shape;1463;p19"/>
          <p:cNvGrpSpPr/>
          <p:nvPr/>
        </p:nvGrpSpPr>
        <p:grpSpPr>
          <a:xfrm>
            <a:off x="8430769" y="-2623342"/>
            <a:ext cx="4242221" cy="6761580"/>
            <a:chOff x="1336575" y="1389950"/>
            <a:chExt cx="1583450" cy="2523825"/>
          </a:xfrm>
        </p:grpSpPr>
        <p:sp>
          <p:nvSpPr>
            <p:cNvPr id="1464" name="Google Shape;1464;p19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19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19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19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19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19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19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19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19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19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19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19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19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19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19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19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19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19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19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19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19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19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19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9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9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9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9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19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19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19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2" name="Google Shape;1502;p19"/>
          <p:cNvSpPr txBox="1"/>
          <p:nvPr>
            <p:ph hasCustomPrompt="1" type="title"/>
          </p:nvPr>
        </p:nvSpPr>
        <p:spPr>
          <a:xfrm>
            <a:off x="697581" y="2119152"/>
            <a:ext cx="3585900" cy="768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3" name="Google Shape;1503;p19"/>
          <p:cNvSpPr txBox="1"/>
          <p:nvPr>
            <p:ph idx="1" type="subTitle"/>
          </p:nvPr>
        </p:nvSpPr>
        <p:spPr>
          <a:xfrm>
            <a:off x="697594" y="2931227"/>
            <a:ext cx="3585900" cy="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04" name="Google Shape;1504;p19"/>
          <p:cNvSpPr txBox="1"/>
          <p:nvPr>
            <p:ph hasCustomPrompt="1" idx="2" type="title"/>
          </p:nvPr>
        </p:nvSpPr>
        <p:spPr>
          <a:xfrm>
            <a:off x="2779044" y="539500"/>
            <a:ext cx="3585900" cy="768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5" name="Google Shape;1505;p19"/>
          <p:cNvSpPr txBox="1"/>
          <p:nvPr>
            <p:ph idx="3" type="subTitle"/>
          </p:nvPr>
        </p:nvSpPr>
        <p:spPr>
          <a:xfrm>
            <a:off x="2779056" y="1351581"/>
            <a:ext cx="3585900" cy="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06" name="Google Shape;1506;p19"/>
          <p:cNvSpPr txBox="1"/>
          <p:nvPr>
            <p:ph hasCustomPrompt="1" idx="4" type="title"/>
          </p:nvPr>
        </p:nvSpPr>
        <p:spPr>
          <a:xfrm>
            <a:off x="4860506" y="2119152"/>
            <a:ext cx="3585900" cy="768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7" name="Google Shape;1507;p19"/>
          <p:cNvSpPr txBox="1"/>
          <p:nvPr>
            <p:ph idx="5" type="subTitle"/>
          </p:nvPr>
        </p:nvSpPr>
        <p:spPr>
          <a:xfrm>
            <a:off x="4860519" y="2931227"/>
            <a:ext cx="3585900" cy="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20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10" name="Google Shape;1510;p20"/>
          <p:cNvSpPr/>
          <p:nvPr/>
        </p:nvSpPr>
        <p:spPr>
          <a:xfrm>
            <a:off x="6976825" y="446548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1" name="Google Shape;1511;p20"/>
          <p:cNvGrpSpPr/>
          <p:nvPr/>
        </p:nvGrpSpPr>
        <p:grpSpPr>
          <a:xfrm>
            <a:off x="8024111" y="4358656"/>
            <a:ext cx="964529" cy="2918046"/>
            <a:chOff x="1825573" y="1896181"/>
            <a:chExt cx="964529" cy="2918046"/>
          </a:xfrm>
        </p:grpSpPr>
        <p:sp>
          <p:nvSpPr>
            <p:cNvPr id="1512" name="Google Shape;1512;p20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3" name="Google Shape;1513;p20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1514" name="Google Shape;1514;p20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20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20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20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20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20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20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20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20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20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20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20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20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20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20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20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20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20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20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20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20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20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20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20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20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20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20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20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20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20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20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20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20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20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20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20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20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20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20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20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20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20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20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20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20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20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20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20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20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20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20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65" name="Google Shape;1565;p20"/>
          <p:cNvGrpSpPr/>
          <p:nvPr/>
        </p:nvGrpSpPr>
        <p:grpSpPr>
          <a:xfrm flipH="1">
            <a:off x="456093" y="4513162"/>
            <a:ext cx="514249" cy="630515"/>
            <a:chOff x="1551613" y="4513162"/>
            <a:chExt cx="514249" cy="630515"/>
          </a:xfrm>
        </p:grpSpPr>
        <p:grpSp>
          <p:nvGrpSpPr>
            <p:cNvPr id="1566" name="Google Shape;1566;p20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1567" name="Google Shape;1567;p20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20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20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0" name="Google Shape;1570;p20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1571" name="Google Shape;1571;p20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20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20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74" name="Google Shape;1574;p20"/>
          <p:cNvGrpSpPr/>
          <p:nvPr/>
        </p:nvGrpSpPr>
        <p:grpSpPr>
          <a:xfrm>
            <a:off x="-1359250" y="-107675"/>
            <a:ext cx="2079250" cy="1802500"/>
            <a:chOff x="349725" y="59275"/>
            <a:chExt cx="2079250" cy="1802500"/>
          </a:xfrm>
        </p:grpSpPr>
        <p:sp>
          <p:nvSpPr>
            <p:cNvPr id="1575" name="Google Shape;1575;p20"/>
            <p:cNvSpPr/>
            <p:nvPr/>
          </p:nvSpPr>
          <p:spPr>
            <a:xfrm>
              <a:off x="349725" y="59275"/>
              <a:ext cx="2079250" cy="1802500"/>
            </a:xfrm>
            <a:custGeom>
              <a:rect b="b" l="l" r="r" t="t"/>
              <a:pathLst>
                <a:path extrusionOk="0" h="72100" w="8317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154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0"/>
            <p:cNvSpPr/>
            <p:nvPr/>
          </p:nvSpPr>
          <p:spPr>
            <a:xfrm>
              <a:off x="443400" y="166800"/>
              <a:ext cx="1782450" cy="1503775"/>
            </a:xfrm>
            <a:custGeom>
              <a:rect b="b" l="l" r="r" t="t"/>
              <a:pathLst>
                <a:path extrusionOk="0" h="60151" w="71298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7" name="Google Shape;1577;p20"/>
          <p:cNvGrpSpPr/>
          <p:nvPr/>
        </p:nvGrpSpPr>
        <p:grpSpPr>
          <a:xfrm>
            <a:off x="8319039" y="4002345"/>
            <a:ext cx="374657" cy="463150"/>
            <a:chOff x="8243489" y="4050570"/>
            <a:chExt cx="374657" cy="463150"/>
          </a:xfrm>
        </p:grpSpPr>
        <p:sp>
          <p:nvSpPr>
            <p:cNvPr id="1578" name="Google Shape;1578;p20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0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807175" y="2378823"/>
            <a:ext cx="3450900" cy="15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5367575" y="1352850"/>
            <a:ext cx="2330100" cy="9357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/>
          <p:nvPr>
            <p:ph idx="3" type="pic"/>
          </p:nvPr>
        </p:nvSpPr>
        <p:spPr>
          <a:xfrm rot="-753846">
            <a:off x="1800135" y="1318050"/>
            <a:ext cx="1532191" cy="2655327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8" name="Google Shape;28;p3"/>
          <p:cNvGrpSpPr/>
          <p:nvPr/>
        </p:nvGrpSpPr>
        <p:grpSpPr>
          <a:xfrm>
            <a:off x="7580724" y="4358676"/>
            <a:ext cx="850067" cy="783895"/>
            <a:chOff x="3367697" y="4450908"/>
            <a:chExt cx="750015" cy="691570"/>
          </a:xfrm>
        </p:grpSpPr>
        <p:grpSp>
          <p:nvGrpSpPr>
            <p:cNvPr id="29" name="Google Shape;29;p3"/>
            <p:cNvGrpSpPr/>
            <p:nvPr/>
          </p:nvGrpSpPr>
          <p:grpSpPr>
            <a:xfrm>
              <a:off x="3950921" y="4839761"/>
              <a:ext cx="166791" cy="302717"/>
              <a:chOff x="3816307" y="2352225"/>
              <a:chExt cx="1213027" cy="2199981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" name="Google Shape;33;p3"/>
            <p:cNvGrpSpPr/>
            <p:nvPr/>
          </p:nvGrpSpPr>
          <p:grpSpPr>
            <a:xfrm>
              <a:off x="3367697" y="4737903"/>
              <a:ext cx="166782" cy="404575"/>
              <a:chOff x="3816313" y="1611982"/>
              <a:chExt cx="1212958" cy="2940225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>
              <a:off x="3608133" y="4450908"/>
              <a:ext cx="285045" cy="691541"/>
              <a:chOff x="3816313" y="1611982"/>
              <a:chExt cx="1212958" cy="2940225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_1"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1" name="Google Shape;1581;p21"/>
          <p:cNvGrpSpPr/>
          <p:nvPr/>
        </p:nvGrpSpPr>
        <p:grpSpPr>
          <a:xfrm rot="10800000">
            <a:off x="-3430655" y="-422663"/>
            <a:ext cx="4143889" cy="6604850"/>
            <a:chOff x="1336575" y="1389950"/>
            <a:chExt cx="1583450" cy="2523825"/>
          </a:xfrm>
        </p:grpSpPr>
        <p:sp>
          <p:nvSpPr>
            <p:cNvPr id="1582" name="Google Shape;1582;p21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1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1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1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1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1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1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1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1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1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1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1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1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1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1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1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1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1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1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1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1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1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1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1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1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1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1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1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1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1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1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1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1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1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1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1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1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1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0" name="Google Shape;1620;p21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1" name="Google Shape;1621;p21"/>
          <p:cNvSpPr/>
          <p:nvPr/>
        </p:nvSpPr>
        <p:spPr>
          <a:xfrm>
            <a:off x="6579850" y="4758763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2" name="Google Shape;1622;p21"/>
          <p:cNvGrpSpPr/>
          <p:nvPr/>
        </p:nvGrpSpPr>
        <p:grpSpPr>
          <a:xfrm rot="10800000">
            <a:off x="8179461" y="-2262169"/>
            <a:ext cx="964529" cy="2918046"/>
            <a:chOff x="1825573" y="1896181"/>
            <a:chExt cx="964529" cy="2918046"/>
          </a:xfrm>
        </p:grpSpPr>
        <p:sp>
          <p:nvSpPr>
            <p:cNvPr id="1623" name="Google Shape;1623;p21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4" name="Google Shape;1624;p21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1625" name="Google Shape;1625;p21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21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21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21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21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21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21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21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21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21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21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21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21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21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21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21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21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21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21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21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21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21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21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21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21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21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21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21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21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21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21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21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21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21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21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21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21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21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21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21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21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21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21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21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21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21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21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21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21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21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21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76" name="Google Shape;1676;p21"/>
          <p:cNvGrpSpPr/>
          <p:nvPr/>
        </p:nvGrpSpPr>
        <p:grpSpPr>
          <a:xfrm flipH="1">
            <a:off x="8070193" y="4512987"/>
            <a:ext cx="514249" cy="630515"/>
            <a:chOff x="1551613" y="4513162"/>
            <a:chExt cx="514249" cy="630515"/>
          </a:xfrm>
        </p:grpSpPr>
        <p:grpSp>
          <p:nvGrpSpPr>
            <p:cNvPr id="1677" name="Google Shape;1677;p21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1678" name="Google Shape;1678;p21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21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21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1" name="Google Shape;1681;p21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1682" name="Google Shape;1682;p21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21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21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85" name="Google Shape;1685;p21"/>
          <p:cNvGrpSpPr/>
          <p:nvPr/>
        </p:nvGrpSpPr>
        <p:grpSpPr>
          <a:xfrm>
            <a:off x="338564" y="2885170"/>
            <a:ext cx="374657" cy="463150"/>
            <a:chOff x="8243489" y="4050570"/>
            <a:chExt cx="374657" cy="463150"/>
          </a:xfrm>
        </p:grpSpPr>
        <p:sp>
          <p:nvSpPr>
            <p:cNvPr id="1686" name="Google Shape;1686;p21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22"/>
          <p:cNvSpPr txBox="1"/>
          <p:nvPr>
            <p:ph type="title"/>
          </p:nvPr>
        </p:nvSpPr>
        <p:spPr>
          <a:xfrm>
            <a:off x="713263" y="4471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90" name="Google Shape;1690;p22"/>
          <p:cNvSpPr txBox="1"/>
          <p:nvPr>
            <p:ph idx="1" type="subTitle"/>
          </p:nvPr>
        </p:nvSpPr>
        <p:spPr>
          <a:xfrm>
            <a:off x="713225" y="138642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691" name="Google Shape;1691;p22"/>
          <p:cNvSpPr txBox="1"/>
          <p:nvPr/>
        </p:nvSpPr>
        <p:spPr>
          <a:xfrm>
            <a:off x="713225" y="33653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2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92" name="Google Shape;1692;p22"/>
          <p:cNvSpPr/>
          <p:nvPr/>
        </p:nvSpPr>
        <p:spPr>
          <a:xfrm>
            <a:off x="515138" y="460398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3" name="Google Shape;1693;p22"/>
          <p:cNvGrpSpPr/>
          <p:nvPr/>
        </p:nvGrpSpPr>
        <p:grpSpPr>
          <a:xfrm>
            <a:off x="2889706" y="4604004"/>
            <a:ext cx="6382937" cy="1623549"/>
            <a:chOff x="713181" y="3935229"/>
            <a:chExt cx="6382937" cy="1623549"/>
          </a:xfrm>
        </p:grpSpPr>
        <p:sp>
          <p:nvSpPr>
            <p:cNvPr id="1694" name="Google Shape;1694;p22"/>
            <p:cNvSpPr/>
            <p:nvPr/>
          </p:nvSpPr>
          <p:spPr>
            <a:xfrm flipH="1" rot="5400000">
              <a:off x="3092875" y="1555535"/>
              <a:ext cx="1623549" cy="6382937"/>
            </a:xfrm>
            <a:custGeom>
              <a:rect b="b" l="l" r="r" t="t"/>
              <a:pathLst>
                <a:path extrusionOk="0" h="44059" w="12220">
                  <a:moveTo>
                    <a:pt x="9359" y="0"/>
                  </a:moveTo>
                  <a:lnTo>
                    <a:pt x="9359" y="18593"/>
                  </a:lnTo>
                  <a:lnTo>
                    <a:pt x="9359" y="27156"/>
                  </a:lnTo>
                  <a:cubicBezTo>
                    <a:pt x="9359" y="27621"/>
                    <a:pt x="9003" y="28003"/>
                    <a:pt x="8568" y="28055"/>
                  </a:cubicBezTo>
                  <a:lnTo>
                    <a:pt x="8444" y="28055"/>
                  </a:lnTo>
                  <a:cubicBezTo>
                    <a:pt x="7940" y="28055"/>
                    <a:pt x="7532" y="27647"/>
                    <a:pt x="7532" y="27156"/>
                  </a:cubicBezTo>
                  <a:lnTo>
                    <a:pt x="7532" y="18168"/>
                  </a:lnTo>
                  <a:cubicBezTo>
                    <a:pt x="7532" y="16099"/>
                    <a:pt x="5845" y="14409"/>
                    <a:pt x="3773" y="14409"/>
                  </a:cubicBezTo>
                  <a:cubicBezTo>
                    <a:pt x="1704" y="14409"/>
                    <a:pt x="1" y="16099"/>
                    <a:pt x="1" y="18168"/>
                  </a:cubicBezTo>
                  <a:lnTo>
                    <a:pt x="1" y="30141"/>
                  </a:lnTo>
                  <a:lnTo>
                    <a:pt x="1" y="44059"/>
                  </a:lnTo>
                  <a:lnTo>
                    <a:pt x="2861" y="44059"/>
                  </a:lnTo>
                  <a:lnTo>
                    <a:pt x="2861" y="29065"/>
                  </a:lnTo>
                  <a:lnTo>
                    <a:pt x="2861" y="18168"/>
                  </a:lnTo>
                  <a:cubicBezTo>
                    <a:pt x="2861" y="17677"/>
                    <a:pt x="3270" y="17269"/>
                    <a:pt x="3773" y="17269"/>
                  </a:cubicBezTo>
                  <a:cubicBezTo>
                    <a:pt x="4276" y="17269"/>
                    <a:pt x="4685" y="17677"/>
                    <a:pt x="4685" y="18168"/>
                  </a:cubicBezTo>
                  <a:lnTo>
                    <a:pt x="4685" y="27156"/>
                  </a:lnTo>
                  <a:cubicBezTo>
                    <a:pt x="4685" y="29186"/>
                    <a:pt x="6306" y="30863"/>
                    <a:pt x="8336" y="30915"/>
                  </a:cubicBezTo>
                  <a:cubicBezTo>
                    <a:pt x="8378" y="30915"/>
                    <a:pt x="8405" y="30932"/>
                    <a:pt x="8444" y="30932"/>
                  </a:cubicBezTo>
                  <a:cubicBezTo>
                    <a:pt x="10529" y="30932"/>
                    <a:pt x="12219" y="29229"/>
                    <a:pt x="12219" y="27156"/>
                  </a:cubicBezTo>
                  <a:lnTo>
                    <a:pt x="12219" y="18619"/>
                  </a:lnTo>
                  <a:lnTo>
                    <a:pt x="122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95" name="Google Shape;1695;p22"/>
            <p:cNvGrpSpPr/>
            <p:nvPr/>
          </p:nvGrpSpPr>
          <p:grpSpPr>
            <a:xfrm flipH="1" rot="5400000">
              <a:off x="3392071" y="1847512"/>
              <a:ext cx="1257637" cy="5799004"/>
              <a:chOff x="3563222" y="101822"/>
              <a:chExt cx="1212180" cy="5125965"/>
            </a:xfrm>
          </p:grpSpPr>
          <p:sp>
            <p:nvSpPr>
              <p:cNvPr id="1696" name="Google Shape;1696;p22"/>
              <p:cNvSpPr/>
              <p:nvPr/>
            </p:nvSpPr>
            <p:spPr>
              <a:xfrm>
                <a:off x="3563222" y="4946702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22"/>
              <p:cNvSpPr/>
              <p:nvPr/>
            </p:nvSpPr>
            <p:spPr>
              <a:xfrm>
                <a:off x="3563222" y="50601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22"/>
              <p:cNvSpPr/>
              <p:nvPr/>
            </p:nvSpPr>
            <p:spPr>
              <a:xfrm>
                <a:off x="3563222" y="4833244"/>
                <a:ext cx="13830" cy="58010"/>
              </a:xfrm>
              <a:custGeom>
                <a:rect b="b" l="l" r="r" t="t"/>
                <a:pathLst>
                  <a:path extrusionOk="0" h="453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22"/>
              <p:cNvSpPr/>
              <p:nvPr/>
            </p:nvSpPr>
            <p:spPr>
              <a:xfrm>
                <a:off x="3563222" y="5171569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22"/>
              <p:cNvSpPr/>
              <p:nvPr/>
            </p:nvSpPr>
            <p:spPr>
              <a:xfrm>
                <a:off x="3563222" y="4043522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22"/>
              <p:cNvSpPr/>
              <p:nvPr/>
            </p:nvSpPr>
            <p:spPr>
              <a:xfrm>
                <a:off x="3563222" y="415480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22"/>
              <p:cNvSpPr/>
              <p:nvPr/>
            </p:nvSpPr>
            <p:spPr>
              <a:xfrm>
                <a:off x="3563222" y="381827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22"/>
              <p:cNvSpPr/>
              <p:nvPr/>
            </p:nvSpPr>
            <p:spPr>
              <a:xfrm>
                <a:off x="3563222" y="3930064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22"/>
              <p:cNvSpPr/>
              <p:nvPr/>
            </p:nvSpPr>
            <p:spPr>
              <a:xfrm>
                <a:off x="3563222" y="42682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22"/>
              <p:cNvSpPr/>
              <p:nvPr/>
            </p:nvSpPr>
            <p:spPr>
              <a:xfrm>
                <a:off x="3563222" y="4380053"/>
                <a:ext cx="13830" cy="57370"/>
              </a:xfrm>
              <a:custGeom>
                <a:rect b="b" l="l" r="r" t="t"/>
                <a:pathLst>
                  <a:path extrusionOk="0" h="448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22"/>
              <p:cNvSpPr/>
              <p:nvPr/>
            </p:nvSpPr>
            <p:spPr>
              <a:xfrm>
                <a:off x="3563222" y="449338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22"/>
              <p:cNvSpPr/>
              <p:nvPr/>
            </p:nvSpPr>
            <p:spPr>
              <a:xfrm>
                <a:off x="3563222" y="4718250"/>
                <a:ext cx="13830" cy="59547"/>
              </a:xfrm>
              <a:custGeom>
                <a:rect b="b" l="l" r="r" t="t"/>
                <a:pathLst>
                  <a:path extrusionOk="0" h="465" w="108">
                    <a:moveTo>
                      <a:pt x="0" y="0"/>
                    </a:moveTo>
                    <a:lnTo>
                      <a:pt x="0" y="26"/>
                    </a:lnTo>
                    <a:lnTo>
                      <a:pt x="0" y="435"/>
                    </a:lnTo>
                    <a:lnTo>
                      <a:pt x="0" y="464"/>
                    </a:lnTo>
                    <a:lnTo>
                      <a:pt x="108" y="464"/>
                    </a:lnTo>
                    <a:lnTo>
                      <a:pt x="108" y="435"/>
                    </a:lnTo>
                    <a:lnTo>
                      <a:pt x="108" y="2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22"/>
              <p:cNvSpPr/>
              <p:nvPr/>
            </p:nvSpPr>
            <p:spPr>
              <a:xfrm>
                <a:off x="3563222" y="4606457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22"/>
              <p:cNvSpPr/>
              <p:nvPr/>
            </p:nvSpPr>
            <p:spPr>
              <a:xfrm>
                <a:off x="3746086" y="1978230"/>
                <a:ext cx="57882" cy="31502"/>
              </a:xfrm>
              <a:custGeom>
                <a:rect b="b" l="l" r="r" t="t"/>
                <a:pathLst>
                  <a:path extrusionOk="0" h="246" w="452">
                    <a:moveTo>
                      <a:pt x="438" y="0"/>
                    </a:moveTo>
                    <a:cubicBezTo>
                      <a:pt x="288" y="43"/>
                      <a:pt x="138" y="82"/>
                      <a:pt x="0" y="151"/>
                    </a:cubicBezTo>
                    <a:lnTo>
                      <a:pt x="43" y="246"/>
                    </a:lnTo>
                    <a:cubicBezTo>
                      <a:pt x="180" y="193"/>
                      <a:pt x="314" y="151"/>
                      <a:pt x="451" y="112"/>
                    </a:cubicBez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22"/>
              <p:cNvSpPr/>
              <p:nvPr/>
            </p:nvSpPr>
            <p:spPr>
              <a:xfrm>
                <a:off x="3563222" y="266384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22"/>
              <p:cNvSpPr/>
              <p:nvPr/>
            </p:nvSpPr>
            <p:spPr>
              <a:xfrm>
                <a:off x="3563222" y="277730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22"/>
              <p:cNvSpPr/>
              <p:nvPr/>
            </p:nvSpPr>
            <p:spPr>
              <a:xfrm>
                <a:off x="3563222" y="2438721"/>
                <a:ext cx="13830" cy="56089"/>
              </a:xfrm>
              <a:custGeom>
                <a:rect b="b" l="l" r="r" t="t"/>
                <a:pathLst>
                  <a:path extrusionOk="0" h="438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22"/>
              <p:cNvSpPr/>
              <p:nvPr/>
            </p:nvSpPr>
            <p:spPr>
              <a:xfrm>
                <a:off x="3587424" y="2107567"/>
                <a:ext cx="40338" cy="55833"/>
              </a:xfrm>
              <a:custGeom>
                <a:rect b="b" l="l" r="r" t="t"/>
                <a:pathLst>
                  <a:path extrusionOk="0" h="436" w="315">
                    <a:moveTo>
                      <a:pt x="220" y="1"/>
                    </a:moveTo>
                    <a:cubicBezTo>
                      <a:pt x="138" y="121"/>
                      <a:pt x="69" y="259"/>
                      <a:pt x="1" y="393"/>
                    </a:cubicBezTo>
                    <a:lnTo>
                      <a:pt x="112" y="435"/>
                    </a:lnTo>
                    <a:cubicBezTo>
                      <a:pt x="164" y="298"/>
                      <a:pt x="233" y="177"/>
                      <a:pt x="314" y="53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22"/>
              <p:cNvSpPr/>
              <p:nvPr/>
            </p:nvSpPr>
            <p:spPr>
              <a:xfrm>
                <a:off x="3563222" y="2325263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22"/>
              <p:cNvSpPr/>
              <p:nvPr/>
            </p:nvSpPr>
            <p:spPr>
              <a:xfrm>
                <a:off x="3651837" y="2025483"/>
                <a:ext cx="52504" cy="46997"/>
              </a:xfrm>
              <a:custGeom>
                <a:rect b="b" l="l" r="r" t="t"/>
                <a:pathLst>
                  <a:path extrusionOk="0" h="367" w="410">
                    <a:moveTo>
                      <a:pt x="344" y="1"/>
                    </a:moveTo>
                    <a:cubicBezTo>
                      <a:pt x="220" y="83"/>
                      <a:pt x="112" y="177"/>
                      <a:pt x="1" y="285"/>
                    </a:cubicBezTo>
                    <a:lnTo>
                      <a:pt x="83" y="367"/>
                    </a:lnTo>
                    <a:cubicBezTo>
                      <a:pt x="181" y="259"/>
                      <a:pt x="289" y="177"/>
                      <a:pt x="410" y="96"/>
                    </a:cubicBez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22"/>
              <p:cNvSpPr/>
              <p:nvPr/>
            </p:nvSpPr>
            <p:spPr>
              <a:xfrm>
                <a:off x="3563222" y="2212189"/>
                <a:ext cx="21001" cy="57498"/>
              </a:xfrm>
              <a:custGeom>
                <a:rect b="b" l="l" r="r" t="t"/>
                <a:pathLst>
                  <a:path extrusionOk="0" h="449" w="164">
                    <a:moveTo>
                      <a:pt x="56" y="1"/>
                    </a:moveTo>
                    <a:cubicBezTo>
                      <a:pt x="26" y="148"/>
                      <a:pt x="13" y="298"/>
                      <a:pt x="0" y="448"/>
                    </a:cubicBezTo>
                    <a:lnTo>
                      <a:pt x="121" y="448"/>
                    </a:lnTo>
                    <a:cubicBezTo>
                      <a:pt x="121" y="311"/>
                      <a:pt x="137" y="164"/>
                      <a:pt x="163" y="27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22"/>
              <p:cNvSpPr/>
              <p:nvPr/>
            </p:nvSpPr>
            <p:spPr>
              <a:xfrm>
                <a:off x="3563222" y="2550386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22"/>
              <p:cNvSpPr/>
              <p:nvPr/>
            </p:nvSpPr>
            <p:spPr>
              <a:xfrm>
                <a:off x="3563222" y="345203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22"/>
              <p:cNvSpPr/>
              <p:nvPr/>
            </p:nvSpPr>
            <p:spPr>
              <a:xfrm>
                <a:off x="3563222" y="3565488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22"/>
              <p:cNvSpPr/>
              <p:nvPr/>
            </p:nvSpPr>
            <p:spPr>
              <a:xfrm>
                <a:off x="3563222" y="2888582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22"/>
              <p:cNvSpPr/>
              <p:nvPr/>
            </p:nvSpPr>
            <p:spPr>
              <a:xfrm>
                <a:off x="3563222" y="3790226"/>
                <a:ext cx="13830" cy="19337"/>
              </a:xfrm>
              <a:custGeom>
                <a:rect b="b" l="l" r="r" t="t"/>
                <a:pathLst>
                  <a:path extrusionOk="0" h="151" w="108">
                    <a:moveTo>
                      <a:pt x="0" y="0"/>
                    </a:moveTo>
                    <a:lnTo>
                      <a:pt x="0" y="151"/>
                    </a:lnTo>
                    <a:lnTo>
                      <a:pt x="108" y="1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22"/>
              <p:cNvSpPr/>
              <p:nvPr/>
            </p:nvSpPr>
            <p:spPr>
              <a:xfrm>
                <a:off x="3563222" y="367715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22"/>
              <p:cNvSpPr/>
              <p:nvPr/>
            </p:nvSpPr>
            <p:spPr>
              <a:xfrm>
                <a:off x="3563222" y="300204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22"/>
              <p:cNvSpPr/>
              <p:nvPr/>
            </p:nvSpPr>
            <p:spPr>
              <a:xfrm>
                <a:off x="3563222" y="3113833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22"/>
              <p:cNvSpPr/>
              <p:nvPr/>
            </p:nvSpPr>
            <p:spPr>
              <a:xfrm>
                <a:off x="3563222" y="333857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22"/>
              <p:cNvSpPr/>
              <p:nvPr/>
            </p:nvSpPr>
            <p:spPr>
              <a:xfrm>
                <a:off x="3563222" y="3227291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22"/>
              <p:cNvSpPr/>
              <p:nvPr/>
            </p:nvSpPr>
            <p:spPr>
              <a:xfrm>
                <a:off x="4161244" y="292174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22"/>
              <p:cNvSpPr/>
              <p:nvPr/>
            </p:nvSpPr>
            <p:spPr>
              <a:xfrm>
                <a:off x="4161244" y="2358685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22"/>
              <p:cNvSpPr/>
              <p:nvPr/>
            </p:nvSpPr>
            <p:spPr>
              <a:xfrm>
                <a:off x="4161244" y="247175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22"/>
              <p:cNvSpPr/>
              <p:nvPr/>
            </p:nvSpPr>
            <p:spPr>
              <a:xfrm>
                <a:off x="4161244" y="2583424"/>
                <a:ext cx="16135" cy="58010"/>
              </a:xfrm>
              <a:custGeom>
                <a:rect b="b" l="l" r="r" t="t"/>
                <a:pathLst>
                  <a:path extrusionOk="0" h="453" w="126">
                    <a:moveTo>
                      <a:pt x="1" y="1"/>
                    </a:moveTo>
                    <a:lnTo>
                      <a:pt x="1" y="452"/>
                    </a:lnTo>
                    <a:lnTo>
                      <a:pt x="125" y="452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22"/>
              <p:cNvSpPr/>
              <p:nvPr/>
            </p:nvSpPr>
            <p:spPr>
              <a:xfrm>
                <a:off x="4161244" y="3373787"/>
                <a:ext cx="16135" cy="55705"/>
              </a:xfrm>
              <a:custGeom>
                <a:rect b="b" l="l" r="r" t="t"/>
                <a:pathLst>
                  <a:path extrusionOk="0" h="435" w="126">
                    <a:moveTo>
                      <a:pt x="1" y="0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422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22"/>
              <p:cNvSpPr/>
              <p:nvPr/>
            </p:nvSpPr>
            <p:spPr>
              <a:xfrm>
                <a:off x="4393154" y="3710319"/>
                <a:ext cx="57882" cy="22666"/>
              </a:xfrm>
              <a:custGeom>
                <a:rect b="b" l="l" r="r" t="t"/>
                <a:pathLst>
                  <a:path extrusionOk="0" h="177" w="452">
                    <a:moveTo>
                      <a:pt x="30" y="0"/>
                    </a:moveTo>
                    <a:lnTo>
                      <a:pt x="1" y="108"/>
                    </a:lnTo>
                    <a:cubicBezTo>
                      <a:pt x="138" y="151"/>
                      <a:pt x="288" y="177"/>
                      <a:pt x="439" y="177"/>
                    </a:cubicBezTo>
                    <a:lnTo>
                      <a:pt x="452" y="69"/>
                    </a:lnTo>
                    <a:cubicBezTo>
                      <a:pt x="301" y="52"/>
                      <a:pt x="164" y="39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22"/>
              <p:cNvSpPr/>
              <p:nvPr/>
            </p:nvSpPr>
            <p:spPr>
              <a:xfrm>
                <a:off x="4161244" y="2696882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22"/>
              <p:cNvSpPr/>
              <p:nvPr/>
            </p:nvSpPr>
            <p:spPr>
              <a:xfrm>
                <a:off x="4168415" y="3483403"/>
                <a:ext cx="29837" cy="57882"/>
              </a:xfrm>
              <a:custGeom>
                <a:rect b="b" l="l" r="r" t="t"/>
                <a:pathLst>
                  <a:path extrusionOk="0" h="452" w="233">
                    <a:moveTo>
                      <a:pt x="108" y="1"/>
                    </a:moveTo>
                    <a:lnTo>
                      <a:pt x="0" y="27"/>
                    </a:lnTo>
                    <a:cubicBezTo>
                      <a:pt x="27" y="164"/>
                      <a:pt x="69" y="314"/>
                      <a:pt x="121" y="452"/>
                    </a:cubicBezTo>
                    <a:lnTo>
                      <a:pt x="233" y="409"/>
                    </a:lnTo>
                    <a:cubicBezTo>
                      <a:pt x="177" y="288"/>
                      <a:pt x="134" y="138"/>
                      <a:pt x="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22"/>
              <p:cNvSpPr/>
              <p:nvPr/>
            </p:nvSpPr>
            <p:spPr>
              <a:xfrm>
                <a:off x="4288532" y="3664603"/>
                <a:ext cx="56217" cy="40338"/>
              </a:xfrm>
              <a:custGeom>
                <a:rect b="b" l="l" r="r" t="t"/>
                <a:pathLst>
                  <a:path extrusionOk="0" h="315" w="439">
                    <a:moveTo>
                      <a:pt x="69" y="1"/>
                    </a:moveTo>
                    <a:lnTo>
                      <a:pt x="1" y="83"/>
                    </a:lnTo>
                    <a:cubicBezTo>
                      <a:pt x="125" y="181"/>
                      <a:pt x="259" y="246"/>
                      <a:pt x="396" y="315"/>
                    </a:cubicBezTo>
                    <a:lnTo>
                      <a:pt x="439" y="220"/>
                    </a:lnTo>
                    <a:cubicBezTo>
                      <a:pt x="314" y="151"/>
                      <a:pt x="193" y="83"/>
                      <a:pt x="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22"/>
              <p:cNvSpPr/>
              <p:nvPr/>
            </p:nvSpPr>
            <p:spPr>
              <a:xfrm>
                <a:off x="4210290" y="3584696"/>
                <a:ext cx="45332" cy="54168"/>
              </a:xfrm>
              <a:custGeom>
                <a:rect b="b" l="l" r="r" t="t"/>
                <a:pathLst>
                  <a:path extrusionOk="0" h="423" w="354">
                    <a:moveTo>
                      <a:pt x="95" y="1"/>
                    </a:moveTo>
                    <a:lnTo>
                      <a:pt x="0" y="69"/>
                    </a:lnTo>
                    <a:cubicBezTo>
                      <a:pt x="82" y="190"/>
                      <a:pt x="177" y="314"/>
                      <a:pt x="285" y="422"/>
                    </a:cubicBezTo>
                    <a:lnTo>
                      <a:pt x="353" y="341"/>
                    </a:lnTo>
                    <a:cubicBezTo>
                      <a:pt x="259" y="233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22"/>
              <p:cNvSpPr/>
              <p:nvPr/>
            </p:nvSpPr>
            <p:spPr>
              <a:xfrm>
                <a:off x="3857879" y="1971571"/>
                <a:ext cx="57882" cy="17288"/>
              </a:xfrm>
              <a:custGeom>
                <a:rect b="b" l="l" r="r" t="t"/>
                <a:pathLst>
                  <a:path extrusionOk="0" h="135" w="452">
                    <a:moveTo>
                      <a:pt x="0" y="0"/>
                    </a:moveTo>
                    <a:lnTo>
                      <a:pt x="13" y="108"/>
                    </a:lnTo>
                    <a:lnTo>
                      <a:pt x="95" y="108"/>
                    </a:lnTo>
                    <a:cubicBezTo>
                      <a:pt x="206" y="108"/>
                      <a:pt x="327" y="121"/>
                      <a:pt x="435" y="134"/>
                    </a:cubicBezTo>
                    <a:lnTo>
                      <a:pt x="451" y="26"/>
                    </a:lnTo>
                    <a:cubicBezTo>
                      <a:pt x="340" y="13"/>
                      <a:pt x="219" y="0"/>
                      <a:pt x="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22"/>
              <p:cNvSpPr/>
              <p:nvPr/>
            </p:nvSpPr>
            <p:spPr>
              <a:xfrm>
                <a:off x="4161244" y="2245228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09" y="1"/>
                    </a:moveTo>
                    <a:lnTo>
                      <a:pt x="1" y="14"/>
                    </a:lnTo>
                    <a:lnTo>
                      <a:pt x="1" y="259"/>
                    </a:ln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259"/>
                    </a:lnTo>
                    <a:cubicBezTo>
                      <a:pt x="125" y="164"/>
                      <a:pt x="109" y="83"/>
                      <a:pt x="1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22"/>
              <p:cNvSpPr/>
              <p:nvPr/>
            </p:nvSpPr>
            <p:spPr>
              <a:xfrm>
                <a:off x="4129870" y="2135227"/>
                <a:ext cx="33167" cy="57882"/>
              </a:xfrm>
              <a:custGeom>
                <a:rect b="b" l="l" r="r" t="t"/>
                <a:pathLst>
                  <a:path extrusionOk="0" h="452" w="259">
                    <a:moveTo>
                      <a:pt x="96" y="0"/>
                    </a:moveTo>
                    <a:lnTo>
                      <a:pt x="1" y="56"/>
                    </a:lnTo>
                    <a:cubicBezTo>
                      <a:pt x="56" y="177"/>
                      <a:pt x="109" y="314"/>
                      <a:pt x="151" y="451"/>
                    </a:cubicBezTo>
                    <a:lnTo>
                      <a:pt x="259" y="422"/>
                    </a:lnTo>
                    <a:cubicBezTo>
                      <a:pt x="220" y="275"/>
                      <a:pt x="164" y="138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22"/>
              <p:cNvSpPr/>
              <p:nvPr/>
            </p:nvSpPr>
            <p:spPr>
              <a:xfrm>
                <a:off x="4062129" y="2046484"/>
                <a:ext cx="48662" cy="50711"/>
              </a:xfrm>
              <a:custGeom>
                <a:rect b="b" l="l" r="r" t="t"/>
                <a:pathLst>
                  <a:path extrusionOk="0" h="396" w="380">
                    <a:moveTo>
                      <a:pt x="66" y="0"/>
                    </a:moveTo>
                    <a:lnTo>
                      <a:pt x="0" y="82"/>
                    </a:lnTo>
                    <a:cubicBezTo>
                      <a:pt x="108" y="177"/>
                      <a:pt x="203" y="285"/>
                      <a:pt x="285" y="396"/>
                    </a:cubicBezTo>
                    <a:lnTo>
                      <a:pt x="379" y="327"/>
                    </a:lnTo>
                    <a:cubicBezTo>
                      <a:pt x="285" y="203"/>
                      <a:pt x="177" y="95"/>
                      <a:pt x="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22"/>
              <p:cNvSpPr/>
              <p:nvPr/>
            </p:nvSpPr>
            <p:spPr>
              <a:xfrm>
                <a:off x="3965830" y="1988731"/>
                <a:ext cx="57882" cy="36881"/>
              </a:xfrm>
              <a:custGeom>
                <a:rect b="b" l="l" r="r" t="t"/>
                <a:pathLst>
                  <a:path extrusionOk="0" h="288" w="452">
                    <a:moveTo>
                      <a:pt x="43" y="0"/>
                    </a:moveTo>
                    <a:lnTo>
                      <a:pt x="0" y="95"/>
                    </a:lnTo>
                    <a:cubicBezTo>
                      <a:pt x="138" y="151"/>
                      <a:pt x="275" y="206"/>
                      <a:pt x="396" y="288"/>
                    </a:cubicBezTo>
                    <a:lnTo>
                      <a:pt x="452" y="193"/>
                    </a:lnTo>
                    <a:cubicBezTo>
                      <a:pt x="327" y="111"/>
                      <a:pt x="193" y="56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22"/>
              <p:cNvSpPr/>
              <p:nvPr/>
            </p:nvSpPr>
            <p:spPr>
              <a:xfrm>
                <a:off x="4161244" y="3260329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0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22"/>
              <p:cNvSpPr/>
              <p:nvPr/>
            </p:nvSpPr>
            <p:spPr>
              <a:xfrm>
                <a:off x="4161244" y="303507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1"/>
                    </a:moveTo>
                    <a:lnTo>
                      <a:pt x="1" y="439"/>
                    </a:lnTo>
                    <a:lnTo>
                      <a:pt x="125" y="43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22"/>
              <p:cNvSpPr/>
              <p:nvPr/>
            </p:nvSpPr>
            <p:spPr>
              <a:xfrm>
                <a:off x="4161244" y="2810340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22"/>
              <p:cNvSpPr/>
              <p:nvPr/>
            </p:nvSpPr>
            <p:spPr>
              <a:xfrm>
                <a:off x="4161244" y="3146872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8"/>
                    </a:lnTo>
                    <a:lnTo>
                      <a:pt x="125" y="448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22"/>
              <p:cNvSpPr/>
              <p:nvPr/>
            </p:nvSpPr>
            <p:spPr>
              <a:xfrm>
                <a:off x="4761060" y="123191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22"/>
              <p:cNvSpPr/>
              <p:nvPr/>
            </p:nvSpPr>
            <p:spPr>
              <a:xfrm>
                <a:off x="4761060" y="134371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22"/>
              <p:cNvSpPr/>
              <p:nvPr/>
            </p:nvSpPr>
            <p:spPr>
              <a:xfrm>
                <a:off x="4761060" y="1003338"/>
                <a:ext cx="14342" cy="59547"/>
              </a:xfrm>
              <a:custGeom>
                <a:rect b="b" l="l" r="r" t="t"/>
                <a:pathLst>
                  <a:path extrusionOk="0" h="465" w="112">
                    <a:moveTo>
                      <a:pt x="1" y="1"/>
                    </a:moveTo>
                    <a:lnTo>
                      <a:pt x="1" y="27"/>
                    </a:lnTo>
                    <a:lnTo>
                      <a:pt x="1" y="436"/>
                    </a:lnTo>
                    <a:lnTo>
                      <a:pt x="1" y="465"/>
                    </a:lnTo>
                    <a:lnTo>
                      <a:pt x="112" y="465"/>
                    </a:lnTo>
                    <a:lnTo>
                      <a:pt x="112" y="436"/>
                    </a:lnTo>
                    <a:lnTo>
                      <a:pt x="112" y="27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22"/>
              <p:cNvSpPr/>
              <p:nvPr/>
            </p:nvSpPr>
            <p:spPr>
              <a:xfrm>
                <a:off x="4761060" y="1118460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22"/>
              <p:cNvSpPr/>
              <p:nvPr/>
            </p:nvSpPr>
            <p:spPr>
              <a:xfrm>
                <a:off x="4761060" y="202010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22"/>
              <p:cNvSpPr/>
              <p:nvPr/>
            </p:nvSpPr>
            <p:spPr>
              <a:xfrm>
                <a:off x="4761060" y="2131898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22"/>
              <p:cNvSpPr/>
              <p:nvPr/>
            </p:nvSpPr>
            <p:spPr>
              <a:xfrm>
                <a:off x="4761060" y="1456657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22"/>
              <p:cNvSpPr/>
              <p:nvPr/>
            </p:nvSpPr>
            <p:spPr>
              <a:xfrm>
                <a:off x="4761060" y="224522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22"/>
              <p:cNvSpPr/>
              <p:nvPr/>
            </p:nvSpPr>
            <p:spPr>
              <a:xfrm>
                <a:off x="4761060" y="157011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22"/>
              <p:cNvSpPr/>
              <p:nvPr/>
            </p:nvSpPr>
            <p:spPr>
              <a:xfrm>
                <a:off x="4761060" y="168190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22"/>
              <p:cNvSpPr/>
              <p:nvPr/>
            </p:nvSpPr>
            <p:spPr>
              <a:xfrm>
                <a:off x="4761060" y="1906647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22"/>
              <p:cNvSpPr/>
              <p:nvPr/>
            </p:nvSpPr>
            <p:spPr>
              <a:xfrm>
                <a:off x="4761060" y="179536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22"/>
              <p:cNvSpPr/>
              <p:nvPr/>
            </p:nvSpPr>
            <p:spPr>
              <a:xfrm>
                <a:off x="4761060" y="32860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22"/>
              <p:cNvSpPr/>
              <p:nvPr/>
            </p:nvSpPr>
            <p:spPr>
              <a:xfrm>
                <a:off x="4761060" y="440018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22"/>
              <p:cNvSpPr/>
              <p:nvPr/>
            </p:nvSpPr>
            <p:spPr>
              <a:xfrm>
                <a:off x="4761060" y="101822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22"/>
              <p:cNvSpPr/>
              <p:nvPr/>
            </p:nvSpPr>
            <p:spPr>
              <a:xfrm>
                <a:off x="4761060" y="21515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22"/>
              <p:cNvSpPr/>
              <p:nvPr/>
            </p:nvSpPr>
            <p:spPr>
              <a:xfrm>
                <a:off x="4761060" y="55347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22"/>
              <p:cNvSpPr/>
              <p:nvPr/>
            </p:nvSpPr>
            <p:spPr>
              <a:xfrm>
                <a:off x="4761060" y="66514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9"/>
                    </a:lnTo>
                    <a:lnTo>
                      <a:pt x="112" y="44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22"/>
              <p:cNvSpPr/>
              <p:nvPr/>
            </p:nvSpPr>
            <p:spPr>
              <a:xfrm>
                <a:off x="4761060" y="77859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22"/>
              <p:cNvSpPr/>
              <p:nvPr/>
            </p:nvSpPr>
            <p:spPr>
              <a:xfrm>
                <a:off x="4761060" y="889880"/>
                <a:ext cx="14342" cy="58010"/>
              </a:xfrm>
              <a:custGeom>
                <a:rect b="b" l="l" r="r" t="t"/>
                <a:pathLst>
                  <a:path extrusionOk="0" h="453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22"/>
              <p:cNvSpPr/>
              <p:nvPr/>
            </p:nvSpPr>
            <p:spPr>
              <a:xfrm>
                <a:off x="4761060" y="292174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22"/>
              <p:cNvSpPr/>
              <p:nvPr/>
            </p:nvSpPr>
            <p:spPr>
              <a:xfrm>
                <a:off x="4761060" y="235868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22"/>
              <p:cNvSpPr/>
              <p:nvPr/>
            </p:nvSpPr>
            <p:spPr>
              <a:xfrm>
                <a:off x="4761060" y="2470094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0"/>
                    </a:moveTo>
                    <a:lnTo>
                      <a:pt x="1" y="451"/>
                    </a:lnTo>
                    <a:lnTo>
                      <a:pt x="112" y="45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22"/>
              <p:cNvSpPr/>
              <p:nvPr/>
            </p:nvSpPr>
            <p:spPr>
              <a:xfrm>
                <a:off x="4761060" y="2583424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22"/>
              <p:cNvSpPr/>
              <p:nvPr/>
            </p:nvSpPr>
            <p:spPr>
              <a:xfrm>
                <a:off x="4761060" y="3368281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42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22"/>
              <p:cNvSpPr/>
              <p:nvPr/>
            </p:nvSpPr>
            <p:spPr>
              <a:xfrm>
                <a:off x="4485739" y="3710319"/>
                <a:ext cx="59547" cy="22666"/>
              </a:xfrm>
              <a:custGeom>
                <a:rect b="b" l="l" r="r" t="t"/>
                <a:pathLst>
                  <a:path extrusionOk="0" h="177" w="465">
                    <a:moveTo>
                      <a:pt x="435" y="0"/>
                    </a:moveTo>
                    <a:cubicBezTo>
                      <a:pt x="288" y="26"/>
                      <a:pt x="150" y="52"/>
                      <a:pt x="0" y="69"/>
                    </a:cubicBezTo>
                    <a:lnTo>
                      <a:pt x="13" y="177"/>
                    </a:lnTo>
                    <a:cubicBezTo>
                      <a:pt x="163" y="164"/>
                      <a:pt x="314" y="134"/>
                      <a:pt x="464" y="108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22"/>
              <p:cNvSpPr/>
              <p:nvPr/>
            </p:nvSpPr>
            <p:spPr>
              <a:xfrm>
                <a:off x="4761060" y="269688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22"/>
              <p:cNvSpPr/>
              <p:nvPr/>
            </p:nvSpPr>
            <p:spPr>
              <a:xfrm>
                <a:off x="4740187" y="3480074"/>
                <a:ext cx="29837" cy="57498"/>
              </a:xfrm>
              <a:custGeom>
                <a:rect b="b" l="l" r="r" t="t"/>
                <a:pathLst>
                  <a:path extrusionOk="0" h="449" w="233">
                    <a:moveTo>
                      <a:pt x="125" y="0"/>
                    </a:moveTo>
                    <a:cubicBezTo>
                      <a:pt x="98" y="134"/>
                      <a:pt x="56" y="272"/>
                      <a:pt x="0" y="409"/>
                    </a:cubicBezTo>
                    <a:lnTo>
                      <a:pt x="98" y="448"/>
                    </a:lnTo>
                    <a:cubicBezTo>
                      <a:pt x="151" y="314"/>
                      <a:pt x="206" y="164"/>
                      <a:pt x="232" y="13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22"/>
              <p:cNvSpPr/>
              <p:nvPr/>
            </p:nvSpPr>
            <p:spPr>
              <a:xfrm>
                <a:off x="4592025" y="3662938"/>
                <a:ext cx="56217" cy="42003"/>
              </a:xfrm>
              <a:custGeom>
                <a:rect b="b" l="l" r="r" t="t"/>
                <a:pathLst>
                  <a:path extrusionOk="0" h="328" w="439">
                    <a:moveTo>
                      <a:pt x="370" y="1"/>
                    </a:moveTo>
                    <a:cubicBezTo>
                      <a:pt x="259" y="83"/>
                      <a:pt x="138" y="164"/>
                      <a:pt x="0" y="220"/>
                    </a:cubicBezTo>
                    <a:lnTo>
                      <a:pt x="56" y="328"/>
                    </a:lnTo>
                    <a:cubicBezTo>
                      <a:pt x="193" y="259"/>
                      <a:pt x="314" y="177"/>
                      <a:pt x="438" y="96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22"/>
              <p:cNvSpPr/>
              <p:nvPr/>
            </p:nvSpPr>
            <p:spPr>
              <a:xfrm>
                <a:off x="4681153" y="3580982"/>
                <a:ext cx="45332" cy="52376"/>
              </a:xfrm>
              <a:custGeom>
                <a:rect b="b" l="l" r="r" t="t"/>
                <a:pathLst>
                  <a:path extrusionOk="0" h="409" w="354">
                    <a:moveTo>
                      <a:pt x="259" y="0"/>
                    </a:moveTo>
                    <a:cubicBezTo>
                      <a:pt x="190" y="124"/>
                      <a:pt x="95" y="232"/>
                      <a:pt x="1" y="343"/>
                    </a:cubicBezTo>
                    <a:lnTo>
                      <a:pt x="82" y="409"/>
                    </a:lnTo>
                    <a:cubicBezTo>
                      <a:pt x="177" y="301"/>
                      <a:pt x="272" y="180"/>
                      <a:pt x="354" y="5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22"/>
              <p:cNvSpPr/>
              <p:nvPr/>
            </p:nvSpPr>
            <p:spPr>
              <a:xfrm>
                <a:off x="4761060" y="326032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22"/>
              <p:cNvSpPr/>
              <p:nvPr/>
            </p:nvSpPr>
            <p:spPr>
              <a:xfrm>
                <a:off x="4761060" y="303507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22"/>
              <p:cNvSpPr/>
              <p:nvPr/>
            </p:nvSpPr>
            <p:spPr>
              <a:xfrm>
                <a:off x="4761060" y="280867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22"/>
              <p:cNvSpPr/>
              <p:nvPr/>
            </p:nvSpPr>
            <p:spPr>
              <a:xfrm>
                <a:off x="4761060" y="3146872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80" name="Google Shape;1780;p22"/>
          <p:cNvGrpSpPr/>
          <p:nvPr/>
        </p:nvGrpSpPr>
        <p:grpSpPr>
          <a:xfrm>
            <a:off x="467713" y="4562414"/>
            <a:ext cx="750012" cy="630423"/>
            <a:chOff x="1507450" y="3919292"/>
            <a:chExt cx="953486" cy="801453"/>
          </a:xfrm>
        </p:grpSpPr>
        <p:grpSp>
          <p:nvGrpSpPr>
            <p:cNvPr id="1781" name="Google Shape;1781;p22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1782" name="Google Shape;1782;p22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22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22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5" name="Google Shape;1785;p22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1786" name="Google Shape;1786;p22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22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22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9" name="Google Shape;1789;p22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1790" name="Google Shape;1790;p22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22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22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793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23"/>
          <p:cNvSpPr/>
          <p:nvPr/>
        </p:nvSpPr>
        <p:spPr>
          <a:xfrm flipH="1">
            <a:off x="-820831" y="448168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5" name="Google Shape;1795;p23"/>
          <p:cNvGrpSpPr/>
          <p:nvPr/>
        </p:nvGrpSpPr>
        <p:grpSpPr>
          <a:xfrm flipH="1">
            <a:off x="157091" y="4203130"/>
            <a:ext cx="1103228" cy="3337661"/>
            <a:chOff x="1825573" y="1896181"/>
            <a:chExt cx="964529" cy="2918046"/>
          </a:xfrm>
        </p:grpSpPr>
        <p:sp>
          <p:nvSpPr>
            <p:cNvPr id="1796" name="Google Shape;1796;p23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7" name="Google Shape;1797;p23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1798" name="Google Shape;1798;p23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23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23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23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23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23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23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23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23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23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23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23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23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23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23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23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23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23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23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23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23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23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23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23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23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23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23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23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23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23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23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23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23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23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23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23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23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23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23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23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23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23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23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23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23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23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23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23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23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23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23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49" name="Google Shape;1849;p23"/>
          <p:cNvGrpSpPr/>
          <p:nvPr/>
        </p:nvGrpSpPr>
        <p:grpSpPr>
          <a:xfrm>
            <a:off x="8430767" y="-1618067"/>
            <a:ext cx="4242221" cy="6761580"/>
            <a:chOff x="1336575" y="1389950"/>
            <a:chExt cx="1583450" cy="2523825"/>
          </a:xfrm>
        </p:grpSpPr>
        <p:sp>
          <p:nvSpPr>
            <p:cNvPr id="1850" name="Google Shape;1850;p23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23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23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23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23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3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3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8" name="Google Shape;1888;p23"/>
          <p:cNvGrpSpPr/>
          <p:nvPr/>
        </p:nvGrpSpPr>
        <p:grpSpPr>
          <a:xfrm flipH="1">
            <a:off x="521386" y="3951370"/>
            <a:ext cx="374657" cy="463150"/>
            <a:chOff x="8243489" y="4050570"/>
            <a:chExt cx="374657" cy="463150"/>
          </a:xfrm>
        </p:grpSpPr>
        <p:sp>
          <p:nvSpPr>
            <p:cNvPr id="1889" name="Google Shape;1889;p23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  <p:grpSp>
        <p:nvGrpSpPr>
          <p:cNvPr id="1891" name="Google Shape;1891;p23"/>
          <p:cNvGrpSpPr/>
          <p:nvPr/>
        </p:nvGrpSpPr>
        <p:grpSpPr>
          <a:xfrm flipH="1">
            <a:off x="7788215" y="4513090"/>
            <a:ext cx="711583" cy="630414"/>
            <a:chOff x="460371" y="2406765"/>
            <a:chExt cx="711583" cy="630414"/>
          </a:xfrm>
        </p:grpSpPr>
        <p:grpSp>
          <p:nvGrpSpPr>
            <p:cNvPr id="1892" name="Google Shape;1892;p23"/>
            <p:cNvGrpSpPr/>
            <p:nvPr/>
          </p:nvGrpSpPr>
          <p:grpSpPr>
            <a:xfrm>
              <a:off x="666102" y="2406765"/>
              <a:ext cx="505852" cy="630414"/>
              <a:chOff x="666102" y="2406765"/>
              <a:chExt cx="505852" cy="630414"/>
            </a:xfrm>
          </p:grpSpPr>
          <p:grpSp>
            <p:nvGrpSpPr>
              <p:cNvPr id="1893" name="Google Shape;1893;p23"/>
              <p:cNvGrpSpPr/>
              <p:nvPr/>
            </p:nvGrpSpPr>
            <p:grpSpPr>
              <a:xfrm>
                <a:off x="1005172" y="2632603"/>
                <a:ext cx="166782" cy="404575"/>
                <a:chOff x="3816313" y="1611982"/>
                <a:chExt cx="1212958" cy="2940225"/>
              </a:xfrm>
            </p:grpSpPr>
            <p:sp>
              <p:nvSpPr>
                <p:cNvPr id="1894" name="Google Shape;1894;p23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rect b="b" l="l" r="r" t="t"/>
                  <a:pathLst>
                    <a:path extrusionOk="0" h="6836" w="6852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5" name="Google Shape;1895;p23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rect b="b" l="l" r="r" t="t"/>
                  <a:pathLst>
                    <a:path extrusionOk="0" h="9712" w="2044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6" name="Google Shape;1896;p23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rect b="b" l="l" r="r" t="t"/>
                  <a:pathLst>
                    <a:path extrusionOk="0" h="6841" w="3939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97" name="Google Shape;1897;p23"/>
              <p:cNvGrpSpPr/>
              <p:nvPr/>
            </p:nvGrpSpPr>
            <p:grpSpPr>
              <a:xfrm>
                <a:off x="666102" y="2406765"/>
                <a:ext cx="259816" cy="630384"/>
                <a:chOff x="3816313" y="1611982"/>
                <a:chExt cx="1212958" cy="2940225"/>
              </a:xfrm>
            </p:grpSpPr>
            <p:sp>
              <p:nvSpPr>
                <p:cNvPr id="1898" name="Google Shape;1898;p23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rect b="b" l="l" r="r" t="t"/>
                  <a:pathLst>
                    <a:path extrusionOk="0" h="6836" w="6852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9" name="Google Shape;1899;p23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rect b="b" l="l" r="r" t="t"/>
                  <a:pathLst>
                    <a:path extrusionOk="0" h="9712" w="2044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0" name="Google Shape;1900;p23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rect b="b" l="l" r="r" t="t"/>
                  <a:pathLst>
                    <a:path extrusionOk="0" h="6841" w="3939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01" name="Google Shape;1901;p23"/>
            <p:cNvGrpSpPr/>
            <p:nvPr/>
          </p:nvGrpSpPr>
          <p:grpSpPr>
            <a:xfrm>
              <a:off x="460371" y="2728161"/>
              <a:ext cx="166791" cy="302717"/>
              <a:chOff x="3816307" y="2352225"/>
              <a:chExt cx="1213027" cy="2199981"/>
            </a:xfrm>
          </p:grpSpPr>
          <p:sp>
            <p:nvSpPr>
              <p:cNvPr id="1902" name="Google Shape;1902;p23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23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23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24"/>
          <p:cNvSpPr/>
          <p:nvPr/>
        </p:nvSpPr>
        <p:spPr>
          <a:xfrm flipH="1">
            <a:off x="-711725" y="4114963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7" name="Google Shape;1907;p24"/>
          <p:cNvGrpSpPr/>
          <p:nvPr/>
        </p:nvGrpSpPr>
        <p:grpSpPr>
          <a:xfrm flipH="1">
            <a:off x="335560" y="4358656"/>
            <a:ext cx="964529" cy="2918046"/>
            <a:chOff x="1825573" y="1896181"/>
            <a:chExt cx="964529" cy="2918046"/>
          </a:xfrm>
        </p:grpSpPr>
        <p:sp>
          <p:nvSpPr>
            <p:cNvPr id="1908" name="Google Shape;1908;p24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09" name="Google Shape;1909;p24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1910" name="Google Shape;1910;p24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24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24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24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24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24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24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24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24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24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24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24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24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24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24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24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24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24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24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24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24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24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24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24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24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24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24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24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24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24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24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24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24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24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24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24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24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24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24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24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24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24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24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24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24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24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24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24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24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24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24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61" name="Google Shape;1961;p24"/>
          <p:cNvGrpSpPr/>
          <p:nvPr/>
        </p:nvGrpSpPr>
        <p:grpSpPr>
          <a:xfrm>
            <a:off x="8173658" y="4513162"/>
            <a:ext cx="514249" cy="630515"/>
            <a:chOff x="1551613" y="4513162"/>
            <a:chExt cx="514249" cy="630515"/>
          </a:xfrm>
        </p:grpSpPr>
        <p:grpSp>
          <p:nvGrpSpPr>
            <p:cNvPr id="1962" name="Google Shape;1962;p24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1963" name="Google Shape;1963;p24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24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24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6" name="Google Shape;1966;p24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1967" name="Google Shape;1967;p24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24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24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70" name="Google Shape;1970;p24"/>
          <p:cNvGrpSpPr/>
          <p:nvPr/>
        </p:nvGrpSpPr>
        <p:grpSpPr>
          <a:xfrm flipH="1">
            <a:off x="8528600" y="-766400"/>
            <a:ext cx="2079250" cy="1802500"/>
            <a:chOff x="349725" y="59275"/>
            <a:chExt cx="2079250" cy="1802500"/>
          </a:xfrm>
        </p:grpSpPr>
        <p:sp>
          <p:nvSpPr>
            <p:cNvPr id="1971" name="Google Shape;1971;p24"/>
            <p:cNvSpPr/>
            <p:nvPr/>
          </p:nvSpPr>
          <p:spPr>
            <a:xfrm>
              <a:off x="349725" y="59275"/>
              <a:ext cx="2079250" cy="1802500"/>
            </a:xfrm>
            <a:custGeom>
              <a:rect b="b" l="l" r="r" t="t"/>
              <a:pathLst>
                <a:path extrusionOk="0" h="72100" w="8317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154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4"/>
            <p:cNvSpPr/>
            <p:nvPr/>
          </p:nvSpPr>
          <p:spPr>
            <a:xfrm>
              <a:off x="443400" y="166800"/>
              <a:ext cx="1782450" cy="1503775"/>
            </a:xfrm>
            <a:custGeom>
              <a:rect b="b" l="l" r="r" t="t"/>
              <a:pathLst>
                <a:path extrusionOk="0" h="60151" w="71298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3" name="Google Shape;1973;p24"/>
          <p:cNvGrpSpPr/>
          <p:nvPr/>
        </p:nvGrpSpPr>
        <p:grpSpPr>
          <a:xfrm flipH="1">
            <a:off x="630504" y="4002345"/>
            <a:ext cx="374657" cy="463150"/>
            <a:chOff x="8243489" y="4050570"/>
            <a:chExt cx="374657" cy="463150"/>
          </a:xfrm>
        </p:grpSpPr>
        <p:sp>
          <p:nvSpPr>
            <p:cNvPr id="1974" name="Google Shape;1974;p24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4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" type="body"/>
          </p:nvPr>
        </p:nvSpPr>
        <p:spPr>
          <a:xfrm>
            <a:off x="720000" y="941526"/>
            <a:ext cx="77040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44" name="Google Shape;44;p4"/>
          <p:cNvSpPr/>
          <p:nvPr/>
        </p:nvSpPr>
        <p:spPr>
          <a:xfrm>
            <a:off x="7548750" y="346373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7948511" y="4358656"/>
            <a:ext cx="964529" cy="2918046"/>
            <a:chOff x="1825573" y="1896181"/>
            <a:chExt cx="964529" cy="2918046"/>
          </a:xfrm>
        </p:grpSpPr>
        <p:sp>
          <p:nvSpPr>
            <p:cNvPr id="46" name="Google Shape;46;p4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" name="Google Shape;47;p4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9" name="Google Shape;99;p4"/>
          <p:cNvGrpSpPr/>
          <p:nvPr/>
        </p:nvGrpSpPr>
        <p:grpSpPr>
          <a:xfrm flipH="1">
            <a:off x="7212993" y="4513162"/>
            <a:ext cx="514249" cy="630515"/>
            <a:chOff x="1551613" y="4513162"/>
            <a:chExt cx="514249" cy="630515"/>
          </a:xfrm>
        </p:grpSpPr>
        <p:grpSp>
          <p:nvGrpSpPr>
            <p:cNvPr id="100" name="Google Shape;100;p4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" name="Google Shape;104;p4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105" name="Google Shape;105;p4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" name="Google Shape;108;p4"/>
          <p:cNvGrpSpPr/>
          <p:nvPr/>
        </p:nvGrpSpPr>
        <p:grpSpPr>
          <a:xfrm>
            <a:off x="-1359250" y="-766400"/>
            <a:ext cx="2079250" cy="1802500"/>
            <a:chOff x="349725" y="59275"/>
            <a:chExt cx="2079250" cy="1802500"/>
          </a:xfrm>
        </p:grpSpPr>
        <p:sp>
          <p:nvSpPr>
            <p:cNvPr id="109" name="Google Shape;109;p4"/>
            <p:cNvSpPr/>
            <p:nvPr/>
          </p:nvSpPr>
          <p:spPr>
            <a:xfrm>
              <a:off x="349725" y="59275"/>
              <a:ext cx="2079250" cy="1802500"/>
            </a:xfrm>
            <a:custGeom>
              <a:rect b="b" l="l" r="r" t="t"/>
              <a:pathLst>
                <a:path extrusionOk="0" h="72100" w="8317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154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443400" y="166800"/>
              <a:ext cx="1782450" cy="1503775"/>
            </a:xfrm>
            <a:custGeom>
              <a:rect b="b" l="l" r="r" t="t"/>
              <a:pathLst>
                <a:path extrusionOk="0" h="60151" w="71298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4"/>
          <p:cNvGrpSpPr/>
          <p:nvPr/>
        </p:nvGrpSpPr>
        <p:grpSpPr>
          <a:xfrm>
            <a:off x="8243439" y="4002345"/>
            <a:ext cx="374657" cy="463150"/>
            <a:chOff x="8243489" y="4050570"/>
            <a:chExt cx="374657" cy="463150"/>
          </a:xfrm>
        </p:grpSpPr>
        <p:sp>
          <p:nvSpPr>
            <p:cNvPr id="112" name="Google Shape;112;p4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/>
          <p:nvPr/>
        </p:nvSpPr>
        <p:spPr>
          <a:xfrm>
            <a:off x="-1338551" y="3533300"/>
            <a:ext cx="2989500" cy="29895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" name="Google Shape;117;p5"/>
          <p:cNvSpPr txBox="1"/>
          <p:nvPr>
            <p:ph idx="1" type="subTitle"/>
          </p:nvPr>
        </p:nvSpPr>
        <p:spPr>
          <a:xfrm>
            <a:off x="4677978" y="2617764"/>
            <a:ext cx="30252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8" name="Google Shape;118;p5"/>
          <p:cNvSpPr txBox="1"/>
          <p:nvPr>
            <p:ph idx="2" type="subTitle"/>
          </p:nvPr>
        </p:nvSpPr>
        <p:spPr>
          <a:xfrm>
            <a:off x="1440822" y="2617762"/>
            <a:ext cx="30267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9" name="Google Shape;119;p5"/>
          <p:cNvSpPr txBox="1"/>
          <p:nvPr>
            <p:ph idx="3" type="subTitle"/>
          </p:nvPr>
        </p:nvSpPr>
        <p:spPr>
          <a:xfrm>
            <a:off x="1440822" y="2237427"/>
            <a:ext cx="3026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0" name="Google Shape;120;p5"/>
          <p:cNvSpPr txBox="1"/>
          <p:nvPr>
            <p:ph idx="4" type="subTitle"/>
          </p:nvPr>
        </p:nvSpPr>
        <p:spPr>
          <a:xfrm>
            <a:off x="4677978" y="2237438"/>
            <a:ext cx="3025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21" name="Google Shape;121;p5"/>
          <p:cNvGrpSpPr/>
          <p:nvPr/>
        </p:nvGrpSpPr>
        <p:grpSpPr>
          <a:xfrm rot="-5400000">
            <a:off x="5770006" y="-1428521"/>
            <a:ext cx="6382937" cy="1623549"/>
            <a:chOff x="713181" y="3935229"/>
            <a:chExt cx="6382937" cy="1623549"/>
          </a:xfrm>
        </p:grpSpPr>
        <p:sp>
          <p:nvSpPr>
            <p:cNvPr id="122" name="Google Shape;122;p5"/>
            <p:cNvSpPr/>
            <p:nvPr/>
          </p:nvSpPr>
          <p:spPr>
            <a:xfrm flipH="1" rot="5400000">
              <a:off x="3092875" y="1555535"/>
              <a:ext cx="1623549" cy="6382937"/>
            </a:xfrm>
            <a:custGeom>
              <a:rect b="b" l="l" r="r" t="t"/>
              <a:pathLst>
                <a:path extrusionOk="0" h="44059" w="12220">
                  <a:moveTo>
                    <a:pt x="9359" y="0"/>
                  </a:moveTo>
                  <a:lnTo>
                    <a:pt x="9359" y="18593"/>
                  </a:lnTo>
                  <a:lnTo>
                    <a:pt x="9359" y="27156"/>
                  </a:lnTo>
                  <a:cubicBezTo>
                    <a:pt x="9359" y="27621"/>
                    <a:pt x="9003" y="28003"/>
                    <a:pt x="8568" y="28055"/>
                  </a:cubicBezTo>
                  <a:lnTo>
                    <a:pt x="8444" y="28055"/>
                  </a:lnTo>
                  <a:cubicBezTo>
                    <a:pt x="7940" y="28055"/>
                    <a:pt x="7532" y="27647"/>
                    <a:pt x="7532" y="27156"/>
                  </a:cubicBezTo>
                  <a:lnTo>
                    <a:pt x="7532" y="18168"/>
                  </a:lnTo>
                  <a:cubicBezTo>
                    <a:pt x="7532" y="16099"/>
                    <a:pt x="5845" y="14409"/>
                    <a:pt x="3773" y="14409"/>
                  </a:cubicBezTo>
                  <a:cubicBezTo>
                    <a:pt x="1704" y="14409"/>
                    <a:pt x="1" y="16099"/>
                    <a:pt x="1" y="18168"/>
                  </a:cubicBezTo>
                  <a:lnTo>
                    <a:pt x="1" y="30141"/>
                  </a:lnTo>
                  <a:lnTo>
                    <a:pt x="1" y="44059"/>
                  </a:lnTo>
                  <a:lnTo>
                    <a:pt x="2861" y="44059"/>
                  </a:lnTo>
                  <a:lnTo>
                    <a:pt x="2861" y="29065"/>
                  </a:lnTo>
                  <a:lnTo>
                    <a:pt x="2861" y="18168"/>
                  </a:lnTo>
                  <a:cubicBezTo>
                    <a:pt x="2861" y="17677"/>
                    <a:pt x="3270" y="17269"/>
                    <a:pt x="3773" y="17269"/>
                  </a:cubicBezTo>
                  <a:cubicBezTo>
                    <a:pt x="4276" y="17269"/>
                    <a:pt x="4685" y="17677"/>
                    <a:pt x="4685" y="18168"/>
                  </a:cubicBezTo>
                  <a:lnTo>
                    <a:pt x="4685" y="27156"/>
                  </a:lnTo>
                  <a:cubicBezTo>
                    <a:pt x="4685" y="29186"/>
                    <a:pt x="6306" y="30863"/>
                    <a:pt x="8336" y="30915"/>
                  </a:cubicBezTo>
                  <a:cubicBezTo>
                    <a:pt x="8378" y="30915"/>
                    <a:pt x="8405" y="30932"/>
                    <a:pt x="8444" y="30932"/>
                  </a:cubicBezTo>
                  <a:cubicBezTo>
                    <a:pt x="10529" y="30932"/>
                    <a:pt x="12219" y="29229"/>
                    <a:pt x="12219" y="27156"/>
                  </a:cubicBezTo>
                  <a:lnTo>
                    <a:pt x="12219" y="18619"/>
                  </a:lnTo>
                  <a:lnTo>
                    <a:pt x="122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" name="Google Shape;123;p5"/>
            <p:cNvGrpSpPr/>
            <p:nvPr/>
          </p:nvGrpSpPr>
          <p:grpSpPr>
            <a:xfrm flipH="1" rot="5400000">
              <a:off x="3392071" y="1847512"/>
              <a:ext cx="1257637" cy="5799004"/>
              <a:chOff x="3563222" y="101822"/>
              <a:chExt cx="1212180" cy="5125965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3563222" y="4946702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3563222" y="50601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3563222" y="4833244"/>
                <a:ext cx="13830" cy="58010"/>
              </a:xfrm>
              <a:custGeom>
                <a:rect b="b" l="l" r="r" t="t"/>
                <a:pathLst>
                  <a:path extrusionOk="0" h="453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3563222" y="5171569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3563222" y="4043522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3563222" y="415480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3563222" y="381827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3563222" y="3930064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3563222" y="42682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3563222" y="4380053"/>
                <a:ext cx="13830" cy="57370"/>
              </a:xfrm>
              <a:custGeom>
                <a:rect b="b" l="l" r="r" t="t"/>
                <a:pathLst>
                  <a:path extrusionOk="0" h="448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3563222" y="449338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3563222" y="4718250"/>
                <a:ext cx="13830" cy="59547"/>
              </a:xfrm>
              <a:custGeom>
                <a:rect b="b" l="l" r="r" t="t"/>
                <a:pathLst>
                  <a:path extrusionOk="0" h="465" w="108">
                    <a:moveTo>
                      <a:pt x="0" y="0"/>
                    </a:moveTo>
                    <a:lnTo>
                      <a:pt x="0" y="26"/>
                    </a:lnTo>
                    <a:lnTo>
                      <a:pt x="0" y="435"/>
                    </a:lnTo>
                    <a:lnTo>
                      <a:pt x="0" y="464"/>
                    </a:lnTo>
                    <a:lnTo>
                      <a:pt x="108" y="464"/>
                    </a:lnTo>
                    <a:lnTo>
                      <a:pt x="108" y="435"/>
                    </a:lnTo>
                    <a:lnTo>
                      <a:pt x="108" y="2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3563222" y="4606457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3746086" y="1978230"/>
                <a:ext cx="57882" cy="31502"/>
              </a:xfrm>
              <a:custGeom>
                <a:rect b="b" l="l" r="r" t="t"/>
                <a:pathLst>
                  <a:path extrusionOk="0" h="246" w="452">
                    <a:moveTo>
                      <a:pt x="438" y="0"/>
                    </a:moveTo>
                    <a:cubicBezTo>
                      <a:pt x="288" y="43"/>
                      <a:pt x="138" y="82"/>
                      <a:pt x="0" y="151"/>
                    </a:cubicBezTo>
                    <a:lnTo>
                      <a:pt x="43" y="246"/>
                    </a:lnTo>
                    <a:cubicBezTo>
                      <a:pt x="180" y="193"/>
                      <a:pt x="314" y="151"/>
                      <a:pt x="451" y="112"/>
                    </a:cubicBez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3563222" y="266384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3563222" y="277730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3563222" y="2438721"/>
                <a:ext cx="13830" cy="56089"/>
              </a:xfrm>
              <a:custGeom>
                <a:rect b="b" l="l" r="r" t="t"/>
                <a:pathLst>
                  <a:path extrusionOk="0" h="438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3587424" y="2107567"/>
                <a:ext cx="40338" cy="55833"/>
              </a:xfrm>
              <a:custGeom>
                <a:rect b="b" l="l" r="r" t="t"/>
                <a:pathLst>
                  <a:path extrusionOk="0" h="436" w="315">
                    <a:moveTo>
                      <a:pt x="220" y="1"/>
                    </a:moveTo>
                    <a:cubicBezTo>
                      <a:pt x="138" y="121"/>
                      <a:pt x="69" y="259"/>
                      <a:pt x="1" y="393"/>
                    </a:cubicBezTo>
                    <a:lnTo>
                      <a:pt x="112" y="435"/>
                    </a:lnTo>
                    <a:cubicBezTo>
                      <a:pt x="164" y="298"/>
                      <a:pt x="233" y="177"/>
                      <a:pt x="314" y="53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3563222" y="2325263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3651837" y="2025483"/>
                <a:ext cx="52504" cy="46997"/>
              </a:xfrm>
              <a:custGeom>
                <a:rect b="b" l="l" r="r" t="t"/>
                <a:pathLst>
                  <a:path extrusionOk="0" h="367" w="410">
                    <a:moveTo>
                      <a:pt x="344" y="1"/>
                    </a:moveTo>
                    <a:cubicBezTo>
                      <a:pt x="220" y="83"/>
                      <a:pt x="112" y="177"/>
                      <a:pt x="1" y="285"/>
                    </a:cubicBezTo>
                    <a:lnTo>
                      <a:pt x="83" y="367"/>
                    </a:lnTo>
                    <a:cubicBezTo>
                      <a:pt x="181" y="259"/>
                      <a:pt x="289" y="177"/>
                      <a:pt x="410" y="96"/>
                    </a:cubicBez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3563222" y="2212189"/>
                <a:ext cx="21001" cy="57498"/>
              </a:xfrm>
              <a:custGeom>
                <a:rect b="b" l="l" r="r" t="t"/>
                <a:pathLst>
                  <a:path extrusionOk="0" h="449" w="164">
                    <a:moveTo>
                      <a:pt x="56" y="1"/>
                    </a:moveTo>
                    <a:cubicBezTo>
                      <a:pt x="26" y="148"/>
                      <a:pt x="13" y="298"/>
                      <a:pt x="0" y="448"/>
                    </a:cubicBezTo>
                    <a:lnTo>
                      <a:pt x="121" y="448"/>
                    </a:lnTo>
                    <a:cubicBezTo>
                      <a:pt x="121" y="311"/>
                      <a:pt x="137" y="164"/>
                      <a:pt x="163" y="27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3563222" y="2550386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3563222" y="345203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3563222" y="3565488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3563222" y="2888582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3563222" y="3790226"/>
                <a:ext cx="13830" cy="19337"/>
              </a:xfrm>
              <a:custGeom>
                <a:rect b="b" l="l" r="r" t="t"/>
                <a:pathLst>
                  <a:path extrusionOk="0" h="151" w="108">
                    <a:moveTo>
                      <a:pt x="0" y="0"/>
                    </a:moveTo>
                    <a:lnTo>
                      <a:pt x="0" y="151"/>
                    </a:lnTo>
                    <a:lnTo>
                      <a:pt x="108" y="1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3563222" y="367715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3563222" y="300204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3563222" y="3113833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3563222" y="333857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3563222" y="3227291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4161244" y="292174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4161244" y="2358685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4161244" y="247175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4161244" y="2583424"/>
                <a:ext cx="16135" cy="58010"/>
              </a:xfrm>
              <a:custGeom>
                <a:rect b="b" l="l" r="r" t="t"/>
                <a:pathLst>
                  <a:path extrusionOk="0" h="453" w="126">
                    <a:moveTo>
                      <a:pt x="1" y="1"/>
                    </a:moveTo>
                    <a:lnTo>
                      <a:pt x="1" y="452"/>
                    </a:lnTo>
                    <a:lnTo>
                      <a:pt x="125" y="452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4161244" y="3373787"/>
                <a:ext cx="16135" cy="55705"/>
              </a:xfrm>
              <a:custGeom>
                <a:rect b="b" l="l" r="r" t="t"/>
                <a:pathLst>
                  <a:path extrusionOk="0" h="435" w="126">
                    <a:moveTo>
                      <a:pt x="1" y="0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422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4393154" y="3710319"/>
                <a:ext cx="57882" cy="22666"/>
              </a:xfrm>
              <a:custGeom>
                <a:rect b="b" l="l" r="r" t="t"/>
                <a:pathLst>
                  <a:path extrusionOk="0" h="177" w="452">
                    <a:moveTo>
                      <a:pt x="30" y="0"/>
                    </a:moveTo>
                    <a:lnTo>
                      <a:pt x="1" y="108"/>
                    </a:lnTo>
                    <a:cubicBezTo>
                      <a:pt x="138" y="151"/>
                      <a:pt x="288" y="177"/>
                      <a:pt x="439" y="177"/>
                    </a:cubicBezTo>
                    <a:lnTo>
                      <a:pt x="452" y="69"/>
                    </a:lnTo>
                    <a:cubicBezTo>
                      <a:pt x="301" y="52"/>
                      <a:pt x="164" y="39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>
                <a:off x="4161244" y="2696882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4168415" y="3483403"/>
                <a:ext cx="29837" cy="57882"/>
              </a:xfrm>
              <a:custGeom>
                <a:rect b="b" l="l" r="r" t="t"/>
                <a:pathLst>
                  <a:path extrusionOk="0" h="452" w="233">
                    <a:moveTo>
                      <a:pt x="108" y="1"/>
                    </a:moveTo>
                    <a:lnTo>
                      <a:pt x="0" y="27"/>
                    </a:lnTo>
                    <a:cubicBezTo>
                      <a:pt x="27" y="164"/>
                      <a:pt x="69" y="314"/>
                      <a:pt x="121" y="452"/>
                    </a:cubicBezTo>
                    <a:lnTo>
                      <a:pt x="233" y="409"/>
                    </a:lnTo>
                    <a:cubicBezTo>
                      <a:pt x="177" y="288"/>
                      <a:pt x="134" y="138"/>
                      <a:pt x="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4288532" y="3664603"/>
                <a:ext cx="56217" cy="40338"/>
              </a:xfrm>
              <a:custGeom>
                <a:rect b="b" l="l" r="r" t="t"/>
                <a:pathLst>
                  <a:path extrusionOk="0" h="315" w="439">
                    <a:moveTo>
                      <a:pt x="69" y="1"/>
                    </a:moveTo>
                    <a:lnTo>
                      <a:pt x="1" y="83"/>
                    </a:lnTo>
                    <a:cubicBezTo>
                      <a:pt x="125" y="181"/>
                      <a:pt x="259" y="246"/>
                      <a:pt x="396" y="315"/>
                    </a:cubicBezTo>
                    <a:lnTo>
                      <a:pt x="439" y="220"/>
                    </a:lnTo>
                    <a:cubicBezTo>
                      <a:pt x="314" y="151"/>
                      <a:pt x="193" y="83"/>
                      <a:pt x="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4210290" y="3584696"/>
                <a:ext cx="45332" cy="54168"/>
              </a:xfrm>
              <a:custGeom>
                <a:rect b="b" l="l" r="r" t="t"/>
                <a:pathLst>
                  <a:path extrusionOk="0" h="423" w="354">
                    <a:moveTo>
                      <a:pt x="95" y="1"/>
                    </a:moveTo>
                    <a:lnTo>
                      <a:pt x="0" y="69"/>
                    </a:lnTo>
                    <a:cubicBezTo>
                      <a:pt x="82" y="190"/>
                      <a:pt x="177" y="314"/>
                      <a:pt x="285" y="422"/>
                    </a:cubicBezTo>
                    <a:lnTo>
                      <a:pt x="353" y="341"/>
                    </a:lnTo>
                    <a:cubicBezTo>
                      <a:pt x="259" y="233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3857879" y="1971571"/>
                <a:ext cx="57882" cy="17288"/>
              </a:xfrm>
              <a:custGeom>
                <a:rect b="b" l="l" r="r" t="t"/>
                <a:pathLst>
                  <a:path extrusionOk="0" h="135" w="452">
                    <a:moveTo>
                      <a:pt x="0" y="0"/>
                    </a:moveTo>
                    <a:lnTo>
                      <a:pt x="13" y="108"/>
                    </a:lnTo>
                    <a:lnTo>
                      <a:pt x="95" y="108"/>
                    </a:lnTo>
                    <a:cubicBezTo>
                      <a:pt x="206" y="108"/>
                      <a:pt x="327" y="121"/>
                      <a:pt x="435" y="134"/>
                    </a:cubicBezTo>
                    <a:lnTo>
                      <a:pt x="451" y="26"/>
                    </a:lnTo>
                    <a:cubicBezTo>
                      <a:pt x="340" y="13"/>
                      <a:pt x="219" y="0"/>
                      <a:pt x="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4161244" y="2245228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09" y="1"/>
                    </a:moveTo>
                    <a:lnTo>
                      <a:pt x="1" y="14"/>
                    </a:lnTo>
                    <a:lnTo>
                      <a:pt x="1" y="259"/>
                    </a:ln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259"/>
                    </a:lnTo>
                    <a:cubicBezTo>
                      <a:pt x="125" y="164"/>
                      <a:pt x="109" y="83"/>
                      <a:pt x="1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4129870" y="2135227"/>
                <a:ext cx="33167" cy="57882"/>
              </a:xfrm>
              <a:custGeom>
                <a:rect b="b" l="l" r="r" t="t"/>
                <a:pathLst>
                  <a:path extrusionOk="0" h="452" w="259">
                    <a:moveTo>
                      <a:pt x="96" y="0"/>
                    </a:moveTo>
                    <a:lnTo>
                      <a:pt x="1" y="56"/>
                    </a:lnTo>
                    <a:cubicBezTo>
                      <a:pt x="56" y="177"/>
                      <a:pt x="109" y="314"/>
                      <a:pt x="151" y="451"/>
                    </a:cubicBezTo>
                    <a:lnTo>
                      <a:pt x="259" y="422"/>
                    </a:lnTo>
                    <a:cubicBezTo>
                      <a:pt x="220" y="275"/>
                      <a:pt x="164" y="138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062129" y="2046484"/>
                <a:ext cx="48662" cy="50711"/>
              </a:xfrm>
              <a:custGeom>
                <a:rect b="b" l="l" r="r" t="t"/>
                <a:pathLst>
                  <a:path extrusionOk="0" h="396" w="380">
                    <a:moveTo>
                      <a:pt x="66" y="0"/>
                    </a:moveTo>
                    <a:lnTo>
                      <a:pt x="0" y="82"/>
                    </a:lnTo>
                    <a:cubicBezTo>
                      <a:pt x="108" y="177"/>
                      <a:pt x="203" y="285"/>
                      <a:pt x="285" y="396"/>
                    </a:cubicBezTo>
                    <a:lnTo>
                      <a:pt x="379" y="327"/>
                    </a:lnTo>
                    <a:cubicBezTo>
                      <a:pt x="285" y="203"/>
                      <a:pt x="177" y="95"/>
                      <a:pt x="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3965830" y="1988731"/>
                <a:ext cx="57882" cy="36881"/>
              </a:xfrm>
              <a:custGeom>
                <a:rect b="b" l="l" r="r" t="t"/>
                <a:pathLst>
                  <a:path extrusionOk="0" h="288" w="452">
                    <a:moveTo>
                      <a:pt x="43" y="0"/>
                    </a:moveTo>
                    <a:lnTo>
                      <a:pt x="0" y="95"/>
                    </a:lnTo>
                    <a:cubicBezTo>
                      <a:pt x="138" y="151"/>
                      <a:pt x="275" y="206"/>
                      <a:pt x="396" y="288"/>
                    </a:cubicBezTo>
                    <a:lnTo>
                      <a:pt x="452" y="193"/>
                    </a:lnTo>
                    <a:cubicBezTo>
                      <a:pt x="327" y="111"/>
                      <a:pt x="193" y="56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4161244" y="3260329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0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161244" y="303507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1"/>
                    </a:moveTo>
                    <a:lnTo>
                      <a:pt x="1" y="439"/>
                    </a:lnTo>
                    <a:lnTo>
                      <a:pt x="125" y="43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4161244" y="2810340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4161244" y="3146872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8"/>
                    </a:lnTo>
                    <a:lnTo>
                      <a:pt x="125" y="448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761060" y="123191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4761060" y="134371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4761060" y="1003338"/>
                <a:ext cx="14342" cy="59547"/>
              </a:xfrm>
              <a:custGeom>
                <a:rect b="b" l="l" r="r" t="t"/>
                <a:pathLst>
                  <a:path extrusionOk="0" h="465" w="112">
                    <a:moveTo>
                      <a:pt x="1" y="1"/>
                    </a:moveTo>
                    <a:lnTo>
                      <a:pt x="1" y="27"/>
                    </a:lnTo>
                    <a:lnTo>
                      <a:pt x="1" y="436"/>
                    </a:lnTo>
                    <a:lnTo>
                      <a:pt x="1" y="465"/>
                    </a:lnTo>
                    <a:lnTo>
                      <a:pt x="112" y="465"/>
                    </a:lnTo>
                    <a:lnTo>
                      <a:pt x="112" y="436"/>
                    </a:lnTo>
                    <a:lnTo>
                      <a:pt x="112" y="27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4761060" y="1118460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4761060" y="202010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4761060" y="2131898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4761060" y="1456657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4761060" y="224522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4761060" y="157011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4761060" y="168190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4761060" y="1906647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4761060" y="179536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4761060" y="32860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4761060" y="440018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4761060" y="101822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4761060" y="21515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4761060" y="55347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4761060" y="66514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9"/>
                    </a:lnTo>
                    <a:lnTo>
                      <a:pt x="112" y="44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4761060" y="77859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4761060" y="889880"/>
                <a:ext cx="14342" cy="58010"/>
              </a:xfrm>
              <a:custGeom>
                <a:rect b="b" l="l" r="r" t="t"/>
                <a:pathLst>
                  <a:path extrusionOk="0" h="453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4761060" y="292174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4761060" y="235868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4761060" y="2470094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0"/>
                    </a:moveTo>
                    <a:lnTo>
                      <a:pt x="1" y="451"/>
                    </a:lnTo>
                    <a:lnTo>
                      <a:pt x="112" y="45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4761060" y="2583424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4761060" y="3368281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42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4485739" y="3710319"/>
                <a:ext cx="59547" cy="22666"/>
              </a:xfrm>
              <a:custGeom>
                <a:rect b="b" l="l" r="r" t="t"/>
                <a:pathLst>
                  <a:path extrusionOk="0" h="177" w="465">
                    <a:moveTo>
                      <a:pt x="435" y="0"/>
                    </a:moveTo>
                    <a:cubicBezTo>
                      <a:pt x="288" y="26"/>
                      <a:pt x="150" y="52"/>
                      <a:pt x="0" y="69"/>
                    </a:cubicBezTo>
                    <a:lnTo>
                      <a:pt x="13" y="177"/>
                    </a:lnTo>
                    <a:cubicBezTo>
                      <a:pt x="163" y="164"/>
                      <a:pt x="314" y="134"/>
                      <a:pt x="464" y="108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4761060" y="269688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4740187" y="3480074"/>
                <a:ext cx="29837" cy="57498"/>
              </a:xfrm>
              <a:custGeom>
                <a:rect b="b" l="l" r="r" t="t"/>
                <a:pathLst>
                  <a:path extrusionOk="0" h="449" w="233">
                    <a:moveTo>
                      <a:pt x="125" y="0"/>
                    </a:moveTo>
                    <a:cubicBezTo>
                      <a:pt x="98" y="134"/>
                      <a:pt x="56" y="272"/>
                      <a:pt x="0" y="409"/>
                    </a:cubicBezTo>
                    <a:lnTo>
                      <a:pt x="98" y="448"/>
                    </a:lnTo>
                    <a:cubicBezTo>
                      <a:pt x="151" y="314"/>
                      <a:pt x="206" y="164"/>
                      <a:pt x="232" y="13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4592025" y="3662938"/>
                <a:ext cx="56217" cy="42003"/>
              </a:xfrm>
              <a:custGeom>
                <a:rect b="b" l="l" r="r" t="t"/>
                <a:pathLst>
                  <a:path extrusionOk="0" h="328" w="439">
                    <a:moveTo>
                      <a:pt x="370" y="1"/>
                    </a:moveTo>
                    <a:cubicBezTo>
                      <a:pt x="259" y="83"/>
                      <a:pt x="138" y="164"/>
                      <a:pt x="0" y="220"/>
                    </a:cubicBezTo>
                    <a:lnTo>
                      <a:pt x="56" y="328"/>
                    </a:lnTo>
                    <a:cubicBezTo>
                      <a:pt x="193" y="259"/>
                      <a:pt x="314" y="177"/>
                      <a:pt x="438" y="96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4681153" y="3580982"/>
                <a:ext cx="45332" cy="52376"/>
              </a:xfrm>
              <a:custGeom>
                <a:rect b="b" l="l" r="r" t="t"/>
                <a:pathLst>
                  <a:path extrusionOk="0" h="409" w="354">
                    <a:moveTo>
                      <a:pt x="259" y="0"/>
                    </a:moveTo>
                    <a:cubicBezTo>
                      <a:pt x="190" y="124"/>
                      <a:pt x="95" y="232"/>
                      <a:pt x="1" y="343"/>
                    </a:cubicBezTo>
                    <a:lnTo>
                      <a:pt x="82" y="409"/>
                    </a:lnTo>
                    <a:cubicBezTo>
                      <a:pt x="177" y="301"/>
                      <a:pt x="272" y="180"/>
                      <a:pt x="354" y="5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4761060" y="326032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4761060" y="303507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4761060" y="280867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4761060" y="3146872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8" name="Google Shape;208;p5"/>
          <p:cNvGrpSpPr/>
          <p:nvPr/>
        </p:nvGrpSpPr>
        <p:grpSpPr>
          <a:xfrm>
            <a:off x="-2955673" y="3282121"/>
            <a:ext cx="13848078" cy="1717216"/>
            <a:chOff x="3225200" y="1878300"/>
            <a:chExt cx="5251850" cy="651250"/>
          </a:xfrm>
        </p:grpSpPr>
        <p:sp>
          <p:nvSpPr>
            <p:cNvPr id="209" name="Google Shape;209;p5"/>
            <p:cNvSpPr/>
            <p:nvPr/>
          </p:nvSpPr>
          <p:spPr>
            <a:xfrm>
              <a:off x="3225200" y="1878300"/>
              <a:ext cx="5240150" cy="651250"/>
            </a:xfrm>
            <a:custGeom>
              <a:rect b="b" l="l" r="r" t="t"/>
              <a:pathLst>
                <a:path extrusionOk="0" h="26050" w="209606">
                  <a:moveTo>
                    <a:pt x="1" y="0"/>
                  </a:moveTo>
                  <a:lnTo>
                    <a:pt x="1" y="6104"/>
                  </a:lnTo>
                  <a:lnTo>
                    <a:pt x="55231" y="6104"/>
                  </a:lnTo>
                  <a:cubicBezTo>
                    <a:pt x="56305" y="6104"/>
                    <a:pt x="57177" y="6976"/>
                    <a:pt x="57177" y="8023"/>
                  </a:cubicBezTo>
                  <a:cubicBezTo>
                    <a:pt x="57177" y="9097"/>
                    <a:pt x="56305" y="9969"/>
                    <a:pt x="55231" y="9969"/>
                  </a:cubicBezTo>
                  <a:lnTo>
                    <a:pt x="36074" y="9969"/>
                  </a:lnTo>
                  <a:cubicBezTo>
                    <a:pt x="31714" y="9969"/>
                    <a:pt x="28170" y="13429"/>
                    <a:pt x="28052" y="17761"/>
                  </a:cubicBezTo>
                  <a:lnTo>
                    <a:pt x="28024" y="17761"/>
                  </a:lnTo>
                  <a:lnTo>
                    <a:pt x="28024" y="18026"/>
                  </a:lnTo>
                  <a:cubicBezTo>
                    <a:pt x="28024" y="22442"/>
                    <a:pt x="31630" y="26049"/>
                    <a:pt x="36074" y="26049"/>
                  </a:cubicBezTo>
                  <a:lnTo>
                    <a:pt x="209606" y="26049"/>
                  </a:lnTo>
                  <a:lnTo>
                    <a:pt x="209606" y="19945"/>
                  </a:lnTo>
                  <a:lnTo>
                    <a:pt x="36074" y="19945"/>
                  </a:lnTo>
                  <a:cubicBezTo>
                    <a:pt x="35091" y="19945"/>
                    <a:pt x="34274" y="19212"/>
                    <a:pt x="34156" y="18257"/>
                  </a:cubicBezTo>
                  <a:cubicBezTo>
                    <a:pt x="34156" y="18166"/>
                    <a:pt x="34128" y="18082"/>
                    <a:pt x="34128" y="17992"/>
                  </a:cubicBezTo>
                  <a:cubicBezTo>
                    <a:pt x="34128" y="16945"/>
                    <a:pt x="35000" y="16073"/>
                    <a:pt x="36074" y="16073"/>
                  </a:cubicBezTo>
                  <a:lnTo>
                    <a:pt x="55231" y="16073"/>
                  </a:lnTo>
                  <a:cubicBezTo>
                    <a:pt x="59682" y="16073"/>
                    <a:pt x="63281" y="12473"/>
                    <a:pt x="63281" y="8023"/>
                  </a:cubicBezTo>
                  <a:cubicBezTo>
                    <a:pt x="63281" y="3607"/>
                    <a:pt x="59682" y="0"/>
                    <a:pt x="55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3468675" y="1951725"/>
              <a:ext cx="24100" cy="5775"/>
            </a:xfrm>
            <a:custGeom>
              <a:rect b="b" l="l" r="r" t="t"/>
              <a:pathLst>
                <a:path extrusionOk="0" h="231" w="964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342227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351592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3375025" y="1951725"/>
              <a:ext cx="23900" cy="5775"/>
            </a:xfrm>
            <a:custGeom>
              <a:rect b="b" l="l" r="r" t="t"/>
              <a:pathLst>
                <a:path extrusionOk="0" h="231" w="956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38459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37986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393955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3892300" y="1951725"/>
              <a:ext cx="24100" cy="5775"/>
            </a:xfrm>
            <a:custGeom>
              <a:rect b="b" l="l" r="r" t="t"/>
              <a:pathLst>
                <a:path extrusionOk="0" h="231" w="964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375207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3704825" y="1951725"/>
              <a:ext cx="23375" cy="5775"/>
            </a:xfrm>
            <a:custGeom>
              <a:rect b="b" l="l" r="r" t="t"/>
              <a:pathLst>
                <a:path extrusionOk="0" h="231" w="935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3657725" y="1951725"/>
              <a:ext cx="23925" cy="5775"/>
            </a:xfrm>
            <a:custGeom>
              <a:rect b="b" l="l" r="r" t="t"/>
              <a:pathLst>
                <a:path extrusionOk="0" h="231" w="957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3563200" y="1951725"/>
              <a:ext cx="24775" cy="5775"/>
            </a:xfrm>
            <a:custGeom>
              <a:rect b="b" l="l" r="r" t="t"/>
              <a:pathLst>
                <a:path extrusionOk="0" h="231" w="991">
                  <a:moveTo>
                    <a:pt x="0" y="0"/>
                  </a:moveTo>
                  <a:lnTo>
                    <a:pt x="0" y="230"/>
                  </a:lnTo>
                  <a:lnTo>
                    <a:pt x="991" y="230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36111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4715650" y="2028100"/>
              <a:ext cx="13100" cy="23925"/>
            </a:xfrm>
            <a:custGeom>
              <a:rect b="b" l="l" r="r" t="t"/>
              <a:pathLst>
                <a:path extrusionOk="0" h="957" w="524">
                  <a:moveTo>
                    <a:pt x="238" y="1"/>
                  </a:moveTo>
                  <a:lnTo>
                    <a:pt x="1" y="84"/>
                  </a:lnTo>
                  <a:cubicBezTo>
                    <a:pt x="147" y="349"/>
                    <a:pt x="238" y="635"/>
                    <a:pt x="294" y="956"/>
                  </a:cubicBezTo>
                  <a:lnTo>
                    <a:pt x="524" y="901"/>
                  </a:lnTo>
                  <a:cubicBezTo>
                    <a:pt x="468" y="580"/>
                    <a:pt x="350" y="287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4419875" y="1951725"/>
              <a:ext cx="24075" cy="5775"/>
            </a:xfrm>
            <a:custGeom>
              <a:rect b="b" l="l" r="r" t="t"/>
              <a:pathLst>
                <a:path extrusionOk="0" h="231" w="963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437347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45144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4652525" y="1961825"/>
              <a:ext cx="23225" cy="16075"/>
            </a:xfrm>
            <a:custGeom>
              <a:rect b="b" l="l" r="r" t="t"/>
              <a:pathLst>
                <a:path extrusionOk="0" h="643" w="929">
                  <a:moveTo>
                    <a:pt x="84" y="1"/>
                  </a:moveTo>
                  <a:lnTo>
                    <a:pt x="0" y="210"/>
                  </a:lnTo>
                  <a:cubicBezTo>
                    <a:pt x="259" y="322"/>
                    <a:pt x="552" y="468"/>
                    <a:pt x="810" y="642"/>
                  </a:cubicBezTo>
                  <a:lnTo>
                    <a:pt x="928" y="468"/>
                  </a:lnTo>
                  <a:cubicBezTo>
                    <a:pt x="670" y="266"/>
                    <a:pt x="377" y="119"/>
                    <a:pt x="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45609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4690200" y="1988000"/>
              <a:ext cx="19725" cy="21825"/>
            </a:xfrm>
            <a:custGeom>
              <a:rect b="b" l="l" r="r" t="t"/>
              <a:pathLst>
                <a:path extrusionOk="0" h="873" w="789">
                  <a:moveTo>
                    <a:pt x="175" y="0"/>
                  </a:moveTo>
                  <a:lnTo>
                    <a:pt x="0" y="175"/>
                  </a:lnTo>
                  <a:cubicBezTo>
                    <a:pt x="210" y="412"/>
                    <a:pt x="412" y="642"/>
                    <a:pt x="586" y="872"/>
                  </a:cubicBezTo>
                  <a:lnTo>
                    <a:pt x="789" y="761"/>
                  </a:lnTo>
                  <a:cubicBezTo>
                    <a:pt x="586" y="495"/>
                    <a:pt x="384" y="237"/>
                    <a:pt x="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4608225" y="1951725"/>
              <a:ext cx="23925" cy="8725"/>
            </a:xfrm>
            <a:custGeom>
              <a:rect b="b" l="l" r="r" t="t"/>
              <a:pathLst>
                <a:path extrusionOk="0" h="349" w="957">
                  <a:moveTo>
                    <a:pt x="0" y="0"/>
                  </a:moveTo>
                  <a:lnTo>
                    <a:pt x="0" y="230"/>
                  </a:lnTo>
                  <a:cubicBezTo>
                    <a:pt x="286" y="230"/>
                    <a:pt x="607" y="265"/>
                    <a:pt x="900" y="349"/>
                  </a:cubicBezTo>
                  <a:lnTo>
                    <a:pt x="956" y="119"/>
                  </a:lnTo>
                  <a:cubicBezTo>
                    <a:pt x="635" y="28"/>
                    <a:pt x="314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446712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4091475" y="1951725"/>
              <a:ext cx="24075" cy="5775"/>
            </a:xfrm>
            <a:custGeom>
              <a:rect b="b" l="l" r="r" t="t"/>
              <a:pathLst>
                <a:path extrusionOk="0" h="231" w="963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404490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4326225" y="1951725"/>
              <a:ext cx="23900" cy="5775"/>
            </a:xfrm>
            <a:custGeom>
              <a:rect b="b" l="l" r="r" t="t"/>
              <a:pathLst>
                <a:path extrusionOk="0" h="231" w="956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3965725" y="1951725"/>
              <a:ext cx="8750" cy="5775"/>
            </a:xfrm>
            <a:custGeom>
              <a:rect b="b" l="l" r="r" t="t"/>
              <a:pathLst>
                <a:path extrusionOk="0" h="231" w="350">
                  <a:moveTo>
                    <a:pt x="0" y="0"/>
                  </a:moveTo>
                  <a:lnTo>
                    <a:pt x="0" y="230"/>
                  </a:lnTo>
                  <a:lnTo>
                    <a:pt x="349" y="23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39978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427965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423237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413872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41860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431242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54717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50062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45335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412495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3998500" y="2296850"/>
              <a:ext cx="8750" cy="24100"/>
            </a:xfrm>
            <a:custGeom>
              <a:rect b="b" l="l" r="r" t="t"/>
              <a:pathLst>
                <a:path extrusionOk="0" h="964" w="350">
                  <a:moveTo>
                    <a:pt x="147" y="1"/>
                  </a:moveTo>
                  <a:cubicBezTo>
                    <a:pt x="57" y="322"/>
                    <a:pt x="1" y="643"/>
                    <a:pt x="1" y="964"/>
                  </a:cubicBezTo>
                  <a:lnTo>
                    <a:pt x="231" y="964"/>
                  </a:lnTo>
                  <a:cubicBezTo>
                    <a:pt x="231" y="671"/>
                    <a:pt x="287" y="350"/>
                    <a:pt x="350" y="64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4406100" y="2200925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077700" y="2203200"/>
              <a:ext cx="24775" cy="12400"/>
            </a:xfrm>
            <a:custGeom>
              <a:rect b="b" l="l" r="r" t="t"/>
              <a:pathLst>
                <a:path extrusionOk="0" h="496" w="991">
                  <a:moveTo>
                    <a:pt x="928" y="1"/>
                  </a:moveTo>
                  <a:cubicBezTo>
                    <a:pt x="607" y="56"/>
                    <a:pt x="321" y="147"/>
                    <a:pt x="0" y="259"/>
                  </a:cubicBezTo>
                  <a:lnTo>
                    <a:pt x="84" y="496"/>
                  </a:lnTo>
                  <a:cubicBezTo>
                    <a:pt x="377" y="377"/>
                    <a:pt x="670" y="287"/>
                    <a:pt x="991" y="231"/>
                  </a:cubicBez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4010025" y="2253950"/>
              <a:ext cx="16750" cy="23400"/>
            </a:xfrm>
            <a:custGeom>
              <a:rect b="b" l="l" r="r" t="t"/>
              <a:pathLst>
                <a:path extrusionOk="0" h="936" w="670">
                  <a:moveTo>
                    <a:pt x="468" y="1"/>
                  </a:moveTo>
                  <a:cubicBezTo>
                    <a:pt x="293" y="266"/>
                    <a:pt x="119" y="524"/>
                    <a:pt x="0" y="817"/>
                  </a:cubicBezTo>
                  <a:lnTo>
                    <a:pt x="210" y="936"/>
                  </a:lnTo>
                  <a:cubicBezTo>
                    <a:pt x="321" y="643"/>
                    <a:pt x="496" y="384"/>
                    <a:pt x="670" y="119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4037750" y="2221350"/>
              <a:ext cx="21825" cy="18850"/>
            </a:xfrm>
            <a:custGeom>
              <a:rect b="b" l="l" r="r" t="t"/>
              <a:pathLst>
                <a:path extrusionOk="0" h="754" w="873">
                  <a:moveTo>
                    <a:pt x="754" y="0"/>
                  </a:moveTo>
                  <a:cubicBezTo>
                    <a:pt x="496" y="147"/>
                    <a:pt x="231" y="349"/>
                    <a:pt x="0" y="579"/>
                  </a:cubicBezTo>
                  <a:lnTo>
                    <a:pt x="175" y="754"/>
                  </a:lnTo>
                  <a:cubicBezTo>
                    <a:pt x="377" y="551"/>
                    <a:pt x="635" y="349"/>
                    <a:pt x="873" y="175"/>
                  </a:cubicBezTo>
                  <a:lnTo>
                    <a:pt x="7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4725075" y="2074500"/>
              <a:ext cx="7350" cy="24075"/>
            </a:xfrm>
            <a:custGeom>
              <a:rect b="b" l="l" r="r" t="t"/>
              <a:pathLst>
                <a:path extrusionOk="0" h="963" w="294">
                  <a:moveTo>
                    <a:pt x="35" y="0"/>
                  </a:moveTo>
                  <a:cubicBezTo>
                    <a:pt x="63" y="63"/>
                    <a:pt x="63" y="119"/>
                    <a:pt x="63" y="175"/>
                  </a:cubicBezTo>
                  <a:cubicBezTo>
                    <a:pt x="63" y="440"/>
                    <a:pt x="35" y="670"/>
                    <a:pt x="0" y="900"/>
                  </a:cubicBezTo>
                  <a:lnTo>
                    <a:pt x="238" y="963"/>
                  </a:lnTo>
                  <a:cubicBezTo>
                    <a:pt x="266" y="698"/>
                    <a:pt x="293" y="440"/>
                    <a:pt x="293" y="175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4594275" y="2200250"/>
              <a:ext cx="23400" cy="6650"/>
            </a:xfrm>
            <a:custGeom>
              <a:rect b="b" l="l" r="r" t="t"/>
              <a:pathLst>
                <a:path extrusionOk="0" h="266" w="936">
                  <a:moveTo>
                    <a:pt x="935" y="0"/>
                  </a:moveTo>
                  <a:cubicBezTo>
                    <a:pt x="761" y="28"/>
                    <a:pt x="586" y="28"/>
                    <a:pt x="412" y="28"/>
                  </a:cubicBezTo>
                  <a:lnTo>
                    <a:pt x="0" y="28"/>
                  </a:lnTo>
                  <a:lnTo>
                    <a:pt x="0" y="265"/>
                  </a:lnTo>
                  <a:lnTo>
                    <a:pt x="412" y="265"/>
                  </a:lnTo>
                  <a:cubicBezTo>
                    <a:pt x="586" y="265"/>
                    <a:pt x="761" y="265"/>
                    <a:pt x="935" y="230"/>
                  </a:cubicBez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4639450" y="2187150"/>
              <a:ext cx="23900" cy="14500"/>
            </a:xfrm>
            <a:custGeom>
              <a:rect b="b" l="l" r="r" t="t"/>
              <a:pathLst>
                <a:path extrusionOk="0" h="580" w="956">
                  <a:moveTo>
                    <a:pt x="872" y="1"/>
                  </a:moveTo>
                  <a:cubicBezTo>
                    <a:pt x="579" y="147"/>
                    <a:pt x="286" y="266"/>
                    <a:pt x="0" y="350"/>
                  </a:cubicBezTo>
                  <a:lnTo>
                    <a:pt x="84" y="580"/>
                  </a:lnTo>
                  <a:cubicBezTo>
                    <a:pt x="377" y="468"/>
                    <a:pt x="698" y="350"/>
                    <a:pt x="956" y="203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4680075" y="2158900"/>
              <a:ext cx="21125" cy="20250"/>
            </a:xfrm>
            <a:custGeom>
              <a:rect b="b" l="l" r="r" t="t"/>
              <a:pathLst>
                <a:path extrusionOk="0" h="810" w="845">
                  <a:moveTo>
                    <a:pt x="670" y="1"/>
                  </a:moveTo>
                  <a:cubicBezTo>
                    <a:pt x="468" y="231"/>
                    <a:pt x="231" y="433"/>
                    <a:pt x="1" y="636"/>
                  </a:cubicBezTo>
                  <a:lnTo>
                    <a:pt x="147" y="810"/>
                  </a:lnTo>
                  <a:cubicBezTo>
                    <a:pt x="405" y="608"/>
                    <a:pt x="642" y="405"/>
                    <a:pt x="845" y="140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4709900" y="2119675"/>
              <a:ext cx="15200" cy="23200"/>
            </a:xfrm>
            <a:custGeom>
              <a:rect b="b" l="l" r="r" t="t"/>
              <a:pathLst>
                <a:path extrusionOk="0" h="928" w="608">
                  <a:moveTo>
                    <a:pt x="377" y="0"/>
                  </a:moveTo>
                  <a:cubicBezTo>
                    <a:pt x="294" y="286"/>
                    <a:pt x="147" y="551"/>
                    <a:pt x="1" y="809"/>
                  </a:cubicBezTo>
                  <a:lnTo>
                    <a:pt x="203" y="928"/>
                  </a:lnTo>
                  <a:cubicBezTo>
                    <a:pt x="377" y="663"/>
                    <a:pt x="496" y="377"/>
                    <a:pt x="607" y="84"/>
                  </a:cubicBezTo>
                  <a:lnTo>
                    <a:pt x="3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4171350" y="2200925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426587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435970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4218600" y="2200925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50172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49701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5111025" y="2450150"/>
              <a:ext cx="24800" cy="5975"/>
            </a:xfrm>
            <a:custGeom>
              <a:rect b="b" l="l" r="r" t="t"/>
              <a:pathLst>
                <a:path extrusionOk="0" h="239" w="992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50637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46881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46415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492285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459427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48762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4829025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47353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4782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539375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534647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54874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544012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52999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52526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52062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515900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43131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45478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4500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44533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41263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998500" y="2336100"/>
              <a:ext cx="9450" cy="24100"/>
            </a:xfrm>
            <a:custGeom>
              <a:rect b="b" l="l" r="r" t="t"/>
              <a:pathLst>
                <a:path extrusionOk="0" h="964" w="378">
                  <a:moveTo>
                    <a:pt x="1" y="0"/>
                  </a:moveTo>
                  <a:cubicBezTo>
                    <a:pt x="29" y="321"/>
                    <a:pt x="57" y="642"/>
                    <a:pt x="147" y="963"/>
                  </a:cubicBezTo>
                  <a:lnTo>
                    <a:pt x="378" y="900"/>
                  </a:lnTo>
                  <a:cubicBezTo>
                    <a:pt x="287" y="614"/>
                    <a:pt x="259" y="293"/>
                    <a:pt x="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440680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4079775" y="2441450"/>
              <a:ext cx="24100" cy="12400"/>
            </a:xfrm>
            <a:custGeom>
              <a:rect b="b" l="l" r="r" t="t"/>
              <a:pathLst>
                <a:path extrusionOk="0" h="496" w="964">
                  <a:moveTo>
                    <a:pt x="91" y="0"/>
                  </a:moveTo>
                  <a:lnTo>
                    <a:pt x="1" y="237"/>
                  </a:lnTo>
                  <a:cubicBezTo>
                    <a:pt x="294" y="349"/>
                    <a:pt x="615" y="440"/>
                    <a:pt x="908" y="495"/>
                  </a:cubicBezTo>
                  <a:lnTo>
                    <a:pt x="963" y="265"/>
                  </a:lnTo>
                  <a:cubicBezTo>
                    <a:pt x="670" y="209"/>
                    <a:pt x="384" y="119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010025" y="2380400"/>
              <a:ext cx="16750" cy="22700"/>
            </a:xfrm>
            <a:custGeom>
              <a:rect b="b" l="l" r="r" t="t"/>
              <a:pathLst>
                <a:path extrusionOk="0" h="908" w="670">
                  <a:moveTo>
                    <a:pt x="210" y="0"/>
                  </a:moveTo>
                  <a:lnTo>
                    <a:pt x="0" y="91"/>
                  </a:lnTo>
                  <a:cubicBezTo>
                    <a:pt x="147" y="384"/>
                    <a:pt x="293" y="642"/>
                    <a:pt x="496" y="907"/>
                  </a:cubicBezTo>
                  <a:lnTo>
                    <a:pt x="670" y="789"/>
                  </a:lnTo>
                  <a:cubicBezTo>
                    <a:pt x="496" y="524"/>
                    <a:pt x="349" y="266"/>
                    <a:pt x="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9850" y="2416850"/>
              <a:ext cx="21825" cy="19550"/>
            </a:xfrm>
            <a:custGeom>
              <a:rect b="b" l="l" r="r" t="t"/>
              <a:pathLst>
                <a:path extrusionOk="0" h="782" w="873">
                  <a:moveTo>
                    <a:pt x="147" y="0"/>
                  </a:moveTo>
                  <a:lnTo>
                    <a:pt x="0" y="175"/>
                  </a:lnTo>
                  <a:cubicBezTo>
                    <a:pt x="237" y="405"/>
                    <a:pt x="468" y="607"/>
                    <a:pt x="761" y="782"/>
                  </a:cubicBezTo>
                  <a:lnTo>
                    <a:pt x="872" y="579"/>
                  </a:lnTo>
                  <a:cubicBezTo>
                    <a:pt x="614" y="405"/>
                    <a:pt x="377" y="231"/>
                    <a:pt x="1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417135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2658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3597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2186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638120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4" y="238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3348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475050" y="2450150"/>
              <a:ext cx="24600" cy="5975"/>
            </a:xfrm>
            <a:custGeom>
              <a:rect b="b" l="l" r="r" t="t"/>
              <a:pathLst>
                <a:path extrusionOk="0" h="239" w="984">
                  <a:moveTo>
                    <a:pt x="0" y="1"/>
                  </a:moveTo>
                  <a:lnTo>
                    <a:pt x="0" y="238"/>
                  </a:lnTo>
                  <a:lnTo>
                    <a:pt x="984" y="238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4284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528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0062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2875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95897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24030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1937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1000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146475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7584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7111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8521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0485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6392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6173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5702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5237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67715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1190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8653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8180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7715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5360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62987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7244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583325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69939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69473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7087550" y="2450150"/>
              <a:ext cx="24775" cy="5975"/>
            </a:xfrm>
            <a:custGeom>
              <a:rect b="b" l="l" r="r" t="t"/>
              <a:pathLst>
                <a:path extrusionOk="0" h="239" w="991">
                  <a:moveTo>
                    <a:pt x="0" y="1"/>
                  </a:moveTo>
                  <a:lnTo>
                    <a:pt x="0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70411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6900075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73702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732370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74647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74175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72766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72300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71827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71362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83586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831135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8452250" y="2450150"/>
              <a:ext cx="24800" cy="5975"/>
            </a:xfrm>
            <a:custGeom>
              <a:rect b="b" l="l" r="r" t="t"/>
              <a:pathLst>
                <a:path extrusionOk="0" h="239" w="992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840500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80300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798292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826477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79363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82175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81711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807660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81238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76543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78891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784185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77954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774820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751345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76071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7701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75600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5"/>
          <p:cNvGrpSpPr/>
          <p:nvPr/>
        </p:nvGrpSpPr>
        <p:grpSpPr>
          <a:xfrm flipH="1">
            <a:off x="632493" y="4513137"/>
            <a:ext cx="514249" cy="630515"/>
            <a:chOff x="1551613" y="4513162"/>
            <a:chExt cx="514249" cy="630515"/>
          </a:xfrm>
        </p:grpSpPr>
        <p:grpSp>
          <p:nvGrpSpPr>
            <p:cNvPr id="358" name="Google Shape;358;p5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359" name="Google Shape;359;p5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5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2" name="Google Shape;362;p5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363" name="Google Shape;363;p5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5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5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6" name="Google Shape;366;p5"/>
          <p:cNvGrpSpPr/>
          <p:nvPr/>
        </p:nvGrpSpPr>
        <p:grpSpPr>
          <a:xfrm>
            <a:off x="7515019" y="3763859"/>
            <a:ext cx="1185128" cy="1127605"/>
            <a:chOff x="7900788" y="3763745"/>
            <a:chExt cx="1185128" cy="1127605"/>
          </a:xfrm>
        </p:grpSpPr>
        <p:grpSp>
          <p:nvGrpSpPr>
            <p:cNvPr id="367" name="Google Shape;367;p5"/>
            <p:cNvGrpSpPr/>
            <p:nvPr/>
          </p:nvGrpSpPr>
          <p:grpSpPr>
            <a:xfrm>
              <a:off x="7900788" y="4339435"/>
              <a:ext cx="1185128" cy="551915"/>
              <a:chOff x="7728113" y="4430335"/>
              <a:chExt cx="1185128" cy="551915"/>
            </a:xfrm>
          </p:grpSpPr>
          <p:sp>
            <p:nvSpPr>
              <p:cNvPr id="368" name="Google Shape;368;p5"/>
              <p:cNvSpPr/>
              <p:nvPr/>
            </p:nvSpPr>
            <p:spPr>
              <a:xfrm>
                <a:off x="7728113" y="4848450"/>
                <a:ext cx="993600" cy="133800"/>
              </a:xfrm>
              <a:prstGeom prst="ellipse">
                <a:avLst/>
              </a:prstGeom>
              <a:solidFill>
                <a:srgbClr val="897FBB">
                  <a:alpha val="291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9" name="Google Shape;369;p5"/>
              <p:cNvGrpSpPr/>
              <p:nvPr/>
            </p:nvGrpSpPr>
            <p:grpSpPr>
              <a:xfrm>
                <a:off x="7740297" y="4430335"/>
                <a:ext cx="1172944" cy="463143"/>
                <a:chOff x="2434350" y="2965420"/>
                <a:chExt cx="3877500" cy="1531050"/>
              </a:xfrm>
            </p:grpSpPr>
            <p:sp>
              <p:nvSpPr>
                <p:cNvPr id="370" name="Google Shape;370;p5"/>
                <p:cNvSpPr/>
                <p:nvPr/>
              </p:nvSpPr>
              <p:spPr>
                <a:xfrm>
                  <a:off x="3554346" y="3159217"/>
                  <a:ext cx="2687909" cy="732797"/>
                </a:xfrm>
                <a:custGeom>
                  <a:rect b="b" l="l" r="r" t="t"/>
                  <a:pathLst>
                    <a:path extrusionOk="0" h="3717" w="13634">
                      <a:moveTo>
                        <a:pt x="13509" y="0"/>
                      </a:moveTo>
                      <a:lnTo>
                        <a:pt x="0" y="938"/>
                      </a:lnTo>
                      <a:lnTo>
                        <a:pt x="572" y="3717"/>
                      </a:lnTo>
                      <a:lnTo>
                        <a:pt x="9695" y="3118"/>
                      </a:lnTo>
                      <a:lnTo>
                        <a:pt x="13634" y="1687"/>
                      </a:lnTo>
                      <a:lnTo>
                        <a:pt x="1350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5"/>
                <p:cNvSpPr/>
                <p:nvPr/>
              </p:nvSpPr>
              <p:spPr>
                <a:xfrm>
                  <a:off x="3554346" y="3166604"/>
                  <a:ext cx="2687909" cy="732797"/>
                </a:xfrm>
                <a:custGeom>
                  <a:rect b="b" l="l" r="r" t="t"/>
                  <a:pathLst>
                    <a:path extrusionOk="0" h="3717" w="13634">
                      <a:moveTo>
                        <a:pt x="13509" y="0"/>
                      </a:moveTo>
                      <a:lnTo>
                        <a:pt x="0" y="938"/>
                      </a:lnTo>
                      <a:lnTo>
                        <a:pt x="572" y="3717"/>
                      </a:lnTo>
                      <a:lnTo>
                        <a:pt x="9695" y="3118"/>
                      </a:lnTo>
                      <a:lnTo>
                        <a:pt x="13634" y="1687"/>
                      </a:lnTo>
                      <a:lnTo>
                        <a:pt x="1350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5"/>
                <p:cNvSpPr/>
                <p:nvPr/>
              </p:nvSpPr>
              <p:spPr>
                <a:xfrm>
                  <a:off x="3731582" y="3088440"/>
                  <a:ext cx="458959" cy="476308"/>
                </a:xfrm>
                <a:custGeom>
                  <a:rect b="b" l="l" r="r" t="t"/>
                  <a:pathLst>
                    <a:path extrusionOk="0" h="2416" w="2328">
                      <a:moveTo>
                        <a:pt x="1142" y="1"/>
                      </a:moveTo>
                      <a:cubicBezTo>
                        <a:pt x="1120" y="1"/>
                        <a:pt x="1098" y="1"/>
                        <a:pt x="1075" y="3"/>
                      </a:cubicBezTo>
                      <a:lnTo>
                        <a:pt x="843" y="16"/>
                      </a:lnTo>
                      <a:lnTo>
                        <a:pt x="856" y="45"/>
                      </a:lnTo>
                      <a:cubicBezTo>
                        <a:pt x="353" y="196"/>
                        <a:pt x="0" y="699"/>
                        <a:pt x="39" y="1284"/>
                      </a:cubicBezTo>
                      <a:cubicBezTo>
                        <a:pt x="82" y="1856"/>
                        <a:pt x="503" y="2320"/>
                        <a:pt x="1007" y="2402"/>
                      </a:cubicBezTo>
                      <a:lnTo>
                        <a:pt x="1020" y="2415"/>
                      </a:lnTo>
                      <a:lnTo>
                        <a:pt x="1239" y="2402"/>
                      </a:lnTo>
                      <a:cubicBezTo>
                        <a:pt x="1866" y="2360"/>
                        <a:pt x="2327" y="1788"/>
                        <a:pt x="2275" y="1134"/>
                      </a:cubicBezTo>
                      <a:cubicBezTo>
                        <a:pt x="2234" y="491"/>
                        <a:pt x="1726" y="1"/>
                        <a:pt x="11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5"/>
                <p:cNvSpPr/>
                <p:nvPr/>
              </p:nvSpPr>
              <p:spPr>
                <a:xfrm>
                  <a:off x="3717978" y="3091200"/>
                  <a:ext cx="394492" cy="473943"/>
                </a:xfrm>
                <a:custGeom>
                  <a:rect b="b" l="l" r="r" t="t"/>
                  <a:pathLst>
                    <a:path extrusionOk="0" h="2404" w="2001">
                      <a:moveTo>
                        <a:pt x="952" y="1"/>
                      </a:moveTo>
                      <a:cubicBezTo>
                        <a:pt x="939" y="1"/>
                        <a:pt x="926" y="1"/>
                        <a:pt x="912" y="2"/>
                      </a:cubicBezTo>
                      <a:cubicBezTo>
                        <a:pt x="396" y="44"/>
                        <a:pt x="0" y="616"/>
                        <a:pt x="40" y="1270"/>
                      </a:cubicBezTo>
                      <a:cubicBezTo>
                        <a:pt x="81" y="1913"/>
                        <a:pt x="525" y="2403"/>
                        <a:pt x="1031" y="2403"/>
                      </a:cubicBezTo>
                      <a:cubicBezTo>
                        <a:pt x="1050" y="2403"/>
                        <a:pt x="1070" y="2403"/>
                        <a:pt x="1089" y="2401"/>
                      </a:cubicBezTo>
                      <a:cubicBezTo>
                        <a:pt x="1609" y="2372"/>
                        <a:pt x="2001" y="1800"/>
                        <a:pt x="1962" y="1146"/>
                      </a:cubicBezTo>
                      <a:cubicBezTo>
                        <a:pt x="1920" y="496"/>
                        <a:pt x="1469" y="1"/>
                        <a:pt x="9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5"/>
                <p:cNvSpPr/>
                <p:nvPr/>
              </p:nvSpPr>
              <p:spPr>
                <a:xfrm>
                  <a:off x="5541003" y="2965420"/>
                  <a:ext cx="459551" cy="475520"/>
                </a:xfrm>
                <a:custGeom>
                  <a:rect b="b" l="l" r="r" t="t"/>
                  <a:pathLst>
                    <a:path extrusionOk="0" h="2412" w="2331">
                      <a:moveTo>
                        <a:pt x="1150" y="0"/>
                      </a:moveTo>
                      <a:cubicBezTo>
                        <a:pt x="1125" y="0"/>
                        <a:pt x="1101" y="1"/>
                        <a:pt x="1076" y="3"/>
                      </a:cubicBezTo>
                      <a:lnTo>
                        <a:pt x="844" y="16"/>
                      </a:lnTo>
                      <a:lnTo>
                        <a:pt x="860" y="42"/>
                      </a:lnTo>
                      <a:cubicBezTo>
                        <a:pt x="353" y="192"/>
                        <a:pt x="0" y="695"/>
                        <a:pt x="43" y="1281"/>
                      </a:cubicBezTo>
                      <a:cubicBezTo>
                        <a:pt x="82" y="1853"/>
                        <a:pt x="504" y="2317"/>
                        <a:pt x="1007" y="2385"/>
                      </a:cubicBezTo>
                      <a:lnTo>
                        <a:pt x="1023" y="2412"/>
                      </a:lnTo>
                      <a:lnTo>
                        <a:pt x="1239" y="2398"/>
                      </a:lnTo>
                      <a:cubicBezTo>
                        <a:pt x="1867" y="2356"/>
                        <a:pt x="2331" y="1784"/>
                        <a:pt x="2275" y="1117"/>
                      </a:cubicBezTo>
                      <a:cubicBezTo>
                        <a:pt x="2235" y="489"/>
                        <a:pt x="1744" y="0"/>
                        <a:pt x="11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Google Shape;375;p5"/>
                <p:cNvSpPr/>
                <p:nvPr/>
              </p:nvSpPr>
              <p:spPr>
                <a:xfrm>
                  <a:off x="5527399" y="2967983"/>
                  <a:ext cx="395281" cy="473548"/>
                </a:xfrm>
                <a:custGeom>
                  <a:rect b="b" l="l" r="r" t="t"/>
                  <a:pathLst>
                    <a:path extrusionOk="0" h="2402" w="2005">
                      <a:moveTo>
                        <a:pt x="974" y="0"/>
                      </a:moveTo>
                      <a:cubicBezTo>
                        <a:pt x="953" y="0"/>
                        <a:pt x="933" y="1"/>
                        <a:pt x="913" y="3"/>
                      </a:cubicBezTo>
                      <a:cubicBezTo>
                        <a:pt x="396" y="42"/>
                        <a:pt x="1" y="601"/>
                        <a:pt x="43" y="1268"/>
                      </a:cubicBezTo>
                      <a:cubicBezTo>
                        <a:pt x="81" y="1908"/>
                        <a:pt x="523" y="2401"/>
                        <a:pt x="1030" y="2401"/>
                      </a:cubicBezTo>
                      <a:cubicBezTo>
                        <a:pt x="1051" y="2401"/>
                        <a:pt x="1072" y="2400"/>
                        <a:pt x="1092" y="2399"/>
                      </a:cubicBezTo>
                      <a:cubicBezTo>
                        <a:pt x="1609" y="2359"/>
                        <a:pt x="2004" y="1800"/>
                        <a:pt x="1962" y="1134"/>
                      </a:cubicBezTo>
                      <a:cubicBezTo>
                        <a:pt x="1924" y="505"/>
                        <a:pt x="1481" y="0"/>
                        <a:pt x="9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5"/>
                <p:cNvSpPr/>
                <p:nvPr/>
              </p:nvSpPr>
              <p:spPr>
                <a:xfrm>
                  <a:off x="3554346" y="3159217"/>
                  <a:ext cx="2671743" cy="286850"/>
                </a:xfrm>
                <a:custGeom>
                  <a:rect b="b" l="l" r="r" t="t"/>
                  <a:pathLst>
                    <a:path extrusionOk="0" h="1455" w="13552">
                      <a:moveTo>
                        <a:pt x="13509" y="0"/>
                      </a:moveTo>
                      <a:lnTo>
                        <a:pt x="0" y="938"/>
                      </a:lnTo>
                      <a:lnTo>
                        <a:pt x="108" y="1455"/>
                      </a:lnTo>
                      <a:lnTo>
                        <a:pt x="13552" y="530"/>
                      </a:lnTo>
                      <a:lnTo>
                        <a:pt x="1350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" name="Google Shape;377;p5"/>
                <p:cNvSpPr/>
                <p:nvPr/>
              </p:nvSpPr>
              <p:spPr>
                <a:xfrm>
                  <a:off x="3777320" y="3773926"/>
                  <a:ext cx="1688371" cy="665767"/>
                </a:xfrm>
                <a:custGeom>
                  <a:rect b="b" l="l" r="r" t="t"/>
                  <a:pathLst>
                    <a:path extrusionOk="0" h="3377" w="8564">
                      <a:moveTo>
                        <a:pt x="8564" y="0"/>
                      </a:moveTo>
                      <a:lnTo>
                        <a:pt x="0" y="559"/>
                      </a:lnTo>
                      <a:lnTo>
                        <a:pt x="1046" y="3377"/>
                      </a:lnTo>
                      <a:lnTo>
                        <a:pt x="5050" y="3093"/>
                      </a:lnTo>
                      <a:lnTo>
                        <a:pt x="856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" name="Google Shape;378;p5"/>
                <p:cNvSpPr/>
                <p:nvPr/>
              </p:nvSpPr>
              <p:spPr>
                <a:xfrm>
                  <a:off x="2488368" y="3233936"/>
                  <a:ext cx="2687515" cy="738712"/>
                </a:xfrm>
                <a:custGeom>
                  <a:rect b="b" l="l" r="r" t="t"/>
                  <a:pathLst>
                    <a:path extrusionOk="0" h="3747" w="13632">
                      <a:moveTo>
                        <a:pt x="13510" y="0"/>
                      </a:moveTo>
                      <a:lnTo>
                        <a:pt x="1" y="929"/>
                      </a:lnTo>
                      <a:lnTo>
                        <a:pt x="573" y="3746"/>
                      </a:lnTo>
                      <a:lnTo>
                        <a:pt x="9696" y="3106"/>
                      </a:lnTo>
                      <a:lnTo>
                        <a:pt x="13631" y="1690"/>
                      </a:lnTo>
                      <a:lnTo>
                        <a:pt x="1351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" name="Google Shape;379;p5"/>
                <p:cNvSpPr/>
                <p:nvPr/>
              </p:nvSpPr>
              <p:spPr>
                <a:xfrm>
                  <a:off x="2751363" y="3548388"/>
                  <a:ext cx="1860678" cy="948082"/>
                </a:xfrm>
                <a:custGeom>
                  <a:rect b="b" l="l" r="r" t="t"/>
                  <a:pathLst>
                    <a:path extrusionOk="0" h="4809" w="9438">
                      <a:moveTo>
                        <a:pt x="9437" y="0"/>
                      </a:moveTo>
                      <a:lnTo>
                        <a:pt x="1" y="1850"/>
                      </a:lnTo>
                      <a:lnTo>
                        <a:pt x="1962" y="4809"/>
                      </a:lnTo>
                      <a:lnTo>
                        <a:pt x="6250" y="4521"/>
                      </a:lnTo>
                      <a:lnTo>
                        <a:pt x="94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5"/>
                <p:cNvSpPr/>
                <p:nvPr/>
              </p:nvSpPr>
              <p:spPr>
                <a:xfrm>
                  <a:off x="2875172" y="3891821"/>
                  <a:ext cx="826837" cy="550633"/>
                </a:xfrm>
                <a:custGeom>
                  <a:rect b="b" l="l" r="r" t="t"/>
                  <a:pathLst>
                    <a:path extrusionOk="0" h="2793" w="4194">
                      <a:moveTo>
                        <a:pt x="4017" y="1"/>
                      </a:moveTo>
                      <a:lnTo>
                        <a:pt x="0" y="288"/>
                      </a:lnTo>
                      <a:lnTo>
                        <a:pt x="1661" y="2792"/>
                      </a:lnTo>
                      <a:lnTo>
                        <a:pt x="4194" y="2616"/>
                      </a:lnTo>
                      <a:lnTo>
                        <a:pt x="401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5"/>
                <p:cNvSpPr/>
                <p:nvPr/>
              </p:nvSpPr>
              <p:spPr>
                <a:xfrm>
                  <a:off x="3084543" y="3891821"/>
                  <a:ext cx="604060" cy="368074"/>
                </a:xfrm>
                <a:custGeom>
                  <a:rect b="b" l="l" r="r" t="t"/>
                  <a:pathLst>
                    <a:path extrusionOk="0" h="1867" w="3064">
                      <a:moveTo>
                        <a:pt x="2955" y="1"/>
                      </a:moveTo>
                      <a:lnTo>
                        <a:pt x="504" y="177"/>
                      </a:lnTo>
                      <a:cubicBezTo>
                        <a:pt x="327" y="272"/>
                        <a:pt x="0" y="504"/>
                        <a:pt x="0" y="504"/>
                      </a:cubicBezTo>
                      <a:lnTo>
                        <a:pt x="1347" y="533"/>
                      </a:lnTo>
                      <a:lnTo>
                        <a:pt x="327" y="1171"/>
                      </a:lnTo>
                      <a:lnTo>
                        <a:pt x="1537" y="1089"/>
                      </a:lnTo>
                      <a:lnTo>
                        <a:pt x="1076" y="1867"/>
                      </a:lnTo>
                      <a:lnTo>
                        <a:pt x="2014" y="1403"/>
                      </a:lnTo>
                      <a:lnTo>
                        <a:pt x="2246" y="1824"/>
                      </a:lnTo>
                      <a:lnTo>
                        <a:pt x="2615" y="1269"/>
                      </a:lnTo>
                      <a:lnTo>
                        <a:pt x="2955" y="1743"/>
                      </a:lnTo>
                      <a:cubicBezTo>
                        <a:pt x="2955" y="1743"/>
                        <a:pt x="3024" y="1622"/>
                        <a:pt x="3063" y="1553"/>
                      </a:cubicBezTo>
                      <a:lnTo>
                        <a:pt x="295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5"/>
                <p:cNvSpPr/>
                <p:nvPr/>
              </p:nvSpPr>
              <p:spPr>
                <a:xfrm>
                  <a:off x="3747551" y="3846082"/>
                  <a:ext cx="577642" cy="556350"/>
                </a:xfrm>
                <a:custGeom>
                  <a:rect b="b" l="l" r="r" t="t"/>
                  <a:pathLst>
                    <a:path extrusionOk="0" h="2822" w="2930">
                      <a:moveTo>
                        <a:pt x="2929" y="1"/>
                      </a:moveTo>
                      <a:lnTo>
                        <a:pt x="1" y="206"/>
                      </a:lnTo>
                      <a:lnTo>
                        <a:pt x="177" y="2821"/>
                      </a:lnTo>
                      <a:lnTo>
                        <a:pt x="981" y="2766"/>
                      </a:lnTo>
                      <a:lnTo>
                        <a:pt x="292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5"/>
                <p:cNvSpPr/>
                <p:nvPr/>
              </p:nvSpPr>
              <p:spPr>
                <a:xfrm>
                  <a:off x="4026712" y="3773926"/>
                  <a:ext cx="1438980" cy="606623"/>
                </a:xfrm>
                <a:custGeom>
                  <a:rect b="b" l="l" r="r" t="t"/>
                  <a:pathLst>
                    <a:path extrusionOk="0" h="3077" w="7299">
                      <a:moveTo>
                        <a:pt x="7299" y="0"/>
                      </a:moveTo>
                      <a:lnTo>
                        <a:pt x="1893" y="367"/>
                      </a:lnTo>
                      <a:lnTo>
                        <a:pt x="0" y="3076"/>
                      </a:lnTo>
                      <a:lnTo>
                        <a:pt x="4141" y="2792"/>
                      </a:lnTo>
                      <a:lnTo>
                        <a:pt x="729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5"/>
                <p:cNvSpPr/>
                <p:nvPr/>
              </p:nvSpPr>
              <p:spPr>
                <a:xfrm>
                  <a:off x="4029658" y="3828493"/>
                  <a:ext cx="1162579" cy="525990"/>
                </a:xfrm>
                <a:custGeom>
                  <a:rect b="b" l="l" r="r" t="t"/>
                  <a:pathLst>
                    <a:path extrusionOk="0" h="2668" w="5897">
                      <a:moveTo>
                        <a:pt x="5462" y="0"/>
                      </a:moveTo>
                      <a:lnTo>
                        <a:pt x="4468" y="1265"/>
                      </a:lnTo>
                      <a:lnTo>
                        <a:pt x="4305" y="530"/>
                      </a:lnTo>
                      <a:lnTo>
                        <a:pt x="3759" y="994"/>
                      </a:lnTo>
                      <a:lnTo>
                        <a:pt x="3488" y="435"/>
                      </a:lnTo>
                      <a:lnTo>
                        <a:pt x="2641" y="1376"/>
                      </a:lnTo>
                      <a:lnTo>
                        <a:pt x="2167" y="722"/>
                      </a:lnTo>
                      <a:lnTo>
                        <a:pt x="1935" y="1415"/>
                      </a:lnTo>
                      <a:lnTo>
                        <a:pt x="1402" y="1131"/>
                      </a:lnTo>
                      <a:lnTo>
                        <a:pt x="1170" y="2151"/>
                      </a:lnTo>
                      <a:cubicBezTo>
                        <a:pt x="1170" y="2151"/>
                        <a:pt x="722" y="2056"/>
                        <a:pt x="517" y="1919"/>
                      </a:cubicBezTo>
                      <a:lnTo>
                        <a:pt x="0" y="2667"/>
                      </a:lnTo>
                      <a:lnTo>
                        <a:pt x="0" y="2667"/>
                      </a:lnTo>
                      <a:lnTo>
                        <a:pt x="4141" y="2383"/>
                      </a:lnTo>
                      <a:lnTo>
                        <a:pt x="5897" y="830"/>
                      </a:lnTo>
                      <a:cubicBezTo>
                        <a:pt x="5884" y="830"/>
                        <a:pt x="5884" y="817"/>
                        <a:pt x="5871" y="804"/>
                      </a:cubicBezTo>
                      <a:cubicBezTo>
                        <a:pt x="5681" y="559"/>
                        <a:pt x="5462" y="0"/>
                        <a:pt x="54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5"/>
                <p:cNvSpPr/>
                <p:nvPr/>
              </p:nvSpPr>
              <p:spPr>
                <a:xfrm>
                  <a:off x="6010806" y="3282237"/>
                  <a:ext cx="301044" cy="228297"/>
                </a:xfrm>
                <a:custGeom>
                  <a:rect b="b" l="l" r="r" t="t"/>
                  <a:pathLst>
                    <a:path extrusionOk="0" h="1158" w="1527">
                      <a:moveTo>
                        <a:pt x="1295" y="0"/>
                      </a:moveTo>
                      <a:lnTo>
                        <a:pt x="0" y="396"/>
                      </a:lnTo>
                      <a:lnTo>
                        <a:pt x="219" y="1158"/>
                      </a:lnTo>
                      <a:lnTo>
                        <a:pt x="1527" y="765"/>
                      </a:lnTo>
                      <a:lnTo>
                        <a:pt x="129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5"/>
                <p:cNvSpPr/>
                <p:nvPr/>
              </p:nvSpPr>
              <p:spPr>
                <a:xfrm>
                  <a:off x="6099719" y="3282237"/>
                  <a:ext cx="212131" cy="177433"/>
                </a:xfrm>
                <a:custGeom>
                  <a:rect b="b" l="l" r="r" t="t"/>
                  <a:pathLst>
                    <a:path extrusionOk="0" h="900" w="1076">
                      <a:moveTo>
                        <a:pt x="844" y="0"/>
                      </a:moveTo>
                      <a:lnTo>
                        <a:pt x="435" y="125"/>
                      </a:lnTo>
                      <a:cubicBezTo>
                        <a:pt x="530" y="177"/>
                        <a:pt x="693" y="288"/>
                        <a:pt x="693" y="288"/>
                      </a:cubicBezTo>
                      <a:lnTo>
                        <a:pt x="177" y="327"/>
                      </a:lnTo>
                      <a:lnTo>
                        <a:pt x="477" y="615"/>
                      </a:lnTo>
                      <a:lnTo>
                        <a:pt x="0" y="667"/>
                      </a:lnTo>
                      <a:cubicBezTo>
                        <a:pt x="0" y="667"/>
                        <a:pt x="396" y="860"/>
                        <a:pt x="612" y="899"/>
                      </a:cubicBezTo>
                      <a:lnTo>
                        <a:pt x="1076" y="765"/>
                      </a:lnTo>
                      <a:lnTo>
                        <a:pt x="84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5"/>
                <p:cNvSpPr/>
                <p:nvPr/>
              </p:nvSpPr>
              <p:spPr>
                <a:xfrm>
                  <a:off x="5156959" y="3339016"/>
                  <a:ext cx="292764" cy="203653"/>
                </a:xfrm>
                <a:custGeom>
                  <a:rect b="b" l="l" r="r" t="t"/>
                  <a:pathLst>
                    <a:path extrusionOk="0" h="1033" w="1485">
                      <a:moveTo>
                        <a:pt x="151" y="0"/>
                      </a:moveTo>
                      <a:lnTo>
                        <a:pt x="0" y="788"/>
                      </a:lnTo>
                      <a:lnTo>
                        <a:pt x="1337" y="1033"/>
                      </a:lnTo>
                      <a:lnTo>
                        <a:pt x="1484" y="258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5"/>
                <p:cNvSpPr/>
                <p:nvPr/>
              </p:nvSpPr>
              <p:spPr>
                <a:xfrm>
                  <a:off x="5078889" y="3110718"/>
                  <a:ext cx="1074454" cy="456594"/>
                </a:xfrm>
                <a:custGeom>
                  <a:rect b="b" l="l" r="r" t="t"/>
                  <a:pathLst>
                    <a:path extrusionOk="0" h="2316" w="5450">
                      <a:moveTo>
                        <a:pt x="5273" y="1"/>
                      </a:moveTo>
                      <a:lnTo>
                        <a:pt x="1" y="1812"/>
                      </a:lnTo>
                      <a:lnTo>
                        <a:pt x="181" y="2315"/>
                      </a:lnTo>
                      <a:lnTo>
                        <a:pt x="5450" y="504"/>
                      </a:lnTo>
                      <a:lnTo>
                        <a:pt x="527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5"/>
                <p:cNvSpPr/>
                <p:nvPr/>
              </p:nvSpPr>
              <p:spPr>
                <a:xfrm>
                  <a:off x="2434350" y="3378840"/>
                  <a:ext cx="201879" cy="118880"/>
                </a:xfrm>
                <a:custGeom>
                  <a:rect b="b" l="l" r="r" t="t"/>
                  <a:pathLst>
                    <a:path extrusionOk="0" h="603" w="1024">
                      <a:moveTo>
                        <a:pt x="994" y="1"/>
                      </a:moveTo>
                      <a:lnTo>
                        <a:pt x="0" y="69"/>
                      </a:lnTo>
                      <a:lnTo>
                        <a:pt x="30" y="602"/>
                      </a:lnTo>
                      <a:lnTo>
                        <a:pt x="1023" y="534"/>
                      </a:lnTo>
                      <a:lnTo>
                        <a:pt x="99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5"/>
                <p:cNvSpPr/>
                <p:nvPr/>
              </p:nvSpPr>
              <p:spPr>
                <a:xfrm>
                  <a:off x="5167802" y="3081146"/>
                  <a:ext cx="1074454" cy="456396"/>
                </a:xfrm>
                <a:custGeom>
                  <a:rect b="b" l="l" r="r" t="t"/>
                  <a:pathLst>
                    <a:path extrusionOk="0" h="2315" w="5450">
                      <a:moveTo>
                        <a:pt x="5270" y="1"/>
                      </a:moveTo>
                      <a:lnTo>
                        <a:pt x="1" y="1811"/>
                      </a:lnTo>
                      <a:lnTo>
                        <a:pt x="177" y="2315"/>
                      </a:lnTo>
                      <a:lnTo>
                        <a:pt x="5450" y="504"/>
                      </a:lnTo>
                      <a:lnTo>
                        <a:pt x="527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5"/>
                <p:cNvSpPr/>
                <p:nvPr/>
              </p:nvSpPr>
              <p:spPr>
                <a:xfrm>
                  <a:off x="4327559" y="3304121"/>
                  <a:ext cx="601497" cy="332785"/>
                </a:xfrm>
                <a:custGeom>
                  <a:rect b="b" l="l" r="r" t="t"/>
                  <a:pathLst>
                    <a:path extrusionOk="0" h="1688" w="3051">
                      <a:moveTo>
                        <a:pt x="2995" y="1"/>
                      </a:moveTo>
                      <a:lnTo>
                        <a:pt x="2779" y="14"/>
                      </a:lnTo>
                      <a:cubicBezTo>
                        <a:pt x="2831" y="775"/>
                        <a:pt x="2302" y="1429"/>
                        <a:pt x="1592" y="1471"/>
                      </a:cubicBezTo>
                      <a:cubicBezTo>
                        <a:pt x="1563" y="1474"/>
                        <a:pt x="1533" y="1475"/>
                        <a:pt x="1503" y="1475"/>
                      </a:cubicBezTo>
                      <a:cubicBezTo>
                        <a:pt x="1193" y="1475"/>
                        <a:pt x="890" y="1352"/>
                        <a:pt x="654" y="1128"/>
                      </a:cubicBezTo>
                      <a:cubicBezTo>
                        <a:pt x="396" y="899"/>
                        <a:pt x="233" y="556"/>
                        <a:pt x="203" y="190"/>
                      </a:cubicBezTo>
                      <a:lnTo>
                        <a:pt x="1" y="203"/>
                      </a:lnTo>
                      <a:cubicBezTo>
                        <a:pt x="27" y="625"/>
                        <a:pt x="203" y="1007"/>
                        <a:pt x="504" y="1292"/>
                      </a:cubicBezTo>
                      <a:cubicBezTo>
                        <a:pt x="788" y="1553"/>
                        <a:pt x="1145" y="1687"/>
                        <a:pt x="1498" y="1687"/>
                      </a:cubicBezTo>
                      <a:lnTo>
                        <a:pt x="1605" y="1687"/>
                      </a:lnTo>
                      <a:cubicBezTo>
                        <a:pt x="2423" y="1635"/>
                        <a:pt x="3050" y="870"/>
                        <a:pt x="2995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5"/>
                <p:cNvSpPr/>
                <p:nvPr/>
              </p:nvSpPr>
              <p:spPr>
                <a:xfrm>
                  <a:off x="2636032" y="3411173"/>
                  <a:ext cx="604060" cy="333376"/>
                </a:xfrm>
                <a:custGeom>
                  <a:rect b="b" l="l" r="r" t="t"/>
                  <a:pathLst>
                    <a:path extrusionOk="0" h="1691" w="3064">
                      <a:moveTo>
                        <a:pt x="2995" y="0"/>
                      </a:moveTo>
                      <a:lnTo>
                        <a:pt x="2779" y="13"/>
                      </a:lnTo>
                      <a:cubicBezTo>
                        <a:pt x="2831" y="765"/>
                        <a:pt x="2302" y="1432"/>
                        <a:pt x="1592" y="1471"/>
                      </a:cubicBezTo>
                      <a:cubicBezTo>
                        <a:pt x="1559" y="1474"/>
                        <a:pt x="1526" y="1475"/>
                        <a:pt x="1494" y="1475"/>
                      </a:cubicBezTo>
                      <a:cubicBezTo>
                        <a:pt x="1187" y="1475"/>
                        <a:pt x="887" y="1353"/>
                        <a:pt x="654" y="1131"/>
                      </a:cubicBezTo>
                      <a:cubicBezTo>
                        <a:pt x="396" y="886"/>
                        <a:pt x="233" y="559"/>
                        <a:pt x="216" y="193"/>
                      </a:cubicBezTo>
                      <a:lnTo>
                        <a:pt x="0" y="206"/>
                      </a:lnTo>
                      <a:cubicBezTo>
                        <a:pt x="27" y="628"/>
                        <a:pt x="203" y="1010"/>
                        <a:pt x="517" y="1295"/>
                      </a:cubicBezTo>
                      <a:cubicBezTo>
                        <a:pt x="788" y="1553"/>
                        <a:pt x="1144" y="1690"/>
                        <a:pt x="1511" y="1690"/>
                      </a:cubicBezTo>
                      <a:lnTo>
                        <a:pt x="1605" y="1690"/>
                      </a:lnTo>
                      <a:cubicBezTo>
                        <a:pt x="2439" y="1635"/>
                        <a:pt x="3063" y="873"/>
                        <a:pt x="2995" y="0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5"/>
                <p:cNvSpPr/>
                <p:nvPr/>
              </p:nvSpPr>
              <p:spPr>
                <a:xfrm>
                  <a:off x="4394589" y="3076414"/>
                  <a:ext cx="504698" cy="467831"/>
                </a:xfrm>
                <a:custGeom>
                  <a:rect b="b" l="l" r="r" t="t"/>
                  <a:pathLst>
                    <a:path extrusionOk="0" h="2373" w="2560">
                      <a:moveTo>
                        <a:pt x="1326" y="0"/>
                      </a:moveTo>
                      <a:cubicBezTo>
                        <a:pt x="907" y="0"/>
                        <a:pt x="496" y="241"/>
                        <a:pt x="272" y="665"/>
                      </a:cubicBezTo>
                      <a:cubicBezTo>
                        <a:pt x="1" y="1169"/>
                        <a:pt x="108" y="1780"/>
                        <a:pt x="504" y="2120"/>
                      </a:cubicBezTo>
                      <a:lnTo>
                        <a:pt x="491" y="2136"/>
                      </a:lnTo>
                      <a:lnTo>
                        <a:pt x="693" y="2244"/>
                      </a:lnTo>
                      <a:cubicBezTo>
                        <a:pt x="852" y="2332"/>
                        <a:pt x="1024" y="2373"/>
                        <a:pt x="1195" y="2373"/>
                      </a:cubicBezTo>
                      <a:cubicBezTo>
                        <a:pt x="1612" y="2373"/>
                        <a:pt x="2026" y="2128"/>
                        <a:pt x="2246" y="1711"/>
                      </a:cubicBezTo>
                      <a:cubicBezTo>
                        <a:pt x="2560" y="1126"/>
                        <a:pt x="2370" y="420"/>
                        <a:pt x="1824" y="132"/>
                      </a:cubicBezTo>
                      <a:lnTo>
                        <a:pt x="1622" y="25"/>
                      </a:lnTo>
                      <a:lnTo>
                        <a:pt x="1609" y="38"/>
                      </a:lnTo>
                      <a:cubicBezTo>
                        <a:pt x="1515" y="12"/>
                        <a:pt x="1420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" name="Google Shape;394;p5"/>
                <p:cNvSpPr/>
                <p:nvPr/>
              </p:nvSpPr>
              <p:spPr>
                <a:xfrm>
                  <a:off x="4373297" y="3061825"/>
                  <a:ext cx="456396" cy="455016"/>
                </a:xfrm>
                <a:custGeom>
                  <a:rect b="b" l="l" r="r" t="t"/>
                  <a:pathLst>
                    <a:path extrusionOk="0" h="2308" w="2315">
                      <a:moveTo>
                        <a:pt x="1339" y="1"/>
                      </a:moveTo>
                      <a:cubicBezTo>
                        <a:pt x="950" y="1"/>
                        <a:pt x="544" y="262"/>
                        <a:pt x="311" y="697"/>
                      </a:cubicBezTo>
                      <a:cubicBezTo>
                        <a:pt x="1" y="1282"/>
                        <a:pt x="122" y="1965"/>
                        <a:pt x="599" y="2210"/>
                      </a:cubicBezTo>
                      <a:cubicBezTo>
                        <a:pt x="718" y="2276"/>
                        <a:pt x="848" y="2307"/>
                        <a:pt x="981" y="2307"/>
                      </a:cubicBezTo>
                      <a:cubicBezTo>
                        <a:pt x="1368" y="2307"/>
                        <a:pt x="1781" y="2044"/>
                        <a:pt x="2014" y="1609"/>
                      </a:cubicBezTo>
                      <a:cubicBezTo>
                        <a:pt x="2315" y="1024"/>
                        <a:pt x="2191" y="344"/>
                        <a:pt x="1730" y="99"/>
                      </a:cubicBezTo>
                      <a:cubicBezTo>
                        <a:pt x="1607" y="32"/>
                        <a:pt x="1474" y="1"/>
                        <a:pt x="13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5"/>
                <p:cNvSpPr/>
                <p:nvPr/>
              </p:nvSpPr>
              <p:spPr>
                <a:xfrm>
                  <a:off x="4453931" y="3142459"/>
                  <a:ext cx="295327" cy="294341"/>
                </a:xfrm>
                <a:custGeom>
                  <a:rect b="b" l="l" r="r" t="t"/>
                  <a:pathLst>
                    <a:path extrusionOk="0" h="1493" w="1498">
                      <a:moveTo>
                        <a:pt x="877" y="0"/>
                      </a:moveTo>
                      <a:cubicBezTo>
                        <a:pt x="627" y="0"/>
                        <a:pt x="358" y="164"/>
                        <a:pt x="203" y="451"/>
                      </a:cubicBezTo>
                      <a:cubicBezTo>
                        <a:pt x="0" y="834"/>
                        <a:pt x="82" y="1268"/>
                        <a:pt x="379" y="1432"/>
                      </a:cubicBezTo>
                      <a:cubicBezTo>
                        <a:pt x="459" y="1473"/>
                        <a:pt x="544" y="1493"/>
                        <a:pt x="631" y="1493"/>
                      </a:cubicBezTo>
                      <a:cubicBezTo>
                        <a:pt x="886" y="1493"/>
                        <a:pt x="1150" y="1322"/>
                        <a:pt x="1291" y="1036"/>
                      </a:cubicBezTo>
                      <a:cubicBezTo>
                        <a:pt x="1497" y="657"/>
                        <a:pt x="1416" y="219"/>
                        <a:pt x="1115" y="56"/>
                      </a:cubicBezTo>
                      <a:cubicBezTo>
                        <a:pt x="1041" y="18"/>
                        <a:pt x="960" y="0"/>
                        <a:pt x="87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" name="Google Shape;396;p5"/>
                <p:cNvSpPr/>
                <p:nvPr/>
              </p:nvSpPr>
              <p:spPr>
                <a:xfrm>
                  <a:off x="4536930" y="3223881"/>
                  <a:ext cx="131695" cy="130709"/>
                </a:xfrm>
                <a:custGeom>
                  <a:rect b="b" l="l" r="r" t="t"/>
                  <a:pathLst>
                    <a:path extrusionOk="0" h="663" w="668">
                      <a:moveTo>
                        <a:pt x="387" y="1"/>
                      </a:moveTo>
                      <a:cubicBezTo>
                        <a:pt x="273" y="1"/>
                        <a:pt x="154" y="78"/>
                        <a:pt x="83" y="202"/>
                      </a:cubicBezTo>
                      <a:cubicBezTo>
                        <a:pt x="1" y="365"/>
                        <a:pt x="27" y="571"/>
                        <a:pt x="164" y="636"/>
                      </a:cubicBezTo>
                      <a:cubicBezTo>
                        <a:pt x="199" y="654"/>
                        <a:pt x="237" y="663"/>
                        <a:pt x="276" y="663"/>
                      </a:cubicBezTo>
                      <a:cubicBezTo>
                        <a:pt x="390" y="663"/>
                        <a:pt x="512" y="591"/>
                        <a:pt x="573" y="460"/>
                      </a:cubicBezTo>
                      <a:cubicBezTo>
                        <a:pt x="668" y="296"/>
                        <a:pt x="625" y="94"/>
                        <a:pt x="491" y="25"/>
                      </a:cubicBezTo>
                      <a:cubicBezTo>
                        <a:pt x="458" y="9"/>
                        <a:pt x="423" y="1"/>
                        <a:pt x="38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5"/>
                <p:cNvSpPr/>
                <p:nvPr/>
              </p:nvSpPr>
              <p:spPr>
                <a:xfrm>
                  <a:off x="2684333" y="3155274"/>
                  <a:ext cx="502135" cy="471183"/>
                </a:xfrm>
                <a:custGeom>
                  <a:rect b="b" l="l" r="r" t="t"/>
                  <a:pathLst>
                    <a:path extrusionOk="0" h="2390" w="2547">
                      <a:moveTo>
                        <a:pt x="1204" y="0"/>
                      </a:moveTo>
                      <a:cubicBezTo>
                        <a:pt x="1064" y="0"/>
                        <a:pt x="924" y="28"/>
                        <a:pt x="788" y="86"/>
                      </a:cubicBezTo>
                      <a:lnTo>
                        <a:pt x="573" y="167"/>
                      </a:lnTo>
                      <a:lnTo>
                        <a:pt x="586" y="197"/>
                      </a:lnTo>
                      <a:cubicBezTo>
                        <a:pt x="164" y="494"/>
                        <a:pt x="1" y="1096"/>
                        <a:pt x="216" y="1625"/>
                      </a:cubicBezTo>
                      <a:cubicBezTo>
                        <a:pt x="420" y="2092"/>
                        <a:pt x="854" y="2378"/>
                        <a:pt x="1306" y="2378"/>
                      </a:cubicBezTo>
                      <a:cubicBezTo>
                        <a:pt x="1369" y="2378"/>
                        <a:pt x="1434" y="2372"/>
                        <a:pt x="1498" y="2360"/>
                      </a:cubicBezTo>
                      <a:lnTo>
                        <a:pt x="1511" y="2390"/>
                      </a:lnTo>
                      <a:lnTo>
                        <a:pt x="1717" y="2292"/>
                      </a:lnTo>
                      <a:cubicBezTo>
                        <a:pt x="2289" y="2063"/>
                        <a:pt x="2547" y="1367"/>
                        <a:pt x="2289" y="756"/>
                      </a:cubicBezTo>
                      <a:cubicBezTo>
                        <a:pt x="2091" y="286"/>
                        <a:pt x="1654" y="0"/>
                        <a:pt x="12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5"/>
                <p:cNvSpPr/>
                <p:nvPr/>
              </p:nvSpPr>
              <p:spPr>
                <a:xfrm>
                  <a:off x="2665604" y="3176369"/>
                  <a:ext cx="451271" cy="461917"/>
                </a:xfrm>
                <a:custGeom>
                  <a:rect b="b" l="l" r="r" t="t"/>
                  <a:pathLst>
                    <a:path extrusionOk="0" h="2343" w="2289">
                      <a:moveTo>
                        <a:pt x="974" y="0"/>
                      </a:moveTo>
                      <a:cubicBezTo>
                        <a:pt x="869" y="0"/>
                        <a:pt x="766" y="20"/>
                        <a:pt x="668" y="60"/>
                      </a:cubicBezTo>
                      <a:cubicBezTo>
                        <a:pt x="190" y="266"/>
                        <a:pt x="1" y="933"/>
                        <a:pt x="259" y="1547"/>
                      </a:cubicBezTo>
                      <a:cubicBezTo>
                        <a:pt x="465" y="2036"/>
                        <a:pt x="889" y="2343"/>
                        <a:pt x="1301" y="2343"/>
                      </a:cubicBezTo>
                      <a:cubicBezTo>
                        <a:pt x="1405" y="2343"/>
                        <a:pt x="1507" y="2324"/>
                        <a:pt x="1606" y="2283"/>
                      </a:cubicBezTo>
                      <a:cubicBezTo>
                        <a:pt x="2096" y="2077"/>
                        <a:pt x="2289" y="1410"/>
                        <a:pt x="2027" y="796"/>
                      </a:cubicBezTo>
                      <a:cubicBezTo>
                        <a:pt x="1821" y="307"/>
                        <a:pt x="1389" y="0"/>
                        <a:pt x="9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5"/>
                <p:cNvSpPr/>
                <p:nvPr/>
              </p:nvSpPr>
              <p:spPr>
                <a:xfrm>
                  <a:off x="2746238" y="3258185"/>
                  <a:ext cx="290201" cy="298284"/>
                </a:xfrm>
                <a:custGeom>
                  <a:rect b="b" l="l" r="r" t="t"/>
                  <a:pathLst>
                    <a:path extrusionOk="0" h="1513" w="1472">
                      <a:moveTo>
                        <a:pt x="631" y="1"/>
                      </a:moveTo>
                      <a:cubicBezTo>
                        <a:pt x="564" y="1"/>
                        <a:pt x="498" y="14"/>
                        <a:pt x="435" y="41"/>
                      </a:cubicBezTo>
                      <a:cubicBezTo>
                        <a:pt x="108" y="178"/>
                        <a:pt x="0" y="600"/>
                        <a:pt x="164" y="995"/>
                      </a:cubicBezTo>
                      <a:cubicBezTo>
                        <a:pt x="294" y="1311"/>
                        <a:pt x="571" y="1512"/>
                        <a:pt x="837" y="1512"/>
                      </a:cubicBezTo>
                      <a:cubicBezTo>
                        <a:pt x="904" y="1512"/>
                        <a:pt x="970" y="1499"/>
                        <a:pt x="1033" y="1472"/>
                      </a:cubicBezTo>
                      <a:cubicBezTo>
                        <a:pt x="1347" y="1335"/>
                        <a:pt x="1471" y="913"/>
                        <a:pt x="1308" y="518"/>
                      </a:cubicBezTo>
                      <a:cubicBezTo>
                        <a:pt x="1164" y="202"/>
                        <a:pt x="894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5"/>
                <p:cNvSpPr/>
                <p:nvPr/>
              </p:nvSpPr>
              <p:spPr>
                <a:xfrm>
                  <a:off x="2823519" y="3340988"/>
                  <a:ext cx="132286" cy="132680"/>
                </a:xfrm>
                <a:custGeom>
                  <a:rect b="b" l="l" r="r" t="t"/>
                  <a:pathLst>
                    <a:path extrusionOk="0" h="673" w="671">
                      <a:moveTo>
                        <a:pt x="288" y="1"/>
                      </a:moveTo>
                      <a:cubicBezTo>
                        <a:pt x="260" y="1"/>
                        <a:pt x="233" y="6"/>
                        <a:pt x="207" y="16"/>
                      </a:cubicBezTo>
                      <a:cubicBezTo>
                        <a:pt x="56" y="72"/>
                        <a:pt x="1" y="261"/>
                        <a:pt x="82" y="438"/>
                      </a:cubicBezTo>
                      <a:cubicBezTo>
                        <a:pt x="138" y="581"/>
                        <a:pt x="264" y="672"/>
                        <a:pt x="390" y="672"/>
                      </a:cubicBezTo>
                      <a:cubicBezTo>
                        <a:pt x="420" y="672"/>
                        <a:pt x="449" y="667"/>
                        <a:pt x="478" y="657"/>
                      </a:cubicBezTo>
                      <a:cubicBezTo>
                        <a:pt x="615" y="601"/>
                        <a:pt x="671" y="412"/>
                        <a:pt x="589" y="235"/>
                      </a:cubicBezTo>
                      <a:cubicBezTo>
                        <a:pt x="533" y="92"/>
                        <a:pt x="407" y="1"/>
                        <a:pt x="28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5"/>
                <p:cNvSpPr/>
                <p:nvPr/>
              </p:nvSpPr>
              <p:spPr>
                <a:xfrm>
                  <a:off x="5457806" y="3325413"/>
                  <a:ext cx="488729" cy="230860"/>
                </a:xfrm>
                <a:custGeom>
                  <a:rect b="b" l="l" r="r" t="t"/>
                  <a:pathLst>
                    <a:path extrusionOk="0" h="1171" w="2479">
                      <a:moveTo>
                        <a:pt x="2328" y="0"/>
                      </a:moveTo>
                      <a:lnTo>
                        <a:pt x="1" y="504"/>
                      </a:lnTo>
                      <a:lnTo>
                        <a:pt x="138" y="1171"/>
                      </a:lnTo>
                      <a:lnTo>
                        <a:pt x="2478" y="667"/>
                      </a:lnTo>
                      <a:lnTo>
                        <a:pt x="232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5"/>
                <p:cNvSpPr/>
                <p:nvPr/>
              </p:nvSpPr>
              <p:spPr>
                <a:xfrm>
                  <a:off x="3830747" y="3884132"/>
                  <a:ext cx="271472" cy="276598"/>
                </a:xfrm>
                <a:custGeom>
                  <a:rect b="b" l="l" r="r" t="t"/>
                  <a:pathLst>
                    <a:path extrusionOk="0" h="1403" w="1377">
                      <a:moveTo>
                        <a:pt x="873" y="0"/>
                      </a:moveTo>
                      <a:lnTo>
                        <a:pt x="628" y="340"/>
                      </a:lnTo>
                      <a:lnTo>
                        <a:pt x="259" y="147"/>
                      </a:lnTo>
                      <a:lnTo>
                        <a:pt x="383" y="543"/>
                      </a:lnTo>
                      <a:lnTo>
                        <a:pt x="0" y="719"/>
                      </a:lnTo>
                      <a:lnTo>
                        <a:pt x="383" y="870"/>
                      </a:lnTo>
                      <a:lnTo>
                        <a:pt x="285" y="1278"/>
                      </a:lnTo>
                      <a:lnTo>
                        <a:pt x="641" y="1076"/>
                      </a:lnTo>
                      <a:lnTo>
                        <a:pt x="899" y="1403"/>
                      </a:lnTo>
                      <a:lnTo>
                        <a:pt x="968" y="994"/>
                      </a:lnTo>
                      <a:lnTo>
                        <a:pt x="1377" y="1007"/>
                      </a:lnTo>
                      <a:lnTo>
                        <a:pt x="1102" y="693"/>
                      </a:lnTo>
                      <a:lnTo>
                        <a:pt x="1363" y="380"/>
                      </a:lnTo>
                      <a:lnTo>
                        <a:pt x="955" y="409"/>
                      </a:lnTo>
                      <a:lnTo>
                        <a:pt x="87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5"/>
                <p:cNvSpPr/>
                <p:nvPr/>
              </p:nvSpPr>
              <p:spPr>
                <a:xfrm>
                  <a:off x="5876745" y="4058017"/>
                  <a:ext cx="193402" cy="96997"/>
                </a:xfrm>
                <a:custGeom>
                  <a:rect b="b" l="l" r="r" t="t"/>
                  <a:pathLst>
                    <a:path extrusionOk="0" h="492" w="981">
                      <a:moveTo>
                        <a:pt x="546" y="1"/>
                      </a:moveTo>
                      <a:cubicBezTo>
                        <a:pt x="530" y="1"/>
                        <a:pt x="0" y="370"/>
                        <a:pt x="0" y="370"/>
                      </a:cubicBezTo>
                      <a:cubicBezTo>
                        <a:pt x="0" y="370"/>
                        <a:pt x="82" y="491"/>
                        <a:pt x="272" y="491"/>
                      </a:cubicBezTo>
                      <a:lnTo>
                        <a:pt x="981" y="491"/>
                      </a:lnTo>
                      <a:lnTo>
                        <a:pt x="54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5"/>
                <p:cNvSpPr/>
                <p:nvPr/>
              </p:nvSpPr>
              <p:spPr>
                <a:xfrm>
                  <a:off x="5616313" y="4302875"/>
                  <a:ext cx="120851" cy="93645"/>
                </a:xfrm>
                <a:custGeom>
                  <a:rect b="b" l="l" r="r" t="t"/>
                  <a:pathLst>
                    <a:path extrusionOk="0" h="475" w="613">
                      <a:moveTo>
                        <a:pt x="27" y="1"/>
                      </a:moveTo>
                      <a:lnTo>
                        <a:pt x="1" y="285"/>
                      </a:lnTo>
                      <a:lnTo>
                        <a:pt x="122" y="475"/>
                      </a:lnTo>
                      <a:lnTo>
                        <a:pt x="449" y="328"/>
                      </a:lnTo>
                      <a:lnTo>
                        <a:pt x="612" y="164"/>
                      </a:lnTo>
                      <a:lnTo>
                        <a:pt x="315" y="66"/>
                      </a:lnTo>
                      <a:cubicBezTo>
                        <a:pt x="298" y="66"/>
                        <a:pt x="27" y="1"/>
                        <a:pt x="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5"/>
                <p:cNvSpPr/>
                <p:nvPr/>
              </p:nvSpPr>
              <p:spPr>
                <a:xfrm>
                  <a:off x="6118448" y="3993746"/>
                  <a:ext cx="75507" cy="59341"/>
                </a:xfrm>
                <a:custGeom>
                  <a:rect b="b" l="l" r="r" t="t"/>
                  <a:pathLst>
                    <a:path extrusionOk="0" h="301" w="383">
                      <a:moveTo>
                        <a:pt x="190" y="0"/>
                      </a:moveTo>
                      <a:cubicBezTo>
                        <a:pt x="190" y="0"/>
                        <a:pt x="13" y="111"/>
                        <a:pt x="0" y="137"/>
                      </a:cubicBezTo>
                      <a:lnTo>
                        <a:pt x="39" y="232"/>
                      </a:lnTo>
                      <a:lnTo>
                        <a:pt x="163" y="301"/>
                      </a:lnTo>
                      <a:lnTo>
                        <a:pt x="382" y="262"/>
                      </a:lnTo>
                      <a:lnTo>
                        <a:pt x="353" y="111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5"/>
                <p:cNvSpPr/>
                <p:nvPr/>
              </p:nvSpPr>
              <p:spPr>
                <a:xfrm>
                  <a:off x="6019086" y="4280992"/>
                  <a:ext cx="96799" cy="48498"/>
                </a:xfrm>
                <a:custGeom>
                  <a:rect b="b" l="l" r="r" t="t"/>
                  <a:pathLst>
                    <a:path extrusionOk="0" h="246" w="491">
                      <a:moveTo>
                        <a:pt x="1" y="1"/>
                      </a:moveTo>
                      <a:lnTo>
                        <a:pt x="95" y="246"/>
                      </a:lnTo>
                      <a:lnTo>
                        <a:pt x="380" y="177"/>
                      </a:lnTo>
                      <a:lnTo>
                        <a:pt x="491" y="1"/>
                      </a:lnTo>
                      <a:lnTo>
                        <a:pt x="233" y="3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" name="Google Shape;407;p5"/>
                <p:cNvSpPr/>
                <p:nvPr/>
              </p:nvSpPr>
              <p:spPr>
                <a:xfrm>
                  <a:off x="5372244" y="4186952"/>
                  <a:ext cx="120654" cy="112966"/>
                </a:xfrm>
                <a:custGeom>
                  <a:rect b="b" l="l" r="r" t="t"/>
                  <a:pathLst>
                    <a:path extrusionOk="0" h="573" w="612">
                      <a:moveTo>
                        <a:pt x="543" y="1"/>
                      </a:moveTo>
                      <a:cubicBezTo>
                        <a:pt x="530" y="1"/>
                        <a:pt x="379" y="125"/>
                        <a:pt x="379" y="125"/>
                      </a:cubicBezTo>
                      <a:lnTo>
                        <a:pt x="0" y="69"/>
                      </a:lnTo>
                      <a:lnTo>
                        <a:pt x="258" y="288"/>
                      </a:lnTo>
                      <a:lnTo>
                        <a:pt x="271" y="573"/>
                      </a:lnTo>
                      <a:lnTo>
                        <a:pt x="611" y="327"/>
                      </a:lnTo>
                      <a:lnTo>
                        <a:pt x="543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" name="Google Shape;408;p5"/>
                <p:cNvSpPr/>
                <p:nvPr/>
              </p:nvSpPr>
              <p:spPr>
                <a:xfrm>
                  <a:off x="6188041" y="4029036"/>
                  <a:ext cx="107643" cy="96997"/>
                </a:xfrm>
                <a:custGeom>
                  <a:rect b="b" l="l" r="r" t="t"/>
                  <a:pathLst>
                    <a:path extrusionOk="0" h="492" w="546">
                      <a:moveTo>
                        <a:pt x="546" y="1"/>
                      </a:moveTo>
                      <a:cubicBezTo>
                        <a:pt x="533" y="1"/>
                        <a:pt x="383" y="96"/>
                        <a:pt x="383" y="96"/>
                      </a:cubicBezTo>
                      <a:lnTo>
                        <a:pt x="124" y="164"/>
                      </a:lnTo>
                      <a:lnTo>
                        <a:pt x="0" y="380"/>
                      </a:lnTo>
                      <a:lnTo>
                        <a:pt x="275" y="491"/>
                      </a:lnTo>
                      <a:lnTo>
                        <a:pt x="520" y="409"/>
                      </a:lnTo>
                      <a:lnTo>
                        <a:pt x="54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" name="Google Shape;409;p5"/>
                <p:cNvSpPr/>
                <p:nvPr/>
              </p:nvSpPr>
              <p:spPr>
                <a:xfrm>
                  <a:off x="6155709" y="4251222"/>
                  <a:ext cx="85168" cy="70579"/>
                </a:xfrm>
                <a:custGeom>
                  <a:rect b="b" l="l" r="r" t="t"/>
                  <a:pathLst>
                    <a:path extrusionOk="0" h="358" w="432">
                      <a:moveTo>
                        <a:pt x="197" y="1"/>
                      </a:moveTo>
                      <a:cubicBezTo>
                        <a:pt x="196" y="1"/>
                        <a:pt x="195" y="1"/>
                        <a:pt x="193" y="1"/>
                      </a:cubicBezTo>
                      <a:cubicBezTo>
                        <a:pt x="177" y="31"/>
                        <a:pt x="14" y="139"/>
                        <a:pt x="1" y="165"/>
                      </a:cubicBezTo>
                      <a:lnTo>
                        <a:pt x="138" y="165"/>
                      </a:lnTo>
                      <a:lnTo>
                        <a:pt x="151" y="358"/>
                      </a:lnTo>
                      <a:cubicBezTo>
                        <a:pt x="151" y="358"/>
                        <a:pt x="328" y="302"/>
                        <a:pt x="383" y="302"/>
                      </a:cubicBezTo>
                      <a:cubicBezTo>
                        <a:pt x="385" y="303"/>
                        <a:pt x="387" y="303"/>
                        <a:pt x="389" y="303"/>
                      </a:cubicBezTo>
                      <a:cubicBezTo>
                        <a:pt x="431" y="303"/>
                        <a:pt x="339" y="151"/>
                        <a:pt x="301" y="139"/>
                      </a:cubicBezTo>
                      <a:cubicBezTo>
                        <a:pt x="261" y="126"/>
                        <a:pt x="223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" name="Google Shape;410;p5"/>
                <p:cNvSpPr/>
                <p:nvPr/>
              </p:nvSpPr>
              <p:spPr>
                <a:xfrm>
                  <a:off x="5533314" y="4163097"/>
                  <a:ext cx="96799" cy="56384"/>
                </a:xfrm>
                <a:custGeom>
                  <a:rect b="b" l="l" r="r" t="t"/>
                  <a:pathLst>
                    <a:path extrusionOk="0" h="286" w="491">
                      <a:moveTo>
                        <a:pt x="0" y="1"/>
                      </a:moveTo>
                      <a:lnTo>
                        <a:pt x="95" y="285"/>
                      </a:lnTo>
                      <a:lnTo>
                        <a:pt x="379" y="220"/>
                      </a:lnTo>
                      <a:lnTo>
                        <a:pt x="490" y="1"/>
                      </a:lnTo>
                      <a:lnTo>
                        <a:pt x="229" y="2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11" name="Google Shape;411;p5"/>
            <p:cNvGrpSpPr/>
            <p:nvPr/>
          </p:nvGrpSpPr>
          <p:grpSpPr>
            <a:xfrm>
              <a:off x="8213439" y="3763745"/>
              <a:ext cx="374657" cy="463150"/>
              <a:chOff x="8243489" y="4050570"/>
              <a:chExt cx="374657" cy="463150"/>
            </a:xfrm>
          </p:grpSpPr>
          <p:sp>
            <p:nvSpPr>
              <p:cNvPr id="412" name="Google Shape;412;p5"/>
              <p:cNvSpPr/>
              <p:nvPr/>
            </p:nvSpPr>
            <p:spPr>
              <a:xfrm>
                <a:off x="8243489" y="4051225"/>
                <a:ext cx="374657" cy="461828"/>
              </a:xfrm>
              <a:custGeom>
                <a:rect b="b" l="l" r="r" t="t"/>
                <a:pathLst>
                  <a:path extrusionOk="0" h="132900" w="107815">
                    <a:moveTo>
                      <a:pt x="53908" y="30499"/>
                    </a:moveTo>
                    <a:cubicBezTo>
                      <a:pt x="65243" y="30499"/>
                      <a:pt x="74444" y="39725"/>
                      <a:pt x="74444" y="51162"/>
                    </a:cubicBezTo>
                    <a:cubicBezTo>
                      <a:pt x="74444" y="62472"/>
                      <a:pt x="65243" y="71698"/>
                      <a:pt x="53908" y="71698"/>
                    </a:cubicBezTo>
                    <a:cubicBezTo>
                      <a:pt x="42572" y="71698"/>
                      <a:pt x="33372" y="62472"/>
                      <a:pt x="33372" y="51162"/>
                    </a:cubicBezTo>
                    <a:cubicBezTo>
                      <a:pt x="33372" y="39725"/>
                      <a:pt x="42572" y="30499"/>
                      <a:pt x="53908" y="30499"/>
                    </a:cubicBezTo>
                    <a:close/>
                    <a:moveTo>
                      <a:pt x="53908" y="0"/>
                    </a:moveTo>
                    <a:cubicBezTo>
                      <a:pt x="24146" y="0"/>
                      <a:pt x="1" y="24145"/>
                      <a:pt x="1" y="53907"/>
                    </a:cubicBezTo>
                    <a:cubicBezTo>
                      <a:pt x="1" y="72867"/>
                      <a:pt x="9125" y="89489"/>
                      <a:pt x="19800" y="102629"/>
                    </a:cubicBezTo>
                    <a:cubicBezTo>
                      <a:pt x="35176" y="121462"/>
                      <a:pt x="53908" y="132899"/>
                      <a:pt x="53908" y="132899"/>
                    </a:cubicBezTo>
                    <a:cubicBezTo>
                      <a:pt x="53908" y="132899"/>
                      <a:pt x="107815" y="101460"/>
                      <a:pt x="107815" y="53907"/>
                    </a:cubicBezTo>
                    <a:cubicBezTo>
                      <a:pt x="107815" y="49993"/>
                      <a:pt x="107383" y="46282"/>
                      <a:pt x="106646" y="42571"/>
                    </a:cubicBezTo>
                    <a:cubicBezTo>
                      <a:pt x="101461" y="18223"/>
                      <a:pt x="79857" y="0"/>
                      <a:pt x="539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5"/>
              <p:cNvSpPr/>
              <p:nvPr/>
            </p:nvSpPr>
            <p:spPr>
              <a:xfrm>
                <a:off x="8244307" y="4050570"/>
                <a:ext cx="257600" cy="463150"/>
              </a:xfrm>
              <a:custGeom>
                <a:rect b="b" l="l" r="r" t="t"/>
                <a:pathLst>
                  <a:path extrusionOk="0" h="18526" w="10304">
                    <a:moveTo>
                      <a:pt x="10304" y="569"/>
                    </a:moveTo>
                    <a:cubicBezTo>
                      <a:pt x="10352" y="391"/>
                      <a:pt x="7780" y="-157"/>
                      <a:pt x="6521" y="43"/>
                    </a:cubicBezTo>
                    <a:cubicBezTo>
                      <a:pt x="5262" y="243"/>
                      <a:pt x="3802" y="856"/>
                      <a:pt x="2749" y="1767"/>
                    </a:cubicBezTo>
                    <a:cubicBezTo>
                      <a:pt x="1697" y="2678"/>
                      <a:pt x="575" y="4056"/>
                      <a:pt x="206" y="5509"/>
                    </a:cubicBezTo>
                    <a:cubicBezTo>
                      <a:pt x="-163" y="6962"/>
                      <a:pt x="-24" y="8869"/>
                      <a:pt x="533" y="10485"/>
                    </a:cubicBezTo>
                    <a:cubicBezTo>
                      <a:pt x="1090" y="12102"/>
                      <a:pt x="2383" y="13868"/>
                      <a:pt x="3548" y="15208"/>
                    </a:cubicBezTo>
                    <a:cubicBezTo>
                      <a:pt x="4713" y="16548"/>
                      <a:pt x="7296" y="18466"/>
                      <a:pt x="7523" y="18525"/>
                    </a:cubicBezTo>
                    <a:cubicBezTo>
                      <a:pt x="7750" y="18584"/>
                      <a:pt x="5678" y="16542"/>
                      <a:pt x="4908" y="15561"/>
                    </a:cubicBezTo>
                    <a:cubicBezTo>
                      <a:pt x="4138" y="14580"/>
                      <a:pt x="3455" y="13897"/>
                      <a:pt x="2903" y="12640"/>
                    </a:cubicBezTo>
                    <a:cubicBezTo>
                      <a:pt x="2351" y="11383"/>
                      <a:pt x="1592" y="9536"/>
                      <a:pt x="1595" y="8020"/>
                    </a:cubicBezTo>
                    <a:cubicBezTo>
                      <a:pt x="1598" y="6504"/>
                      <a:pt x="2149" y="4697"/>
                      <a:pt x="2922" y="3546"/>
                    </a:cubicBezTo>
                    <a:cubicBezTo>
                      <a:pt x="3696" y="2395"/>
                      <a:pt x="5006" y="1609"/>
                      <a:pt x="6236" y="1113"/>
                    </a:cubicBezTo>
                    <a:cubicBezTo>
                      <a:pt x="7466" y="617"/>
                      <a:pt x="10257" y="747"/>
                      <a:pt x="10304" y="569"/>
                    </a:cubicBezTo>
                    <a:close/>
                  </a:path>
                </a:pathLst>
              </a:custGeom>
              <a:solidFill>
                <a:srgbClr val="8162A7">
                  <a:alpha val="45910"/>
                </a:srgbClr>
              </a:soli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"/>
          <p:cNvSpPr/>
          <p:nvPr/>
        </p:nvSpPr>
        <p:spPr>
          <a:xfrm>
            <a:off x="6901213" y="4246263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6" name="Google Shape;416;p6"/>
          <p:cNvGrpSpPr/>
          <p:nvPr/>
        </p:nvGrpSpPr>
        <p:grpSpPr>
          <a:xfrm flipH="1" rot="5400000">
            <a:off x="-1411213" y="-902645"/>
            <a:ext cx="1103228" cy="3337661"/>
            <a:chOff x="1825573" y="1896181"/>
            <a:chExt cx="964529" cy="2918046"/>
          </a:xfrm>
        </p:grpSpPr>
        <p:sp>
          <p:nvSpPr>
            <p:cNvPr id="417" name="Google Shape;417;p6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8" name="Google Shape;418;p6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419" name="Google Shape;419;p6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6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6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6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6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6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6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6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6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6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6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6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6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6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6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6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6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6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6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6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6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6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6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6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6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6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6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6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6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6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6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6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6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6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6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6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6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6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6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6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6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6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6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6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6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0" name="Google Shape;470;p6"/>
          <p:cNvGrpSpPr/>
          <p:nvPr/>
        </p:nvGrpSpPr>
        <p:grpSpPr>
          <a:xfrm rot="5400000">
            <a:off x="3794695" y="3373512"/>
            <a:ext cx="4143889" cy="6604850"/>
            <a:chOff x="1336575" y="1389950"/>
            <a:chExt cx="1583450" cy="2523825"/>
          </a:xfrm>
        </p:grpSpPr>
        <p:sp>
          <p:nvSpPr>
            <p:cNvPr id="471" name="Google Shape;471;p6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6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6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6"/>
          <p:cNvGrpSpPr/>
          <p:nvPr/>
        </p:nvGrpSpPr>
        <p:grpSpPr>
          <a:xfrm>
            <a:off x="8243439" y="4320295"/>
            <a:ext cx="374657" cy="463150"/>
            <a:chOff x="8243489" y="4050570"/>
            <a:chExt cx="374657" cy="463150"/>
          </a:xfrm>
        </p:grpSpPr>
        <p:sp>
          <p:nvSpPr>
            <p:cNvPr id="510" name="Google Shape;510;p6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  <p:grpSp>
        <p:nvGrpSpPr>
          <p:cNvPr id="512" name="Google Shape;512;p6"/>
          <p:cNvGrpSpPr/>
          <p:nvPr/>
        </p:nvGrpSpPr>
        <p:grpSpPr>
          <a:xfrm>
            <a:off x="366588" y="4512987"/>
            <a:ext cx="514249" cy="630515"/>
            <a:chOff x="366588" y="4512987"/>
            <a:chExt cx="514249" cy="630515"/>
          </a:xfrm>
        </p:grpSpPr>
        <p:grpSp>
          <p:nvGrpSpPr>
            <p:cNvPr id="513" name="Google Shape;513;p6"/>
            <p:cNvGrpSpPr/>
            <p:nvPr/>
          </p:nvGrpSpPr>
          <p:grpSpPr>
            <a:xfrm>
              <a:off x="366588" y="4512987"/>
              <a:ext cx="347653" cy="630515"/>
              <a:chOff x="3816307" y="2352225"/>
              <a:chExt cx="1213027" cy="2199981"/>
            </a:xfrm>
          </p:grpSpPr>
          <p:sp>
            <p:nvSpPr>
              <p:cNvPr id="514" name="Google Shape;514;p6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6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6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7" name="Google Shape;517;p6"/>
            <p:cNvGrpSpPr/>
            <p:nvPr/>
          </p:nvGrpSpPr>
          <p:grpSpPr>
            <a:xfrm>
              <a:off x="714046" y="4839586"/>
              <a:ext cx="166791" cy="302717"/>
              <a:chOff x="3816307" y="2352225"/>
              <a:chExt cx="1213027" cy="2199981"/>
            </a:xfrm>
          </p:grpSpPr>
          <p:sp>
            <p:nvSpPr>
              <p:cNvPr id="518" name="Google Shape;518;p6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6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6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1" name="Google Shape;521;p6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"/>
          <p:cNvSpPr txBox="1"/>
          <p:nvPr>
            <p:ph type="title"/>
          </p:nvPr>
        </p:nvSpPr>
        <p:spPr>
          <a:xfrm>
            <a:off x="1032800" y="1028200"/>
            <a:ext cx="332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4" name="Google Shape;524;p7"/>
          <p:cNvSpPr txBox="1"/>
          <p:nvPr>
            <p:ph idx="1" type="subTitle"/>
          </p:nvPr>
        </p:nvSpPr>
        <p:spPr>
          <a:xfrm>
            <a:off x="1032800" y="1600900"/>
            <a:ext cx="3327000" cy="18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525" name="Google Shape;525;p7"/>
          <p:cNvSpPr/>
          <p:nvPr>
            <p:ph idx="2" type="pic"/>
          </p:nvPr>
        </p:nvSpPr>
        <p:spPr>
          <a:xfrm rot="573118">
            <a:off x="5391556" y="1391138"/>
            <a:ext cx="1513179" cy="2622381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26" name="Google Shape;526;p7"/>
          <p:cNvGrpSpPr/>
          <p:nvPr/>
        </p:nvGrpSpPr>
        <p:grpSpPr>
          <a:xfrm>
            <a:off x="544013" y="4513064"/>
            <a:ext cx="750012" cy="630423"/>
            <a:chOff x="1507450" y="3919292"/>
            <a:chExt cx="953486" cy="801453"/>
          </a:xfrm>
        </p:grpSpPr>
        <p:grpSp>
          <p:nvGrpSpPr>
            <p:cNvPr id="527" name="Google Shape;527;p7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528" name="Google Shape;528;p7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1" name="Google Shape;531;p7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532" name="Google Shape;532;p7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7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5" name="Google Shape;535;p7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536" name="Google Shape;536;p7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7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7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3" name="Google Shape;543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3688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p25"/>
          <p:cNvSpPr/>
          <p:nvPr/>
        </p:nvSpPr>
        <p:spPr>
          <a:xfrm>
            <a:off x="5167288" y="133603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25"/>
          <p:cNvSpPr txBox="1"/>
          <p:nvPr>
            <p:ph type="ctrTitle"/>
          </p:nvPr>
        </p:nvSpPr>
        <p:spPr>
          <a:xfrm>
            <a:off x="391750" y="665675"/>
            <a:ext cx="5716200" cy="243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Trabalho Interdesciplinar de Aplicações Móveis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Poppins"/>
                <a:ea typeface="Poppins"/>
                <a:cs typeface="Poppins"/>
                <a:sym typeface="Poppins"/>
              </a:rPr>
              <a:t>VanComigo</a:t>
            </a:r>
            <a:endParaRPr sz="3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82" name="Google Shape;1982;p25"/>
          <p:cNvSpPr txBox="1"/>
          <p:nvPr>
            <p:ph idx="1" type="subTitle"/>
          </p:nvPr>
        </p:nvSpPr>
        <p:spPr>
          <a:xfrm>
            <a:off x="484625" y="3064025"/>
            <a:ext cx="4783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Lêda, Marcos, Rafael, Pablo e Vitor</a:t>
            </a:r>
            <a:endParaRPr sz="1300"/>
          </a:p>
        </p:txBody>
      </p:sp>
      <p:grpSp>
        <p:nvGrpSpPr>
          <p:cNvPr id="1983" name="Google Shape;1983;p25"/>
          <p:cNvGrpSpPr/>
          <p:nvPr/>
        </p:nvGrpSpPr>
        <p:grpSpPr>
          <a:xfrm>
            <a:off x="713181" y="582145"/>
            <a:ext cx="11949650" cy="4976633"/>
            <a:chOff x="713181" y="582145"/>
            <a:chExt cx="11949650" cy="4976633"/>
          </a:xfrm>
        </p:grpSpPr>
        <p:grpSp>
          <p:nvGrpSpPr>
            <p:cNvPr id="1984" name="Google Shape;1984;p25"/>
            <p:cNvGrpSpPr/>
            <p:nvPr/>
          </p:nvGrpSpPr>
          <p:grpSpPr>
            <a:xfrm>
              <a:off x="6279940" y="582145"/>
              <a:ext cx="6382891" cy="1623545"/>
              <a:chOff x="6371290" y="314120"/>
              <a:chExt cx="6382891" cy="1623545"/>
            </a:xfrm>
          </p:grpSpPr>
          <p:sp>
            <p:nvSpPr>
              <p:cNvPr id="1985" name="Google Shape;1985;p25"/>
              <p:cNvSpPr/>
              <p:nvPr/>
            </p:nvSpPr>
            <p:spPr>
              <a:xfrm flipH="1" rot="-5400000">
                <a:off x="8750963" y="-2065553"/>
                <a:ext cx="1623545" cy="6382891"/>
              </a:xfrm>
              <a:custGeom>
                <a:rect b="b" l="l" r="r" t="t"/>
                <a:pathLst>
                  <a:path extrusionOk="0" h="44059" w="12220">
                    <a:moveTo>
                      <a:pt x="9359" y="0"/>
                    </a:moveTo>
                    <a:lnTo>
                      <a:pt x="9359" y="18593"/>
                    </a:lnTo>
                    <a:lnTo>
                      <a:pt x="9359" y="27156"/>
                    </a:lnTo>
                    <a:cubicBezTo>
                      <a:pt x="9359" y="27621"/>
                      <a:pt x="9003" y="28003"/>
                      <a:pt x="8568" y="28055"/>
                    </a:cubicBezTo>
                    <a:lnTo>
                      <a:pt x="8444" y="28055"/>
                    </a:lnTo>
                    <a:cubicBezTo>
                      <a:pt x="7940" y="28055"/>
                      <a:pt x="7532" y="27647"/>
                      <a:pt x="7532" y="27156"/>
                    </a:cubicBezTo>
                    <a:lnTo>
                      <a:pt x="7532" y="18168"/>
                    </a:lnTo>
                    <a:cubicBezTo>
                      <a:pt x="7532" y="16099"/>
                      <a:pt x="5845" y="14409"/>
                      <a:pt x="3773" y="14409"/>
                    </a:cubicBezTo>
                    <a:cubicBezTo>
                      <a:pt x="1704" y="14409"/>
                      <a:pt x="1" y="16099"/>
                      <a:pt x="1" y="18168"/>
                    </a:cubicBezTo>
                    <a:lnTo>
                      <a:pt x="1" y="30141"/>
                    </a:lnTo>
                    <a:lnTo>
                      <a:pt x="1" y="44059"/>
                    </a:lnTo>
                    <a:lnTo>
                      <a:pt x="2861" y="44059"/>
                    </a:lnTo>
                    <a:lnTo>
                      <a:pt x="2861" y="29065"/>
                    </a:lnTo>
                    <a:lnTo>
                      <a:pt x="2861" y="18168"/>
                    </a:lnTo>
                    <a:cubicBezTo>
                      <a:pt x="2861" y="17677"/>
                      <a:pt x="3270" y="17269"/>
                      <a:pt x="3773" y="17269"/>
                    </a:cubicBezTo>
                    <a:cubicBezTo>
                      <a:pt x="4276" y="17269"/>
                      <a:pt x="4685" y="17677"/>
                      <a:pt x="4685" y="18168"/>
                    </a:cubicBezTo>
                    <a:lnTo>
                      <a:pt x="4685" y="27156"/>
                    </a:lnTo>
                    <a:cubicBezTo>
                      <a:pt x="4685" y="29186"/>
                      <a:pt x="6306" y="30863"/>
                      <a:pt x="8336" y="30915"/>
                    </a:cubicBezTo>
                    <a:cubicBezTo>
                      <a:pt x="8378" y="30915"/>
                      <a:pt x="8405" y="30932"/>
                      <a:pt x="8444" y="30932"/>
                    </a:cubicBezTo>
                    <a:cubicBezTo>
                      <a:pt x="10529" y="30932"/>
                      <a:pt x="12219" y="29229"/>
                      <a:pt x="12219" y="27156"/>
                    </a:cubicBezTo>
                    <a:lnTo>
                      <a:pt x="12219" y="18619"/>
                    </a:lnTo>
                    <a:lnTo>
                      <a:pt x="1221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rotWithShape="0" algn="bl" dir="6660000" dist="57150">
                  <a:schemeClr val="dk1">
                    <a:alpha val="34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86" name="Google Shape;1986;p25"/>
              <p:cNvGrpSpPr/>
              <p:nvPr/>
            </p:nvGrpSpPr>
            <p:grpSpPr>
              <a:xfrm flipH="1" rot="-5400000">
                <a:off x="8817700" y="-1773617"/>
                <a:ext cx="1257637" cy="5799004"/>
                <a:chOff x="3563222" y="101822"/>
                <a:chExt cx="1212180" cy="5125965"/>
              </a:xfrm>
            </p:grpSpPr>
            <p:sp>
              <p:nvSpPr>
                <p:cNvPr id="1987" name="Google Shape;1987;p25"/>
                <p:cNvSpPr/>
                <p:nvPr/>
              </p:nvSpPr>
              <p:spPr>
                <a:xfrm>
                  <a:off x="3563222" y="4946702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8" name="Google Shape;1988;p25"/>
                <p:cNvSpPr/>
                <p:nvPr/>
              </p:nvSpPr>
              <p:spPr>
                <a:xfrm>
                  <a:off x="3563222" y="506016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9" name="Google Shape;1989;p25"/>
                <p:cNvSpPr/>
                <p:nvPr/>
              </p:nvSpPr>
              <p:spPr>
                <a:xfrm>
                  <a:off x="3563222" y="4833244"/>
                  <a:ext cx="13830" cy="58010"/>
                </a:xfrm>
                <a:custGeom>
                  <a:rect b="b" l="l" r="r" t="t"/>
                  <a:pathLst>
                    <a:path extrusionOk="0" h="453" w="108">
                      <a:moveTo>
                        <a:pt x="0" y="1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0" name="Google Shape;1990;p25"/>
                <p:cNvSpPr/>
                <p:nvPr/>
              </p:nvSpPr>
              <p:spPr>
                <a:xfrm>
                  <a:off x="3563222" y="5171569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1" name="Google Shape;1991;p25"/>
                <p:cNvSpPr/>
                <p:nvPr/>
              </p:nvSpPr>
              <p:spPr>
                <a:xfrm>
                  <a:off x="3563222" y="4043522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2" name="Google Shape;1992;p25"/>
                <p:cNvSpPr/>
                <p:nvPr/>
              </p:nvSpPr>
              <p:spPr>
                <a:xfrm>
                  <a:off x="3563222" y="4154802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0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3" name="Google Shape;1993;p25"/>
                <p:cNvSpPr/>
                <p:nvPr/>
              </p:nvSpPr>
              <p:spPr>
                <a:xfrm>
                  <a:off x="3563222" y="3818271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4" name="Google Shape;1994;p25"/>
                <p:cNvSpPr/>
                <p:nvPr/>
              </p:nvSpPr>
              <p:spPr>
                <a:xfrm>
                  <a:off x="3563222" y="3930064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5" name="Google Shape;1995;p25"/>
                <p:cNvSpPr/>
                <p:nvPr/>
              </p:nvSpPr>
              <p:spPr>
                <a:xfrm>
                  <a:off x="3563222" y="426826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6" name="Google Shape;1996;p25"/>
                <p:cNvSpPr/>
                <p:nvPr/>
              </p:nvSpPr>
              <p:spPr>
                <a:xfrm>
                  <a:off x="3563222" y="4380053"/>
                  <a:ext cx="13830" cy="57370"/>
                </a:xfrm>
                <a:custGeom>
                  <a:rect b="b" l="l" r="r" t="t"/>
                  <a:pathLst>
                    <a:path extrusionOk="0" h="448" w="108">
                      <a:moveTo>
                        <a:pt x="0" y="0"/>
                      </a:moveTo>
                      <a:lnTo>
                        <a:pt x="0" y="448"/>
                      </a:lnTo>
                      <a:lnTo>
                        <a:pt x="108" y="44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7" name="Google Shape;1997;p25"/>
                <p:cNvSpPr/>
                <p:nvPr/>
              </p:nvSpPr>
              <p:spPr>
                <a:xfrm>
                  <a:off x="3563222" y="449338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8" name="Google Shape;1998;p25"/>
                <p:cNvSpPr/>
                <p:nvPr/>
              </p:nvSpPr>
              <p:spPr>
                <a:xfrm>
                  <a:off x="3563222" y="4718250"/>
                  <a:ext cx="13830" cy="59547"/>
                </a:xfrm>
                <a:custGeom>
                  <a:rect b="b" l="l" r="r" t="t"/>
                  <a:pathLst>
                    <a:path extrusionOk="0" h="465" w="108">
                      <a:moveTo>
                        <a:pt x="0" y="0"/>
                      </a:moveTo>
                      <a:lnTo>
                        <a:pt x="0" y="26"/>
                      </a:lnTo>
                      <a:lnTo>
                        <a:pt x="0" y="435"/>
                      </a:lnTo>
                      <a:lnTo>
                        <a:pt x="0" y="464"/>
                      </a:lnTo>
                      <a:lnTo>
                        <a:pt x="108" y="464"/>
                      </a:lnTo>
                      <a:lnTo>
                        <a:pt x="108" y="435"/>
                      </a:lnTo>
                      <a:lnTo>
                        <a:pt x="108" y="26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9" name="Google Shape;1999;p25"/>
                <p:cNvSpPr/>
                <p:nvPr/>
              </p:nvSpPr>
              <p:spPr>
                <a:xfrm>
                  <a:off x="3563222" y="4606457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0" name="Google Shape;2000;p25"/>
                <p:cNvSpPr/>
                <p:nvPr/>
              </p:nvSpPr>
              <p:spPr>
                <a:xfrm>
                  <a:off x="3746086" y="1978230"/>
                  <a:ext cx="57882" cy="31502"/>
                </a:xfrm>
                <a:custGeom>
                  <a:rect b="b" l="l" r="r" t="t"/>
                  <a:pathLst>
                    <a:path extrusionOk="0" h="246" w="452">
                      <a:moveTo>
                        <a:pt x="438" y="0"/>
                      </a:moveTo>
                      <a:cubicBezTo>
                        <a:pt x="288" y="43"/>
                        <a:pt x="138" y="82"/>
                        <a:pt x="0" y="151"/>
                      </a:cubicBezTo>
                      <a:lnTo>
                        <a:pt x="43" y="246"/>
                      </a:lnTo>
                      <a:cubicBezTo>
                        <a:pt x="180" y="193"/>
                        <a:pt x="314" y="151"/>
                        <a:pt x="451" y="112"/>
                      </a:cubicBezTo>
                      <a:lnTo>
                        <a:pt x="43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1" name="Google Shape;2001;p25"/>
                <p:cNvSpPr/>
                <p:nvPr/>
              </p:nvSpPr>
              <p:spPr>
                <a:xfrm>
                  <a:off x="3563222" y="266384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2" name="Google Shape;2002;p25"/>
                <p:cNvSpPr/>
                <p:nvPr/>
              </p:nvSpPr>
              <p:spPr>
                <a:xfrm>
                  <a:off x="3563222" y="2777301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3" name="Google Shape;2003;p25"/>
                <p:cNvSpPr/>
                <p:nvPr/>
              </p:nvSpPr>
              <p:spPr>
                <a:xfrm>
                  <a:off x="3563222" y="2438721"/>
                  <a:ext cx="13830" cy="56089"/>
                </a:xfrm>
                <a:custGeom>
                  <a:rect b="b" l="l" r="r" t="t"/>
                  <a:pathLst>
                    <a:path extrusionOk="0" h="438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4" name="Google Shape;2004;p25"/>
                <p:cNvSpPr/>
                <p:nvPr/>
              </p:nvSpPr>
              <p:spPr>
                <a:xfrm>
                  <a:off x="3587424" y="2107567"/>
                  <a:ext cx="40338" cy="55833"/>
                </a:xfrm>
                <a:custGeom>
                  <a:rect b="b" l="l" r="r" t="t"/>
                  <a:pathLst>
                    <a:path extrusionOk="0" h="436" w="315">
                      <a:moveTo>
                        <a:pt x="220" y="1"/>
                      </a:moveTo>
                      <a:cubicBezTo>
                        <a:pt x="138" y="121"/>
                        <a:pt x="69" y="259"/>
                        <a:pt x="1" y="393"/>
                      </a:cubicBezTo>
                      <a:lnTo>
                        <a:pt x="112" y="435"/>
                      </a:lnTo>
                      <a:cubicBezTo>
                        <a:pt x="164" y="298"/>
                        <a:pt x="233" y="177"/>
                        <a:pt x="314" y="53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5" name="Google Shape;2005;p25"/>
                <p:cNvSpPr/>
                <p:nvPr/>
              </p:nvSpPr>
              <p:spPr>
                <a:xfrm>
                  <a:off x="3563222" y="2325263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0"/>
                      </a:moveTo>
                      <a:lnTo>
                        <a:pt x="0" y="451"/>
                      </a:lnTo>
                      <a:lnTo>
                        <a:pt x="108" y="451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6" name="Google Shape;2006;p25"/>
                <p:cNvSpPr/>
                <p:nvPr/>
              </p:nvSpPr>
              <p:spPr>
                <a:xfrm>
                  <a:off x="3651837" y="2025483"/>
                  <a:ext cx="52504" cy="46997"/>
                </a:xfrm>
                <a:custGeom>
                  <a:rect b="b" l="l" r="r" t="t"/>
                  <a:pathLst>
                    <a:path extrusionOk="0" h="367" w="410">
                      <a:moveTo>
                        <a:pt x="344" y="1"/>
                      </a:moveTo>
                      <a:cubicBezTo>
                        <a:pt x="220" y="83"/>
                        <a:pt x="112" y="177"/>
                        <a:pt x="1" y="285"/>
                      </a:cubicBezTo>
                      <a:lnTo>
                        <a:pt x="83" y="367"/>
                      </a:lnTo>
                      <a:cubicBezTo>
                        <a:pt x="181" y="259"/>
                        <a:pt x="289" y="177"/>
                        <a:pt x="410" y="96"/>
                      </a:cubicBezTo>
                      <a:lnTo>
                        <a:pt x="34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7" name="Google Shape;2007;p25"/>
                <p:cNvSpPr/>
                <p:nvPr/>
              </p:nvSpPr>
              <p:spPr>
                <a:xfrm>
                  <a:off x="3563222" y="2212189"/>
                  <a:ext cx="21001" cy="57498"/>
                </a:xfrm>
                <a:custGeom>
                  <a:rect b="b" l="l" r="r" t="t"/>
                  <a:pathLst>
                    <a:path extrusionOk="0" h="449" w="164">
                      <a:moveTo>
                        <a:pt x="56" y="1"/>
                      </a:moveTo>
                      <a:cubicBezTo>
                        <a:pt x="26" y="148"/>
                        <a:pt x="13" y="298"/>
                        <a:pt x="0" y="448"/>
                      </a:cubicBezTo>
                      <a:lnTo>
                        <a:pt x="121" y="448"/>
                      </a:lnTo>
                      <a:cubicBezTo>
                        <a:pt x="121" y="311"/>
                        <a:pt x="137" y="164"/>
                        <a:pt x="163" y="27"/>
                      </a:cubicBezTo>
                      <a:lnTo>
                        <a:pt x="5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8" name="Google Shape;2008;p25"/>
                <p:cNvSpPr/>
                <p:nvPr/>
              </p:nvSpPr>
              <p:spPr>
                <a:xfrm>
                  <a:off x="3563222" y="2550386"/>
                  <a:ext cx="13830" cy="57498"/>
                </a:xfrm>
                <a:custGeom>
                  <a:rect b="b" l="l" r="r" t="t"/>
                  <a:pathLst>
                    <a:path extrusionOk="0" h="449" w="108">
                      <a:moveTo>
                        <a:pt x="0" y="1"/>
                      </a:moveTo>
                      <a:lnTo>
                        <a:pt x="0" y="449"/>
                      </a:lnTo>
                      <a:lnTo>
                        <a:pt x="108" y="449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9" name="Google Shape;2009;p25"/>
                <p:cNvSpPr/>
                <p:nvPr/>
              </p:nvSpPr>
              <p:spPr>
                <a:xfrm>
                  <a:off x="3563222" y="345203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0" name="Google Shape;2010;p25"/>
                <p:cNvSpPr/>
                <p:nvPr/>
              </p:nvSpPr>
              <p:spPr>
                <a:xfrm>
                  <a:off x="3563222" y="3565488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1" name="Google Shape;2011;p25"/>
                <p:cNvSpPr/>
                <p:nvPr/>
              </p:nvSpPr>
              <p:spPr>
                <a:xfrm>
                  <a:off x="3563222" y="2888582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1"/>
                      </a:moveTo>
                      <a:lnTo>
                        <a:pt x="0" y="439"/>
                      </a:lnTo>
                      <a:lnTo>
                        <a:pt x="108" y="439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2" name="Google Shape;2012;p25"/>
                <p:cNvSpPr/>
                <p:nvPr/>
              </p:nvSpPr>
              <p:spPr>
                <a:xfrm>
                  <a:off x="3563222" y="3790226"/>
                  <a:ext cx="13830" cy="19337"/>
                </a:xfrm>
                <a:custGeom>
                  <a:rect b="b" l="l" r="r" t="t"/>
                  <a:pathLst>
                    <a:path extrusionOk="0" h="151" w="108">
                      <a:moveTo>
                        <a:pt x="0" y="0"/>
                      </a:moveTo>
                      <a:lnTo>
                        <a:pt x="0" y="151"/>
                      </a:lnTo>
                      <a:lnTo>
                        <a:pt x="108" y="151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3" name="Google Shape;2013;p25"/>
                <p:cNvSpPr/>
                <p:nvPr/>
              </p:nvSpPr>
              <p:spPr>
                <a:xfrm>
                  <a:off x="3563222" y="367715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4" name="Google Shape;2014;p25"/>
                <p:cNvSpPr/>
                <p:nvPr/>
              </p:nvSpPr>
              <p:spPr>
                <a:xfrm>
                  <a:off x="3563222" y="300204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5" name="Google Shape;2015;p25"/>
                <p:cNvSpPr/>
                <p:nvPr/>
              </p:nvSpPr>
              <p:spPr>
                <a:xfrm>
                  <a:off x="3563222" y="3113833"/>
                  <a:ext cx="13830" cy="57498"/>
                </a:xfrm>
                <a:custGeom>
                  <a:rect b="b" l="l" r="r" t="t"/>
                  <a:pathLst>
                    <a:path extrusionOk="0" h="449" w="108">
                      <a:moveTo>
                        <a:pt x="0" y="0"/>
                      </a:moveTo>
                      <a:lnTo>
                        <a:pt x="0" y="448"/>
                      </a:lnTo>
                      <a:lnTo>
                        <a:pt x="108" y="44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6" name="Google Shape;2016;p25"/>
                <p:cNvSpPr/>
                <p:nvPr/>
              </p:nvSpPr>
              <p:spPr>
                <a:xfrm>
                  <a:off x="3563222" y="3338572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1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7" name="Google Shape;2017;p25"/>
                <p:cNvSpPr/>
                <p:nvPr/>
              </p:nvSpPr>
              <p:spPr>
                <a:xfrm>
                  <a:off x="3563222" y="3227291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8" name="Google Shape;2018;p25"/>
                <p:cNvSpPr/>
                <p:nvPr/>
              </p:nvSpPr>
              <p:spPr>
                <a:xfrm>
                  <a:off x="4161244" y="292174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25" y="4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9" name="Google Shape;2019;p25"/>
                <p:cNvSpPr/>
                <p:nvPr/>
              </p:nvSpPr>
              <p:spPr>
                <a:xfrm>
                  <a:off x="4161244" y="2358685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" y="1"/>
                      </a:moveTo>
                      <a:lnTo>
                        <a:pt x="1" y="449"/>
                      </a:lnTo>
                      <a:lnTo>
                        <a:pt x="125" y="449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0" name="Google Shape;2020;p25"/>
                <p:cNvSpPr/>
                <p:nvPr/>
              </p:nvSpPr>
              <p:spPr>
                <a:xfrm>
                  <a:off x="4161244" y="247175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25" y="4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1" name="Google Shape;2021;p25"/>
                <p:cNvSpPr/>
                <p:nvPr/>
              </p:nvSpPr>
              <p:spPr>
                <a:xfrm>
                  <a:off x="4161244" y="2583424"/>
                  <a:ext cx="16135" cy="58010"/>
                </a:xfrm>
                <a:custGeom>
                  <a:rect b="b" l="l" r="r" t="t"/>
                  <a:pathLst>
                    <a:path extrusionOk="0" h="453" w="126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25" y="452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2" name="Google Shape;2022;p25"/>
                <p:cNvSpPr/>
                <p:nvPr/>
              </p:nvSpPr>
              <p:spPr>
                <a:xfrm>
                  <a:off x="4161244" y="3373787"/>
                  <a:ext cx="16135" cy="55705"/>
                </a:xfrm>
                <a:custGeom>
                  <a:rect b="b" l="l" r="r" t="t"/>
                  <a:pathLst>
                    <a:path extrusionOk="0" h="435" w="126">
                      <a:moveTo>
                        <a:pt x="1" y="0"/>
                      </a:moveTo>
                      <a:lnTo>
                        <a:pt x="1" y="422"/>
                      </a:ln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42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3" name="Google Shape;2023;p25"/>
                <p:cNvSpPr/>
                <p:nvPr/>
              </p:nvSpPr>
              <p:spPr>
                <a:xfrm>
                  <a:off x="4393154" y="3710319"/>
                  <a:ext cx="57882" cy="22666"/>
                </a:xfrm>
                <a:custGeom>
                  <a:rect b="b" l="l" r="r" t="t"/>
                  <a:pathLst>
                    <a:path extrusionOk="0" h="177" w="452">
                      <a:moveTo>
                        <a:pt x="30" y="0"/>
                      </a:moveTo>
                      <a:lnTo>
                        <a:pt x="1" y="108"/>
                      </a:lnTo>
                      <a:cubicBezTo>
                        <a:pt x="138" y="151"/>
                        <a:pt x="288" y="177"/>
                        <a:pt x="439" y="177"/>
                      </a:cubicBezTo>
                      <a:lnTo>
                        <a:pt x="452" y="69"/>
                      </a:lnTo>
                      <a:cubicBezTo>
                        <a:pt x="301" y="52"/>
                        <a:pt x="164" y="39"/>
                        <a:pt x="3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4" name="Google Shape;2024;p25"/>
                <p:cNvSpPr/>
                <p:nvPr/>
              </p:nvSpPr>
              <p:spPr>
                <a:xfrm>
                  <a:off x="4161244" y="2696882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5" name="Google Shape;2025;p25"/>
                <p:cNvSpPr/>
                <p:nvPr/>
              </p:nvSpPr>
              <p:spPr>
                <a:xfrm>
                  <a:off x="4168415" y="3483403"/>
                  <a:ext cx="29837" cy="57882"/>
                </a:xfrm>
                <a:custGeom>
                  <a:rect b="b" l="l" r="r" t="t"/>
                  <a:pathLst>
                    <a:path extrusionOk="0" h="452" w="233">
                      <a:moveTo>
                        <a:pt x="108" y="1"/>
                      </a:moveTo>
                      <a:lnTo>
                        <a:pt x="0" y="27"/>
                      </a:lnTo>
                      <a:cubicBezTo>
                        <a:pt x="27" y="164"/>
                        <a:pt x="69" y="314"/>
                        <a:pt x="121" y="452"/>
                      </a:cubicBezTo>
                      <a:lnTo>
                        <a:pt x="233" y="409"/>
                      </a:lnTo>
                      <a:cubicBezTo>
                        <a:pt x="177" y="288"/>
                        <a:pt x="134" y="138"/>
                        <a:pt x="10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6" name="Google Shape;2026;p25"/>
                <p:cNvSpPr/>
                <p:nvPr/>
              </p:nvSpPr>
              <p:spPr>
                <a:xfrm>
                  <a:off x="4288532" y="3664603"/>
                  <a:ext cx="56217" cy="40338"/>
                </a:xfrm>
                <a:custGeom>
                  <a:rect b="b" l="l" r="r" t="t"/>
                  <a:pathLst>
                    <a:path extrusionOk="0" h="315" w="439">
                      <a:moveTo>
                        <a:pt x="69" y="1"/>
                      </a:moveTo>
                      <a:lnTo>
                        <a:pt x="1" y="83"/>
                      </a:lnTo>
                      <a:cubicBezTo>
                        <a:pt x="125" y="181"/>
                        <a:pt x="259" y="246"/>
                        <a:pt x="396" y="315"/>
                      </a:cubicBezTo>
                      <a:lnTo>
                        <a:pt x="439" y="220"/>
                      </a:lnTo>
                      <a:cubicBezTo>
                        <a:pt x="314" y="151"/>
                        <a:pt x="193" y="83"/>
                        <a:pt x="6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7" name="Google Shape;2027;p25"/>
                <p:cNvSpPr/>
                <p:nvPr/>
              </p:nvSpPr>
              <p:spPr>
                <a:xfrm>
                  <a:off x="4210290" y="3584696"/>
                  <a:ext cx="45332" cy="54168"/>
                </a:xfrm>
                <a:custGeom>
                  <a:rect b="b" l="l" r="r" t="t"/>
                  <a:pathLst>
                    <a:path extrusionOk="0" h="423" w="354">
                      <a:moveTo>
                        <a:pt x="95" y="1"/>
                      </a:moveTo>
                      <a:lnTo>
                        <a:pt x="0" y="69"/>
                      </a:lnTo>
                      <a:cubicBezTo>
                        <a:pt x="82" y="190"/>
                        <a:pt x="177" y="314"/>
                        <a:pt x="285" y="422"/>
                      </a:cubicBezTo>
                      <a:lnTo>
                        <a:pt x="353" y="341"/>
                      </a:lnTo>
                      <a:cubicBezTo>
                        <a:pt x="259" y="233"/>
                        <a:pt x="177" y="122"/>
                        <a:pt x="9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8" name="Google Shape;2028;p25"/>
                <p:cNvSpPr/>
                <p:nvPr/>
              </p:nvSpPr>
              <p:spPr>
                <a:xfrm>
                  <a:off x="3857879" y="1971571"/>
                  <a:ext cx="57882" cy="17288"/>
                </a:xfrm>
                <a:custGeom>
                  <a:rect b="b" l="l" r="r" t="t"/>
                  <a:pathLst>
                    <a:path extrusionOk="0" h="135" w="452">
                      <a:moveTo>
                        <a:pt x="0" y="0"/>
                      </a:moveTo>
                      <a:lnTo>
                        <a:pt x="13" y="108"/>
                      </a:lnTo>
                      <a:lnTo>
                        <a:pt x="95" y="108"/>
                      </a:lnTo>
                      <a:cubicBezTo>
                        <a:pt x="206" y="108"/>
                        <a:pt x="327" y="121"/>
                        <a:pt x="435" y="134"/>
                      </a:cubicBezTo>
                      <a:lnTo>
                        <a:pt x="451" y="26"/>
                      </a:lnTo>
                      <a:cubicBezTo>
                        <a:pt x="340" y="13"/>
                        <a:pt x="219" y="0"/>
                        <a:pt x="9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9" name="Google Shape;2029;p25"/>
                <p:cNvSpPr/>
                <p:nvPr/>
              </p:nvSpPr>
              <p:spPr>
                <a:xfrm>
                  <a:off x="4161244" y="2245228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09" y="1"/>
                      </a:moveTo>
                      <a:lnTo>
                        <a:pt x="1" y="14"/>
                      </a:lnTo>
                      <a:lnTo>
                        <a:pt x="1" y="259"/>
                      </a:lnTo>
                      <a:lnTo>
                        <a:pt x="1" y="449"/>
                      </a:lnTo>
                      <a:lnTo>
                        <a:pt x="125" y="449"/>
                      </a:lnTo>
                      <a:lnTo>
                        <a:pt x="125" y="259"/>
                      </a:lnTo>
                      <a:cubicBezTo>
                        <a:pt x="125" y="164"/>
                        <a:pt x="109" y="83"/>
                        <a:pt x="10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0" name="Google Shape;2030;p25"/>
                <p:cNvSpPr/>
                <p:nvPr/>
              </p:nvSpPr>
              <p:spPr>
                <a:xfrm>
                  <a:off x="4129870" y="2135227"/>
                  <a:ext cx="33167" cy="57882"/>
                </a:xfrm>
                <a:custGeom>
                  <a:rect b="b" l="l" r="r" t="t"/>
                  <a:pathLst>
                    <a:path extrusionOk="0" h="452" w="259">
                      <a:moveTo>
                        <a:pt x="96" y="0"/>
                      </a:moveTo>
                      <a:lnTo>
                        <a:pt x="1" y="56"/>
                      </a:lnTo>
                      <a:cubicBezTo>
                        <a:pt x="56" y="177"/>
                        <a:pt x="109" y="314"/>
                        <a:pt x="151" y="451"/>
                      </a:cubicBezTo>
                      <a:lnTo>
                        <a:pt x="259" y="422"/>
                      </a:lnTo>
                      <a:cubicBezTo>
                        <a:pt x="220" y="275"/>
                        <a:pt x="164" y="138"/>
                        <a:pt x="9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1" name="Google Shape;2031;p25"/>
                <p:cNvSpPr/>
                <p:nvPr/>
              </p:nvSpPr>
              <p:spPr>
                <a:xfrm>
                  <a:off x="4062129" y="2046484"/>
                  <a:ext cx="48662" cy="50711"/>
                </a:xfrm>
                <a:custGeom>
                  <a:rect b="b" l="l" r="r" t="t"/>
                  <a:pathLst>
                    <a:path extrusionOk="0" h="396" w="380">
                      <a:moveTo>
                        <a:pt x="66" y="0"/>
                      </a:moveTo>
                      <a:lnTo>
                        <a:pt x="0" y="82"/>
                      </a:lnTo>
                      <a:cubicBezTo>
                        <a:pt x="108" y="177"/>
                        <a:pt x="203" y="285"/>
                        <a:pt x="285" y="396"/>
                      </a:cubicBezTo>
                      <a:lnTo>
                        <a:pt x="379" y="327"/>
                      </a:lnTo>
                      <a:cubicBezTo>
                        <a:pt x="285" y="203"/>
                        <a:pt x="177" y="95"/>
                        <a:pt x="6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2" name="Google Shape;2032;p25"/>
                <p:cNvSpPr/>
                <p:nvPr/>
              </p:nvSpPr>
              <p:spPr>
                <a:xfrm>
                  <a:off x="3965830" y="1988731"/>
                  <a:ext cx="57882" cy="36881"/>
                </a:xfrm>
                <a:custGeom>
                  <a:rect b="b" l="l" r="r" t="t"/>
                  <a:pathLst>
                    <a:path extrusionOk="0" h="288" w="452">
                      <a:moveTo>
                        <a:pt x="43" y="0"/>
                      </a:moveTo>
                      <a:lnTo>
                        <a:pt x="0" y="95"/>
                      </a:lnTo>
                      <a:cubicBezTo>
                        <a:pt x="138" y="151"/>
                        <a:pt x="275" y="206"/>
                        <a:pt x="396" y="288"/>
                      </a:cubicBezTo>
                      <a:lnTo>
                        <a:pt x="452" y="193"/>
                      </a:lnTo>
                      <a:cubicBezTo>
                        <a:pt x="327" y="111"/>
                        <a:pt x="193" y="56"/>
                        <a:pt x="4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3" name="Google Shape;2033;p25"/>
                <p:cNvSpPr/>
                <p:nvPr/>
              </p:nvSpPr>
              <p:spPr>
                <a:xfrm>
                  <a:off x="4161244" y="3260329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4" name="Google Shape;2034;p25"/>
                <p:cNvSpPr/>
                <p:nvPr/>
              </p:nvSpPr>
              <p:spPr>
                <a:xfrm>
                  <a:off x="4161244" y="303507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25" y="439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5" name="Google Shape;2035;p25"/>
                <p:cNvSpPr/>
                <p:nvPr/>
              </p:nvSpPr>
              <p:spPr>
                <a:xfrm>
                  <a:off x="4161244" y="2810340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6" name="Google Shape;2036;p25"/>
                <p:cNvSpPr/>
                <p:nvPr/>
              </p:nvSpPr>
              <p:spPr>
                <a:xfrm>
                  <a:off x="4161244" y="3146872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" y="1"/>
                      </a:moveTo>
                      <a:lnTo>
                        <a:pt x="1" y="448"/>
                      </a:lnTo>
                      <a:lnTo>
                        <a:pt x="125" y="448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7" name="Google Shape;2037;p25"/>
                <p:cNvSpPr/>
                <p:nvPr/>
              </p:nvSpPr>
              <p:spPr>
                <a:xfrm>
                  <a:off x="4761060" y="123191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8" name="Google Shape;2038;p25"/>
                <p:cNvSpPr/>
                <p:nvPr/>
              </p:nvSpPr>
              <p:spPr>
                <a:xfrm>
                  <a:off x="4761060" y="1343711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9" name="Google Shape;2039;p25"/>
                <p:cNvSpPr/>
                <p:nvPr/>
              </p:nvSpPr>
              <p:spPr>
                <a:xfrm>
                  <a:off x="4761060" y="1003338"/>
                  <a:ext cx="14342" cy="59547"/>
                </a:xfrm>
                <a:custGeom>
                  <a:rect b="b" l="l" r="r" t="t"/>
                  <a:pathLst>
                    <a:path extrusionOk="0" h="465" w="112">
                      <a:moveTo>
                        <a:pt x="1" y="1"/>
                      </a:moveTo>
                      <a:lnTo>
                        <a:pt x="1" y="27"/>
                      </a:lnTo>
                      <a:lnTo>
                        <a:pt x="1" y="436"/>
                      </a:lnTo>
                      <a:lnTo>
                        <a:pt x="1" y="465"/>
                      </a:lnTo>
                      <a:lnTo>
                        <a:pt x="112" y="465"/>
                      </a:lnTo>
                      <a:lnTo>
                        <a:pt x="112" y="436"/>
                      </a:lnTo>
                      <a:lnTo>
                        <a:pt x="112" y="27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0" name="Google Shape;2040;p25"/>
                <p:cNvSpPr/>
                <p:nvPr/>
              </p:nvSpPr>
              <p:spPr>
                <a:xfrm>
                  <a:off x="4761060" y="1118460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1" name="Google Shape;2041;p25"/>
                <p:cNvSpPr/>
                <p:nvPr/>
              </p:nvSpPr>
              <p:spPr>
                <a:xfrm>
                  <a:off x="4761060" y="2020105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2" name="Google Shape;2042;p25"/>
                <p:cNvSpPr/>
                <p:nvPr/>
              </p:nvSpPr>
              <p:spPr>
                <a:xfrm>
                  <a:off x="4761060" y="2131898"/>
                  <a:ext cx="14342" cy="57370"/>
                </a:xfrm>
                <a:custGeom>
                  <a:rect b="b" l="l" r="r" t="t"/>
                  <a:pathLst>
                    <a:path extrusionOk="0" h="448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3" name="Google Shape;2043;p25"/>
                <p:cNvSpPr/>
                <p:nvPr/>
              </p:nvSpPr>
              <p:spPr>
                <a:xfrm>
                  <a:off x="4761060" y="1456657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4" name="Google Shape;2044;p25"/>
                <p:cNvSpPr/>
                <p:nvPr/>
              </p:nvSpPr>
              <p:spPr>
                <a:xfrm>
                  <a:off x="4761060" y="224522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5" name="Google Shape;2045;p25"/>
                <p:cNvSpPr/>
                <p:nvPr/>
              </p:nvSpPr>
              <p:spPr>
                <a:xfrm>
                  <a:off x="4761060" y="1570115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6" name="Google Shape;2046;p25"/>
                <p:cNvSpPr/>
                <p:nvPr/>
              </p:nvSpPr>
              <p:spPr>
                <a:xfrm>
                  <a:off x="4761060" y="168190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7" name="Google Shape;2047;p25"/>
                <p:cNvSpPr/>
                <p:nvPr/>
              </p:nvSpPr>
              <p:spPr>
                <a:xfrm>
                  <a:off x="4761060" y="1906647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8" name="Google Shape;2048;p25"/>
                <p:cNvSpPr/>
                <p:nvPr/>
              </p:nvSpPr>
              <p:spPr>
                <a:xfrm>
                  <a:off x="4761060" y="1795366"/>
                  <a:ext cx="14342" cy="55705"/>
                </a:xfrm>
                <a:custGeom>
                  <a:rect b="b" l="l" r="r" t="t"/>
                  <a:pathLst>
                    <a:path extrusionOk="0" h="435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9" name="Google Shape;2049;p25"/>
                <p:cNvSpPr/>
                <p:nvPr/>
              </p:nvSpPr>
              <p:spPr>
                <a:xfrm>
                  <a:off x="4761060" y="32860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0" name="Google Shape;2050;p25"/>
                <p:cNvSpPr/>
                <p:nvPr/>
              </p:nvSpPr>
              <p:spPr>
                <a:xfrm>
                  <a:off x="4761060" y="440018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1" name="Google Shape;2051;p25"/>
                <p:cNvSpPr/>
                <p:nvPr/>
              </p:nvSpPr>
              <p:spPr>
                <a:xfrm>
                  <a:off x="4761060" y="101822"/>
                  <a:ext cx="14342" cy="57370"/>
                </a:xfrm>
                <a:custGeom>
                  <a:rect b="b" l="l" r="r" t="t"/>
                  <a:pathLst>
                    <a:path extrusionOk="0" h="448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2" name="Google Shape;2052;p25"/>
                <p:cNvSpPr/>
                <p:nvPr/>
              </p:nvSpPr>
              <p:spPr>
                <a:xfrm>
                  <a:off x="4761060" y="215152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3" name="Google Shape;2053;p25"/>
                <p:cNvSpPr/>
                <p:nvPr/>
              </p:nvSpPr>
              <p:spPr>
                <a:xfrm>
                  <a:off x="4761060" y="553476"/>
                  <a:ext cx="14342" cy="55705"/>
                </a:xfrm>
                <a:custGeom>
                  <a:rect b="b" l="l" r="r" t="t"/>
                  <a:pathLst>
                    <a:path extrusionOk="0" h="435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4" name="Google Shape;2054;p25"/>
                <p:cNvSpPr/>
                <p:nvPr/>
              </p:nvSpPr>
              <p:spPr>
                <a:xfrm>
                  <a:off x="4761060" y="665141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1"/>
                      </a:moveTo>
                      <a:lnTo>
                        <a:pt x="1" y="449"/>
                      </a:lnTo>
                      <a:lnTo>
                        <a:pt x="112" y="44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5" name="Google Shape;2055;p25"/>
                <p:cNvSpPr/>
                <p:nvPr/>
              </p:nvSpPr>
              <p:spPr>
                <a:xfrm>
                  <a:off x="4761060" y="77859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6" name="Google Shape;2056;p25"/>
                <p:cNvSpPr/>
                <p:nvPr/>
              </p:nvSpPr>
              <p:spPr>
                <a:xfrm>
                  <a:off x="4761060" y="889880"/>
                  <a:ext cx="14342" cy="58010"/>
                </a:xfrm>
                <a:custGeom>
                  <a:rect b="b" l="l" r="r" t="t"/>
                  <a:pathLst>
                    <a:path extrusionOk="0" h="453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7" name="Google Shape;2057;p25"/>
                <p:cNvSpPr/>
                <p:nvPr/>
              </p:nvSpPr>
              <p:spPr>
                <a:xfrm>
                  <a:off x="4761060" y="2921749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8" name="Google Shape;2058;p25"/>
                <p:cNvSpPr/>
                <p:nvPr/>
              </p:nvSpPr>
              <p:spPr>
                <a:xfrm>
                  <a:off x="4761060" y="2358685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48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9" name="Google Shape;2059;p25"/>
                <p:cNvSpPr/>
                <p:nvPr/>
              </p:nvSpPr>
              <p:spPr>
                <a:xfrm>
                  <a:off x="4761060" y="2470094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0"/>
                      </a:moveTo>
                      <a:lnTo>
                        <a:pt x="1" y="451"/>
                      </a:lnTo>
                      <a:lnTo>
                        <a:pt x="112" y="451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0" name="Google Shape;2060;p25"/>
                <p:cNvSpPr/>
                <p:nvPr/>
              </p:nvSpPr>
              <p:spPr>
                <a:xfrm>
                  <a:off x="4761060" y="2583424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1" name="Google Shape;2061;p25"/>
                <p:cNvSpPr/>
                <p:nvPr/>
              </p:nvSpPr>
              <p:spPr>
                <a:xfrm>
                  <a:off x="4761060" y="3368281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22"/>
                      </a:ln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42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2" name="Google Shape;2062;p25"/>
                <p:cNvSpPr/>
                <p:nvPr/>
              </p:nvSpPr>
              <p:spPr>
                <a:xfrm>
                  <a:off x="4485739" y="3710319"/>
                  <a:ext cx="59547" cy="22666"/>
                </a:xfrm>
                <a:custGeom>
                  <a:rect b="b" l="l" r="r" t="t"/>
                  <a:pathLst>
                    <a:path extrusionOk="0" h="177" w="465">
                      <a:moveTo>
                        <a:pt x="435" y="0"/>
                      </a:moveTo>
                      <a:cubicBezTo>
                        <a:pt x="288" y="26"/>
                        <a:pt x="150" y="52"/>
                        <a:pt x="0" y="69"/>
                      </a:cubicBezTo>
                      <a:lnTo>
                        <a:pt x="13" y="177"/>
                      </a:lnTo>
                      <a:cubicBezTo>
                        <a:pt x="163" y="164"/>
                        <a:pt x="314" y="134"/>
                        <a:pt x="464" y="108"/>
                      </a:cubicBezTo>
                      <a:lnTo>
                        <a:pt x="43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3" name="Google Shape;2063;p25"/>
                <p:cNvSpPr/>
                <p:nvPr/>
              </p:nvSpPr>
              <p:spPr>
                <a:xfrm>
                  <a:off x="4761060" y="2696882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4" name="Google Shape;2064;p25"/>
                <p:cNvSpPr/>
                <p:nvPr/>
              </p:nvSpPr>
              <p:spPr>
                <a:xfrm>
                  <a:off x="4740187" y="3480074"/>
                  <a:ext cx="29837" cy="57498"/>
                </a:xfrm>
                <a:custGeom>
                  <a:rect b="b" l="l" r="r" t="t"/>
                  <a:pathLst>
                    <a:path extrusionOk="0" h="449" w="233">
                      <a:moveTo>
                        <a:pt x="125" y="0"/>
                      </a:moveTo>
                      <a:cubicBezTo>
                        <a:pt x="98" y="134"/>
                        <a:pt x="56" y="272"/>
                        <a:pt x="0" y="409"/>
                      </a:cubicBezTo>
                      <a:lnTo>
                        <a:pt x="98" y="448"/>
                      </a:lnTo>
                      <a:cubicBezTo>
                        <a:pt x="151" y="314"/>
                        <a:pt x="206" y="164"/>
                        <a:pt x="232" y="13"/>
                      </a:cubicBez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5" name="Google Shape;2065;p25"/>
                <p:cNvSpPr/>
                <p:nvPr/>
              </p:nvSpPr>
              <p:spPr>
                <a:xfrm>
                  <a:off x="4592025" y="3662938"/>
                  <a:ext cx="56217" cy="42003"/>
                </a:xfrm>
                <a:custGeom>
                  <a:rect b="b" l="l" r="r" t="t"/>
                  <a:pathLst>
                    <a:path extrusionOk="0" h="328" w="439">
                      <a:moveTo>
                        <a:pt x="370" y="1"/>
                      </a:moveTo>
                      <a:cubicBezTo>
                        <a:pt x="259" y="83"/>
                        <a:pt x="138" y="164"/>
                        <a:pt x="0" y="220"/>
                      </a:cubicBezTo>
                      <a:lnTo>
                        <a:pt x="56" y="328"/>
                      </a:lnTo>
                      <a:cubicBezTo>
                        <a:pt x="193" y="259"/>
                        <a:pt x="314" y="177"/>
                        <a:pt x="438" y="96"/>
                      </a:cubicBezTo>
                      <a:lnTo>
                        <a:pt x="37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6" name="Google Shape;2066;p25"/>
                <p:cNvSpPr/>
                <p:nvPr/>
              </p:nvSpPr>
              <p:spPr>
                <a:xfrm>
                  <a:off x="4681153" y="3580982"/>
                  <a:ext cx="45332" cy="52376"/>
                </a:xfrm>
                <a:custGeom>
                  <a:rect b="b" l="l" r="r" t="t"/>
                  <a:pathLst>
                    <a:path extrusionOk="0" h="409" w="354">
                      <a:moveTo>
                        <a:pt x="259" y="0"/>
                      </a:moveTo>
                      <a:cubicBezTo>
                        <a:pt x="190" y="124"/>
                        <a:pt x="95" y="232"/>
                        <a:pt x="1" y="343"/>
                      </a:cubicBezTo>
                      <a:lnTo>
                        <a:pt x="82" y="409"/>
                      </a:lnTo>
                      <a:cubicBezTo>
                        <a:pt x="177" y="301"/>
                        <a:pt x="272" y="180"/>
                        <a:pt x="354" y="56"/>
                      </a:cubicBezTo>
                      <a:lnTo>
                        <a:pt x="2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7" name="Google Shape;2067;p25"/>
                <p:cNvSpPr/>
                <p:nvPr/>
              </p:nvSpPr>
              <p:spPr>
                <a:xfrm>
                  <a:off x="4761060" y="326032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8" name="Google Shape;2068;p25"/>
                <p:cNvSpPr/>
                <p:nvPr/>
              </p:nvSpPr>
              <p:spPr>
                <a:xfrm>
                  <a:off x="4761060" y="3035079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9" name="Google Shape;2069;p25"/>
                <p:cNvSpPr/>
                <p:nvPr/>
              </p:nvSpPr>
              <p:spPr>
                <a:xfrm>
                  <a:off x="4761060" y="2808675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0" name="Google Shape;2070;p25"/>
                <p:cNvSpPr/>
                <p:nvPr/>
              </p:nvSpPr>
              <p:spPr>
                <a:xfrm>
                  <a:off x="4761060" y="3146872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1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071" name="Google Shape;2071;p25"/>
            <p:cNvGrpSpPr/>
            <p:nvPr/>
          </p:nvGrpSpPr>
          <p:grpSpPr>
            <a:xfrm>
              <a:off x="713181" y="3935229"/>
              <a:ext cx="6382937" cy="1623549"/>
              <a:chOff x="713181" y="3935229"/>
              <a:chExt cx="6382937" cy="1623549"/>
            </a:xfrm>
          </p:grpSpPr>
          <p:sp>
            <p:nvSpPr>
              <p:cNvPr id="2072" name="Google Shape;2072;p25"/>
              <p:cNvSpPr/>
              <p:nvPr/>
            </p:nvSpPr>
            <p:spPr>
              <a:xfrm flipH="1" rot="5400000">
                <a:off x="3092875" y="1555535"/>
                <a:ext cx="1623549" cy="6382937"/>
              </a:xfrm>
              <a:custGeom>
                <a:rect b="b" l="l" r="r" t="t"/>
                <a:pathLst>
                  <a:path extrusionOk="0" h="44059" w="12220">
                    <a:moveTo>
                      <a:pt x="9359" y="0"/>
                    </a:moveTo>
                    <a:lnTo>
                      <a:pt x="9359" y="18593"/>
                    </a:lnTo>
                    <a:lnTo>
                      <a:pt x="9359" y="27156"/>
                    </a:lnTo>
                    <a:cubicBezTo>
                      <a:pt x="9359" y="27621"/>
                      <a:pt x="9003" y="28003"/>
                      <a:pt x="8568" y="28055"/>
                    </a:cubicBezTo>
                    <a:lnTo>
                      <a:pt x="8444" y="28055"/>
                    </a:lnTo>
                    <a:cubicBezTo>
                      <a:pt x="7940" y="28055"/>
                      <a:pt x="7532" y="27647"/>
                      <a:pt x="7532" y="27156"/>
                    </a:cubicBezTo>
                    <a:lnTo>
                      <a:pt x="7532" y="18168"/>
                    </a:lnTo>
                    <a:cubicBezTo>
                      <a:pt x="7532" y="16099"/>
                      <a:pt x="5845" y="14409"/>
                      <a:pt x="3773" y="14409"/>
                    </a:cubicBezTo>
                    <a:cubicBezTo>
                      <a:pt x="1704" y="14409"/>
                      <a:pt x="1" y="16099"/>
                      <a:pt x="1" y="18168"/>
                    </a:cubicBezTo>
                    <a:lnTo>
                      <a:pt x="1" y="30141"/>
                    </a:lnTo>
                    <a:lnTo>
                      <a:pt x="1" y="44059"/>
                    </a:lnTo>
                    <a:lnTo>
                      <a:pt x="2861" y="44059"/>
                    </a:lnTo>
                    <a:lnTo>
                      <a:pt x="2861" y="29065"/>
                    </a:lnTo>
                    <a:lnTo>
                      <a:pt x="2861" y="18168"/>
                    </a:lnTo>
                    <a:cubicBezTo>
                      <a:pt x="2861" y="17677"/>
                      <a:pt x="3270" y="17269"/>
                      <a:pt x="3773" y="17269"/>
                    </a:cubicBezTo>
                    <a:cubicBezTo>
                      <a:pt x="4276" y="17269"/>
                      <a:pt x="4685" y="17677"/>
                      <a:pt x="4685" y="18168"/>
                    </a:cubicBezTo>
                    <a:lnTo>
                      <a:pt x="4685" y="27156"/>
                    </a:lnTo>
                    <a:cubicBezTo>
                      <a:pt x="4685" y="29186"/>
                      <a:pt x="6306" y="30863"/>
                      <a:pt x="8336" y="30915"/>
                    </a:cubicBezTo>
                    <a:cubicBezTo>
                      <a:pt x="8378" y="30915"/>
                      <a:pt x="8405" y="30932"/>
                      <a:pt x="8444" y="30932"/>
                    </a:cubicBezTo>
                    <a:cubicBezTo>
                      <a:pt x="10529" y="30932"/>
                      <a:pt x="12219" y="29229"/>
                      <a:pt x="12219" y="27156"/>
                    </a:cubicBezTo>
                    <a:lnTo>
                      <a:pt x="12219" y="18619"/>
                    </a:lnTo>
                    <a:lnTo>
                      <a:pt x="1221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rotWithShape="0" algn="bl" dir="6300000" dist="57150">
                  <a:schemeClr val="dk1">
                    <a:alpha val="35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73" name="Google Shape;2073;p25"/>
              <p:cNvGrpSpPr/>
              <p:nvPr/>
            </p:nvGrpSpPr>
            <p:grpSpPr>
              <a:xfrm flipH="1" rot="5400000">
                <a:off x="3392071" y="1847512"/>
                <a:ext cx="1257637" cy="5799004"/>
                <a:chOff x="3563222" y="101822"/>
                <a:chExt cx="1212180" cy="5125965"/>
              </a:xfrm>
            </p:grpSpPr>
            <p:sp>
              <p:nvSpPr>
                <p:cNvPr id="2074" name="Google Shape;2074;p25"/>
                <p:cNvSpPr/>
                <p:nvPr/>
              </p:nvSpPr>
              <p:spPr>
                <a:xfrm>
                  <a:off x="3563222" y="4946702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5" name="Google Shape;2075;p25"/>
                <p:cNvSpPr/>
                <p:nvPr/>
              </p:nvSpPr>
              <p:spPr>
                <a:xfrm>
                  <a:off x="3563222" y="506016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6" name="Google Shape;2076;p25"/>
                <p:cNvSpPr/>
                <p:nvPr/>
              </p:nvSpPr>
              <p:spPr>
                <a:xfrm>
                  <a:off x="3563222" y="4833244"/>
                  <a:ext cx="13830" cy="58010"/>
                </a:xfrm>
                <a:custGeom>
                  <a:rect b="b" l="l" r="r" t="t"/>
                  <a:pathLst>
                    <a:path extrusionOk="0" h="453" w="108">
                      <a:moveTo>
                        <a:pt x="0" y="1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7" name="Google Shape;2077;p25"/>
                <p:cNvSpPr/>
                <p:nvPr/>
              </p:nvSpPr>
              <p:spPr>
                <a:xfrm>
                  <a:off x="3563222" y="5171569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8" name="Google Shape;2078;p25"/>
                <p:cNvSpPr/>
                <p:nvPr/>
              </p:nvSpPr>
              <p:spPr>
                <a:xfrm>
                  <a:off x="3563222" y="4043522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9" name="Google Shape;2079;p25"/>
                <p:cNvSpPr/>
                <p:nvPr/>
              </p:nvSpPr>
              <p:spPr>
                <a:xfrm>
                  <a:off x="3563222" y="4154802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0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0" name="Google Shape;2080;p25"/>
                <p:cNvSpPr/>
                <p:nvPr/>
              </p:nvSpPr>
              <p:spPr>
                <a:xfrm>
                  <a:off x="3563222" y="3818271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1" name="Google Shape;2081;p25"/>
                <p:cNvSpPr/>
                <p:nvPr/>
              </p:nvSpPr>
              <p:spPr>
                <a:xfrm>
                  <a:off x="3563222" y="3930064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2" name="Google Shape;2082;p25"/>
                <p:cNvSpPr/>
                <p:nvPr/>
              </p:nvSpPr>
              <p:spPr>
                <a:xfrm>
                  <a:off x="3563222" y="426826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3" name="Google Shape;2083;p25"/>
                <p:cNvSpPr/>
                <p:nvPr/>
              </p:nvSpPr>
              <p:spPr>
                <a:xfrm>
                  <a:off x="3563222" y="4380053"/>
                  <a:ext cx="13830" cy="57370"/>
                </a:xfrm>
                <a:custGeom>
                  <a:rect b="b" l="l" r="r" t="t"/>
                  <a:pathLst>
                    <a:path extrusionOk="0" h="448" w="108">
                      <a:moveTo>
                        <a:pt x="0" y="0"/>
                      </a:moveTo>
                      <a:lnTo>
                        <a:pt x="0" y="448"/>
                      </a:lnTo>
                      <a:lnTo>
                        <a:pt x="108" y="44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4" name="Google Shape;2084;p25"/>
                <p:cNvSpPr/>
                <p:nvPr/>
              </p:nvSpPr>
              <p:spPr>
                <a:xfrm>
                  <a:off x="3563222" y="449338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5" name="Google Shape;2085;p25"/>
                <p:cNvSpPr/>
                <p:nvPr/>
              </p:nvSpPr>
              <p:spPr>
                <a:xfrm>
                  <a:off x="3563222" y="4718250"/>
                  <a:ext cx="13830" cy="59547"/>
                </a:xfrm>
                <a:custGeom>
                  <a:rect b="b" l="l" r="r" t="t"/>
                  <a:pathLst>
                    <a:path extrusionOk="0" h="465" w="108">
                      <a:moveTo>
                        <a:pt x="0" y="0"/>
                      </a:moveTo>
                      <a:lnTo>
                        <a:pt x="0" y="26"/>
                      </a:lnTo>
                      <a:lnTo>
                        <a:pt x="0" y="435"/>
                      </a:lnTo>
                      <a:lnTo>
                        <a:pt x="0" y="464"/>
                      </a:lnTo>
                      <a:lnTo>
                        <a:pt x="108" y="464"/>
                      </a:lnTo>
                      <a:lnTo>
                        <a:pt x="108" y="435"/>
                      </a:lnTo>
                      <a:lnTo>
                        <a:pt x="108" y="26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6" name="Google Shape;2086;p25"/>
                <p:cNvSpPr/>
                <p:nvPr/>
              </p:nvSpPr>
              <p:spPr>
                <a:xfrm>
                  <a:off x="3563222" y="4606457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7" name="Google Shape;2087;p25"/>
                <p:cNvSpPr/>
                <p:nvPr/>
              </p:nvSpPr>
              <p:spPr>
                <a:xfrm>
                  <a:off x="3746086" y="1978230"/>
                  <a:ext cx="57882" cy="31502"/>
                </a:xfrm>
                <a:custGeom>
                  <a:rect b="b" l="l" r="r" t="t"/>
                  <a:pathLst>
                    <a:path extrusionOk="0" h="246" w="452">
                      <a:moveTo>
                        <a:pt x="438" y="0"/>
                      </a:moveTo>
                      <a:cubicBezTo>
                        <a:pt x="288" y="43"/>
                        <a:pt x="138" y="82"/>
                        <a:pt x="0" y="151"/>
                      </a:cubicBezTo>
                      <a:lnTo>
                        <a:pt x="43" y="246"/>
                      </a:lnTo>
                      <a:cubicBezTo>
                        <a:pt x="180" y="193"/>
                        <a:pt x="314" y="151"/>
                        <a:pt x="451" y="112"/>
                      </a:cubicBezTo>
                      <a:lnTo>
                        <a:pt x="4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8" name="Google Shape;2088;p25"/>
                <p:cNvSpPr/>
                <p:nvPr/>
              </p:nvSpPr>
              <p:spPr>
                <a:xfrm>
                  <a:off x="3563222" y="266384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9" name="Google Shape;2089;p25"/>
                <p:cNvSpPr/>
                <p:nvPr/>
              </p:nvSpPr>
              <p:spPr>
                <a:xfrm>
                  <a:off x="3563222" y="2777301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0" name="Google Shape;2090;p25"/>
                <p:cNvSpPr/>
                <p:nvPr/>
              </p:nvSpPr>
              <p:spPr>
                <a:xfrm>
                  <a:off x="3563222" y="2438721"/>
                  <a:ext cx="13830" cy="56089"/>
                </a:xfrm>
                <a:custGeom>
                  <a:rect b="b" l="l" r="r" t="t"/>
                  <a:pathLst>
                    <a:path extrusionOk="0" h="438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1" name="Google Shape;2091;p25"/>
                <p:cNvSpPr/>
                <p:nvPr/>
              </p:nvSpPr>
              <p:spPr>
                <a:xfrm>
                  <a:off x="3587424" y="2107567"/>
                  <a:ext cx="40338" cy="55833"/>
                </a:xfrm>
                <a:custGeom>
                  <a:rect b="b" l="l" r="r" t="t"/>
                  <a:pathLst>
                    <a:path extrusionOk="0" h="436" w="315">
                      <a:moveTo>
                        <a:pt x="220" y="1"/>
                      </a:moveTo>
                      <a:cubicBezTo>
                        <a:pt x="138" y="121"/>
                        <a:pt x="69" y="259"/>
                        <a:pt x="1" y="393"/>
                      </a:cubicBezTo>
                      <a:lnTo>
                        <a:pt x="112" y="435"/>
                      </a:lnTo>
                      <a:cubicBezTo>
                        <a:pt x="164" y="298"/>
                        <a:pt x="233" y="177"/>
                        <a:pt x="314" y="53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2" name="Google Shape;2092;p25"/>
                <p:cNvSpPr/>
                <p:nvPr/>
              </p:nvSpPr>
              <p:spPr>
                <a:xfrm>
                  <a:off x="3563222" y="2325263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0"/>
                      </a:moveTo>
                      <a:lnTo>
                        <a:pt x="0" y="451"/>
                      </a:lnTo>
                      <a:lnTo>
                        <a:pt x="108" y="451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3" name="Google Shape;2093;p25"/>
                <p:cNvSpPr/>
                <p:nvPr/>
              </p:nvSpPr>
              <p:spPr>
                <a:xfrm>
                  <a:off x="3651837" y="2025483"/>
                  <a:ext cx="52504" cy="46997"/>
                </a:xfrm>
                <a:custGeom>
                  <a:rect b="b" l="l" r="r" t="t"/>
                  <a:pathLst>
                    <a:path extrusionOk="0" h="367" w="410">
                      <a:moveTo>
                        <a:pt x="344" y="1"/>
                      </a:moveTo>
                      <a:cubicBezTo>
                        <a:pt x="220" y="83"/>
                        <a:pt x="112" y="177"/>
                        <a:pt x="1" y="285"/>
                      </a:cubicBezTo>
                      <a:lnTo>
                        <a:pt x="83" y="367"/>
                      </a:lnTo>
                      <a:cubicBezTo>
                        <a:pt x="181" y="259"/>
                        <a:pt x="289" y="177"/>
                        <a:pt x="410" y="96"/>
                      </a:cubicBezTo>
                      <a:lnTo>
                        <a:pt x="34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4" name="Google Shape;2094;p25"/>
                <p:cNvSpPr/>
                <p:nvPr/>
              </p:nvSpPr>
              <p:spPr>
                <a:xfrm>
                  <a:off x="3563222" y="2212189"/>
                  <a:ext cx="21001" cy="57498"/>
                </a:xfrm>
                <a:custGeom>
                  <a:rect b="b" l="l" r="r" t="t"/>
                  <a:pathLst>
                    <a:path extrusionOk="0" h="449" w="164">
                      <a:moveTo>
                        <a:pt x="56" y="1"/>
                      </a:moveTo>
                      <a:cubicBezTo>
                        <a:pt x="26" y="148"/>
                        <a:pt x="13" y="298"/>
                        <a:pt x="0" y="448"/>
                      </a:cubicBezTo>
                      <a:lnTo>
                        <a:pt x="121" y="448"/>
                      </a:lnTo>
                      <a:cubicBezTo>
                        <a:pt x="121" y="311"/>
                        <a:pt x="137" y="164"/>
                        <a:pt x="163" y="27"/>
                      </a:cubicBezTo>
                      <a:lnTo>
                        <a:pt x="5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5" name="Google Shape;2095;p25"/>
                <p:cNvSpPr/>
                <p:nvPr/>
              </p:nvSpPr>
              <p:spPr>
                <a:xfrm>
                  <a:off x="3563222" y="2550386"/>
                  <a:ext cx="13830" cy="57498"/>
                </a:xfrm>
                <a:custGeom>
                  <a:rect b="b" l="l" r="r" t="t"/>
                  <a:pathLst>
                    <a:path extrusionOk="0" h="449" w="108">
                      <a:moveTo>
                        <a:pt x="0" y="1"/>
                      </a:moveTo>
                      <a:lnTo>
                        <a:pt x="0" y="449"/>
                      </a:lnTo>
                      <a:lnTo>
                        <a:pt x="108" y="449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6" name="Google Shape;2096;p25"/>
                <p:cNvSpPr/>
                <p:nvPr/>
              </p:nvSpPr>
              <p:spPr>
                <a:xfrm>
                  <a:off x="3563222" y="345203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7" name="Google Shape;2097;p25"/>
                <p:cNvSpPr/>
                <p:nvPr/>
              </p:nvSpPr>
              <p:spPr>
                <a:xfrm>
                  <a:off x="3563222" y="3565488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8" name="Google Shape;2098;p25"/>
                <p:cNvSpPr/>
                <p:nvPr/>
              </p:nvSpPr>
              <p:spPr>
                <a:xfrm>
                  <a:off x="3563222" y="2888582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1"/>
                      </a:moveTo>
                      <a:lnTo>
                        <a:pt x="0" y="439"/>
                      </a:lnTo>
                      <a:lnTo>
                        <a:pt x="108" y="439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9" name="Google Shape;2099;p25"/>
                <p:cNvSpPr/>
                <p:nvPr/>
              </p:nvSpPr>
              <p:spPr>
                <a:xfrm>
                  <a:off x="3563222" y="3790226"/>
                  <a:ext cx="13830" cy="19337"/>
                </a:xfrm>
                <a:custGeom>
                  <a:rect b="b" l="l" r="r" t="t"/>
                  <a:pathLst>
                    <a:path extrusionOk="0" h="151" w="108">
                      <a:moveTo>
                        <a:pt x="0" y="0"/>
                      </a:moveTo>
                      <a:lnTo>
                        <a:pt x="0" y="151"/>
                      </a:lnTo>
                      <a:lnTo>
                        <a:pt x="108" y="151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0" name="Google Shape;2100;p25"/>
                <p:cNvSpPr/>
                <p:nvPr/>
              </p:nvSpPr>
              <p:spPr>
                <a:xfrm>
                  <a:off x="3563222" y="367715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1" name="Google Shape;2101;p25"/>
                <p:cNvSpPr/>
                <p:nvPr/>
              </p:nvSpPr>
              <p:spPr>
                <a:xfrm>
                  <a:off x="3563222" y="300204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2" name="Google Shape;2102;p25"/>
                <p:cNvSpPr/>
                <p:nvPr/>
              </p:nvSpPr>
              <p:spPr>
                <a:xfrm>
                  <a:off x="3563222" y="3113833"/>
                  <a:ext cx="13830" cy="57498"/>
                </a:xfrm>
                <a:custGeom>
                  <a:rect b="b" l="l" r="r" t="t"/>
                  <a:pathLst>
                    <a:path extrusionOk="0" h="449" w="108">
                      <a:moveTo>
                        <a:pt x="0" y="0"/>
                      </a:moveTo>
                      <a:lnTo>
                        <a:pt x="0" y="448"/>
                      </a:lnTo>
                      <a:lnTo>
                        <a:pt x="108" y="44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3" name="Google Shape;2103;p25"/>
                <p:cNvSpPr/>
                <p:nvPr/>
              </p:nvSpPr>
              <p:spPr>
                <a:xfrm>
                  <a:off x="3563222" y="3338572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1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4" name="Google Shape;2104;p25"/>
                <p:cNvSpPr/>
                <p:nvPr/>
              </p:nvSpPr>
              <p:spPr>
                <a:xfrm>
                  <a:off x="3563222" y="3227291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5" name="Google Shape;2105;p25"/>
                <p:cNvSpPr/>
                <p:nvPr/>
              </p:nvSpPr>
              <p:spPr>
                <a:xfrm>
                  <a:off x="4161244" y="292174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25" y="4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6" name="Google Shape;2106;p25"/>
                <p:cNvSpPr/>
                <p:nvPr/>
              </p:nvSpPr>
              <p:spPr>
                <a:xfrm>
                  <a:off x="4161244" y="2358685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" y="1"/>
                      </a:moveTo>
                      <a:lnTo>
                        <a:pt x="1" y="449"/>
                      </a:lnTo>
                      <a:lnTo>
                        <a:pt x="125" y="449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7" name="Google Shape;2107;p25"/>
                <p:cNvSpPr/>
                <p:nvPr/>
              </p:nvSpPr>
              <p:spPr>
                <a:xfrm>
                  <a:off x="4161244" y="247175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25" y="4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8" name="Google Shape;2108;p25"/>
                <p:cNvSpPr/>
                <p:nvPr/>
              </p:nvSpPr>
              <p:spPr>
                <a:xfrm>
                  <a:off x="4161244" y="2583424"/>
                  <a:ext cx="16135" cy="58010"/>
                </a:xfrm>
                <a:custGeom>
                  <a:rect b="b" l="l" r="r" t="t"/>
                  <a:pathLst>
                    <a:path extrusionOk="0" h="453" w="126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25" y="452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9" name="Google Shape;2109;p25"/>
                <p:cNvSpPr/>
                <p:nvPr/>
              </p:nvSpPr>
              <p:spPr>
                <a:xfrm>
                  <a:off x="4161244" y="3373787"/>
                  <a:ext cx="16135" cy="55705"/>
                </a:xfrm>
                <a:custGeom>
                  <a:rect b="b" l="l" r="r" t="t"/>
                  <a:pathLst>
                    <a:path extrusionOk="0" h="435" w="126">
                      <a:moveTo>
                        <a:pt x="1" y="0"/>
                      </a:moveTo>
                      <a:lnTo>
                        <a:pt x="1" y="422"/>
                      </a:ln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42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0" name="Google Shape;2110;p25"/>
                <p:cNvSpPr/>
                <p:nvPr/>
              </p:nvSpPr>
              <p:spPr>
                <a:xfrm>
                  <a:off x="4393154" y="3710319"/>
                  <a:ext cx="57882" cy="22666"/>
                </a:xfrm>
                <a:custGeom>
                  <a:rect b="b" l="l" r="r" t="t"/>
                  <a:pathLst>
                    <a:path extrusionOk="0" h="177" w="452">
                      <a:moveTo>
                        <a:pt x="30" y="0"/>
                      </a:moveTo>
                      <a:lnTo>
                        <a:pt x="1" y="108"/>
                      </a:lnTo>
                      <a:cubicBezTo>
                        <a:pt x="138" y="151"/>
                        <a:pt x="288" y="177"/>
                        <a:pt x="439" y="177"/>
                      </a:cubicBezTo>
                      <a:lnTo>
                        <a:pt x="452" y="69"/>
                      </a:lnTo>
                      <a:cubicBezTo>
                        <a:pt x="301" y="52"/>
                        <a:pt x="164" y="39"/>
                        <a:pt x="3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1" name="Google Shape;2111;p25"/>
                <p:cNvSpPr/>
                <p:nvPr/>
              </p:nvSpPr>
              <p:spPr>
                <a:xfrm>
                  <a:off x="4161244" y="2696882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2" name="Google Shape;2112;p25"/>
                <p:cNvSpPr/>
                <p:nvPr/>
              </p:nvSpPr>
              <p:spPr>
                <a:xfrm>
                  <a:off x="4168415" y="3483403"/>
                  <a:ext cx="29837" cy="57882"/>
                </a:xfrm>
                <a:custGeom>
                  <a:rect b="b" l="l" r="r" t="t"/>
                  <a:pathLst>
                    <a:path extrusionOk="0" h="452" w="233">
                      <a:moveTo>
                        <a:pt x="108" y="1"/>
                      </a:moveTo>
                      <a:lnTo>
                        <a:pt x="0" y="27"/>
                      </a:lnTo>
                      <a:cubicBezTo>
                        <a:pt x="27" y="164"/>
                        <a:pt x="69" y="314"/>
                        <a:pt x="121" y="452"/>
                      </a:cubicBezTo>
                      <a:lnTo>
                        <a:pt x="233" y="409"/>
                      </a:lnTo>
                      <a:cubicBezTo>
                        <a:pt x="177" y="288"/>
                        <a:pt x="134" y="138"/>
                        <a:pt x="10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3" name="Google Shape;2113;p25"/>
                <p:cNvSpPr/>
                <p:nvPr/>
              </p:nvSpPr>
              <p:spPr>
                <a:xfrm>
                  <a:off x="4288532" y="3664603"/>
                  <a:ext cx="56217" cy="40338"/>
                </a:xfrm>
                <a:custGeom>
                  <a:rect b="b" l="l" r="r" t="t"/>
                  <a:pathLst>
                    <a:path extrusionOk="0" h="315" w="439">
                      <a:moveTo>
                        <a:pt x="69" y="1"/>
                      </a:moveTo>
                      <a:lnTo>
                        <a:pt x="1" y="83"/>
                      </a:lnTo>
                      <a:cubicBezTo>
                        <a:pt x="125" y="181"/>
                        <a:pt x="259" y="246"/>
                        <a:pt x="396" y="315"/>
                      </a:cubicBezTo>
                      <a:lnTo>
                        <a:pt x="439" y="220"/>
                      </a:lnTo>
                      <a:cubicBezTo>
                        <a:pt x="314" y="151"/>
                        <a:pt x="193" y="83"/>
                        <a:pt x="6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4" name="Google Shape;2114;p25"/>
                <p:cNvSpPr/>
                <p:nvPr/>
              </p:nvSpPr>
              <p:spPr>
                <a:xfrm>
                  <a:off x="4210290" y="3584696"/>
                  <a:ext cx="45332" cy="54168"/>
                </a:xfrm>
                <a:custGeom>
                  <a:rect b="b" l="l" r="r" t="t"/>
                  <a:pathLst>
                    <a:path extrusionOk="0" h="423" w="354">
                      <a:moveTo>
                        <a:pt x="95" y="1"/>
                      </a:moveTo>
                      <a:lnTo>
                        <a:pt x="0" y="69"/>
                      </a:lnTo>
                      <a:cubicBezTo>
                        <a:pt x="82" y="190"/>
                        <a:pt x="177" y="314"/>
                        <a:pt x="285" y="422"/>
                      </a:cubicBezTo>
                      <a:lnTo>
                        <a:pt x="353" y="341"/>
                      </a:lnTo>
                      <a:cubicBezTo>
                        <a:pt x="259" y="233"/>
                        <a:pt x="177" y="122"/>
                        <a:pt x="9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5" name="Google Shape;2115;p25"/>
                <p:cNvSpPr/>
                <p:nvPr/>
              </p:nvSpPr>
              <p:spPr>
                <a:xfrm>
                  <a:off x="3857879" y="1971571"/>
                  <a:ext cx="57882" cy="17288"/>
                </a:xfrm>
                <a:custGeom>
                  <a:rect b="b" l="l" r="r" t="t"/>
                  <a:pathLst>
                    <a:path extrusionOk="0" h="135" w="452">
                      <a:moveTo>
                        <a:pt x="0" y="0"/>
                      </a:moveTo>
                      <a:lnTo>
                        <a:pt x="13" y="108"/>
                      </a:lnTo>
                      <a:lnTo>
                        <a:pt x="95" y="108"/>
                      </a:lnTo>
                      <a:cubicBezTo>
                        <a:pt x="206" y="108"/>
                        <a:pt x="327" y="121"/>
                        <a:pt x="435" y="134"/>
                      </a:cubicBezTo>
                      <a:lnTo>
                        <a:pt x="451" y="26"/>
                      </a:lnTo>
                      <a:cubicBezTo>
                        <a:pt x="340" y="13"/>
                        <a:pt x="219" y="0"/>
                        <a:pt x="9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6" name="Google Shape;2116;p25"/>
                <p:cNvSpPr/>
                <p:nvPr/>
              </p:nvSpPr>
              <p:spPr>
                <a:xfrm>
                  <a:off x="4161244" y="2245228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09" y="1"/>
                      </a:moveTo>
                      <a:lnTo>
                        <a:pt x="1" y="14"/>
                      </a:lnTo>
                      <a:lnTo>
                        <a:pt x="1" y="259"/>
                      </a:lnTo>
                      <a:lnTo>
                        <a:pt x="1" y="449"/>
                      </a:lnTo>
                      <a:lnTo>
                        <a:pt x="125" y="449"/>
                      </a:lnTo>
                      <a:lnTo>
                        <a:pt x="125" y="259"/>
                      </a:lnTo>
                      <a:cubicBezTo>
                        <a:pt x="125" y="164"/>
                        <a:pt x="109" y="83"/>
                        <a:pt x="10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7" name="Google Shape;2117;p25"/>
                <p:cNvSpPr/>
                <p:nvPr/>
              </p:nvSpPr>
              <p:spPr>
                <a:xfrm>
                  <a:off x="4129870" y="2135227"/>
                  <a:ext cx="33167" cy="57882"/>
                </a:xfrm>
                <a:custGeom>
                  <a:rect b="b" l="l" r="r" t="t"/>
                  <a:pathLst>
                    <a:path extrusionOk="0" h="452" w="259">
                      <a:moveTo>
                        <a:pt x="96" y="0"/>
                      </a:moveTo>
                      <a:lnTo>
                        <a:pt x="1" y="56"/>
                      </a:lnTo>
                      <a:cubicBezTo>
                        <a:pt x="56" y="177"/>
                        <a:pt x="109" y="314"/>
                        <a:pt x="151" y="451"/>
                      </a:cubicBezTo>
                      <a:lnTo>
                        <a:pt x="259" y="422"/>
                      </a:lnTo>
                      <a:cubicBezTo>
                        <a:pt x="220" y="275"/>
                        <a:pt x="164" y="138"/>
                        <a:pt x="9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8" name="Google Shape;2118;p25"/>
                <p:cNvSpPr/>
                <p:nvPr/>
              </p:nvSpPr>
              <p:spPr>
                <a:xfrm>
                  <a:off x="4062129" y="2046484"/>
                  <a:ext cx="48662" cy="50711"/>
                </a:xfrm>
                <a:custGeom>
                  <a:rect b="b" l="l" r="r" t="t"/>
                  <a:pathLst>
                    <a:path extrusionOk="0" h="396" w="380">
                      <a:moveTo>
                        <a:pt x="66" y="0"/>
                      </a:moveTo>
                      <a:lnTo>
                        <a:pt x="0" y="82"/>
                      </a:lnTo>
                      <a:cubicBezTo>
                        <a:pt x="108" y="177"/>
                        <a:pt x="203" y="285"/>
                        <a:pt x="285" y="396"/>
                      </a:cubicBezTo>
                      <a:lnTo>
                        <a:pt x="379" y="327"/>
                      </a:lnTo>
                      <a:cubicBezTo>
                        <a:pt x="285" y="203"/>
                        <a:pt x="177" y="95"/>
                        <a:pt x="6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9" name="Google Shape;2119;p25"/>
                <p:cNvSpPr/>
                <p:nvPr/>
              </p:nvSpPr>
              <p:spPr>
                <a:xfrm>
                  <a:off x="3965830" y="1988731"/>
                  <a:ext cx="57882" cy="36881"/>
                </a:xfrm>
                <a:custGeom>
                  <a:rect b="b" l="l" r="r" t="t"/>
                  <a:pathLst>
                    <a:path extrusionOk="0" h="288" w="452">
                      <a:moveTo>
                        <a:pt x="43" y="0"/>
                      </a:moveTo>
                      <a:lnTo>
                        <a:pt x="0" y="95"/>
                      </a:lnTo>
                      <a:cubicBezTo>
                        <a:pt x="138" y="151"/>
                        <a:pt x="275" y="206"/>
                        <a:pt x="396" y="288"/>
                      </a:cubicBezTo>
                      <a:lnTo>
                        <a:pt x="452" y="193"/>
                      </a:lnTo>
                      <a:cubicBezTo>
                        <a:pt x="327" y="111"/>
                        <a:pt x="193" y="56"/>
                        <a:pt x="4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0" name="Google Shape;2120;p25"/>
                <p:cNvSpPr/>
                <p:nvPr/>
              </p:nvSpPr>
              <p:spPr>
                <a:xfrm>
                  <a:off x="4161244" y="3260329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1" name="Google Shape;2121;p25"/>
                <p:cNvSpPr/>
                <p:nvPr/>
              </p:nvSpPr>
              <p:spPr>
                <a:xfrm>
                  <a:off x="4161244" y="303507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25" y="439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2" name="Google Shape;2122;p25"/>
                <p:cNvSpPr/>
                <p:nvPr/>
              </p:nvSpPr>
              <p:spPr>
                <a:xfrm>
                  <a:off x="4161244" y="2810340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3" name="Google Shape;2123;p25"/>
                <p:cNvSpPr/>
                <p:nvPr/>
              </p:nvSpPr>
              <p:spPr>
                <a:xfrm>
                  <a:off x="4161244" y="3146872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" y="1"/>
                      </a:moveTo>
                      <a:lnTo>
                        <a:pt x="1" y="448"/>
                      </a:lnTo>
                      <a:lnTo>
                        <a:pt x="125" y="448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4" name="Google Shape;2124;p25"/>
                <p:cNvSpPr/>
                <p:nvPr/>
              </p:nvSpPr>
              <p:spPr>
                <a:xfrm>
                  <a:off x="4761060" y="123191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5" name="Google Shape;2125;p25"/>
                <p:cNvSpPr/>
                <p:nvPr/>
              </p:nvSpPr>
              <p:spPr>
                <a:xfrm>
                  <a:off x="4761060" y="1343711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6" name="Google Shape;2126;p25"/>
                <p:cNvSpPr/>
                <p:nvPr/>
              </p:nvSpPr>
              <p:spPr>
                <a:xfrm>
                  <a:off x="4761060" y="1003338"/>
                  <a:ext cx="14342" cy="59547"/>
                </a:xfrm>
                <a:custGeom>
                  <a:rect b="b" l="l" r="r" t="t"/>
                  <a:pathLst>
                    <a:path extrusionOk="0" h="465" w="112">
                      <a:moveTo>
                        <a:pt x="1" y="1"/>
                      </a:moveTo>
                      <a:lnTo>
                        <a:pt x="1" y="27"/>
                      </a:lnTo>
                      <a:lnTo>
                        <a:pt x="1" y="436"/>
                      </a:lnTo>
                      <a:lnTo>
                        <a:pt x="1" y="465"/>
                      </a:lnTo>
                      <a:lnTo>
                        <a:pt x="112" y="465"/>
                      </a:lnTo>
                      <a:lnTo>
                        <a:pt x="112" y="436"/>
                      </a:lnTo>
                      <a:lnTo>
                        <a:pt x="112" y="27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7" name="Google Shape;2127;p25"/>
                <p:cNvSpPr/>
                <p:nvPr/>
              </p:nvSpPr>
              <p:spPr>
                <a:xfrm>
                  <a:off x="4761060" y="1118460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8" name="Google Shape;2128;p25"/>
                <p:cNvSpPr/>
                <p:nvPr/>
              </p:nvSpPr>
              <p:spPr>
                <a:xfrm>
                  <a:off x="4761060" y="2020105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9" name="Google Shape;2129;p25"/>
                <p:cNvSpPr/>
                <p:nvPr/>
              </p:nvSpPr>
              <p:spPr>
                <a:xfrm>
                  <a:off x="4761060" y="2131898"/>
                  <a:ext cx="14342" cy="57370"/>
                </a:xfrm>
                <a:custGeom>
                  <a:rect b="b" l="l" r="r" t="t"/>
                  <a:pathLst>
                    <a:path extrusionOk="0" h="448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0" name="Google Shape;2130;p25"/>
                <p:cNvSpPr/>
                <p:nvPr/>
              </p:nvSpPr>
              <p:spPr>
                <a:xfrm>
                  <a:off x="4761060" y="1456657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1" name="Google Shape;2131;p25"/>
                <p:cNvSpPr/>
                <p:nvPr/>
              </p:nvSpPr>
              <p:spPr>
                <a:xfrm>
                  <a:off x="4761060" y="224522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2" name="Google Shape;2132;p25"/>
                <p:cNvSpPr/>
                <p:nvPr/>
              </p:nvSpPr>
              <p:spPr>
                <a:xfrm>
                  <a:off x="4761060" y="1570115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3" name="Google Shape;2133;p25"/>
                <p:cNvSpPr/>
                <p:nvPr/>
              </p:nvSpPr>
              <p:spPr>
                <a:xfrm>
                  <a:off x="4761060" y="168190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4" name="Google Shape;2134;p25"/>
                <p:cNvSpPr/>
                <p:nvPr/>
              </p:nvSpPr>
              <p:spPr>
                <a:xfrm>
                  <a:off x="4761060" y="1906647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5" name="Google Shape;2135;p25"/>
                <p:cNvSpPr/>
                <p:nvPr/>
              </p:nvSpPr>
              <p:spPr>
                <a:xfrm>
                  <a:off x="4761060" y="1795366"/>
                  <a:ext cx="14342" cy="55705"/>
                </a:xfrm>
                <a:custGeom>
                  <a:rect b="b" l="l" r="r" t="t"/>
                  <a:pathLst>
                    <a:path extrusionOk="0" h="435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6" name="Google Shape;2136;p25"/>
                <p:cNvSpPr/>
                <p:nvPr/>
              </p:nvSpPr>
              <p:spPr>
                <a:xfrm>
                  <a:off x="4761060" y="32860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7" name="Google Shape;2137;p25"/>
                <p:cNvSpPr/>
                <p:nvPr/>
              </p:nvSpPr>
              <p:spPr>
                <a:xfrm>
                  <a:off x="4761060" y="440018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8" name="Google Shape;2138;p25"/>
                <p:cNvSpPr/>
                <p:nvPr/>
              </p:nvSpPr>
              <p:spPr>
                <a:xfrm>
                  <a:off x="4761060" y="101822"/>
                  <a:ext cx="14342" cy="57370"/>
                </a:xfrm>
                <a:custGeom>
                  <a:rect b="b" l="l" r="r" t="t"/>
                  <a:pathLst>
                    <a:path extrusionOk="0" h="448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9" name="Google Shape;2139;p25"/>
                <p:cNvSpPr/>
                <p:nvPr/>
              </p:nvSpPr>
              <p:spPr>
                <a:xfrm>
                  <a:off x="4761060" y="215152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0" name="Google Shape;2140;p25"/>
                <p:cNvSpPr/>
                <p:nvPr/>
              </p:nvSpPr>
              <p:spPr>
                <a:xfrm>
                  <a:off x="4761060" y="553476"/>
                  <a:ext cx="14342" cy="55705"/>
                </a:xfrm>
                <a:custGeom>
                  <a:rect b="b" l="l" r="r" t="t"/>
                  <a:pathLst>
                    <a:path extrusionOk="0" h="435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1" name="Google Shape;2141;p25"/>
                <p:cNvSpPr/>
                <p:nvPr/>
              </p:nvSpPr>
              <p:spPr>
                <a:xfrm>
                  <a:off x="4761060" y="665141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1"/>
                      </a:moveTo>
                      <a:lnTo>
                        <a:pt x="1" y="449"/>
                      </a:lnTo>
                      <a:lnTo>
                        <a:pt x="112" y="44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2" name="Google Shape;2142;p25"/>
                <p:cNvSpPr/>
                <p:nvPr/>
              </p:nvSpPr>
              <p:spPr>
                <a:xfrm>
                  <a:off x="4761060" y="77859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3" name="Google Shape;2143;p25"/>
                <p:cNvSpPr/>
                <p:nvPr/>
              </p:nvSpPr>
              <p:spPr>
                <a:xfrm>
                  <a:off x="4761060" y="889880"/>
                  <a:ext cx="14342" cy="58010"/>
                </a:xfrm>
                <a:custGeom>
                  <a:rect b="b" l="l" r="r" t="t"/>
                  <a:pathLst>
                    <a:path extrusionOk="0" h="453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4" name="Google Shape;2144;p25"/>
                <p:cNvSpPr/>
                <p:nvPr/>
              </p:nvSpPr>
              <p:spPr>
                <a:xfrm>
                  <a:off x="4761060" y="2921749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5" name="Google Shape;2145;p25"/>
                <p:cNvSpPr/>
                <p:nvPr/>
              </p:nvSpPr>
              <p:spPr>
                <a:xfrm>
                  <a:off x="4761060" y="2358685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48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6" name="Google Shape;2146;p25"/>
                <p:cNvSpPr/>
                <p:nvPr/>
              </p:nvSpPr>
              <p:spPr>
                <a:xfrm>
                  <a:off x="4761060" y="2470094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0"/>
                      </a:moveTo>
                      <a:lnTo>
                        <a:pt x="1" y="451"/>
                      </a:lnTo>
                      <a:lnTo>
                        <a:pt x="112" y="451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7" name="Google Shape;2147;p25"/>
                <p:cNvSpPr/>
                <p:nvPr/>
              </p:nvSpPr>
              <p:spPr>
                <a:xfrm>
                  <a:off x="4761060" y="2583424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8" name="Google Shape;2148;p25"/>
                <p:cNvSpPr/>
                <p:nvPr/>
              </p:nvSpPr>
              <p:spPr>
                <a:xfrm>
                  <a:off x="4761060" y="3368281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22"/>
                      </a:ln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42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9" name="Google Shape;2149;p25"/>
                <p:cNvSpPr/>
                <p:nvPr/>
              </p:nvSpPr>
              <p:spPr>
                <a:xfrm>
                  <a:off x="4485739" y="3710319"/>
                  <a:ext cx="59547" cy="22666"/>
                </a:xfrm>
                <a:custGeom>
                  <a:rect b="b" l="l" r="r" t="t"/>
                  <a:pathLst>
                    <a:path extrusionOk="0" h="177" w="465">
                      <a:moveTo>
                        <a:pt x="435" y="0"/>
                      </a:moveTo>
                      <a:cubicBezTo>
                        <a:pt x="288" y="26"/>
                        <a:pt x="150" y="52"/>
                        <a:pt x="0" y="69"/>
                      </a:cubicBezTo>
                      <a:lnTo>
                        <a:pt x="13" y="177"/>
                      </a:lnTo>
                      <a:cubicBezTo>
                        <a:pt x="163" y="164"/>
                        <a:pt x="314" y="134"/>
                        <a:pt x="464" y="108"/>
                      </a:cubicBezTo>
                      <a:lnTo>
                        <a:pt x="4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0" name="Google Shape;2150;p25"/>
                <p:cNvSpPr/>
                <p:nvPr/>
              </p:nvSpPr>
              <p:spPr>
                <a:xfrm>
                  <a:off x="4761060" y="2696882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1" name="Google Shape;2151;p25"/>
                <p:cNvSpPr/>
                <p:nvPr/>
              </p:nvSpPr>
              <p:spPr>
                <a:xfrm>
                  <a:off x="4740187" y="3480074"/>
                  <a:ext cx="29837" cy="57498"/>
                </a:xfrm>
                <a:custGeom>
                  <a:rect b="b" l="l" r="r" t="t"/>
                  <a:pathLst>
                    <a:path extrusionOk="0" h="449" w="233">
                      <a:moveTo>
                        <a:pt x="125" y="0"/>
                      </a:moveTo>
                      <a:cubicBezTo>
                        <a:pt x="98" y="134"/>
                        <a:pt x="56" y="272"/>
                        <a:pt x="0" y="409"/>
                      </a:cubicBezTo>
                      <a:lnTo>
                        <a:pt x="98" y="448"/>
                      </a:lnTo>
                      <a:cubicBezTo>
                        <a:pt x="151" y="314"/>
                        <a:pt x="206" y="164"/>
                        <a:pt x="232" y="13"/>
                      </a:cubicBez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2" name="Google Shape;2152;p25"/>
                <p:cNvSpPr/>
                <p:nvPr/>
              </p:nvSpPr>
              <p:spPr>
                <a:xfrm>
                  <a:off x="4592025" y="3662938"/>
                  <a:ext cx="56217" cy="42003"/>
                </a:xfrm>
                <a:custGeom>
                  <a:rect b="b" l="l" r="r" t="t"/>
                  <a:pathLst>
                    <a:path extrusionOk="0" h="328" w="439">
                      <a:moveTo>
                        <a:pt x="370" y="1"/>
                      </a:moveTo>
                      <a:cubicBezTo>
                        <a:pt x="259" y="83"/>
                        <a:pt x="138" y="164"/>
                        <a:pt x="0" y="220"/>
                      </a:cubicBezTo>
                      <a:lnTo>
                        <a:pt x="56" y="328"/>
                      </a:lnTo>
                      <a:cubicBezTo>
                        <a:pt x="193" y="259"/>
                        <a:pt x="314" y="177"/>
                        <a:pt x="438" y="96"/>
                      </a:cubicBezTo>
                      <a:lnTo>
                        <a:pt x="37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3" name="Google Shape;2153;p25"/>
                <p:cNvSpPr/>
                <p:nvPr/>
              </p:nvSpPr>
              <p:spPr>
                <a:xfrm>
                  <a:off x="4681153" y="3580982"/>
                  <a:ext cx="45332" cy="52376"/>
                </a:xfrm>
                <a:custGeom>
                  <a:rect b="b" l="l" r="r" t="t"/>
                  <a:pathLst>
                    <a:path extrusionOk="0" h="409" w="354">
                      <a:moveTo>
                        <a:pt x="259" y="0"/>
                      </a:moveTo>
                      <a:cubicBezTo>
                        <a:pt x="190" y="124"/>
                        <a:pt x="95" y="232"/>
                        <a:pt x="1" y="343"/>
                      </a:cubicBezTo>
                      <a:lnTo>
                        <a:pt x="82" y="409"/>
                      </a:lnTo>
                      <a:cubicBezTo>
                        <a:pt x="177" y="301"/>
                        <a:pt x="272" y="180"/>
                        <a:pt x="354" y="56"/>
                      </a:cubicBezTo>
                      <a:lnTo>
                        <a:pt x="2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4" name="Google Shape;2154;p25"/>
                <p:cNvSpPr/>
                <p:nvPr/>
              </p:nvSpPr>
              <p:spPr>
                <a:xfrm>
                  <a:off x="4761060" y="326032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5" name="Google Shape;2155;p25"/>
                <p:cNvSpPr/>
                <p:nvPr/>
              </p:nvSpPr>
              <p:spPr>
                <a:xfrm>
                  <a:off x="4761060" y="3035079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6" name="Google Shape;2156;p25"/>
                <p:cNvSpPr/>
                <p:nvPr/>
              </p:nvSpPr>
              <p:spPr>
                <a:xfrm>
                  <a:off x="4761060" y="2808675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7" name="Google Shape;2157;p25"/>
                <p:cNvSpPr/>
                <p:nvPr/>
              </p:nvSpPr>
              <p:spPr>
                <a:xfrm>
                  <a:off x="4761060" y="3146872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1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158" name="Google Shape;2158;p25"/>
          <p:cNvGrpSpPr/>
          <p:nvPr/>
        </p:nvGrpSpPr>
        <p:grpSpPr>
          <a:xfrm>
            <a:off x="5496723" y="582150"/>
            <a:ext cx="2522327" cy="4155977"/>
            <a:chOff x="5496723" y="582150"/>
            <a:chExt cx="2522327" cy="4155977"/>
          </a:xfrm>
        </p:grpSpPr>
        <p:grpSp>
          <p:nvGrpSpPr>
            <p:cNvPr id="2159" name="Google Shape;2159;p25"/>
            <p:cNvGrpSpPr/>
            <p:nvPr/>
          </p:nvGrpSpPr>
          <p:grpSpPr>
            <a:xfrm rot="706112">
              <a:off x="5814837" y="1291729"/>
              <a:ext cx="1764001" cy="3301203"/>
              <a:chOff x="5120779" y="818439"/>
              <a:chExt cx="1836564" cy="3437000"/>
            </a:xfrm>
          </p:grpSpPr>
          <p:sp>
            <p:nvSpPr>
              <p:cNvPr id="2160" name="Google Shape;2160;p25"/>
              <p:cNvSpPr/>
              <p:nvPr/>
            </p:nvSpPr>
            <p:spPr>
              <a:xfrm>
                <a:off x="5120779" y="818439"/>
                <a:ext cx="1836564" cy="3437000"/>
              </a:xfrm>
              <a:custGeom>
                <a:rect b="b" l="l" r="r" t="t"/>
                <a:pathLst>
                  <a:path extrusionOk="0" h="69911" w="37357">
                    <a:moveTo>
                      <a:pt x="3283" y="0"/>
                    </a:moveTo>
                    <a:cubicBezTo>
                      <a:pt x="1520" y="0"/>
                      <a:pt x="1" y="1520"/>
                      <a:pt x="1" y="3435"/>
                    </a:cubicBezTo>
                    <a:lnTo>
                      <a:pt x="1" y="66627"/>
                    </a:lnTo>
                    <a:cubicBezTo>
                      <a:pt x="1" y="68390"/>
                      <a:pt x="1520" y="69910"/>
                      <a:pt x="3283" y="69910"/>
                    </a:cubicBezTo>
                    <a:lnTo>
                      <a:pt x="34074" y="69910"/>
                    </a:lnTo>
                    <a:cubicBezTo>
                      <a:pt x="35837" y="69910"/>
                      <a:pt x="37357" y="68390"/>
                      <a:pt x="37357" y="66627"/>
                    </a:cubicBezTo>
                    <a:lnTo>
                      <a:pt x="37357" y="3435"/>
                    </a:lnTo>
                    <a:cubicBezTo>
                      <a:pt x="37357" y="1520"/>
                      <a:pt x="35837" y="0"/>
                      <a:pt x="340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reflection blurRad="0" dir="5400000" dist="38100" endA="0" endPos="30000" fadeDir="5400012" kx="0" rotWithShape="0" algn="bl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25"/>
              <p:cNvSpPr/>
              <p:nvPr/>
            </p:nvSpPr>
            <p:spPr>
              <a:xfrm>
                <a:off x="5819675" y="947325"/>
                <a:ext cx="438600" cy="723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  <a:effectLst>
                <a:reflection blurRad="0" dir="5400000" dist="38100" endA="0" endPos="30000" fadeDir="5400012" kx="0" rotWithShape="0" algn="bl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25"/>
              <p:cNvSpPr/>
              <p:nvPr/>
            </p:nvSpPr>
            <p:spPr>
              <a:xfrm>
                <a:off x="5878717" y="3947980"/>
                <a:ext cx="320700" cy="1938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  <a:effectLst>
                <a:reflection blurRad="0" dir="5400000" dist="38100" endA="0" endPos="30000" fadeDir="5400012" kx="0" rotWithShape="0" algn="bl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63" name="Google Shape;2163;p25"/>
            <p:cNvSpPr/>
            <p:nvPr/>
          </p:nvSpPr>
          <p:spPr>
            <a:xfrm>
              <a:off x="6489650" y="582150"/>
              <a:ext cx="1529400" cy="397200"/>
            </a:xfrm>
            <a:prstGeom prst="wedgeRectCallout">
              <a:avLst>
                <a:gd fmla="val -11597" name="adj1"/>
                <a:gd fmla="val 110983" name="adj2"/>
              </a:avLst>
            </a:prstGeom>
            <a:solidFill>
              <a:srgbClr val="212121"/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5"/>
                  </a:solidFill>
                  <a:latin typeface="Poppins"/>
                  <a:ea typeface="Poppins"/>
                  <a:cs typeface="Poppins"/>
                  <a:sym typeface="Poppins"/>
                </a:rPr>
                <a:t>VANCOMIGO</a:t>
              </a:r>
              <a:endParaRPr b="1" sz="160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164" name="Google Shape;2164;p25"/>
          <p:cNvSpPr/>
          <p:nvPr/>
        </p:nvSpPr>
        <p:spPr>
          <a:xfrm rot="768346">
            <a:off x="5992184" y="1735591"/>
            <a:ext cx="1528109" cy="2330186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165" name="Google Shape;2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26536">
            <a:off x="6260698" y="2191669"/>
            <a:ext cx="1067206" cy="1067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5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6" name="Google Shape;24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288" y="152400"/>
            <a:ext cx="217741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0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1" name="Google Shape;24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288" y="152400"/>
            <a:ext cx="217741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5" name="Shape 2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6" name="Google Shape;24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288" y="152400"/>
            <a:ext cx="217741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0" name="Shape 2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1" name="Google Shape;25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7181" y="0"/>
            <a:ext cx="210963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5" name="Shape 2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6" name="Google Shape;2506;p38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7" name="Google Shape;2507;p38"/>
          <p:cNvSpPr txBox="1"/>
          <p:nvPr>
            <p:ph idx="1" type="body"/>
          </p:nvPr>
        </p:nvSpPr>
        <p:spPr>
          <a:xfrm>
            <a:off x="720000" y="941526"/>
            <a:ext cx="77040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8" name="Google Shape;25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713" y="0"/>
            <a:ext cx="2314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2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Google Shape;2513;p39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4" name="Google Shape;2514;p39"/>
          <p:cNvSpPr txBox="1"/>
          <p:nvPr>
            <p:ph idx="1" type="body"/>
          </p:nvPr>
        </p:nvSpPr>
        <p:spPr>
          <a:xfrm>
            <a:off x="720000" y="941526"/>
            <a:ext cx="77040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5" name="Google Shape;251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713" y="0"/>
            <a:ext cx="2314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9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Google Shape;2520;p40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1" name="Google Shape;2521;p40"/>
          <p:cNvSpPr txBox="1"/>
          <p:nvPr>
            <p:ph idx="1" type="body"/>
          </p:nvPr>
        </p:nvSpPr>
        <p:spPr>
          <a:xfrm>
            <a:off x="720000" y="941526"/>
            <a:ext cx="77040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2" name="Google Shape;25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713" y="0"/>
            <a:ext cx="2314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6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p41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8" name="Google Shape;2528;p41"/>
          <p:cNvSpPr txBox="1"/>
          <p:nvPr>
            <p:ph idx="1" type="body"/>
          </p:nvPr>
        </p:nvSpPr>
        <p:spPr>
          <a:xfrm>
            <a:off x="720000" y="941526"/>
            <a:ext cx="77040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9" name="Google Shape;252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713" y="0"/>
            <a:ext cx="2314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3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4" name="Google Shape;2534;p42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5" name="Google Shape;2535;p42"/>
          <p:cNvSpPr txBox="1"/>
          <p:nvPr>
            <p:ph idx="1" type="body"/>
          </p:nvPr>
        </p:nvSpPr>
        <p:spPr>
          <a:xfrm>
            <a:off x="720000" y="941526"/>
            <a:ext cx="77040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6" name="Google Shape;253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713" y="0"/>
            <a:ext cx="2314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0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p43"/>
          <p:cNvSpPr txBox="1"/>
          <p:nvPr>
            <p:ph idx="4294967295" type="title"/>
          </p:nvPr>
        </p:nvSpPr>
        <p:spPr>
          <a:xfrm>
            <a:off x="740050" y="1679375"/>
            <a:ext cx="5778600" cy="15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/>
              <a:t>OBRIGADO!</a:t>
            </a:r>
            <a:endParaRPr sz="7400"/>
          </a:p>
        </p:txBody>
      </p:sp>
      <p:sp>
        <p:nvSpPr>
          <p:cNvPr id="2542" name="Google Shape;2542;p43"/>
          <p:cNvSpPr txBox="1"/>
          <p:nvPr>
            <p:ph idx="4294967295" type="subTitle"/>
          </p:nvPr>
        </p:nvSpPr>
        <p:spPr>
          <a:xfrm>
            <a:off x="3704675" y="4520750"/>
            <a:ext cx="1626600" cy="5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PUC Minas - 2024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800"/>
          </a:p>
        </p:txBody>
      </p:sp>
      <p:grpSp>
        <p:nvGrpSpPr>
          <p:cNvPr id="2543" name="Google Shape;2543;p43"/>
          <p:cNvGrpSpPr/>
          <p:nvPr/>
        </p:nvGrpSpPr>
        <p:grpSpPr>
          <a:xfrm>
            <a:off x="5790274" y="3799445"/>
            <a:ext cx="2901600" cy="964355"/>
            <a:chOff x="4292974" y="3803645"/>
            <a:chExt cx="2901600" cy="964355"/>
          </a:xfrm>
        </p:grpSpPr>
        <p:grpSp>
          <p:nvGrpSpPr>
            <p:cNvPr id="2544" name="Google Shape;2544;p43"/>
            <p:cNvGrpSpPr/>
            <p:nvPr/>
          </p:nvGrpSpPr>
          <p:grpSpPr>
            <a:xfrm>
              <a:off x="4292974" y="4147703"/>
              <a:ext cx="2901600" cy="620297"/>
              <a:chOff x="3922949" y="4147703"/>
              <a:chExt cx="2901600" cy="620297"/>
            </a:xfrm>
          </p:grpSpPr>
          <p:sp>
            <p:nvSpPr>
              <p:cNvPr id="2545" name="Google Shape;2545;p43"/>
              <p:cNvSpPr/>
              <p:nvPr/>
            </p:nvSpPr>
            <p:spPr>
              <a:xfrm>
                <a:off x="3922949" y="4651900"/>
                <a:ext cx="2901600" cy="116100"/>
              </a:xfrm>
              <a:prstGeom prst="ellipse">
                <a:avLst/>
              </a:prstGeom>
              <a:solidFill>
                <a:srgbClr val="897FBB">
                  <a:alpha val="291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46" name="Google Shape;2546;p43"/>
              <p:cNvGrpSpPr/>
              <p:nvPr/>
            </p:nvGrpSpPr>
            <p:grpSpPr>
              <a:xfrm>
                <a:off x="4072094" y="4147703"/>
                <a:ext cx="2593967" cy="558924"/>
                <a:chOff x="4284955" y="2543242"/>
                <a:chExt cx="3778539" cy="814165"/>
              </a:xfrm>
            </p:grpSpPr>
            <p:sp>
              <p:nvSpPr>
                <p:cNvPr id="2547" name="Google Shape;2547;p43"/>
                <p:cNvSpPr/>
                <p:nvPr/>
              </p:nvSpPr>
              <p:spPr>
                <a:xfrm>
                  <a:off x="7115347" y="3130366"/>
                  <a:ext cx="233145" cy="227040"/>
                </a:xfrm>
                <a:custGeom>
                  <a:rect b="b" l="l" r="r" t="t"/>
                  <a:pathLst>
                    <a:path extrusionOk="0" h="2681" w="2753">
                      <a:moveTo>
                        <a:pt x="1376" y="1"/>
                      </a:moveTo>
                      <a:cubicBezTo>
                        <a:pt x="615" y="1"/>
                        <a:pt x="0" y="599"/>
                        <a:pt x="0" y="1334"/>
                      </a:cubicBezTo>
                      <a:cubicBezTo>
                        <a:pt x="0" y="2083"/>
                        <a:pt x="615" y="2681"/>
                        <a:pt x="1376" y="2681"/>
                      </a:cubicBezTo>
                      <a:lnTo>
                        <a:pt x="1661" y="2681"/>
                      </a:lnTo>
                      <a:lnTo>
                        <a:pt x="1661" y="2655"/>
                      </a:lnTo>
                      <a:cubicBezTo>
                        <a:pt x="2288" y="2534"/>
                        <a:pt x="2753" y="1988"/>
                        <a:pt x="2753" y="1334"/>
                      </a:cubicBezTo>
                      <a:cubicBezTo>
                        <a:pt x="2753" y="694"/>
                        <a:pt x="2288" y="148"/>
                        <a:pt x="1661" y="27"/>
                      </a:cubicBezTo>
                      <a:lnTo>
                        <a:pt x="166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8" name="Google Shape;2548;p43"/>
                <p:cNvSpPr/>
                <p:nvPr/>
              </p:nvSpPr>
              <p:spPr>
                <a:xfrm>
                  <a:off x="7155742" y="3130366"/>
                  <a:ext cx="199693" cy="227040"/>
                </a:xfrm>
                <a:custGeom>
                  <a:rect b="b" l="l" r="r" t="t"/>
                  <a:pathLst>
                    <a:path extrusionOk="0" h="2681" w="2358">
                      <a:moveTo>
                        <a:pt x="1184" y="1"/>
                      </a:moveTo>
                      <a:cubicBezTo>
                        <a:pt x="530" y="1"/>
                        <a:pt x="1" y="599"/>
                        <a:pt x="1" y="1334"/>
                      </a:cubicBezTo>
                      <a:cubicBezTo>
                        <a:pt x="1" y="2083"/>
                        <a:pt x="530" y="2681"/>
                        <a:pt x="1184" y="2681"/>
                      </a:cubicBezTo>
                      <a:cubicBezTo>
                        <a:pt x="1838" y="2681"/>
                        <a:pt x="2357" y="2083"/>
                        <a:pt x="2357" y="1334"/>
                      </a:cubicBezTo>
                      <a:cubicBezTo>
                        <a:pt x="2357" y="599"/>
                        <a:pt x="1838" y="1"/>
                        <a:pt x="11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9" name="Google Shape;2549;p43"/>
                <p:cNvSpPr/>
                <p:nvPr/>
              </p:nvSpPr>
              <p:spPr>
                <a:xfrm>
                  <a:off x="6158139" y="3130366"/>
                  <a:ext cx="232891" cy="227040"/>
                </a:xfrm>
                <a:custGeom>
                  <a:rect b="b" l="l" r="r" t="t"/>
                  <a:pathLst>
                    <a:path extrusionOk="0" h="2681" w="2750">
                      <a:moveTo>
                        <a:pt x="1377" y="1"/>
                      </a:moveTo>
                      <a:cubicBezTo>
                        <a:pt x="612" y="1"/>
                        <a:pt x="0" y="599"/>
                        <a:pt x="0" y="1334"/>
                      </a:cubicBezTo>
                      <a:cubicBezTo>
                        <a:pt x="0" y="2083"/>
                        <a:pt x="612" y="2681"/>
                        <a:pt x="1377" y="2681"/>
                      </a:cubicBezTo>
                      <a:lnTo>
                        <a:pt x="1661" y="2681"/>
                      </a:lnTo>
                      <a:lnTo>
                        <a:pt x="1661" y="2655"/>
                      </a:lnTo>
                      <a:cubicBezTo>
                        <a:pt x="2275" y="2534"/>
                        <a:pt x="2749" y="1988"/>
                        <a:pt x="2749" y="1334"/>
                      </a:cubicBezTo>
                      <a:cubicBezTo>
                        <a:pt x="2749" y="694"/>
                        <a:pt x="2275" y="148"/>
                        <a:pt x="1661" y="27"/>
                      </a:cubicBezTo>
                      <a:lnTo>
                        <a:pt x="166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0" name="Google Shape;2550;p43"/>
                <p:cNvSpPr/>
                <p:nvPr/>
              </p:nvSpPr>
              <p:spPr>
                <a:xfrm>
                  <a:off x="6198534" y="3130366"/>
                  <a:ext cx="199439" cy="227040"/>
                </a:xfrm>
                <a:custGeom>
                  <a:rect b="b" l="l" r="r" t="t"/>
                  <a:pathLst>
                    <a:path extrusionOk="0" h="2681" w="2355">
                      <a:moveTo>
                        <a:pt x="1184" y="1"/>
                      </a:moveTo>
                      <a:cubicBezTo>
                        <a:pt x="530" y="1"/>
                        <a:pt x="1" y="599"/>
                        <a:pt x="1" y="1334"/>
                      </a:cubicBezTo>
                      <a:cubicBezTo>
                        <a:pt x="1" y="2083"/>
                        <a:pt x="530" y="2681"/>
                        <a:pt x="1184" y="2681"/>
                      </a:cubicBezTo>
                      <a:cubicBezTo>
                        <a:pt x="1825" y="2681"/>
                        <a:pt x="2354" y="2083"/>
                        <a:pt x="2354" y="1334"/>
                      </a:cubicBezTo>
                      <a:cubicBezTo>
                        <a:pt x="2354" y="599"/>
                        <a:pt x="1825" y="1"/>
                        <a:pt x="11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1" name="Google Shape;2551;p43"/>
                <p:cNvSpPr/>
                <p:nvPr/>
              </p:nvSpPr>
              <p:spPr>
                <a:xfrm>
                  <a:off x="6107243" y="2937707"/>
                  <a:ext cx="1243467" cy="326461"/>
                </a:xfrm>
                <a:custGeom>
                  <a:rect b="b" l="l" r="r" t="t"/>
                  <a:pathLst>
                    <a:path extrusionOk="0" h="3855" w="14683">
                      <a:moveTo>
                        <a:pt x="4360" y="1"/>
                      </a:moveTo>
                      <a:lnTo>
                        <a:pt x="0" y="1239"/>
                      </a:lnTo>
                      <a:lnTo>
                        <a:pt x="0" y="3854"/>
                      </a:lnTo>
                      <a:lnTo>
                        <a:pt x="14683" y="3854"/>
                      </a:lnTo>
                      <a:lnTo>
                        <a:pt x="14274" y="27"/>
                      </a:lnTo>
                      <a:lnTo>
                        <a:pt x="436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2" name="Google Shape;2552;p43"/>
                <p:cNvSpPr/>
                <p:nvPr/>
              </p:nvSpPr>
              <p:spPr>
                <a:xfrm>
                  <a:off x="6476474" y="2543242"/>
                  <a:ext cx="786493" cy="396749"/>
                </a:xfrm>
                <a:custGeom>
                  <a:rect b="b" l="l" r="r" t="t"/>
                  <a:pathLst>
                    <a:path extrusionOk="0" h="4685" w="9287">
                      <a:moveTo>
                        <a:pt x="3106" y="1"/>
                      </a:moveTo>
                      <a:lnTo>
                        <a:pt x="0" y="4659"/>
                      </a:lnTo>
                      <a:lnTo>
                        <a:pt x="9287" y="4685"/>
                      </a:lnTo>
                      <a:lnTo>
                        <a:pt x="678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3" name="Google Shape;2553;p43"/>
                <p:cNvSpPr/>
                <p:nvPr/>
              </p:nvSpPr>
              <p:spPr>
                <a:xfrm>
                  <a:off x="6604350" y="2937707"/>
                  <a:ext cx="1424528" cy="326461"/>
                </a:xfrm>
                <a:custGeom>
                  <a:rect b="b" l="l" r="r" t="t"/>
                  <a:pathLst>
                    <a:path extrusionOk="0" h="3855" w="16821">
                      <a:moveTo>
                        <a:pt x="4361" y="1"/>
                      </a:moveTo>
                      <a:lnTo>
                        <a:pt x="0" y="1239"/>
                      </a:lnTo>
                      <a:lnTo>
                        <a:pt x="0" y="3854"/>
                      </a:lnTo>
                      <a:lnTo>
                        <a:pt x="16821" y="3854"/>
                      </a:lnTo>
                      <a:lnTo>
                        <a:pt x="16589" y="1906"/>
                      </a:lnTo>
                      <a:lnTo>
                        <a:pt x="16438" y="762"/>
                      </a:lnTo>
                      <a:lnTo>
                        <a:pt x="16399" y="573"/>
                      </a:lnTo>
                      <a:lnTo>
                        <a:pt x="13350" y="14"/>
                      </a:lnTo>
                      <a:lnTo>
                        <a:pt x="436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4" name="Google Shape;2554;p43"/>
                <p:cNvSpPr/>
                <p:nvPr/>
              </p:nvSpPr>
              <p:spPr>
                <a:xfrm>
                  <a:off x="6865099" y="2543242"/>
                  <a:ext cx="876770" cy="527164"/>
                </a:xfrm>
                <a:custGeom>
                  <a:rect b="b" l="l" r="r" t="t"/>
                  <a:pathLst>
                    <a:path extrusionOk="0" h="6225" w="10353">
                      <a:moveTo>
                        <a:pt x="2194" y="1"/>
                      </a:moveTo>
                      <a:lnTo>
                        <a:pt x="1282" y="4659"/>
                      </a:lnTo>
                      <a:lnTo>
                        <a:pt x="1" y="6224"/>
                      </a:lnTo>
                      <a:lnTo>
                        <a:pt x="1" y="6224"/>
                      </a:lnTo>
                      <a:lnTo>
                        <a:pt x="10352" y="4917"/>
                      </a:lnTo>
                      <a:lnTo>
                        <a:pt x="889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5" name="Google Shape;2555;p43"/>
                <p:cNvSpPr/>
                <p:nvPr/>
              </p:nvSpPr>
              <p:spPr>
                <a:xfrm>
                  <a:off x="6973582" y="2543242"/>
                  <a:ext cx="761341" cy="394547"/>
                </a:xfrm>
                <a:custGeom>
                  <a:rect b="b" l="l" r="r" t="t"/>
                  <a:pathLst>
                    <a:path extrusionOk="0" h="4659" w="8990">
                      <a:moveTo>
                        <a:pt x="913" y="1"/>
                      </a:moveTo>
                      <a:lnTo>
                        <a:pt x="1" y="4659"/>
                      </a:lnTo>
                      <a:lnTo>
                        <a:pt x="8990" y="4659"/>
                      </a:lnTo>
                      <a:lnTo>
                        <a:pt x="761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6" name="Google Shape;2556;p43"/>
                <p:cNvSpPr/>
                <p:nvPr/>
              </p:nvSpPr>
              <p:spPr>
                <a:xfrm>
                  <a:off x="7305806" y="2566277"/>
                  <a:ext cx="379315" cy="371513"/>
                </a:xfrm>
                <a:custGeom>
                  <a:rect b="b" l="l" r="r" t="t"/>
                  <a:pathLst>
                    <a:path extrusionOk="0" h="4387" w="4479">
                      <a:moveTo>
                        <a:pt x="0" y="0"/>
                      </a:moveTo>
                      <a:lnTo>
                        <a:pt x="0" y="4387"/>
                      </a:lnTo>
                      <a:lnTo>
                        <a:pt x="4478" y="4387"/>
                      </a:lnTo>
                      <a:lnTo>
                        <a:pt x="332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7" name="Google Shape;2557;p43"/>
                <p:cNvSpPr/>
                <p:nvPr/>
              </p:nvSpPr>
              <p:spPr>
                <a:xfrm>
                  <a:off x="6992975" y="2566277"/>
                  <a:ext cx="293273" cy="371513"/>
                </a:xfrm>
                <a:custGeom>
                  <a:rect b="b" l="l" r="r" t="t"/>
                  <a:pathLst>
                    <a:path extrusionOk="0" h="4387" w="3463">
                      <a:moveTo>
                        <a:pt x="900" y="0"/>
                      </a:moveTo>
                      <a:lnTo>
                        <a:pt x="1" y="4387"/>
                      </a:lnTo>
                      <a:lnTo>
                        <a:pt x="3462" y="4387"/>
                      </a:lnTo>
                      <a:lnTo>
                        <a:pt x="346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8" name="Google Shape;2558;p43"/>
                <p:cNvSpPr/>
                <p:nvPr/>
              </p:nvSpPr>
              <p:spPr>
                <a:xfrm>
                  <a:off x="7305806" y="2566277"/>
                  <a:ext cx="315884" cy="132617"/>
                </a:xfrm>
                <a:custGeom>
                  <a:rect b="b" l="l" r="r" t="t"/>
                  <a:pathLst>
                    <a:path extrusionOk="0" h="1566" w="3730">
                      <a:moveTo>
                        <a:pt x="0" y="0"/>
                      </a:moveTo>
                      <a:lnTo>
                        <a:pt x="0" y="1566"/>
                      </a:lnTo>
                      <a:lnTo>
                        <a:pt x="3730" y="1566"/>
                      </a:lnTo>
                      <a:lnTo>
                        <a:pt x="3321" y="0"/>
                      </a:lnTo>
                      <a:close/>
                    </a:path>
                  </a:pathLst>
                </a:custGeom>
                <a:solidFill>
                  <a:srgbClr val="FFFFFF">
                    <a:alpha val="32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9" name="Google Shape;2559;p43"/>
                <p:cNvSpPr/>
                <p:nvPr/>
              </p:nvSpPr>
              <p:spPr>
                <a:xfrm>
                  <a:off x="7041416" y="2566277"/>
                  <a:ext cx="244832" cy="132617"/>
                </a:xfrm>
                <a:custGeom>
                  <a:rect b="b" l="l" r="r" t="t"/>
                  <a:pathLst>
                    <a:path extrusionOk="0" h="1566" w="2891">
                      <a:moveTo>
                        <a:pt x="328" y="0"/>
                      </a:moveTo>
                      <a:lnTo>
                        <a:pt x="1" y="1566"/>
                      </a:lnTo>
                      <a:lnTo>
                        <a:pt x="2890" y="1566"/>
                      </a:lnTo>
                      <a:lnTo>
                        <a:pt x="2890" y="0"/>
                      </a:lnTo>
                      <a:close/>
                    </a:path>
                  </a:pathLst>
                </a:custGeom>
                <a:solidFill>
                  <a:srgbClr val="FFFFFF">
                    <a:alpha val="32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0" name="Google Shape;2560;p43"/>
                <p:cNvSpPr/>
                <p:nvPr/>
              </p:nvSpPr>
              <p:spPr>
                <a:xfrm>
                  <a:off x="6476474" y="2568478"/>
                  <a:ext cx="569777" cy="369311"/>
                </a:xfrm>
                <a:custGeom>
                  <a:rect b="b" l="l" r="r" t="t"/>
                  <a:pathLst>
                    <a:path extrusionOk="0" h="4361" w="6728">
                      <a:moveTo>
                        <a:pt x="2900" y="0"/>
                      </a:moveTo>
                      <a:lnTo>
                        <a:pt x="0" y="4361"/>
                      </a:lnTo>
                      <a:lnTo>
                        <a:pt x="5871" y="4361"/>
                      </a:lnTo>
                      <a:lnTo>
                        <a:pt x="672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1" name="Google Shape;2561;p43"/>
                <p:cNvSpPr/>
                <p:nvPr/>
              </p:nvSpPr>
              <p:spPr>
                <a:xfrm>
                  <a:off x="6476474" y="2568478"/>
                  <a:ext cx="534039" cy="369311"/>
                </a:xfrm>
                <a:custGeom>
                  <a:rect b="b" l="l" r="r" t="t"/>
                  <a:pathLst>
                    <a:path extrusionOk="0" h="4361" w="6306">
                      <a:moveTo>
                        <a:pt x="5024" y="0"/>
                      </a:moveTo>
                      <a:lnTo>
                        <a:pt x="1334" y="2357"/>
                      </a:lnTo>
                      <a:lnTo>
                        <a:pt x="0" y="4361"/>
                      </a:lnTo>
                      <a:lnTo>
                        <a:pt x="259" y="4361"/>
                      </a:lnTo>
                      <a:lnTo>
                        <a:pt x="6306" y="0"/>
                      </a:lnTo>
                      <a:close/>
                    </a:path>
                  </a:pathLst>
                </a:custGeom>
                <a:solidFill>
                  <a:srgbClr val="FFFFFF">
                    <a:alpha val="32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2" name="Google Shape;2562;p43"/>
                <p:cNvSpPr/>
                <p:nvPr/>
              </p:nvSpPr>
              <p:spPr>
                <a:xfrm>
                  <a:off x="6565310" y="2595070"/>
                  <a:ext cx="475097" cy="342720"/>
                </a:xfrm>
                <a:custGeom>
                  <a:rect b="b" l="l" r="r" t="t"/>
                  <a:pathLst>
                    <a:path extrusionOk="0" h="4047" w="5610">
                      <a:moveTo>
                        <a:pt x="5610" y="0"/>
                      </a:moveTo>
                      <a:lnTo>
                        <a:pt x="1" y="4047"/>
                      </a:lnTo>
                      <a:lnTo>
                        <a:pt x="939" y="4047"/>
                      </a:lnTo>
                      <a:lnTo>
                        <a:pt x="5459" y="791"/>
                      </a:lnTo>
                      <a:lnTo>
                        <a:pt x="5610" y="0"/>
                      </a:lnTo>
                      <a:close/>
                    </a:path>
                  </a:pathLst>
                </a:custGeom>
                <a:solidFill>
                  <a:srgbClr val="FFFFFF">
                    <a:alpha val="32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3" name="Google Shape;2563;p43"/>
                <p:cNvSpPr/>
                <p:nvPr/>
              </p:nvSpPr>
              <p:spPr>
                <a:xfrm>
                  <a:off x="6759072" y="3098017"/>
                  <a:ext cx="306823" cy="166152"/>
                </a:xfrm>
                <a:custGeom>
                  <a:rect b="b" l="l" r="r" t="t"/>
                  <a:pathLst>
                    <a:path extrusionOk="0" h="1962" w="3623">
                      <a:moveTo>
                        <a:pt x="1769" y="0"/>
                      </a:moveTo>
                      <a:cubicBezTo>
                        <a:pt x="788" y="0"/>
                        <a:pt x="1" y="775"/>
                        <a:pt x="1" y="1716"/>
                      </a:cubicBezTo>
                      <a:cubicBezTo>
                        <a:pt x="1" y="1798"/>
                        <a:pt x="14" y="1880"/>
                        <a:pt x="14" y="1961"/>
                      </a:cubicBezTo>
                      <a:lnTo>
                        <a:pt x="3609" y="1961"/>
                      </a:lnTo>
                      <a:cubicBezTo>
                        <a:pt x="3622" y="1880"/>
                        <a:pt x="3622" y="1798"/>
                        <a:pt x="3622" y="1716"/>
                      </a:cubicBezTo>
                      <a:cubicBezTo>
                        <a:pt x="3622" y="775"/>
                        <a:pt x="2926" y="0"/>
                        <a:pt x="20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4" name="Google Shape;2564;p43"/>
                <p:cNvSpPr/>
                <p:nvPr/>
              </p:nvSpPr>
              <p:spPr>
                <a:xfrm>
                  <a:off x="7582560" y="3098017"/>
                  <a:ext cx="305722" cy="166152"/>
                </a:xfrm>
                <a:custGeom>
                  <a:rect b="b" l="l" r="r" t="t"/>
                  <a:pathLst>
                    <a:path extrusionOk="0" h="1962" w="3610">
                      <a:moveTo>
                        <a:pt x="1756" y="0"/>
                      </a:moveTo>
                      <a:cubicBezTo>
                        <a:pt x="789" y="0"/>
                        <a:pt x="1" y="775"/>
                        <a:pt x="1" y="1716"/>
                      </a:cubicBezTo>
                      <a:cubicBezTo>
                        <a:pt x="1" y="1798"/>
                        <a:pt x="1" y="1880"/>
                        <a:pt x="14" y="1961"/>
                      </a:cubicBezTo>
                      <a:lnTo>
                        <a:pt x="3596" y="1961"/>
                      </a:lnTo>
                      <a:cubicBezTo>
                        <a:pt x="3609" y="1880"/>
                        <a:pt x="3609" y="1798"/>
                        <a:pt x="3609" y="1716"/>
                      </a:cubicBezTo>
                      <a:cubicBezTo>
                        <a:pt x="3609" y="775"/>
                        <a:pt x="2913" y="0"/>
                        <a:pt x="20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5" name="Google Shape;2565;p43"/>
                <p:cNvSpPr/>
                <p:nvPr/>
              </p:nvSpPr>
              <p:spPr>
                <a:xfrm>
                  <a:off x="6107243" y="3042632"/>
                  <a:ext cx="124575" cy="74015"/>
                </a:xfrm>
                <a:custGeom>
                  <a:rect b="b" l="l" r="r" t="t"/>
                  <a:pathLst>
                    <a:path extrusionOk="0" h="874" w="1471">
                      <a:moveTo>
                        <a:pt x="0" y="0"/>
                      </a:moveTo>
                      <a:lnTo>
                        <a:pt x="0" y="873"/>
                      </a:lnTo>
                      <a:lnTo>
                        <a:pt x="1471" y="873"/>
                      </a:lnTo>
                      <a:lnTo>
                        <a:pt x="147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6" name="Google Shape;2566;p43"/>
                <p:cNvSpPr/>
                <p:nvPr/>
              </p:nvSpPr>
              <p:spPr>
                <a:xfrm>
                  <a:off x="6479777" y="3042632"/>
                  <a:ext cx="124660" cy="74015"/>
                </a:xfrm>
                <a:custGeom>
                  <a:rect b="b" l="l" r="r" t="t"/>
                  <a:pathLst>
                    <a:path extrusionOk="0" h="874" w="1472">
                      <a:moveTo>
                        <a:pt x="1" y="0"/>
                      </a:moveTo>
                      <a:lnTo>
                        <a:pt x="1" y="873"/>
                      </a:lnTo>
                      <a:lnTo>
                        <a:pt x="1471" y="873"/>
                      </a:lnTo>
                      <a:lnTo>
                        <a:pt x="147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7" name="Google Shape;2567;p43"/>
                <p:cNvSpPr/>
                <p:nvPr/>
              </p:nvSpPr>
              <p:spPr>
                <a:xfrm>
                  <a:off x="6792269" y="3130366"/>
                  <a:ext cx="233229" cy="227040"/>
                </a:xfrm>
                <a:custGeom>
                  <a:rect b="b" l="l" r="r" t="t"/>
                  <a:pathLst>
                    <a:path extrusionOk="0" h="2681" w="2754">
                      <a:moveTo>
                        <a:pt x="1377" y="1"/>
                      </a:moveTo>
                      <a:cubicBezTo>
                        <a:pt x="615" y="1"/>
                        <a:pt x="1" y="599"/>
                        <a:pt x="1" y="1334"/>
                      </a:cubicBezTo>
                      <a:cubicBezTo>
                        <a:pt x="1" y="2083"/>
                        <a:pt x="615" y="2681"/>
                        <a:pt x="1377" y="2681"/>
                      </a:cubicBezTo>
                      <a:lnTo>
                        <a:pt x="1665" y="2681"/>
                      </a:lnTo>
                      <a:lnTo>
                        <a:pt x="1665" y="2655"/>
                      </a:lnTo>
                      <a:cubicBezTo>
                        <a:pt x="2276" y="2534"/>
                        <a:pt x="2753" y="1988"/>
                        <a:pt x="2753" y="1334"/>
                      </a:cubicBezTo>
                      <a:cubicBezTo>
                        <a:pt x="2753" y="694"/>
                        <a:pt x="2276" y="148"/>
                        <a:pt x="1665" y="27"/>
                      </a:cubicBezTo>
                      <a:lnTo>
                        <a:pt x="166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8" name="Google Shape;2568;p43"/>
                <p:cNvSpPr/>
                <p:nvPr/>
              </p:nvSpPr>
              <p:spPr>
                <a:xfrm>
                  <a:off x="6832749" y="3130366"/>
                  <a:ext cx="199608" cy="227040"/>
                </a:xfrm>
                <a:custGeom>
                  <a:rect b="b" l="l" r="r" t="t"/>
                  <a:pathLst>
                    <a:path extrusionOk="0" h="2681" w="2357">
                      <a:moveTo>
                        <a:pt x="1187" y="1"/>
                      </a:moveTo>
                      <a:cubicBezTo>
                        <a:pt x="533" y="1"/>
                        <a:pt x="0" y="599"/>
                        <a:pt x="0" y="1334"/>
                      </a:cubicBezTo>
                      <a:cubicBezTo>
                        <a:pt x="0" y="2083"/>
                        <a:pt x="533" y="2681"/>
                        <a:pt x="1187" y="2681"/>
                      </a:cubicBezTo>
                      <a:cubicBezTo>
                        <a:pt x="1827" y="2681"/>
                        <a:pt x="2357" y="2083"/>
                        <a:pt x="2357" y="1334"/>
                      </a:cubicBezTo>
                      <a:cubicBezTo>
                        <a:pt x="2357" y="599"/>
                        <a:pt x="1827" y="1"/>
                        <a:pt x="11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9" name="Google Shape;2569;p43"/>
                <p:cNvSpPr/>
                <p:nvPr/>
              </p:nvSpPr>
              <p:spPr>
                <a:xfrm>
                  <a:off x="6868402" y="3170507"/>
                  <a:ext cx="128302" cy="146759"/>
                </a:xfrm>
                <a:custGeom>
                  <a:rect b="b" l="l" r="r" t="t"/>
                  <a:pathLst>
                    <a:path extrusionOk="0" h="1733" w="1515">
                      <a:moveTo>
                        <a:pt x="766" y="1"/>
                      </a:moveTo>
                      <a:cubicBezTo>
                        <a:pt x="344" y="1"/>
                        <a:pt x="1" y="383"/>
                        <a:pt x="1" y="860"/>
                      </a:cubicBezTo>
                      <a:cubicBezTo>
                        <a:pt x="1" y="1351"/>
                        <a:pt x="344" y="1733"/>
                        <a:pt x="766" y="1733"/>
                      </a:cubicBezTo>
                      <a:cubicBezTo>
                        <a:pt x="1174" y="1733"/>
                        <a:pt x="1514" y="1351"/>
                        <a:pt x="1514" y="860"/>
                      </a:cubicBezTo>
                      <a:cubicBezTo>
                        <a:pt x="1514" y="383"/>
                        <a:pt x="1174" y="1"/>
                        <a:pt x="7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0" name="Google Shape;2570;p43"/>
                <p:cNvSpPr/>
                <p:nvPr/>
              </p:nvSpPr>
              <p:spPr>
                <a:xfrm>
                  <a:off x="6903038" y="3210902"/>
                  <a:ext cx="59027" cy="65970"/>
                </a:xfrm>
                <a:custGeom>
                  <a:rect b="b" l="l" r="r" t="t"/>
                  <a:pathLst>
                    <a:path extrusionOk="0" h="779" w="697">
                      <a:moveTo>
                        <a:pt x="357" y="1"/>
                      </a:moveTo>
                      <a:cubicBezTo>
                        <a:pt x="164" y="1"/>
                        <a:pt x="0" y="177"/>
                        <a:pt x="0" y="383"/>
                      </a:cubicBezTo>
                      <a:cubicBezTo>
                        <a:pt x="0" y="602"/>
                        <a:pt x="164" y="779"/>
                        <a:pt x="357" y="779"/>
                      </a:cubicBezTo>
                      <a:cubicBezTo>
                        <a:pt x="533" y="779"/>
                        <a:pt x="697" y="602"/>
                        <a:pt x="697" y="383"/>
                      </a:cubicBezTo>
                      <a:cubicBezTo>
                        <a:pt x="697" y="177"/>
                        <a:pt x="533" y="1"/>
                        <a:pt x="35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1" name="Google Shape;2571;p43"/>
                <p:cNvSpPr/>
                <p:nvPr/>
              </p:nvSpPr>
              <p:spPr>
                <a:xfrm>
                  <a:off x="7617197" y="3130366"/>
                  <a:ext cx="232891" cy="227040"/>
                </a:xfrm>
                <a:custGeom>
                  <a:rect b="b" l="l" r="r" t="t"/>
                  <a:pathLst>
                    <a:path extrusionOk="0" h="2681" w="2750">
                      <a:moveTo>
                        <a:pt x="1373" y="1"/>
                      </a:moveTo>
                      <a:cubicBezTo>
                        <a:pt x="612" y="1"/>
                        <a:pt x="0" y="599"/>
                        <a:pt x="0" y="1334"/>
                      </a:cubicBezTo>
                      <a:cubicBezTo>
                        <a:pt x="0" y="2083"/>
                        <a:pt x="612" y="2681"/>
                        <a:pt x="1373" y="2681"/>
                      </a:cubicBezTo>
                      <a:lnTo>
                        <a:pt x="1648" y="2681"/>
                      </a:lnTo>
                      <a:lnTo>
                        <a:pt x="1648" y="2655"/>
                      </a:lnTo>
                      <a:cubicBezTo>
                        <a:pt x="2272" y="2534"/>
                        <a:pt x="2749" y="1988"/>
                        <a:pt x="2749" y="1334"/>
                      </a:cubicBezTo>
                      <a:cubicBezTo>
                        <a:pt x="2749" y="694"/>
                        <a:pt x="2272" y="148"/>
                        <a:pt x="1648" y="27"/>
                      </a:cubicBezTo>
                      <a:lnTo>
                        <a:pt x="16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2" name="Google Shape;2572;p43"/>
                <p:cNvSpPr/>
                <p:nvPr/>
              </p:nvSpPr>
              <p:spPr>
                <a:xfrm>
                  <a:off x="7657338" y="3130366"/>
                  <a:ext cx="199608" cy="227040"/>
                </a:xfrm>
                <a:custGeom>
                  <a:rect b="b" l="l" r="r" t="t"/>
                  <a:pathLst>
                    <a:path extrusionOk="0" h="2681" w="2357">
                      <a:moveTo>
                        <a:pt x="1174" y="1"/>
                      </a:moveTo>
                      <a:cubicBezTo>
                        <a:pt x="533" y="1"/>
                        <a:pt x="0" y="599"/>
                        <a:pt x="0" y="1334"/>
                      </a:cubicBezTo>
                      <a:cubicBezTo>
                        <a:pt x="0" y="2083"/>
                        <a:pt x="533" y="2681"/>
                        <a:pt x="1174" y="2681"/>
                      </a:cubicBezTo>
                      <a:cubicBezTo>
                        <a:pt x="1827" y="2681"/>
                        <a:pt x="2357" y="2083"/>
                        <a:pt x="2357" y="1334"/>
                      </a:cubicBezTo>
                      <a:cubicBezTo>
                        <a:pt x="2357" y="599"/>
                        <a:pt x="1827" y="1"/>
                        <a:pt x="11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3" name="Google Shape;2573;p43"/>
                <p:cNvSpPr/>
                <p:nvPr/>
              </p:nvSpPr>
              <p:spPr>
                <a:xfrm>
                  <a:off x="7693330" y="3170507"/>
                  <a:ext cx="127963" cy="146759"/>
                </a:xfrm>
                <a:custGeom>
                  <a:rect b="b" l="l" r="r" t="t"/>
                  <a:pathLst>
                    <a:path extrusionOk="0" h="1733" w="1511">
                      <a:moveTo>
                        <a:pt x="749" y="1"/>
                      </a:moveTo>
                      <a:cubicBezTo>
                        <a:pt x="340" y="1"/>
                        <a:pt x="0" y="383"/>
                        <a:pt x="0" y="860"/>
                      </a:cubicBezTo>
                      <a:cubicBezTo>
                        <a:pt x="0" y="1351"/>
                        <a:pt x="340" y="1733"/>
                        <a:pt x="749" y="1733"/>
                      </a:cubicBezTo>
                      <a:cubicBezTo>
                        <a:pt x="1170" y="1733"/>
                        <a:pt x="1510" y="1351"/>
                        <a:pt x="1510" y="860"/>
                      </a:cubicBezTo>
                      <a:cubicBezTo>
                        <a:pt x="1510" y="383"/>
                        <a:pt x="1170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4" name="Google Shape;2574;p43"/>
                <p:cNvSpPr/>
                <p:nvPr/>
              </p:nvSpPr>
              <p:spPr>
                <a:xfrm>
                  <a:off x="7727882" y="3210902"/>
                  <a:ext cx="58773" cy="65970"/>
                </a:xfrm>
                <a:custGeom>
                  <a:rect b="b" l="l" r="r" t="t"/>
                  <a:pathLst>
                    <a:path extrusionOk="0" h="779" w="694">
                      <a:moveTo>
                        <a:pt x="341" y="1"/>
                      </a:moveTo>
                      <a:cubicBezTo>
                        <a:pt x="164" y="1"/>
                        <a:pt x="1" y="177"/>
                        <a:pt x="1" y="383"/>
                      </a:cubicBezTo>
                      <a:cubicBezTo>
                        <a:pt x="1" y="602"/>
                        <a:pt x="164" y="779"/>
                        <a:pt x="341" y="779"/>
                      </a:cubicBezTo>
                      <a:cubicBezTo>
                        <a:pt x="530" y="779"/>
                        <a:pt x="694" y="602"/>
                        <a:pt x="694" y="383"/>
                      </a:cubicBezTo>
                      <a:cubicBezTo>
                        <a:pt x="694" y="177"/>
                        <a:pt x="530" y="1"/>
                        <a:pt x="34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5" name="Google Shape;2575;p43"/>
                <p:cNvSpPr/>
                <p:nvPr/>
              </p:nvSpPr>
              <p:spPr>
                <a:xfrm>
                  <a:off x="6066988" y="3198202"/>
                  <a:ext cx="614682" cy="77574"/>
                </a:xfrm>
                <a:custGeom>
                  <a:rect b="b" l="l" r="r" t="t"/>
                  <a:pathLst>
                    <a:path extrusionOk="0" h="916" w="6440">
                      <a:moveTo>
                        <a:pt x="0" y="0"/>
                      </a:moveTo>
                      <a:lnTo>
                        <a:pt x="0" y="916"/>
                      </a:lnTo>
                      <a:lnTo>
                        <a:pt x="6439" y="916"/>
                      </a:lnTo>
                      <a:lnTo>
                        <a:pt x="643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6" name="Google Shape;2576;p43"/>
                <p:cNvSpPr/>
                <p:nvPr/>
              </p:nvSpPr>
              <p:spPr>
                <a:xfrm>
                  <a:off x="7946880" y="3215645"/>
                  <a:ext cx="116615" cy="60126"/>
                </a:xfrm>
                <a:custGeom>
                  <a:rect b="b" l="l" r="r" t="t"/>
                  <a:pathLst>
                    <a:path extrusionOk="0" h="710" w="1377">
                      <a:moveTo>
                        <a:pt x="0" y="0"/>
                      </a:moveTo>
                      <a:lnTo>
                        <a:pt x="0" y="710"/>
                      </a:lnTo>
                      <a:lnTo>
                        <a:pt x="1376" y="710"/>
                      </a:lnTo>
                      <a:lnTo>
                        <a:pt x="1376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7" name="Google Shape;2577;p43"/>
                <p:cNvSpPr/>
                <p:nvPr/>
              </p:nvSpPr>
              <p:spPr>
                <a:xfrm>
                  <a:off x="7918087" y="3002237"/>
                  <a:ext cx="91124" cy="96964"/>
                </a:xfrm>
                <a:custGeom>
                  <a:rect b="b" l="l" r="r" t="t"/>
                  <a:pathLst>
                    <a:path extrusionOk="0" h="1145" w="1076">
                      <a:moveTo>
                        <a:pt x="0" y="0"/>
                      </a:moveTo>
                      <a:lnTo>
                        <a:pt x="0" y="696"/>
                      </a:lnTo>
                      <a:lnTo>
                        <a:pt x="1076" y="1144"/>
                      </a:lnTo>
                      <a:lnTo>
                        <a:pt x="9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8" name="Google Shape;2578;p43"/>
                <p:cNvSpPr/>
                <p:nvPr/>
              </p:nvSpPr>
              <p:spPr>
                <a:xfrm>
                  <a:off x="6245620" y="3210902"/>
                  <a:ext cx="226200" cy="52166"/>
                </a:xfrm>
                <a:custGeom>
                  <a:rect b="b" l="l" r="r" t="t"/>
                  <a:pathLst>
                    <a:path extrusionOk="0" h="616" w="2671">
                      <a:moveTo>
                        <a:pt x="0" y="1"/>
                      </a:moveTo>
                      <a:lnTo>
                        <a:pt x="0" y="615"/>
                      </a:lnTo>
                      <a:lnTo>
                        <a:pt x="2671" y="615"/>
                      </a:lnTo>
                      <a:lnTo>
                        <a:pt x="267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9" name="Google Shape;2579;p43"/>
                <p:cNvSpPr/>
                <p:nvPr/>
              </p:nvSpPr>
              <p:spPr>
                <a:xfrm>
                  <a:off x="6282097" y="3093357"/>
                  <a:ext cx="132750" cy="74106"/>
                </a:xfrm>
                <a:custGeom>
                  <a:rect b="b" l="l" r="r" t="t"/>
                  <a:pathLst>
                    <a:path extrusionOk="0" h="1309" w="2345">
                      <a:moveTo>
                        <a:pt x="1" y="1"/>
                      </a:moveTo>
                      <a:lnTo>
                        <a:pt x="1" y="1308"/>
                      </a:lnTo>
                      <a:lnTo>
                        <a:pt x="2344" y="1308"/>
                      </a:lnTo>
                      <a:lnTo>
                        <a:pt x="234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0" name="Google Shape;2580;p43"/>
                <p:cNvSpPr/>
                <p:nvPr/>
              </p:nvSpPr>
              <p:spPr>
                <a:xfrm>
                  <a:off x="7188177" y="2958455"/>
                  <a:ext cx="78421" cy="33620"/>
                </a:xfrm>
                <a:custGeom>
                  <a:rect b="b" l="l" r="r" t="t"/>
                  <a:pathLst>
                    <a:path extrusionOk="0" h="397" w="926">
                      <a:moveTo>
                        <a:pt x="461" y="1"/>
                      </a:moveTo>
                      <a:cubicBezTo>
                        <a:pt x="203" y="1"/>
                        <a:pt x="0" y="96"/>
                        <a:pt x="0" y="190"/>
                      </a:cubicBezTo>
                      <a:cubicBezTo>
                        <a:pt x="0" y="298"/>
                        <a:pt x="203" y="396"/>
                        <a:pt x="461" y="396"/>
                      </a:cubicBezTo>
                      <a:cubicBezTo>
                        <a:pt x="719" y="396"/>
                        <a:pt x="925" y="298"/>
                        <a:pt x="925" y="190"/>
                      </a:cubicBezTo>
                      <a:cubicBezTo>
                        <a:pt x="925" y="96"/>
                        <a:pt x="719" y="1"/>
                        <a:pt x="46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1" name="Google Shape;2581;p43"/>
                <p:cNvSpPr/>
                <p:nvPr/>
              </p:nvSpPr>
              <p:spPr>
                <a:xfrm>
                  <a:off x="7567401" y="2958455"/>
                  <a:ext cx="77574" cy="33620"/>
                </a:xfrm>
                <a:custGeom>
                  <a:rect b="b" l="l" r="r" t="t"/>
                  <a:pathLst>
                    <a:path extrusionOk="0" h="397" w="916">
                      <a:moveTo>
                        <a:pt x="451" y="1"/>
                      </a:moveTo>
                      <a:cubicBezTo>
                        <a:pt x="206" y="1"/>
                        <a:pt x="0" y="96"/>
                        <a:pt x="0" y="190"/>
                      </a:cubicBezTo>
                      <a:cubicBezTo>
                        <a:pt x="0" y="298"/>
                        <a:pt x="206" y="396"/>
                        <a:pt x="451" y="396"/>
                      </a:cubicBezTo>
                      <a:cubicBezTo>
                        <a:pt x="709" y="396"/>
                        <a:pt x="915" y="298"/>
                        <a:pt x="915" y="190"/>
                      </a:cubicBezTo>
                      <a:cubicBezTo>
                        <a:pt x="915" y="96"/>
                        <a:pt x="709" y="1"/>
                        <a:pt x="45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2" name="Google Shape;2582;p43"/>
                <p:cNvSpPr/>
                <p:nvPr/>
              </p:nvSpPr>
              <p:spPr>
                <a:xfrm>
                  <a:off x="6822502" y="2860304"/>
                  <a:ext cx="52930" cy="72829"/>
                </a:xfrm>
                <a:custGeom>
                  <a:rect b="b" l="l" r="r" t="t"/>
                  <a:pathLst>
                    <a:path extrusionOk="0" h="860" w="625">
                      <a:moveTo>
                        <a:pt x="73" y="1"/>
                      </a:moveTo>
                      <a:cubicBezTo>
                        <a:pt x="61" y="1"/>
                        <a:pt x="50" y="5"/>
                        <a:pt x="39" y="16"/>
                      </a:cubicBezTo>
                      <a:cubicBezTo>
                        <a:pt x="0" y="29"/>
                        <a:pt x="0" y="68"/>
                        <a:pt x="13" y="111"/>
                      </a:cubicBezTo>
                      <a:lnTo>
                        <a:pt x="477" y="859"/>
                      </a:lnTo>
                      <a:lnTo>
                        <a:pt x="624" y="859"/>
                      </a:lnTo>
                      <a:lnTo>
                        <a:pt x="624" y="833"/>
                      </a:lnTo>
                      <a:lnTo>
                        <a:pt x="134" y="42"/>
                      </a:lnTo>
                      <a:cubicBezTo>
                        <a:pt x="117" y="17"/>
                        <a:pt x="95" y="1"/>
                        <a:pt x="7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3" name="Google Shape;2583;p43"/>
                <p:cNvSpPr/>
                <p:nvPr/>
              </p:nvSpPr>
              <p:spPr>
                <a:xfrm>
                  <a:off x="6843250" y="2928307"/>
                  <a:ext cx="47425" cy="9485"/>
                </a:xfrm>
                <a:custGeom>
                  <a:rect b="b" l="l" r="r" t="t"/>
                  <a:pathLst>
                    <a:path extrusionOk="0" h="112" w="560">
                      <a:moveTo>
                        <a:pt x="0" y="0"/>
                      </a:moveTo>
                      <a:lnTo>
                        <a:pt x="0" y="112"/>
                      </a:lnTo>
                      <a:lnTo>
                        <a:pt x="559" y="112"/>
                      </a:lnTo>
                      <a:lnTo>
                        <a:pt x="55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4" name="Google Shape;2584;p43"/>
                <p:cNvSpPr/>
                <p:nvPr/>
              </p:nvSpPr>
              <p:spPr>
                <a:xfrm>
                  <a:off x="6551506" y="2860304"/>
                  <a:ext cx="54031" cy="72829"/>
                </a:xfrm>
                <a:custGeom>
                  <a:rect b="b" l="l" r="r" t="t"/>
                  <a:pathLst>
                    <a:path extrusionOk="0" h="860" w="638">
                      <a:moveTo>
                        <a:pt x="556" y="1"/>
                      </a:moveTo>
                      <a:cubicBezTo>
                        <a:pt x="531" y="1"/>
                        <a:pt x="512" y="17"/>
                        <a:pt x="504" y="42"/>
                      </a:cubicBezTo>
                      <a:lnTo>
                        <a:pt x="13" y="833"/>
                      </a:lnTo>
                      <a:cubicBezTo>
                        <a:pt x="13" y="833"/>
                        <a:pt x="13" y="846"/>
                        <a:pt x="0" y="859"/>
                      </a:cubicBezTo>
                      <a:lnTo>
                        <a:pt x="164" y="859"/>
                      </a:lnTo>
                      <a:lnTo>
                        <a:pt x="624" y="111"/>
                      </a:lnTo>
                      <a:cubicBezTo>
                        <a:pt x="638" y="68"/>
                        <a:pt x="624" y="29"/>
                        <a:pt x="598" y="16"/>
                      </a:cubicBezTo>
                      <a:cubicBezTo>
                        <a:pt x="583" y="5"/>
                        <a:pt x="569" y="1"/>
                        <a:pt x="55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5" name="Google Shape;2585;p43"/>
                <p:cNvSpPr/>
                <p:nvPr/>
              </p:nvSpPr>
              <p:spPr>
                <a:xfrm>
                  <a:off x="6536263" y="2928307"/>
                  <a:ext cx="48526" cy="9485"/>
                </a:xfrm>
                <a:custGeom>
                  <a:rect b="b" l="l" r="r" t="t"/>
                  <a:pathLst>
                    <a:path extrusionOk="0" h="112" w="573">
                      <a:moveTo>
                        <a:pt x="0" y="0"/>
                      </a:moveTo>
                      <a:lnTo>
                        <a:pt x="0" y="112"/>
                      </a:lnTo>
                      <a:lnTo>
                        <a:pt x="572" y="112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473A5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586" name="Google Shape;2586;p43"/>
                <p:cNvGrpSpPr/>
                <p:nvPr/>
              </p:nvGrpSpPr>
              <p:grpSpPr>
                <a:xfrm>
                  <a:off x="4284955" y="2590958"/>
                  <a:ext cx="1837410" cy="766432"/>
                  <a:chOff x="3445543" y="2610469"/>
                  <a:chExt cx="5339754" cy="2227354"/>
                </a:xfrm>
              </p:grpSpPr>
              <p:sp>
                <p:nvSpPr>
                  <p:cNvPr id="2587" name="Google Shape;2587;p43"/>
                  <p:cNvSpPr/>
                  <p:nvPr/>
                </p:nvSpPr>
                <p:spPr>
                  <a:xfrm>
                    <a:off x="5287909" y="4172603"/>
                    <a:ext cx="622158" cy="665220"/>
                  </a:xfrm>
                  <a:custGeom>
                    <a:rect b="b" l="l" r="r" t="t"/>
                    <a:pathLst>
                      <a:path extrusionOk="0" h="2070" w="1936">
                        <a:moveTo>
                          <a:pt x="762" y="0"/>
                        </a:moveTo>
                        <a:lnTo>
                          <a:pt x="762" y="26"/>
                        </a:lnTo>
                        <a:cubicBezTo>
                          <a:pt x="328" y="124"/>
                          <a:pt x="1" y="533"/>
                          <a:pt x="1" y="1036"/>
                        </a:cubicBezTo>
                        <a:cubicBezTo>
                          <a:pt x="1" y="1540"/>
                          <a:pt x="328" y="1961"/>
                          <a:pt x="762" y="2056"/>
                        </a:cubicBezTo>
                        <a:lnTo>
                          <a:pt x="762" y="2069"/>
                        </a:lnTo>
                        <a:lnTo>
                          <a:pt x="968" y="2069"/>
                        </a:lnTo>
                        <a:cubicBezTo>
                          <a:pt x="1498" y="2069"/>
                          <a:pt x="1936" y="1608"/>
                          <a:pt x="1936" y="1036"/>
                        </a:cubicBezTo>
                        <a:cubicBezTo>
                          <a:pt x="1936" y="464"/>
                          <a:pt x="1498" y="0"/>
                          <a:pt x="96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88" name="Google Shape;2588;p43"/>
                  <p:cNvSpPr/>
                  <p:nvPr/>
                </p:nvSpPr>
                <p:spPr>
                  <a:xfrm>
                    <a:off x="5266056" y="4172603"/>
                    <a:ext cx="534747" cy="665220"/>
                  </a:xfrm>
                  <a:custGeom>
                    <a:rect b="b" l="l" r="r" t="t"/>
                    <a:pathLst>
                      <a:path extrusionOk="0" h="2070" w="1664">
                        <a:moveTo>
                          <a:pt x="830" y="0"/>
                        </a:moveTo>
                        <a:cubicBezTo>
                          <a:pt x="370" y="0"/>
                          <a:pt x="0" y="464"/>
                          <a:pt x="0" y="1036"/>
                        </a:cubicBezTo>
                        <a:cubicBezTo>
                          <a:pt x="0" y="1608"/>
                          <a:pt x="370" y="2069"/>
                          <a:pt x="830" y="2069"/>
                        </a:cubicBezTo>
                        <a:cubicBezTo>
                          <a:pt x="1295" y="2069"/>
                          <a:pt x="1664" y="1608"/>
                          <a:pt x="1664" y="1036"/>
                        </a:cubicBezTo>
                        <a:cubicBezTo>
                          <a:pt x="1664" y="464"/>
                          <a:pt x="1295" y="0"/>
                          <a:pt x="83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89" name="Google Shape;2589;p43"/>
                  <p:cNvSpPr/>
                  <p:nvPr/>
                </p:nvSpPr>
                <p:spPr>
                  <a:xfrm>
                    <a:off x="7839519" y="4172603"/>
                    <a:ext cx="622158" cy="665220"/>
                  </a:xfrm>
                  <a:custGeom>
                    <a:rect b="b" l="l" r="r" t="t"/>
                    <a:pathLst>
                      <a:path extrusionOk="0" h="2070" w="1936">
                        <a:moveTo>
                          <a:pt x="778" y="0"/>
                        </a:moveTo>
                        <a:lnTo>
                          <a:pt x="778" y="26"/>
                        </a:lnTo>
                        <a:cubicBezTo>
                          <a:pt x="327" y="124"/>
                          <a:pt x="0" y="533"/>
                          <a:pt x="0" y="1036"/>
                        </a:cubicBezTo>
                        <a:cubicBezTo>
                          <a:pt x="0" y="1540"/>
                          <a:pt x="327" y="1961"/>
                          <a:pt x="778" y="2056"/>
                        </a:cubicBezTo>
                        <a:lnTo>
                          <a:pt x="778" y="2069"/>
                        </a:lnTo>
                        <a:lnTo>
                          <a:pt x="968" y="2069"/>
                        </a:lnTo>
                        <a:cubicBezTo>
                          <a:pt x="1501" y="2069"/>
                          <a:pt x="1935" y="1608"/>
                          <a:pt x="1935" y="1036"/>
                        </a:cubicBezTo>
                        <a:cubicBezTo>
                          <a:pt x="1935" y="464"/>
                          <a:pt x="1501" y="0"/>
                          <a:pt x="96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90" name="Google Shape;2590;p43"/>
                  <p:cNvSpPr/>
                  <p:nvPr/>
                </p:nvSpPr>
                <p:spPr>
                  <a:xfrm>
                    <a:off x="7822487" y="4172603"/>
                    <a:ext cx="529927" cy="665220"/>
                  </a:xfrm>
                  <a:custGeom>
                    <a:rect b="b" l="l" r="r" t="t"/>
                    <a:pathLst>
                      <a:path extrusionOk="0" h="2070" w="1649">
                        <a:moveTo>
                          <a:pt x="831" y="0"/>
                        </a:moveTo>
                        <a:cubicBezTo>
                          <a:pt x="367" y="0"/>
                          <a:pt x="1" y="464"/>
                          <a:pt x="1" y="1036"/>
                        </a:cubicBezTo>
                        <a:cubicBezTo>
                          <a:pt x="1" y="1608"/>
                          <a:pt x="367" y="2069"/>
                          <a:pt x="831" y="2069"/>
                        </a:cubicBezTo>
                        <a:cubicBezTo>
                          <a:pt x="1279" y="2069"/>
                          <a:pt x="1648" y="1608"/>
                          <a:pt x="1648" y="1036"/>
                        </a:cubicBezTo>
                        <a:cubicBezTo>
                          <a:pt x="1648" y="464"/>
                          <a:pt x="1279" y="0"/>
                          <a:pt x="831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91" name="Google Shape;2591;p43"/>
                  <p:cNvSpPr/>
                  <p:nvPr/>
                </p:nvSpPr>
                <p:spPr>
                  <a:xfrm>
                    <a:off x="5025356" y="3730089"/>
                    <a:ext cx="3759941" cy="792480"/>
                  </a:xfrm>
                  <a:custGeom>
                    <a:rect b="b" l="l" r="r" t="t"/>
                    <a:pathLst>
                      <a:path extrusionOk="0" h="2466" w="11700">
                        <a:moveTo>
                          <a:pt x="8228" y="1"/>
                        </a:moveTo>
                        <a:lnTo>
                          <a:pt x="328" y="30"/>
                        </a:lnTo>
                        <a:lnTo>
                          <a:pt x="1" y="2466"/>
                        </a:lnTo>
                        <a:lnTo>
                          <a:pt x="11699" y="2466"/>
                        </a:lnTo>
                        <a:lnTo>
                          <a:pt x="11699" y="995"/>
                        </a:lnTo>
                        <a:lnTo>
                          <a:pt x="8228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92" name="Google Shape;2592;p43"/>
                  <p:cNvSpPr/>
                  <p:nvPr/>
                </p:nvSpPr>
                <p:spPr>
                  <a:xfrm>
                    <a:off x="5025356" y="4374096"/>
                    <a:ext cx="3759941" cy="148469"/>
                  </a:xfrm>
                  <a:custGeom>
                    <a:rect b="b" l="l" r="r" t="t"/>
                    <a:pathLst>
                      <a:path extrusionOk="0" h="462" w="11700">
                        <a:moveTo>
                          <a:pt x="56" y="1"/>
                        </a:moveTo>
                        <a:lnTo>
                          <a:pt x="1" y="462"/>
                        </a:lnTo>
                        <a:lnTo>
                          <a:pt x="11699" y="462"/>
                        </a:lnTo>
                        <a:lnTo>
                          <a:pt x="1169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93" name="Google Shape;2593;p43"/>
                  <p:cNvSpPr/>
                  <p:nvPr/>
                </p:nvSpPr>
                <p:spPr>
                  <a:xfrm>
                    <a:off x="5287909" y="2610469"/>
                    <a:ext cx="2381617" cy="1129589"/>
                  </a:xfrm>
                  <a:custGeom>
                    <a:rect b="b" l="l" r="r" t="t"/>
                    <a:pathLst>
                      <a:path extrusionOk="0" h="3515" w="7411">
                        <a:moveTo>
                          <a:pt x="926" y="1"/>
                        </a:moveTo>
                        <a:lnTo>
                          <a:pt x="1" y="3514"/>
                        </a:lnTo>
                        <a:lnTo>
                          <a:pt x="7411" y="3485"/>
                        </a:lnTo>
                        <a:lnTo>
                          <a:pt x="4400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94" name="Google Shape;2594;p43"/>
                  <p:cNvSpPr/>
                  <p:nvPr/>
                </p:nvSpPr>
                <p:spPr>
                  <a:xfrm>
                    <a:off x="3520099" y="3730089"/>
                    <a:ext cx="3759941" cy="792480"/>
                  </a:xfrm>
                  <a:custGeom>
                    <a:rect b="b" l="l" r="r" t="t"/>
                    <a:pathLst>
                      <a:path extrusionOk="0" h="2466" w="11700">
                        <a:moveTo>
                          <a:pt x="328" y="1"/>
                        </a:moveTo>
                        <a:lnTo>
                          <a:pt x="1" y="2466"/>
                        </a:lnTo>
                        <a:lnTo>
                          <a:pt x="11699" y="2466"/>
                        </a:lnTo>
                        <a:lnTo>
                          <a:pt x="11699" y="995"/>
                        </a:lnTo>
                        <a:lnTo>
                          <a:pt x="8225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95" name="Google Shape;2595;p43"/>
                  <p:cNvSpPr/>
                  <p:nvPr/>
                </p:nvSpPr>
                <p:spPr>
                  <a:xfrm>
                    <a:off x="3520099" y="4163926"/>
                    <a:ext cx="3759941" cy="358641"/>
                  </a:xfrm>
                  <a:custGeom>
                    <a:rect b="b" l="l" r="r" t="t"/>
                    <a:pathLst>
                      <a:path extrusionOk="0" h="1116" w="11700">
                        <a:moveTo>
                          <a:pt x="151" y="1"/>
                        </a:moveTo>
                        <a:lnTo>
                          <a:pt x="1" y="1116"/>
                        </a:lnTo>
                        <a:lnTo>
                          <a:pt x="11699" y="1116"/>
                        </a:lnTo>
                        <a:lnTo>
                          <a:pt x="11699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96" name="Google Shape;2596;p43"/>
                  <p:cNvSpPr/>
                  <p:nvPr/>
                </p:nvSpPr>
                <p:spPr>
                  <a:xfrm>
                    <a:off x="3843710" y="2610469"/>
                    <a:ext cx="2319595" cy="1186149"/>
                  </a:xfrm>
                  <a:custGeom>
                    <a:rect b="b" l="l" r="r" t="t"/>
                    <a:pathLst>
                      <a:path extrusionOk="0" h="3691" w="7218">
                        <a:moveTo>
                          <a:pt x="1703" y="1"/>
                        </a:moveTo>
                        <a:lnTo>
                          <a:pt x="0" y="3691"/>
                        </a:lnTo>
                        <a:lnTo>
                          <a:pt x="0" y="3691"/>
                        </a:lnTo>
                        <a:lnTo>
                          <a:pt x="7218" y="3485"/>
                        </a:lnTo>
                        <a:lnTo>
                          <a:pt x="54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97" name="Google Shape;2597;p43"/>
                  <p:cNvSpPr/>
                  <p:nvPr/>
                </p:nvSpPr>
                <p:spPr>
                  <a:xfrm>
                    <a:off x="4009533" y="2679883"/>
                    <a:ext cx="1182293" cy="1060175"/>
                  </a:xfrm>
                  <a:custGeom>
                    <a:rect b="b" l="l" r="r" t="t"/>
                    <a:pathLst>
                      <a:path extrusionOk="0" h="3299" w="3679">
                        <a:moveTo>
                          <a:pt x="1488" y="0"/>
                        </a:moveTo>
                        <a:lnTo>
                          <a:pt x="1" y="3298"/>
                        </a:lnTo>
                        <a:lnTo>
                          <a:pt x="3489" y="3298"/>
                        </a:lnTo>
                        <a:lnTo>
                          <a:pt x="3678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98" name="Google Shape;2598;p43"/>
                  <p:cNvSpPr/>
                  <p:nvPr/>
                </p:nvSpPr>
                <p:spPr>
                  <a:xfrm>
                    <a:off x="5243882" y="2679883"/>
                    <a:ext cx="814333" cy="1060175"/>
                  </a:xfrm>
                  <a:custGeom>
                    <a:rect b="b" l="l" r="r" t="t"/>
                    <a:pathLst>
                      <a:path extrusionOk="0" h="3299" w="2534">
                        <a:moveTo>
                          <a:pt x="193" y="0"/>
                        </a:moveTo>
                        <a:lnTo>
                          <a:pt x="1" y="3298"/>
                        </a:lnTo>
                        <a:lnTo>
                          <a:pt x="2534" y="3298"/>
                        </a:lnTo>
                        <a:lnTo>
                          <a:pt x="886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99" name="Google Shape;2599;p43"/>
                  <p:cNvSpPr/>
                  <p:nvPr/>
                </p:nvSpPr>
                <p:spPr>
                  <a:xfrm>
                    <a:off x="4298437" y="2679883"/>
                    <a:ext cx="893388" cy="424520"/>
                  </a:xfrm>
                  <a:custGeom>
                    <a:rect b="b" l="l" r="r" t="t"/>
                    <a:pathLst>
                      <a:path extrusionOk="0" h="1321" w="2780">
                        <a:moveTo>
                          <a:pt x="589" y="0"/>
                        </a:moveTo>
                        <a:lnTo>
                          <a:pt x="1" y="1321"/>
                        </a:lnTo>
                        <a:lnTo>
                          <a:pt x="2697" y="1321"/>
                        </a:lnTo>
                        <a:lnTo>
                          <a:pt x="2779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292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00" name="Google Shape;2600;p43"/>
                  <p:cNvSpPr/>
                  <p:nvPr/>
                </p:nvSpPr>
                <p:spPr>
                  <a:xfrm>
                    <a:off x="5279553" y="2679883"/>
                    <a:ext cx="459548" cy="424520"/>
                  </a:xfrm>
                  <a:custGeom>
                    <a:rect b="b" l="l" r="r" t="t"/>
                    <a:pathLst>
                      <a:path extrusionOk="0" h="1321" w="1430">
                        <a:moveTo>
                          <a:pt x="82" y="0"/>
                        </a:moveTo>
                        <a:lnTo>
                          <a:pt x="1" y="1321"/>
                        </a:lnTo>
                        <a:lnTo>
                          <a:pt x="1429" y="1321"/>
                        </a:lnTo>
                        <a:lnTo>
                          <a:pt x="775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292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01" name="Google Shape;2601;p43"/>
                  <p:cNvSpPr/>
                  <p:nvPr/>
                </p:nvSpPr>
                <p:spPr>
                  <a:xfrm>
                    <a:off x="5625338" y="2689202"/>
                    <a:ext cx="2044187" cy="1041215"/>
                  </a:xfrm>
                  <a:custGeom>
                    <a:rect b="b" l="l" r="r" t="t"/>
                    <a:pathLst>
                      <a:path extrusionOk="0" h="3240" w="6361">
                        <a:moveTo>
                          <a:pt x="0" y="1"/>
                        </a:moveTo>
                        <a:lnTo>
                          <a:pt x="1674" y="3240"/>
                        </a:lnTo>
                        <a:lnTo>
                          <a:pt x="6361" y="3240"/>
                        </a:lnTo>
                        <a:lnTo>
                          <a:pt x="3553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02" name="Google Shape;2602;p43"/>
                  <p:cNvSpPr/>
                  <p:nvPr/>
                </p:nvSpPr>
                <p:spPr>
                  <a:xfrm>
                    <a:off x="5905566" y="2689202"/>
                    <a:ext cx="669398" cy="323933"/>
                  </a:xfrm>
                  <a:custGeom>
                    <a:rect b="b" l="l" r="r" t="t"/>
                    <a:pathLst>
                      <a:path extrusionOk="0" h="1008" w="2083">
                        <a:moveTo>
                          <a:pt x="1" y="1"/>
                        </a:moveTo>
                        <a:cubicBezTo>
                          <a:pt x="96" y="203"/>
                          <a:pt x="491" y="354"/>
                          <a:pt x="952" y="367"/>
                        </a:cubicBezTo>
                        <a:lnTo>
                          <a:pt x="952" y="612"/>
                        </a:lnTo>
                        <a:lnTo>
                          <a:pt x="599" y="612"/>
                        </a:lnTo>
                        <a:cubicBezTo>
                          <a:pt x="491" y="612"/>
                          <a:pt x="409" y="694"/>
                          <a:pt x="409" y="789"/>
                        </a:cubicBezTo>
                        <a:lnTo>
                          <a:pt x="409" y="831"/>
                        </a:lnTo>
                        <a:cubicBezTo>
                          <a:pt x="409" y="926"/>
                          <a:pt x="491" y="1008"/>
                          <a:pt x="599" y="1008"/>
                        </a:cubicBezTo>
                        <a:lnTo>
                          <a:pt x="1485" y="1008"/>
                        </a:lnTo>
                        <a:cubicBezTo>
                          <a:pt x="1593" y="1008"/>
                          <a:pt x="1674" y="926"/>
                          <a:pt x="1674" y="831"/>
                        </a:cubicBezTo>
                        <a:lnTo>
                          <a:pt x="1674" y="789"/>
                        </a:lnTo>
                        <a:cubicBezTo>
                          <a:pt x="1674" y="694"/>
                          <a:pt x="1593" y="612"/>
                          <a:pt x="1485" y="612"/>
                        </a:cubicBezTo>
                        <a:lnTo>
                          <a:pt x="1115" y="612"/>
                        </a:lnTo>
                        <a:lnTo>
                          <a:pt x="1115" y="367"/>
                        </a:lnTo>
                        <a:cubicBezTo>
                          <a:pt x="1593" y="354"/>
                          <a:pt x="1988" y="203"/>
                          <a:pt x="208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03" name="Google Shape;2603;p43"/>
                  <p:cNvSpPr/>
                  <p:nvPr/>
                </p:nvSpPr>
                <p:spPr>
                  <a:xfrm>
                    <a:off x="7095889" y="3461432"/>
                    <a:ext cx="275408" cy="268980"/>
                  </a:xfrm>
                  <a:custGeom>
                    <a:rect b="b" l="l" r="r" t="t"/>
                    <a:pathLst>
                      <a:path extrusionOk="0" h="837" w="857">
                        <a:moveTo>
                          <a:pt x="59" y="0"/>
                        </a:moveTo>
                        <a:cubicBezTo>
                          <a:pt x="43" y="0"/>
                          <a:pt x="26" y="7"/>
                          <a:pt x="13" y="20"/>
                        </a:cubicBezTo>
                        <a:cubicBezTo>
                          <a:pt x="0" y="33"/>
                          <a:pt x="0" y="75"/>
                          <a:pt x="13" y="102"/>
                        </a:cubicBezTo>
                        <a:lnTo>
                          <a:pt x="762" y="824"/>
                        </a:lnTo>
                        <a:cubicBezTo>
                          <a:pt x="762" y="824"/>
                          <a:pt x="791" y="837"/>
                          <a:pt x="804" y="837"/>
                        </a:cubicBezTo>
                        <a:cubicBezTo>
                          <a:pt x="817" y="837"/>
                          <a:pt x="830" y="824"/>
                          <a:pt x="843" y="811"/>
                        </a:cubicBezTo>
                        <a:cubicBezTo>
                          <a:pt x="856" y="798"/>
                          <a:pt x="856" y="755"/>
                          <a:pt x="830" y="742"/>
                        </a:cubicBezTo>
                        <a:lnTo>
                          <a:pt x="95" y="20"/>
                        </a:lnTo>
                        <a:cubicBezTo>
                          <a:pt x="88" y="7"/>
                          <a:pt x="74" y="0"/>
                          <a:pt x="5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04" name="Google Shape;2604;p43"/>
                  <p:cNvSpPr/>
                  <p:nvPr/>
                </p:nvSpPr>
                <p:spPr>
                  <a:xfrm>
                    <a:off x="6368969" y="3445685"/>
                    <a:ext cx="56881" cy="280549"/>
                  </a:xfrm>
                  <a:custGeom>
                    <a:rect b="b" l="l" r="r" t="t"/>
                    <a:pathLst>
                      <a:path extrusionOk="0" h="873" w="177">
                        <a:moveTo>
                          <a:pt x="56" y="0"/>
                        </a:moveTo>
                        <a:cubicBezTo>
                          <a:pt x="30" y="0"/>
                          <a:pt x="0" y="30"/>
                          <a:pt x="0" y="69"/>
                        </a:cubicBezTo>
                        <a:lnTo>
                          <a:pt x="56" y="834"/>
                        </a:lnTo>
                        <a:cubicBezTo>
                          <a:pt x="56" y="860"/>
                          <a:pt x="82" y="873"/>
                          <a:pt x="111" y="873"/>
                        </a:cubicBezTo>
                        <a:lnTo>
                          <a:pt x="124" y="873"/>
                        </a:lnTo>
                        <a:cubicBezTo>
                          <a:pt x="151" y="873"/>
                          <a:pt x="177" y="847"/>
                          <a:pt x="164" y="817"/>
                        </a:cubicBezTo>
                        <a:lnTo>
                          <a:pt x="124" y="56"/>
                        </a:lnTo>
                        <a:cubicBezTo>
                          <a:pt x="124" y="30"/>
                          <a:pt x="95" y="0"/>
                          <a:pt x="5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05" name="Google Shape;2605;p43"/>
                  <p:cNvSpPr/>
                  <p:nvPr/>
                </p:nvSpPr>
                <p:spPr>
                  <a:xfrm>
                    <a:off x="7271031" y="3704059"/>
                    <a:ext cx="148469" cy="26352"/>
                  </a:xfrm>
                  <a:custGeom>
                    <a:rect b="b" l="l" r="r" t="t"/>
                    <a:pathLst>
                      <a:path extrusionOk="0" h="82" w="462">
                        <a:moveTo>
                          <a:pt x="1" y="0"/>
                        </a:moveTo>
                        <a:lnTo>
                          <a:pt x="1" y="82"/>
                        </a:lnTo>
                        <a:lnTo>
                          <a:pt x="462" y="82"/>
                        </a:lnTo>
                        <a:lnTo>
                          <a:pt x="46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06" name="Google Shape;2606;p43"/>
                  <p:cNvSpPr/>
                  <p:nvPr/>
                </p:nvSpPr>
                <p:spPr>
                  <a:xfrm>
                    <a:off x="6338439" y="3704059"/>
                    <a:ext cx="149434" cy="26352"/>
                  </a:xfrm>
                  <a:custGeom>
                    <a:rect b="b" l="l" r="r" t="t"/>
                    <a:pathLst>
                      <a:path extrusionOk="0" h="82" w="465">
                        <a:moveTo>
                          <a:pt x="0" y="0"/>
                        </a:moveTo>
                        <a:lnTo>
                          <a:pt x="0" y="82"/>
                        </a:lnTo>
                        <a:lnTo>
                          <a:pt x="465" y="82"/>
                        </a:lnTo>
                        <a:lnTo>
                          <a:pt x="46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07" name="Google Shape;2607;p43"/>
                  <p:cNvSpPr/>
                  <p:nvPr/>
                </p:nvSpPr>
                <p:spPr>
                  <a:xfrm>
                    <a:off x="5625338" y="2689202"/>
                    <a:ext cx="2044187" cy="1041215"/>
                  </a:xfrm>
                  <a:custGeom>
                    <a:rect b="b" l="l" r="r" t="t"/>
                    <a:pathLst>
                      <a:path extrusionOk="0" h="3240" w="6361">
                        <a:moveTo>
                          <a:pt x="0" y="1"/>
                        </a:moveTo>
                        <a:lnTo>
                          <a:pt x="6361" y="3240"/>
                        </a:lnTo>
                        <a:lnTo>
                          <a:pt x="3553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292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08" name="Google Shape;2608;p43"/>
                  <p:cNvSpPr/>
                  <p:nvPr/>
                </p:nvSpPr>
                <p:spPr>
                  <a:xfrm>
                    <a:off x="8408650" y="4049522"/>
                    <a:ext cx="376637" cy="223990"/>
                  </a:xfrm>
                  <a:custGeom>
                    <a:rect b="b" l="l" r="r" t="t"/>
                    <a:pathLst>
                      <a:path extrusionOk="0" h="697" w="1172">
                        <a:moveTo>
                          <a:pt x="1" y="1"/>
                        </a:moveTo>
                        <a:lnTo>
                          <a:pt x="1" y="697"/>
                        </a:lnTo>
                        <a:lnTo>
                          <a:pt x="1171" y="697"/>
                        </a:lnTo>
                        <a:lnTo>
                          <a:pt x="117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09" name="Google Shape;2609;p43"/>
                  <p:cNvSpPr/>
                  <p:nvPr/>
                </p:nvSpPr>
                <p:spPr>
                  <a:xfrm>
                    <a:off x="7279707" y="4049522"/>
                    <a:ext cx="376315" cy="223990"/>
                  </a:xfrm>
                  <a:custGeom>
                    <a:rect b="b" l="l" r="r" t="t"/>
                    <a:pathLst>
                      <a:path extrusionOk="0" h="697" w="1171">
                        <a:moveTo>
                          <a:pt x="0" y="1"/>
                        </a:moveTo>
                        <a:lnTo>
                          <a:pt x="0" y="697"/>
                        </a:lnTo>
                        <a:lnTo>
                          <a:pt x="1170" y="697"/>
                        </a:lnTo>
                        <a:lnTo>
                          <a:pt x="117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10" name="Google Shape;2610;p43"/>
                  <p:cNvSpPr/>
                  <p:nvPr/>
                </p:nvSpPr>
                <p:spPr>
                  <a:xfrm>
                    <a:off x="3445543" y="4408803"/>
                    <a:ext cx="275729" cy="149434"/>
                  </a:xfrm>
                  <a:custGeom>
                    <a:rect b="b" l="l" r="r" t="t"/>
                    <a:pathLst>
                      <a:path extrusionOk="0" h="465" w="858">
                        <a:moveTo>
                          <a:pt x="1" y="1"/>
                        </a:moveTo>
                        <a:lnTo>
                          <a:pt x="1" y="465"/>
                        </a:lnTo>
                        <a:lnTo>
                          <a:pt x="857" y="465"/>
                        </a:lnTo>
                        <a:lnTo>
                          <a:pt x="85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11" name="Google Shape;2611;p43"/>
                  <p:cNvSpPr/>
                  <p:nvPr/>
                </p:nvSpPr>
                <p:spPr>
                  <a:xfrm>
                    <a:off x="6150443" y="4172603"/>
                    <a:ext cx="622158" cy="665220"/>
                  </a:xfrm>
                  <a:custGeom>
                    <a:rect b="b" l="l" r="r" t="t"/>
                    <a:pathLst>
                      <a:path extrusionOk="0" h="2070" w="1936">
                        <a:moveTo>
                          <a:pt x="762" y="0"/>
                        </a:moveTo>
                        <a:lnTo>
                          <a:pt x="762" y="26"/>
                        </a:lnTo>
                        <a:cubicBezTo>
                          <a:pt x="327" y="124"/>
                          <a:pt x="0" y="533"/>
                          <a:pt x="0" y="1036"/>
                        </a:cubicBezTo>
                        <a:cubicBezTo>
                          <a:pt x="0" y="1540"/>
                          <a:pt x="327" y="1961"/>
                          <a:pt x="762" y="2056"/>
                        </a:cubicBezTo>
                        <a:lnTo>
                          <a:pt x="762" y="2069"/>
                        </a:lnTo>
                        <a:lnTo>
                          <a:pt x="968" y="2069"/>
                        </a:lnTo>
                        <a:cubicBezTo>
                          <a:pt x="1497" y="2069"/>
                          <a:pt x="1935" y="1608"/>
                          <a:pt x="1935" y="1036"/>
                        </a:cubicBezTo>
                        <a:cubicBezTo>
                          <a:pt x="1935" y="464"/>
                          <a:pt x="1497" y="0"/>
                          <a:pt x="96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12" name="Google Shape;2612;p43"/>
                  <p:cNvSpPr/>
                  <p:nvPr/>
                </p:nvSpPr>
                <p:spPr>
                  <a:xfrm>
                    <a:off x="6128269" y="4172603"/>
                    <a:ext cx="534104" cy="665220"/>
                  </a:xfrm>
                  <a:custGeom>
                    <a:rect b="b" l="l" r="r" t="t"/>
                    <a:pathLst>
                      <a:path extrusionOk="0" h="2070" w="1662">
                        <a:moveTo>
                          <a:pt x="831" y="0"/>
                        </a:moveTo>
                        <a:cubicBezTo>
                          <a:pt x="370" y="0"/>
                          <a:pt x="1" y="464"/>
                          <a:pt x="1" y="1036"/>
                        </a:cubicBezTo>
                        <a:cubicBezTo>
                          <a:pt x="1" y="1608"/>
                          <a:pt x="370" y="2069"/>
                          <a:pt x="831" y="2069"/>
                        </a:cubicBezTo>
                        <a:cubicBezTo>
                          <a:pt x="1295" y="2069"/>
                          <a:pt x="1661" y="1608"/>
                          <a:pt x="1661" y="1036"/>
                        </a:cubicBezTo>
                        <a:cubicBezTo>
                          <a:pt x="1661" y="464"/>
                          <a:pt x="1295" y="0"/>
                          <a:pt x="831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13" name="Google Shape;2613;p43"/>
                  <p:cNvSpPr/>
                  <p:nvPr/>
                </p:nvSpPr>
                <p:spPr>
                  <a:xfrm>
                    <a:off x="6224999" y="4291185"/>
                    <a:ext cx="341608" cy="429019"/>
                  </a:xfrm>
                  <a:custGeom>
                    <a:rect b="b" l="l" r="r" t="t"/>
                    <a:pathLst>
                      <a:path extrusionOk="0" h="1335" w="1063">
                        <a:moveTo>
                          <a:pt x="530" y="0"/>
                        </a:moveTo>
                        <a:cubicBezTo>
                          <a:pt x="232" y="0"/>
                          <a:pt x="0" y="298"/>
                          <a:pt x="0" y="667"/>
                        </a:cubicBezTo>
                        <a:cubicBezTo>
                          <a:pt x="0" y="1033"/>
                          <a:pt x="232" y="1334"/>
                          <a:pt x="530" y="1334"/>
                        </a:cubicBezTo>
                        <a:cubicBezTo>
                          <a:pt x="831" y="1334"/>
                          <a:pt x="1063" y="1033"/>
                          <a:pt x="1063" y="667"/>
                        </a:cubicBezTo>
                        <a:cubicBezTo>
                          <a:pt x="1063" y="298"/>
                          <a:pt x="831" y="0"/>
                          <a:pt x="53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14" name="Google Shape;2614;p43"/>
                  <p:cNvSpPr/>
                  <p:nvPr/>
                </p:nvSpPr>
                <p:spPr>
                  <a:xfrm>
                    <a:off x="6316266" y="4408803"/>
                    <a:ext cx="158110" cy="192496"/>
                  </a:xfrm>
                  <a:custGeom>
                    <a:rect b="b" l="l" r="r" t="t"/>
                    <a:pathLst>
                      <a:path extrusionOk="0" h="599" w="492">
                        <a:moveTo>
                          <a:pt x="246" y="1"/>
                        </a:moveTo>
                        <a:cubicBezTo>
                          <a:pt x="112" y="1"/>
                          <a:pt x="1" y="138"/>
                          <a:pt x="1" y="301"/>
                        </a:cubicBezTo>
                        <a:cubicBezTo>
                          <a:pt x="1" y="465"/>
                          <a:pt x="112" y="599"/>
                          <a:pt x="246" y="599"/>
                        </a:cubicBezTo>
                        <a:cubicBezTo>
                          <a:pt x="383" y="599"/>
                          <a:pt x="491" y="465"/>
                          <a:pt x="491" y="301"/>
                        </a:cubicBezTo>
                        <a:cubicBezTo>
                          <a:pt x="491" y="138"/>
                          <a:pt x="383" y="1"/>
                          <a:pt x="246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15" name="Google Shape;2615;p43"/>
                  <p:cNvSpPr/>
                  <p:nvPr/>
                </p:nvSpPr>
                <p:spPr>
                  <a:xfrm>
                    <a:off x="3948795" y="4172603"/>
                    <a:ext cx="622158" cy="665220"/>
                  </a:xfrm>
                  <a:custGeom>
                    <a:rect b="b" l="l" r="r" t="t"/>
                    <a:pathLst>
                      <a:path extrusionOk="0" h="2070" w="1936">
                        <a:moveTo>
                          <a:pt x="778" y="0"/>
                        </a:moveTo>
                        <a:lnTo>
                          <a:pt x="778" y="26"/>
                        </a:lnTo>
                        <a:cubicBezTo>
                          <a:pt x="327" y="124"/>
                          <a:pt x="0" y="533"/>
                          <a:pt x="0" y="1036"/>
                        </a:cubicBezTo>
                        <a:cubicBezTo>
                          <a:pt x="0" y="1540"/>
                          <a:pt x="327" y="1961"/>
                          <a:pt x="778" y="2056"/>
                        </a:cubicBezTo>
                        <a:lnTo>
                          <a:pt x="778" y="2069"/>
                        </a:lnTo>
                        <a:lnTo>
                          <a:pt x="968" y="2069"/>
                        </a:lnTo>
                        <a:cubicBezTo>
                          <a:pt x="1497" y="2069"/>
                          <a:pt x="1935" y="1608"/>
                          <a:pt x="1935" y="1036"/>
                        </a:cubicBezTo>
                        <a:cubicBezTo>
                          <a:pt x="1935" y="464"/>
                          <a:pt x="1497" y="0"/>
                          <a:pt x="96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16" name="Google Shape;2616;p43"/>
                  <p:cNvSpPr/>
                  <p:nvPr/>
                </p:nvSpPr>
                <p:spPr>
                  <a:xfrm>
                    <a:off x="3930799" y="4172603"/>
                    <a:ext cx="535069" cy="665220"/>
                  </a:xfrm>
                  <a:custGeom>
                    <a:rect b="b" l="l" r="r" t="t"/>
                    <a:pathLst>
                      <a:path extrusionOk="0" h="2070" w="1665">
                        <a:moveTo>
                          <a:pt x="834" y="0"/>
                        </a:moveTo>
                        <a:cubicBezTo>
                          <a:pt x="370" y="0"/>
                          <a:pt x="1" y="464"/>
                          <a:pt x="1" y="1036"/>
                        </a:cubicBezTo>
                        <a:cubicBezTo>
                          <a:pt x="1" y="1608"/>
                          <a:pt x="370" y="2069"/>
                          <a:pt x="834" y="2069"/>
                        </a:cubicBezTo>
                        <a:cubicBezTo>
                          <a:pt x="1282" y="2069"/>
                          <a:pt x="1664" y="1608"/>
                          <a:pt x="1664" y="1036"/>
                        </a:cubicBezTo>
                        <a:cubicBezTo>
                          <a:pt x="1664" y="464"/>
                          <a:pt x="1282" y="0"/>
                          <a:pt x="83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17" name="Google Shape;2617;p43"/>
                  <p:cNvSpPr/>
                  <p:nvPr/>
                </p:nvSpPr>
                <p:spPr>
                  <a:xfrm>
                    <a:off x="4023351" y="4291185"/>
                    <a:ext cx="345786" cy="429019"/>
                  </a:xfrm>
                  <a:custGeom>
                    <a:rect b="b" l="l" r="r" t="t"/>
                    <a:pathLst>
                      <a:path extrusionOk="0" h="1335" w="1076">
                        <a:moveTo>
                          <a:pt x="546" y="0"/>
                        </a:moveTo>
                        <a:cubicBezTo>
                          <a:pt x="246" y="0"/>
                          <a:pt x="0" y="298"/>
                          <a:pt x="0" y="667"/>
                        </a:cubicBezTo>
                        <a:cubicBezTo>
                          <a:pt x="0" y="1033"/>
                          <a:pt x="246" y="1334"/>
                          <a:pt x="546" y="1334"/>
                        </a:cubicBezTo>
                        <a:cubicBezTo>
                          <a:pt x="831" y="1334"/>
                          <a:pt x="1076" y="1033"/>
                          <a:pt x="1076" y="667"/>
                        </a:cubicBezTo>
                        <a:cubicBezTo>
                          <a:pt x="1076" y="298"/>
                          <a:pt x="831" y="0"/>
                          <a:pt x="54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18" name="Google Shape;2618;p43"/>
                  <p:cNvSpPr/>
                  <p:nvPr/>
                </p:nvSpPr>
                <p:spPr>
                  <a:xfrm>
                    <a:off x="4120081" y="4408803"/>
                    <a:ext cx="152647" cy="192496"/>
                  </a:xfrm>
                  <a:custGeom>
                    <a:rect b="b" l="l" r="r" t="t"/>
                    <a:pathLst>
                      <a:path extrusionOk="0" h="599" w="475">
                        <a:moveTo>
                          <a:pt x="245" y="1"/>
                        </a:moveTo>
                        <a:cubicBezTo>
                          <a:pt x="108" y="1"/>
                          <a:pt x="0" y="138"/>
                          <a:pt x="0" y="301"/>
                        </a:cubicBezTo>
                        <a:cubicBezTo>
                          <a:pt x="0" y="465"/>
                          <a:pt x="108" y="599"/>
                          <a:pt x="245" y="599"/>
                        </a:cubicBezTo>
                        <a:cubicBezTo>
                          <a:pt x="366" y="599"/>
                          <a:pt x="474" y="465"/>
                          <a:pt x="474" y="301"/>
                        </a:cubicBezTo>
                        <a:cubicBezTo>
                          <a:pt x="474" y="138"/>
                          <a:pt x="366" y="1"/>
                          <a:pt x="24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19" name="Google Shape;2619;p43"/>
                  <p:cNvSpPr/>
                  <p:nvPr/>
                </p:nvSpPr>
                <p:spPr>
                  <a:xfrm>
                    <a:off x="7699727" y="4067518"/>
                    <a:ext cx="665220" cy="48526"/>
                  </a:xfrm>
                  <a:custGeom>
                    <a:rect b="b" l="l" r="r" t="t"/>
                    <a:pathLst>
                      <a:path extrusionOk="0" h="151" w="2070">
                        <a:moveTo>
                          <a:pt x="1" y="0"/>
                        </a:moveTo>
                        <a:lnTo>
                          <a:pt x="1" y="151"/>
                        </a:lnTo>
                        <a:lnTo>
                          <a:pt x="2070" y="151"/>
                        </a:lnTo>
                        <a:lnTo>
                          <a:pt x="207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20" name="Google Shape;2620;p43"/>
                  <p:cNvSpPr/>
                  <p:nvPr/>
                </p:nvSpPr>
                <p:spPr>
                  <a:xfrm>
                    <a:off x="7699727" y="4146251"/>
                    <a:ext cx="665220" cy="48526"/>
                  </a:xfrm>
                  <a:custGeom>
                    <a:rect b="b" l="l" r="r" t="t"/>
                    <a:pathLst>
                      <a:path extrusionOk="0" h="151" w="2070">
                        <a:moveTo>
                          <a:pt x="1" y="0"/>
                        </a:moveTo>
                        <a:lnTo>
                          <a:pt x="1" y="151"/>
                        </a:lnTo>
                        <a:lnTo>
                          <a:pt x="2070" y="151"/>
                        </a:lnTo>
                        <a:lnTo>
                          <a:pt x="207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21" name="Google Shape;2621;p43"/>
                  <p:cNvSpPr/>
                  <p:nvPr/>
                </p:nvSpPr>
                <p:spPr>
                  <a:xfrm>
                    <a:off x="7699727" y="4224984"/>
                    <a:ext cx="665220" cy="48526"/>
                  </a:xfrm>
                  <a:custGeom>
                    <a:rect b="b" l="l" r="r" t="t"/>
                    <a:pathLst>
                      <a:path extrusionOk="0" h="151" w="2070">
                        <a:moveTo>
                          <a:pt x="1" y="1"/>
                        </a:moveTo>
                        <a:lnTo>
                          <a:pt x="1" y="151"/>
                        </a:lnTo>
                        <a:lnTo>
                          <a:pt x="2070" y="151"/>
                        </a:lnTo>
                        <a:lnTo>
                          <a:pt x="207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22" name="Google Shape;2622;p43"/>
                  <p:cNvSpPr/>
                  <p:nvPr/>
                </p:nvSpPr>
                <p:spPr>
                  <a:xfrm>
                    <a:off x="5310083" y="3804966"/>
                    <a:ext cx="223026" cy="100908"/>
                  </a:xfrm>
                  <a:custGeom>
                    <a:rect b="b" l="l" r="r" t="t"/>
                    <a:pathLst>
                      <a:path extrusionOk="0" h="314" w="694">
                        <a:moveTo>
                          <a:pt x="151" y="0"/>
                        </a:moveTo>
                        <a:cubicBezTo>
                          <a:pt x="69" y="0"/>
                          <a:pt x="0" y="69"/>
                          <a:pt x="0" y="163"/>
                        </a:cubicBezTo>
                        <a:cubicBezTo>
                          <a:pt x="0" y="245"/>
                          <a:pt x="69" y="314"/>
                          <a:pt x="151" y="314"/>
                        </a:cubicBezTo>
                        <a:lnTo>
                          <a:pt x="546" y="314"/>
                        </a:lnTo>
                        <a:cubicBezTo>
                          <a:pt x="628" y="314"/>
                          <a:pt x="693" y="245"/>
                          <a:pt x="693" y="163"/>
                        </a:cubicBezTo>
                        <a:cubicBezTo>
                          <a:pt x="693" y="69"/>
                          <a:pt x="628" y="0"/>
                          <a:pt x="54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23" name="Google Shape;2623;p43"/>
                  <p:cNvSpPr/>
                  <p:nvPr/>
                </p:nvSpPr>
                <p:spPr>
                  <a:xfrm>
                    <a:off x="4062236" y="3804966"/>
                    <a:ext cx="228167" cy="100908"/>
                  </a:xfrm>
                  <a:custGeom>
                    <a:rect b="b" l="l" r="r" t="t"/>
                    <a:pathLst>
                      <a:path extrusionOk="0" h="314" w="710">
                        <a:moveTo>
                          <a:pt x="164" y="0"/>
                        </a:moveTo>
                        <a:cubicBezTo>
                          <a:pt x="69" y="0"/>
                          <a:pt x="0" y="69"/>
                          <a:pt x="0" y="163"/>
                        </a:cubicBezTo>
                        <a:cubicBezTo>
                          <a:pt x="0" y="245"/>
                          <a:pt x="69" y="314"/>
                          <a:pt x="164" y="314"/>
                        </a:cubicBezTo>
                        <a:lnTo>
                          <a:pt x="559" y="314"/>
                        </a:lnTo>
                        <a:cubicBezTo>
                          <a:pt x="641" y="314"/>
                          <a:pt x="710" y="245"/>
                          <a:pt x="710" y="163"/>
                        </a:cubicBezTo>
                        <a:cubicBezTo>
                          <a:pt x="710" y="69"/>
                          <a:pt x="641" y="0"/>
                          <a:pt x="55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24" name="Google Shape;2624;p43"/>
                  <p:cNvSpPr/>
                  <p:nvPr/>
                </p:nvSpPr>
                <p:spPr>
                  <a:xfrm>
                    <a:off x="5756455" y="3616645"/>
                    <a:ext cx="376648" cy="184148"/>
                  </a:xfrm>
                  <a:custGeom>
                    <a:rect b="b" l="l" r="r" t="t"/>
                    <a:pathLst>
                      <a:path extrusionOk="0" h="573" w="874">
                        <a:moveTo>
                          <a:pt x="40" y="1"/>
                        </a:moveTo>
                        <a:cubicBezTo>
                          <a:pt x="27" y="1"/>
                          <a:pt x="1" y="14"/>
                          <a:pt x="1" y="40"/>
                        </a:cubicBezTo>
                        <a:lnTo>
                          <a:pt x="1" y="530"/>
                        </a:lnTo>
                        <a:cubicBezTo>
                          <a:pt x="1" y="547"/>
                          <a:pt x="27" y="573"/>
                          <a:pt x="40" y="573"/>
                        </a:cubicBezTo>
                        <a:lnTo>
                          <a:pt x="831" y="573"/>
                        </a:lnTo>
                        <a:cubicBezTo>
                          <a:pt x="857" y="573"/>
                          <a:pt x="873" y="547"/>
                          <a:pt x="873" y="530"/>
                        </a:cubicBezTo>
                        <a:lnTo>
                          <a:pt x="873" y="40"/>
                        </a:lnTo>
                        <a:cubicBezTo>
                          <a:pt x="873" y="14"/>
                          <a:pt x="857" y="1"/>
                          <a:pt x="83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625" name="Google Shape;2625;p43"/>
            <p:cNvGrpSpPr/>
            <p:nvPr/>
          </p:nvGrpSpPr>
          <p:grpSpPr>
            <a:xfrm>
              <a:off x="5518089" y="3803645"/>
              <a:ext cx="374657" cy="463150"/>
              <a:chOff x="8243489" y="4050570"/>
              <a:chExt cx="374657" cy="463150"/>
            </a:xfrm>
          </p:grpSpPr>
          <p:sp>
            <p:nvSpPr>
              <p:cNvPr id="2626" name="Google Shape;2626;p43"/>
              <p:cNvSpPr/>
              <p:nvPr/>
            </p:nvSpPr>
            <p:spPr>
              <a:xfrm>
                <a:off x="8243489" y="4051225"/>
                <a:ext cx="374657" cy="461828"/>
              </a:xfrm>
              <a:custGeom>
                <a:rect b="b" l="l" r="r" t="t"/>
                <a:pathLst>
                  <a:path extrusionOk="0" h="132900" w="107815">
                    <a:moveTo>
                      <a:pt x="53908" y="30499"/>
                    </a:moveTo>
                    <a:cubicBezTo>
                      <a:pt x="65243" y="30499"/>
                      <a:pt x="74444" y="39725"/>
                      <a:pt x="74444" y="51162"/>
                    </a:cubicBezTo>
                    <a:cubicBezTo>
                      <a:pt x="74444" y="62472"/>
                      <a:pt x="65243" y="71698"/>
                      <a:pt x="53908" y="71698"/>
                    </a:cubicBezTo>
                    <a:cubicBezTo>
                      <a:pt x="42572" y="71698"/>
                      <a:pt x="33372" y="62472"/>
                      <a:pt x="33372" y="51162"/>
                    </a:cubicBezTo>
                    <a:cubicBezTo>
                      <a:pt x="33372" y="39725"/>
                      <a:pt x="42572" y="30499"/>
                      <a:pt x="53908" y="30499"/>
                    </a:cubicBezTo>
                    <a:close/>
                    <a:moveTo>
                      <a:pt x="53908" y="0"/>
                    </a:moveTo>
                    <a:cubicBezTo>
                      <a:pt x="24146" y="0"/>
                      <a:pt x="1" y="24145"/>
                      <a:pt x="1" y="53907"/>
                    </a:cubicBezTo>
                    <a:cubicBezTo>
                      <a:pt x="1" y="72867"/>
                      <a:pt x="9125" y="89489"/>
                      <a:pt x="19800" y="102629"/>
                    </a:cubicBezTo>
                    <a:cubicBezTo>
                      <a:pt x="35176" y="121462"/>
                      <a:pt x="53908" y="132899"/>
                      <a:pt x="53908" y="132899"/>
                    </a:cubicBezTo>
                    <a:cubicBezTo>
                      <a:pt x="53908" y="132899"/>
                      <a:pt x="107815" y="101460"/>
                      <a:pt x="107815" y="53907"/>
                    </a:cubicBezTo>
                    <a:cubicBezTo>
                      <a:pt x="107815" y="49993"/>
                      <a:pt x="107383" y="46282"/>
                      <a:pt x="106646" y="42571"/>
                    </a:cubicBezTo>
                    <a:cubicBezTo>
                      <a:pt x="101461" y="18223"/>
                      <a:pt x="79857" y="0"/>
                      <a:pt x="539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7" name="Google Shape;2627;p43"/>
              <p:cNvSpPr/>
              <p:nvPr/>
            </p:nvSpPr>
            <p:spPr>
              <a:xfrm>
                <a:off x="8244307" y="4050570"/>
                <a:ext cx="257600" cy="463150"/>
              </a:xfrm>
              <a:custGeom>
                <a:rect b="b" l="l" r="r" t="t"/>
                <a:pathLst>
                  <a:path extrusionOk="0" h="18526" w="10304">
                    <a:moveTo>
                      <a:pt x="10304" y="569"/>
                    </a:moveTo>
                    <a:cubicBezTo>
                      <a:pt x="10352" y="391"/>
                      <a:pt x="7780" y="-157"/>
                      <a:pt x="6521" y="43"/>
                    </a:cubicBezTo>
                    <a:cubicBezTo>
                      <a:pt x="5262" y="243"/>
                      <a:pt x="3802" y="856"/>
                      <a:pt x="2749" y="1767"/>
                    </a:cubicBezTo>
                    <a:cubicBezTo>
                      <a:pt x="1697" y="2678"/>
                      <a:pt x="575" y="4056"/>
                      <a:pt x="206" y="5509"/>
                    </a:cubicBezTo>
                    <a:cubicBezTo>
                      <a:pt x="-163" y="6962"/>
                      <a:pt x="-24" y="8869"/>
                      <a:pt x="533" y="10485"/>
                    </a:cubicBezTo>
                    <a:cubicBezTo>
                      <a:pt x="1090" y="12102"/>
                      <a:pt x="2383" y="13868"/>
                      <a:pt x="3548" y="15208"/>
                    </a:cubicBezTo>
                    <a:cubicBezTo>
                      <a:pt x="4713" y="16548"/>
                      <a:pt x="7296" y="18466"/>
                      <a:pt x="7523" y="18525"/>
                    </a:cubicBezTo>
                    <a:cubicBezTo>
                      <a:pt x="7750" y="18584"/>
                      <a:pt x="5678" y="16542"/>
                      <a:pt x="4908" y="15561"/>
                    </a:cubicBezTo>
                    <a:cubicBezTo>
                      <a:pt x="4138" y="14580"/>
                      <a:pt x="3455" y="13897"/>
                      <a:pt x="2903" y="12640"/>
                    </a:cubicBezTo>
                    <a:cubicBezTo>
                      <a:pt x="2351" y="11383"/>
                      <a:pt x="1592" y="9536"/>
                      <a:pt x="1595" y="8020"/>
                    </a:cubicBezTo>
                    <a:cubicBezTo>
                      <a:pt x="1598" y="6504"/>
                      <a:pt x="2149" y="4697"/>
                      <a:pt x="2922" y="3546"/>
                    </a:cubicBezTo>
                    <a:cubicBezTo>
                      <a:pt x="3696" y="2395"/>
                      <a:pt x="5006" y="1609"/>
                      <a:pt x="6236" y="1113"/>
                    </a:cubicBezTo>
                    <a:cubicBezTo>
                      <a:pt x="7466" y="617"/>
                      <a:pt x="10257" y="747"/>
                      <a:pt x="10304" y="569"/>
                    </a:cubicBezTo>
                    <a:close/>
                  </a:path>
                </a:pathLst>
              </a:custGeom>
              <a:solidFill>
                <a:srgbClr val="8162A7">
                  <a:alpha val="45910"/>
                </a:srgbClr>
              </a:solidFill>
              <a:ln>
                <a:noFill/>
              </a:ln>
            </p:spPr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p26"/>
          <p:cNvSpPr/>
          <p:nvPr/>
        </p:nvSpPr>
        <p:spPr>
          <a:xfrm>
            <a:off x="4691250" y="1434025"/>
            <a:ext cx="2827800" cy="28278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71" name="Google Shape;2171;p26"/>
          <p:cNvGrpSpPr/>
          <p:nvPr/>
        </p:nvGrpSpPr>
        <p:grpSpPr>
          <a:xfrm flipH="1">
            <a:off x="5276906" y="3091479"/>
            <a:ext cx="6382937" cy="1623549"/>
            <a:chOff x="713181" y="3935229"/>
            <a:chExt cx="6382937" cy="1623549"/>
          </a:xfrm>
        </p:grpSpPr>
        <p:sp>
          <p:nvSpPr>
            <p:cNvPr id="2172" name="Google Shape;2172;p26"/>
            <p:cNvSpPr/>
            <p:nvPr/>
          </p:nvSpPr>
          <p:spPr>
            <a:xfrm flipH="1" rot="5400000">
              <a:off x="3092875" y="1555535"/>
              <a:ext cx="1623549" cy="6382937"/>
            </a:xfrm>
            <a:custGeom>
              <a:rect b="b" l="l" r="r" t="t"/>
              <a:pathLst>
                <a:path extrusionOk="0" h="44059" w="12220">
                  <a:moveTo>
                    <a:pt x="9359" y="0"/>
                  </a:moveTo>
                  <a:lnTo>
                    <a:pt x="9359" y="18593"/>
                  </a:lnTo>
                  <a:lnTo>
                    <a:pt x="9359" y="27156"/>
                  </a:lnTo>
                  <a:cubicBezTo>
                    <a:pt x="9359" y="27621"/>
                    <a:pt x="9003" y="28003"/>
                    <a:pt x="8568" y="28055"/>
                  </a:cubicBezTo>
                  <a:lnTo>
                    <a:pt x="8444" y="28055"/>
                  </a:lnTo>
                  <a:cubicBezTo>
                    <a:pt x="7940" y="28055"/>
                    <a:pt x="7532" y="27647"/>
                    <a:pt x="7532" y="27156"/>
                  </a:cubicBezTo>
                  <a:lnTo>
                    <a:pt x="7532" y="18168"/>
                  </a:lnTo>
                  <a:cubicBezTo>
                    <a:pt x="7532" y="16099"/>
                    <a:pt x="5845" y="14409"/>
                    <a:pt x="3773" y="14409"/>
                  </a:cubicBezTo>
                  <a:cubicBezTo>
                    <a:pt x="1704" y="14409"/>
                    <a:pt x="1" y="16099"/>
                    <a:pt x="1" y="18168"/>
                  </a:cubicBezTo>
                  <a:lnTo>
                    <a:pt x="1" y="30141"/>
                  </a:lnTo>
                  <a:lnTo>
                    <a:pt x="1" y="44059"/>
                  </a:lnTo>
                  <a:lnTo>
                    <a:pt x="2861" y="44059"/>
                  </a:lnTo>
                  <a:lnTo>
                    <a:pt x="2861" y="29065"/>
                  </a:lnTo>
                  <a:lnTo>
                    <a:pt x="2861" y="18168"/>
                  </a:lnTo>
                  <a:cubicBezTo>
                    <a:pt x="2861" y="17677"/>
                    <a:pt x="3270" y="17269"/>
                    <a:pt x="3773" y="17269"/>
                  </a:cubicBezTo>
                  <a:cubicBezTo>
                    <a:pt x="4276" y="17269"/>
                    <a:pt x="4685" y="17677"/>
                    <a:pt x="4685" y="18168"/>
                  </a:cubicBezTo>
                  <a:lnTo>
                    <a:pt x="4685" y="27156"/>
                  </a:lnTo>
                  <a:cubicBezTo>
                    <a:pt x="4685" y="29186"/>
                    <a:pt x="6306" y="30863"/>
                    <a:pt x="8336" y="30915"/>
                  </a:cubicBezTo>
                  <a:cubicBezTo>
                    <a:pt x="8378" y="30915"/>
                    <a:pt x="8405" y="30932"/>
                    <a:pt x="8444" y="30932"/>
                  </a:cubicBezTo>
                  <a:cubicBezTo>
                    <a:pt x="10529" y="30932"/>
                    <a:pt x="12219" y="29229"/>
                    <a:pt x="12219" y="27156"/>
                  </a:cubicBezTo>
                  <a:lnTo>
                    <a:pt x="12219" y="18619"/>
                  </a:lnTo>
                  <a:lnTo>
                    <a:pt x="122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73" name="Google Shape;2173;p26"/>
            <p:cNvGrpSpPr/>
            <p:nvPr/>
          </p:nvGrpSpPr>
          <p:grpSpPr>
            <a:xfrm flipH="1" rot="5400000">
              <a:off x="3392071" y="1847512"/>
              <a:ext cx="1257637" cy="5799004"/>
              <a:chOff x="3563222" y="101822"/>
              <a:chExt cx="1212180" cy="5125965"/>
            </a:xfrm>
          </p:grpSpPr>
          <p:sp>
            <p:nvSpPr>
              <p:cNvPr id="2174" name="Google Shape;2174;p26"/>
              <p:cNvSpPr/>
              <p:nvPr/>
            </p:nvSpPr>
            <p:spPr>
              <a:xfrm>
                <a:off x="3563222" y="4946702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26"/>
              <p:cNvSpPr/>
              <p:nvPr/>
            </p:nvSpPr>
            <p:spPr>
              <a:xfrm>
                <a:off x="3563222" y="50601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26"/>
              <p:cNvSpPr/>
              <p:nvPr/>
            </p:nvSpPr>
            <p:spPr>
              <a:xfrm>
                <a:off x="3563222" y="4833244"/>
                <a:ext cx="13830" cy="58010"/>
              </a:xfrm>
              <a:custGeom>
                <a:rect b="b" l="l" r="r" t="t"/>
                <a:pathLst>
                  <a:path extrusionOk="0" h="453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26"/>
              <p:cNvSpPr/>
              <p:nvPr/>
            </p:nvSpPr>
            <p:spPr>
              <a:xfrm>
                <a:off x="3563222" y="5171569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26"/>
              <p:cNvSpPr/>
              <p:nvPr/>
            </p:nvSpPr>
            <p:spPr>
              <a:xfrm>
                <a:off x="3563222" y="4043522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26"/>
              <p:cNvSpPr/>
              <p:nvPr/>
            </p:nvSpPr>
            <p:spPr>
              <a:xfrm>
                <a:off x="3563222" y="415480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26"/>
              <p:cNvSpPr/>
              <p:nvPr/>
            </p:nvSpPr>
            <p:spPr>
              <a:xfrm>
                <a:off x="3563222" y="381827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26"/>
              <p:cNvSpPr/>
              <p:nvPr/>
            </p:nvSpPr>
            <p:spPr>
              <a:xfrm>
                <a:off x="3563222" y="3930064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26"/>
              <p:cNvSpPr/>
              <p:nvPr/>
            </p:nvSpPr>
            <p:spPr>
              <a:xfrm>
                <a:off x="3563222" y="42682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26"/>
              <p:cNvSpPr/>
              <p:nvPr/>
            </p:nvSpPr>
            <p:spPr>
              <a:xfrm>
                <a:off x="3563222" y="4380053"/>
                <a:ext cx="13830" cy="57370"/>
              </a:xfrm>
              <a:custGeom>
                <a:rect b="b" l="l" r="r" t="t"/>
                <a:pathLst>
                  <a:path extrusionOk="0" h="448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26"/>
              <p:cNvSpPr/>
              <p:nvPr/>
            </p:nvSpPr>
            <p:spPr>
              <a:xfrm>
                <a:off x="3563222" y="449338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5" name="Google Shape;2185;p26"/>
              <p:cNvSpPr/>
              <p:nvPr/>
            </p:nvSpPr>
            <p:spPr>
              <a:xfrm>
                <a:off x="3563222" y="4718250"/>
                <a:ext cx="13830" cy="59547"/>
              </a:xfrm>
              <a:custGeom>
                <a:rect b="b" l="l" r="r" t="t"/>
                <a:pathLst>
                  <a:path extrusionOk="0" h="465" w="108">
                    <a:moveTo>
                      <a:pt x="0" y="0"/>
                    </a:moveTo>
                    <a:lnTo>
                      <a:pt x="0" y="26"/>
                    </a:lnTo>
                    <a:lnTo>
                      <a:pt x="0" y="435"/>
                    </a:lnTo>
                    <a:lnTo>
                      <a:pt x="0" y="464"/>
                    </a:lnTo>
                    <a:lnTo>
                      <a:pt x="108" y="464"/>
                    </a:lnTo>
                    <a:lnTo>
                      <a:pt x="108" y="435"/>
                    </a:lnTo>
                    <a:lnTo>
                      <a:pt x="108" y="2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26"/>
              <p:cNvSpPr/>
              <p:nvPr/>
            </p:nvSpPr>
            <p:spPr>
              <a:xfrm>
                <a:off x="3563222" y="4606457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26"/>
              <p:cNvSpPr/>
              <p:nvPr/>
            </p:nvSpPr>
            <p:spPr>
              <a:xfrm>
                <a:off x="3746086" y="1978230"/>
                <a:ext cx="57882" cy="31502"/>
              </a:xfrm>
              <a:custGeom>
                <a:rect b="b" l="l" r="r" t="t"/>
                <a:pathLst>
                  <a:path extrusionOk="0" h="246" w="452">
                    <a:moveTo>
                      <a:pt x="438" y="0"/>
                    </a:moveTo>
                    <a:cubicBezTo>
                      <a:pt x="288" y="43"/>
                      <a:pt x="138" y="82"/>
                      <a:pt x="0" y="151"/>
                    </a:cubicBezTo>
                    <a:lnTo>
                      <a:pt x="43" y="246"/>
                    </a:lnTo>
                    <a:cubicBezTo>
                      <a:pt x="180" y="193"/>
                      <a:pt x="314" y="151"/>
                      <a:pt x="451" y="112"/>
                    </a:cubicBez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26"/>
              <p:cNvSpPr/>
              <p:nvPr/>
            </p:nvSpPr>
            <p:spPr>
              <a:xfrm>
                <a:off x="3563222" y="266384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26"/>
              <p:cNvSpPr/>
              <p:nvPr/>
            </p:nvSpPr>
            <p:spPr>
              <a:xfrm>
                <a:off x="3563222" y="277730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26"/>
              <p:cNvSpPr/>
              <p:nvPr/>
            </p:nvSpPr>
            <p:spPr>
              <a:xfrm>
                <a:off x="3563222" y="2438721"/>
                <a:ext cx="13830" cy="56089"/>
              </a:xfrm>
              <a:custGeom>
                <a:rect b="b" l="l" r="r" t="t"/>
                <a:pathLst>
                  <a:path extrusionOk="0" h="438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26"/>
              <p:cNvSpPr/>
              <p:nvPr/>
            </p:nvSpPr>
            <p:spPr>
              <a:xfrm>
                <a:off x="3587424" y="2107567"/>
                <a:ext cx="40338" cy="55833"/>
              </a:xfrm>
              <a:custGeom>
                <a:rect b="b" l="l" r="r" t="t"/>
                <a:pathLst>
                  <a:path extrusionOk="0" h="436" w="315">
                    <a:moveTo>
                      <a:pt x="220" y="1"/>
                    </a:moveTo>
                    <a:cubicBezTo>
                      <a:pt x="138" y="121"/>
                      <a:pt x="69" y="259"/>
                      <a:pt x="1" y="393"/>
                    </a:cubicBezTo>
                    <a:lnTo>
                      <a:pt x="112" y="435"/>
                    </a:lnTo>
                    <a:cubicBezTo>
                      <a:pt x="164" y="298"/>
                      <a:pt x="233" y="177"/>
                      <a:pt x="314" y="53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26"/>
              <p:cNvSpPr/>
              <p:nvPr/>
            </p:nvSpPr>
            <p:spPr>
              <a:xfrm>
                <a:off x="3563222" y="2325263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26"/>
              <p:cNvSpPr/>
              <p:nvPr/>
            </p:nvSpPr>
            <p:spPr>
              <a:xfrm>
                <a:off x="3651837" y="2025483"/>
                <a:ext cx="52504" cy="46997"/>
              </a:xfrm>
              <a:custGeom>
                <a:rect b="b" l="l" r="r" t="t"/>
                <a:pathLst>
                  <a:path extrusionOk="0" h="367" w="410">
                    <a:moveTo>
                      <a:pt x="344" y="1"/>
                    </a:moveTo>
                    <a:cubicBezTo>
                      <a:pt x="220" y="83"/>
                      <a:pt x="112" y="177"/>
                      <a:pt x="1" y="285"/>
                    </a:cubicBezTo>
                    <a:lnTo>
                      <a:pt x="83" y="367"/>
                    </a:lnTo>
                    <a:cubicBezTo>
                      <a:pt x="181" y="259"/>
                      <a:pt x="289" y="177"/>
                      <a:pt x="410" y="96"/>
                    </a:cubicBez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26"/>
              <p:cNvSpPr/>
              <p:nvPr/>
            </p:nvSpPr>
            <p:spPr>
              <a:xfrm>
                <a:off x="3563222" y="2212189"/>
                <a:ext cx="21001" cy="57498"/>
              </a:xfrm>
              <a:custGeom>
                <a:rect b="b" l="l" r="r" t="t"/>
                <a:pathLst>
                  <a:path extrusionOk="0" h="449" w="164">
                    <a:moveTo>
                      <a:pt x="56" y="1"/>
                    </a:moveTo>
                    <a:cubicBezTo>
                      <a:pt x="26" y="148"/>
                      <a:pt x="13" y="298"/>
                      <a:pt x="0" y="448"/>
                    </a:cubicBezTo>
                    <a:lnTo>
                      <a:pt x="121" y="448"/>
                    </a:lnTo>
                    <a:cubicBezTo>
                      <a:pt x="121" y="311"/>
                      <a:pt x="137" y="164"/>
                      <a:pt x="163" y="27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5" name="Google Shape;2195;p26"/>
              <p:cNvSpPr/>
              <p:nvPr/>
            </p:nvSpPr>
            <p:spPr>
              <a:xfrm>
                <a:off x="3563222" y="2550386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Google Shape;2196;p26"/>
              <p:cNvSpPr/>
              <p:nvPr/>
            </p:nvSpPr>
            <p:spPr>
              <a:xfrm>
                <a:off x="3563222" y="345203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26"/>
              <p:cNvSpPr/>
              <p:nvPr/>
            </p:nvSpPr>
            <p:spPr>
              <a:xfrm>
                <a:off x="3563222" y="3565488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26"/>
              <p:cNvSpPr/>
              <p:nvPr/>
            </p:nvSpPr>
            <p:spPr>
              <a:xfrm>
                <a:off x="3563222" y="2888582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9" name="Google Shape;2199;p26"/>
              <p:cNvSpPr/>
              <p:nvPr/>
            </p:nvSpPr>
            <p:spPr>
              <a:xfrm>
                <a:off x="3563222" y="3790226"/>
                <a:ext cx="13830" cy="19337"/>
              </a:xfrm>
              <a:custGeom>
                <a:rect b="b" l="l" r="r" t="t"/>
                <a:pathLst>
                  <a:path extrusionOk="0" h="151" w="108">
                    <a:moveTo>
                      <a:pt x="0" y="0"/>
                    </a:moveTo>
                    <a:lnTo>
                      <a:pt x="0" y="151"/>
                    </a:lnTo>
                    <a:lnTo>
                      <a:pt x="108" y="1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0" name="Google Shape;2200;p26"/>
              <p:cNvSpPr/>
              <p:nvPr/>
            </p:nvSpPr>
            <p:spPr>
              <a:xfrm>
                <a:off x="3563222" y="367715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1" name="Google Shape;2201;p26"/>
              <p:cNvSpPr/>
              <p:nvPr/>
            </p:nvSpPr>
            <p:spPr>
              <a:xfrm>
                <a:off x="3563222" y="300204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26"/>
              <p:cNvSpPr/>
              <p:nvPr/>
            </p:nvSpPr>
            <p:spPr>
              <a:xfrm>
                <a:off x="3563222" y="3113833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3" name="Google Shape;2203;p26"/>
              <p:cNvSpPr/>
              <p:nvPr/>
            </p:nvSpPr>
            <p:spPr>
              <a:xfrm>
                <a:off x="3563222" y="333857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4" name="Google Shape;2204;p26"/>
              <p:cNvSpPr/>
              <p:nvPr/>
            </p:nvSpPr>
            <p:spPr>
              <a:xfrm>
                <a:off x="3563222" y="3227291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5" name="Google Shape;2205;p26"/>
              <p:cNvSpPr/>
              <p:nvPr/>
            </p:nvSpPr>
            <p:spPr>
              <a:xfrm>
                <a:off x="4161244" y="292174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6" name="Google Shape;2206;p26"/>
              <p:cNvSpPr/>
              <p:nvPr/>
            </p:nvSpPr>
            <p:spPr>
              <a:xfrm>
                <a:off x="4161244" y="2358685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7" name="Google Shape;2207;p26"/>
              <p:cNvSpPr/>
              <p:nvPr/>
            </p:nvSpPr>
            <p:spPr>
              <a:xfrm>
                <a:off x="4161244" y="247175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8" name="Google Shape;2208;p26"/>
              <p:cNvSpPr/>
              <p:nvPr/>
            </p:nvSpPr>
            <p:spPr>
              <a:xfrm>
                <a:off x="4161244" y="2583424"/>
                <a:ext cx="16135" cy="58010"/>
              </a:xfrm>
              <a:custGeom>
                <a:rect b="b" l="l" r="r" t="t"/>
                <a:pathLst>
                  <a:path extrusionOk="0" h="453" w="126">
                    <a:moveTo>
                      <a:pt x="1" y="1"/>
                    </a:moveTo>
                    <a:lnTo>
                      <a:pt x="1" y="452"/>
                    </a:lnTo>
                    <a:lnTo>
                      <a:pt x="125" y="452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26"/>
              <p:cNvSpPr/>
              <p:nvPr/>
            </p:nvSpPr>
            <p:spPr>
              <a:xfrm>
                <a:off x="4161244" y="3373787"/>
                <a:ext cx="16135" cy="55705"/>
              </a:xfrm>
              <a:custGeom>
                <a:rect b="b" l="l" r="r" t="t"/>
                <a:pathLst>
                  <a:path extrusionOk="0" h="435" w="126">
                    <a:moveTo>
                      <a:pt x="1" y="0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422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0" name="Google Shape;2210;p26"/>
              <p:cNvSpPr/>
              <p:nvPr/>
            </p:nvSpPr>
            <p:spPr>
              <a:xfrm>
                <a:off x="4393154" y="3710319"/>
                <a:ext cx="57882" cy="22666"/>
              </a:xfrm>
              <a:custGeom>
                <a:rect b="b" l="l" r="r" t="t"/>
                <a:pathLst>
                  <a:path extrusionOk="0" h="177" w="452">
                    <a:moveTo>
                      <a:pt x="30" y="0"/>
                    </a:moveTo>
                    <a:lnTo>
                      <a:pt x="1" y="108"/>
                    </a:lnTo>
                    <a:cubicBezTo>
                      <a:pt x="138" y="151"/>
                      <a:pt x="288" y="177"/>
                      <a:pt x="439" y="177"/>
                    </a:cubicBezTo>
                    <a:lnTo>
                      <a:pt x="452" y="69"/>
                    </a:lnTo>
                    <a:cubicBezTo>
                      <a:pt x="301" y="52"/>
                      <a:pt x="164" y="39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1" name="Google Shape;2211;p26"/>
              <p:cNvSpPr/>
              <p:nvPr/>
            </p:nvSpPr>
            <p:spPr>
              <a:xfrm>
                <a:off x="4161244" y="2696882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2" name="Google Shape;2212;p26"/>
              <p:cNvSpPr/>
              <p:nvPr/>
            </p:nvSpPr>
            <p:spPr>
              <a:xfrm>
                <a:off x="4168415" y="3483403"/>
                <a:ext cx="29837" cy="57882"/>
              </a:xfrm>
              <a:custGeom>
                <a:rect b="b" l="l" r="r" t="t"/>
                <a:pathLst>
                  <a:path extrusionOk="0" h="452" w="233">
                    <a:moveTo>
                      <a:pt x="108" y="1"/>
                    </a:moveTo>
                    <a:lnTo>
                      <a:pt x="0" y="27"/>
                    </a:lnTo>
                    <a:cubicBezTo>
                      <a:pt x="27" y="164"/>
                      <a:pt x="69" y="314"/>
                      <a:pt x="121" y="452"/>
                    </a:cubicBezTo>
                    <a:lnTo>
                      <a:pt x="233" y="409"/>
                    </a:lnTo>
                    <a:cubicBezTo>
                      <a:pt x="177" y="288"/>
                      <a:pt x="134" y="138"/>
                      <a:pt x="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3" name="Google Shape;2213;p26"/>
              <p:cNvSpPr/>
              <p:nvPr/>
            </p:nvSpPr>
            <p:spPr>
              <a:xfrm>
                <a:off x="4288532" y="3664603"/>
                <a:ext cx="56217" cy="40338"/>
              </a:xfrm>
              <a:custGeom>
                <a:rect b="b" l="l" r="r" t="t"/>
                <a:pathLst>
                  <a:path extrusionOk="0" h="315" w="439">
                    <a:moveTo>
                      <a:pt x="69" y="1"/>
                    </a:moveTo>
                    <a:lnTo>
                      <a:pt x="1" y="83"/>
                    </a:lnTo>
                    <a:cubicBezTo>
                      <a:pt x="125" y="181"/>
                      <a:pt x="259" y="246"/>
                      <a:pt x="396" y="315"/>
                    </a:cubicBezTo>
                    <a:lnTo>
                      <a:pt x="439" y="220"/>
                    </a:lnTo>
                    <a:cubicBezTo>
                      <a:pt x="314" y="151"/>
                      <a:pt x="193" y="83"/>
                      <a:pt x="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4" name="Google Shape;2214;p26"/>
              <p:cNvSpPr/>
              <p:nvPr/>
            </p:nvSpPr>
            <p:spPr>
              <a:xfrm>
                <a:off x="4210290" y="3584696"/>
                <a:ext cx="45332" cy="54168"/>
              </a:xfrm>
              <a:custGeom>
                <a:rect b="b" l="l" r="r" t="t"/>
                <a:pathLst>
                  <a:path extrusionOk="0" h="423" w="354">
                    <a:moveTo>
                      <a:pt x="95" y="1"/>
                    </a:moveTo>
                    <a:lnTo>
                      <a:pt x="0" y="69"/>
                    </a:lnTo>
                    <a:cubicBezTo>
                      <a:pt x="82" y="190"/>
                      <a:pt x="177" y="314"/>
                      <a:pt x="285" y="422"/>
                    </a:cubicBezTo>
                    <a:lnTo>
                      <a:pt x="353" y="341"/>
                    </a:lnTo>
                    <a:cubicBezTo>
                      <a:pt x="259" y="233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5" name="Google Shape;2215;p26"/>
              <p:cNvSpPr/>
              <p:nvPr/>
            </p:nvSpPr>
            <p:spPr>
              <a:xfrm>
                <a:off x="3857879" y="1971571"/>
                <a:ext cx="57882" cy="17288"/>
              </a:xfrm>
              <a:custGeom>
                <a:rect b="b" l="l" r="r" t="t"/>
                <a:pathLst>
                  <a:path extrusionOk="0" h="135" w="452">
                    <a:moveTo>
                      <a:pt x="0" y="0"/>
                    </a:moveTo>
                    <a:lnTo>
                      <a:pt x="13" y="108"/>
                    </a:lnTo>
                    <a:lnTo>
                      <a:pt x="95" y="108"/>
                    </a:lnTo>
                    <a:cubicBezTo>
                      <a:pt x="206" y="108"/>
                      <a:pt x="327" y="121"/>
                      <a:pt x="435" y="134"/>
                    </a:cubicBezTo>
                    <a:lnTo>
                      <a:pt x="451" y="26"/>
                    </a:lnTo>
                    <a:cubicBezTo>
                      <a:pt x="340" y="13"/>
                      <a:pt x="219" y="0"/>
                      <a:pt x="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6" name="Google Shape;2216;p26"/>
              <p:cNvSpPr/>
              <p:nvPr/>
            </p:nvSpPr>
            <p:spPr>
              <a:xfrm>
                <a:off x="4161244" y="2245228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09" y="1"/>
                    </a:moveTo>
                    <a:lnTo>
                      <a:pt x="1" y="14"/>
                    </a:lnTo>
                    <a:lnTo>
                      <a:pt x="1" y="259"/>
                    </a:ln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259"/>
                    </a:lnTo>
                    <a:cubicBezTo>
                      <a:pt x="125" y="164"/>
                      <a:pt x="109" y="83"/>
                      <a:pt x="1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7" name="Google Shape;2217;p26"/>
              <p:cNvSpPr/>
              <p:nvPr/>
            </p:nvSpPr>
            <p:spPr>
              <a:xfrm>
                <a:off x="4129870" y="2135227"/>
                <a:ext cx="33167" cy="57882"/>
              </a:xfrm>
              <a:custGeom>
                <a:rect b="b" l="l" r="r" t="t"/>
                <a:pathLst>
                  <a:path extrusionOk="0" h="452" w="259">
                    <a:moveTo>
                      <a:pt x="96" y="0"/>
                    </a:moveTo>
                    <a:lnTo>
                      <a:pt x="1" y="56"/>
                    </a:lnTo>
                    <a:cubicBezTo>
                      <a:pt x="56" y="177"/>
                      <a:pt x="109" y="314"/>
                      <a:pt x="151" y="451"/>
                    </a:cubicBezTo>
                    <a:lnTo>
                      <a:pt x="259" y="422"/>
                    </a:lnTo>
                    <a:cubicBezTo>
                      <a:pt x="220" y="275"/>
                      <a:pt x="164" y="138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8" name="Google Shape;2218;p26"/>
              <p:cNvSpPr/>
              <p:nvPr/>
            </p:nvSpPr>
            <p:spPr>
              <a:xfrm>
                <a:off x="4062129" y="2046484"/>
                <a:ext cx="48662" cy="50711"/>
              </a:xfrm>
              <a:custGeom>
                <a:rect b="b" l="l" r="r" t="t"/>
                <a:pathLst>
                  <a:path extrusionOk="0" h="396" w="380">
                    <a:moveTo>
                      <a:pt x="66" y="0"/>
                    </a:moveTo>
                    <a:lnTo>
                      <a:pt x="0" y="82"/>
                    </a:lnTo>
                    <a:cubicBezTo>
                      <a:pt x="108" y="177"/>
                      <a:pt x="203" y="285"/>
                      <a:pt x="285" y="396"/>
                    </a:cubicBezTo>
                    <a:lnTo>
                      <a:pt x="379" y="327"/>
                    </a:lnTo>
                    <a:cubicBezTo>
                      <a:pt x="285" y="203"/>
                      <a:pt x="177" y="95"/>
                      <a:pt x="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9" name="Google Shape;2219;p26"/>
              <p:cNvSpPr/>
              <p:nvPr/>
            </p:nvSpPr>
            <p:spPr>
              <a:xfrm>
                <a:off x="3965830" y="1988731"/>
                <a:ext cx="57882" cy="36881"/>
              </a:xfrm>
              <a:custGeom>
                <a:rect b="b" l="l" r="r" t="t"/>
                <a:pathLst>
                  <a:path extrusionOk="0" h="288" w="452">
                    <a:moveTo>
                      <a:pt x="43" y="0"/>
                    </a:moveTo>
                    <a:lnTo>
                      <a:pt x="0" y="95"/>
                    </a:lnTo>
                    <a:cubicBezTo>
                      <a:pt x="138" y="151"/>
                      <a:pt x="275" y="206"/>
                      <a:pt x="396" y="288"/>
                    </a:cubicBezTo>
                    <a:lnTo>
                      <a:pt x="452" y="193"/>
                    </a:lnTo>
                    <a:cubicBezTo>
                      <a:pt x="327" y="111"/>
                      <a:pt x="193" y="56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0" name="Google Shape;2220;p26"/>
              <p:cNvSpPr/>
              <p:nvPr/>
            </p:nvSpPr>
            <p:spPr>
              <a:xfrm>
                <a:off x="4161244" y="3260329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0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1" name="Google Shape;2221;p26"/>
              <p:cNvSpPr/>
              <p:nvPr/>
            </p:nvSpPr>
            <p:spPr>
              <a:xfrm>
                <a:off x="4161244" y="303507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1"/>
                    </a:moveTo>
                    <a:lnTo>
                      <a:pt x="1" y="439"/>
                    </a:lnTo>
                    <a:lnTo>
                      <a:pt x="125" y="43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2" name="Google Shape;2222;p26"/>
              <p:cNvSpPr/>
              <p:nvPr/>
            </p:nvSpPr>
            <p:spPr>
              <a:xfrm>
                <a:off x="4161244" y="2810340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3" name="Google Shape;2223;p26"/>
              <p:cNvSpPr/>
              <p:nvPr/>
            </p:nvSpPr>
            <p:spPr>
              <a:xfrm>
                <a:off x="4161244" y="3146872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8"/>
                    </a:lnTo>
                    <a:lnTo>
                      <a:pt x="125" y="448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4" name="Google Shape;2224;p26"/>
              <p:cNvSpPr/>
              <p:nvPr/>
            </p:nvSpPr>
            <p:spPr>
              <a:xfrm>
                <a:off x="4761060" y="123191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5" name="Google Shape;2225;p26"/>
              <p:cNvSpPr/>
              <p:nvPr/>
            </p:nvSpPr>
            <p:spPr>
              <a:xfrm>
                <a:off x="4761060" y="134371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6" name="Google Shape;2226;p26"/>
              <p:cNvSpPr/>
              <p:nvPr/>
            </p:nvSpPr>
            <p:spPr>
              <a:xfrm>
                <a:off x="4761060" y="1003338"/>
                <a:ext cx="14342" cy="59547"/>
              </a:xfrm>
              <a:custGeom>
                <a:rect b="b" l="l" r="r" t="t"/>
                <a:pathLst>
                  <a:path extrusionOk="0" h="465" w="112">
                    <a:moveTo>
                      <a:pt x="1" y="1"/>
                    </a:moveTo>
                    <a:lnTo>
                      <a:pt x="1" y="27"/>
                    </a:lnTo>
                    <a:lnTo>
                      <a:pt x="1" y="436"/>
                    </a:lnTo>
                    <a:lnTo>
                      <a:pt x="1" y="465"/>
                    </a:lnTo>
                    <a:lnTo>
                      <a:pt x="112" y="465"/>
                    </a:lnTo>
                    <a:lnTo>
                      <a:pt x="112" y="436"/>
                    </a:lnTo>
                    <a:lnTo>
                      <a:pt x="112" y="27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7" name="Google Shape;2227;p26"/>
              <p:cNvSpPr/>
              <p:nvPr/>
            </p:nvSpPr>
            <p:spPr>
              <a:xfrm>
                <a:off x="4761060" y="1118460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8" name="Google Shape;2228;p26"/>
              <p:cNvSpPr/>
              <p:nvPr/>
            </p:nvSpPr>
            <p:spPr>
              <a:xfrm>
                <a:off x="4761060" y="202010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9" name="Google Shape;2229;p26"/>
              <p:cNvSpPr/>
              <p:nvPr/>
            </p:nvSpPr>
            <p:spPr>
              <a:xfrm>
                <a:off x="4761060" y="2131898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0" name="Google Shape;2230;p26"/>
              <p:cNvSpPr/>
              <p:nvPr/>
            </p:nvSpPr>
            <p:spPr>
              <a:xfrm>
                <a:off x="4761060" y="1456657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1" name="Google Shape;2231;p26"/>
              <p:cNvSpPr/>
              <p:nvPr/>
            </p:nvSpPr>
            <p:spPr>
              <a:xfrm>
                <a:off x="4761060" y="224522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2" name="Google Shape;2232;p26"/>
              <p:cNvSpPr/>
              <p:nvPr/>
            </p:nvSpPr>
            <p:spPr>
              <a:xfrm>
                <a:off x="4761060" y="157011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3" name="Google Shape;2233;p26"/>
              <p:cNvSpPr/>
              <p:nvPr/>
            </p:nvSpPr>
            <p:spPr>
              <a:xfrm>
                <a:off x="4761060" y="168190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4" name="Google Shape;2234;p26"/>
              <p:cNvSpPr/>
              <p:nvPr/>
            </p:nvSpPr>
            <p:spPr>
              <a:xfrm>
                <a:off x="4761060" y="1906647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5" name="Google Shape;2235;p26"/>
              <p:cNvSpPr/>
              <p:nvPr/>
            </p:nvSpPr>
            <p:spPr>
              <a:xfrm>
                <a:off x="4761060" y="179536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6" name="Google Shape;2236;p26"/>
              <p:cNvSpPr/>
              <p:nvPr/>
            </p:nvSpPr>
            <p:spPr>
              <a:xfrm>
                <a:off x="4761060" y="32860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7" name="Google Shape;2237;p26"/>
              <p:cNvSpPr/>
              <p:nvPr/>
            </p:nvSpPr>
            <p:spPr>
              <a:xfrm>
                <a:off x="4761060" y="440018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8" name="Google Shape;2238;p26"/>
              <p:cNvSpPr/>
              <p:nvPr/>
            </p:nvSpPr>
            <p:spPr>
              <a:xfrm>
                <a:off x="4761060" y="101822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26"/>
              <p:cNvSpPr/>
              <p:nvPr/>
            </p:nvSpPr>
            <p:spPr>
              <a:xfrm>
                <a:off x="4761060" y="21515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26"/>
              <p:cNvSpPr/>
              <p:nvPr/>
            </p:nvSpPr>
            <p:spPr>
              <a:xfrm>
                <a:off x="4761060" y="55347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1" name="Google Shape;2241;p26"/>
              <p:cNvSpPr/>
              <p:nvPr/>
            </p:nvSpPr>
            <p:spPr>
              <a:xfrm>
                <a:off x="4761060" y="66514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9"/>
                    </a:lnTo>
                    <a:lnTo>
                      <a:pt x="112" y="44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2" name="Google Shape;2242;p26"/>
              <p:cNvSpPr/>
              <p:nvPr/>
            </p:nvSpPr>
            <p:spPr>
              <a:xfrm>
                <a:off x="4761060" y="77859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26"/>
              <p:cNvSpPr/>
              <p:nvPr/>
            </p:nvSpPr>
            <p:spPr>
              <a:xfrm>
                <a:off x="4761060" y="889880"/>
                <a:ext cx="14342" cy="58010"/>
              </a:xfrm>
              <a:custGeom>
                <a:rect b="b" l="l" r="r" t="t"/>
                <a:pathLst>
                  <a:path extrusionOk="0" h="453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26"/>
              <p:cNvSpPr/>
              <p:nvPr/>
            </p:nvSpPr>
            <p:spPr>
              <a:xfrm>
                <a:off x="4761060" y="292174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26"/>
              <p:cNvSpPr/>
              <p:nvPr/>
            </p:nvSpPr>
            <p:spPr>
              <a:xfrm>
                <a:off x="4761060" y="235868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6" name="Google Shape;2246;p26"/>
              <p:cNvSpPr/>
              <p:nvPr/>
            </p:nvSpPr>
            <p:spPr>
              <a:xfrm>
                <a:off x="4761060" y="2470094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0"/>
                    </a:moveTo>
                    <a:lnTo>
                      <a:pt x="1" y="451"/>
                    </a:lnTo>
                    <a:lnTo>
                      <a:pt x="112" y="45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Google Shape;2247;p26"/>
              <p:cNvSpPr/>
              <p:nvPr/>
            </p:nvSpPr>
            <p:spPr>
              <a:xfrm>
                <a:off x="4761060" y="2583424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8" name="Google Shape;2248;p26"/>
              <p:cNvSpPr/>
              <p:nvPr/>
            </p:nvSpPr>
            <p:spPr>
              <a:xfrm>
                <a:off x="4761060" y="3368281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42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9" name="Google Shape;2249;p26"/>
              <p:cNvSpPr/>
              <p:nvPr/>
            </p:nvSpPr>
            <p:spPr>
              <a:xfrm>
                <a:off x="4485739" y="3710319"/>
                <a:ext cx="59547" cy="22666"/>
              </a:xfrm>
              <a:custGeom>
                <a:rect b="b" l="l" r="r" t="t"/>
                <a:pathLst>
                  <a:path extrusionOk="0" h="177" w="465">
                    <a:moveTo>
                      <a:pt x="435" y="0"/>
                    </a:moveTo>
                    <a:cubicBezTo>
                      <a:pt x="288" y="26"/>
                      <a:pt x="150" y="52"/>
                      <a:pt x="0" y="69"/>
                    </a:cubicBezTo>
                    <a:lnTo>
                      <a:pt x="13" y="177"/>
                    </a:lnTo>
                    <a:cubicBezTo>
                      <a:pt x="163" y="164"/>
                      <a:pt x="314" y="134"/>
                      <a:pt x="464" y="108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26"/>
              <p:cNvSpPr/>
              <p:nvPr/>
            </p:nvSpPr>
            <p:spPr>
              <a:xfrm>
                <a:off x="4761060" y="269688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1" name="Google Shape;2251;p26"/>
              <p:cNvSpPr/>
              <p:nvPr/>
            </p:nvSpPr>
            <p:spPr>
              <a:xfrm>
                <a:off x="4740187" y="3480074"/>
                <a:ext cx="29837" cy="57498"/>
              </a:xfrm>
              <a:custGeom>
                <a:rect b="b" l="l" r="r" t="t"/>
                <a:pathLst>
                  <a:path extrusionOk="0" h="449" w="233">
                    <a:moveTo>
                      <a:pt x="125" y="0"/>
                    </a:moveTo>
                    <a:cubicBezTo>
                      <a:pt x="98" y="134"/>
                      <a:pt x="56" y="272"/>
                      <a:pt x="0" y="409"/>
                    </a:cubicBezTo>
                    <a:lnTo>
                      <a:pt x="98" y="448"/>
                    </a:lnTo>
                    <a:cubicBezTo>
                      <a:pt x="151" y="314"/>
                      <a:pt x="206" y="164"/>
                      <a:pt x="232" y="13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2" name="Google Shape;2252;p26"/>
              <p:cNvSpPr/>
              <p:nvPr/>
            </p:nvSpPr>
            <p:spPr>
              <a:xfrm>
                <a:off x="4592025" y="3662938"/>
                <a:ext cx="56217" cy="42003"/>
              </a:xfrm>
              <a:custGeom>
                <a:rect b="b" l="l" r="r" t="t"/>
                <a:pathLst>
                  <a:path extrusionOk="0" h="328" w="439">
                    <a:moveTo>
                      <a:pt x="370" y="1"/>
                    </a:moveTo>
                    <a:cubicBezTo>
                      <a:pt x="259" y="83"/>
                      <a:pt x="138" y="164"/>
                      <a:pt x="0" y="220"/>
                    </a:cubicBezTo>
                    <a:lnTo>
                      <a:pt x="56" y="328"/>
                    </a:lnTo>
                    <a:cubicBezTo>
                      <a:pt x="193" y="259"/>
                      <a:pt x="314" y="177"/>
                      <a:pt x="438" y="96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26"/>
              <p:cNvSpPr/>
              <p:nvPr/>
            </p:nvSpPr>
            <p:spPr>
              <a:xfrm>
                <a:off x="4681153" y="3580982"/>
                <a:ext cx="45332" cy="52376"/>
              </a:xfrm>
              <a:custGeom>
                <a:rect b="b" l="l" r="r" t="t"/>
                <a:pathLst>
                  <a:path extrusionOk="0" h="409" w="354">
                    <a:moveTo>
                      <a:pt x="259" y="0"/>
                    </a:moveTo>
                    <a:cubicBezTo>
                      <a:pt x="190" y="124"/>
                      <a:pt x="95" y="232"/>
                      <a:pt x="1" y="343"/>
                    </a:cubicBezTo>
                    <a:lnTo>
                      <a:pt x="82" y="409"/>
                    </a:lnTo>
                    <a:cubicBezTo>
                      <a:pt x="177" y="301"/>
                      <a:pt x="272" y="180"/>
                      <a:pt x="354" y="5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26"/>
              <p:cNvSpPr/>
              <p:nvPr/>
            </p:nvSpPr>
            <p:spPr>
              <a:xfrm>
                <a:off x="4761060" y="326032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26"/>
              <p:cNvSpPr/>
              <p:nvPr/>
            </p:nvSpPr>
            <p:spPr>
              <a:xfrm>
                <a:off x="4761060" y="303507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26"/>
              <p:cNvSpPr/>
              <p:nvPr/>
            </p:nvSpPr>
            <p:spPr>
              <a:xfrm>
                <a:off x="4761060" y="280867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7" name="Google Shape;2257;p26"/>
              <p:cNvSpPr/>
              <p:nvPr/>
            </p:nvSpPr>
            <p:spPr>
              <a:xfrm>
                <a:off x="4761060" y="3146872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58" name="Google Shape;2258;p26"/>
          <p:cNvGrpSpPr/>
          <p:nvPr/>
        </p:nvGrpSpPr>
        <p:grpSpPr>
          <a:xfrm>
            <a:off x="5015104" y="668000"/>
            <a:ext cx="2982496" cy="3841033"/>
            <a:chOff x="5015104" y="668000"/>
            <a:chExt cx="2982496" cy="3841033"/>
          </a:xfrm>
        </p:grpSpPr>
        <p:grpSp>
          <p:nvGrpSpPr>
            <p:cNvPr id="2259" name="Google Shape;2259;p26"/>
            <p:cNvGrpSpPr/>
            <p:nvPr/>
          </p:nvGrpSpPr>
          <p:grpSpPr>
            <a:xfrm rot="563032">
              <a:off x="5272419" y="1086242"/>
              <a:ext cx="1763932" cy="3301075"/>
              <a:chOff x="5120779" y="818439"/>
              <a:chExt cx="1836564" cy="3437000"/>
            </a:xfrm>
          </p:grpSpPr>
          <p:sp>
            <p:nvSpPr>
              <p:cNvPr id="2260" name="Google Shape;2260;p26"/>
              <p:cNvSpPr/>
              <p:nvPr/>
            </p:nvSpPr>
            <p:spPr>
              <a:xfrm>
                <a:off x="5120779" y="818439"/>
                <a:ext cx="1836564" cy="3437000"/>
              </a:xfrm>
              <a:custGeom>
                <a:rect b="b" l="l" r="r" t="t"/>
                <a:pathLst>
                  <a:path extrusionOk="0" h="69911" w="37357">
                    <a:moveTo>
                      <a:pt x="3283" y="0"/>
                    </a:moveTo>
                    <a:cubicBezTo>
                      <a:pt x="1520" y="0"/>
                      <a:pt x="1" y="1520"/>
                      <a:pt x="1" y="3435"/>
                    </a:cubicBezTo>
                    <a:lnTo>
                      <a:pt x="1" y="66627"/>
                    </a:lnTo>
                    <a:cubicBezTo>
                      <a:pt x="1" y="68390"/>
                      <a:pt x="1520" y="69910"/>
                      <a:pt x="3283" y="69910"/>
                    </a:cubicBezTo>
                    <a:lnTo>
                      <a:pt x="34074" y="69910"/>
                    </a:lnTo>
                    <a:cubicBezTo>
                      <a:pt x="35837" y="69910"/>
                      <a:pt x="37357" y="68390"/>
                      <a:pt x="37357" y="66627"/>
                    </a:cubicBezTo>
                    <a:lnTo>
                      <a:pt x="37357" y="3435"/>
                    </a:lnTo>
                    <a:cubicBezTo>
                      <a:pt x="37357" y="1520"/>
                      <a:pt x="35837" y="0"/>
                      <a:pt x="340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1" name="Google Shape;2261;p26"/>
              <p:cNvSpPr/>
              <p:nvPr/>
            </p:nvSpPr>
            <p:spPr>
              <a:xfrm>
                <a:off x="5819675" y="947325"/>
                <a:ext cx="438600" cy="723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2" name="Google Shape;2262;p26"/>
              <p:cNvSpPr/>
              <p:nvPr/>
            </p:nvSpPr>
            <p:spPr>
              <a:xfrm>
                <a:off x="5878717" y="3947980"/>
                <a:ext cx="320700" cy="1938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63" name="Google Shape;2263;p26"/>
            <p:cNvSpPr/>
            <p:nvPr/>
          </p:nvSpPr>
          <p:spPr>
            <a:xfrm flipH="1">
              <a:off x="6384800" y="668000"/>
              <a:ext cx="1612800" cy="397200"/>
            </a:xfrm>
            <a:prstGeom prst="wedgeRectCallout">
              <a:avLst>
                <a:gd fmla="val -11597" name="adj1"/>
                <a:gd fmla="val 110983" name="adj2"/>
              </a:avLst>
            </a:pr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5"/>
                  </a:solidFill>
                  <a:latin typeface="Poppins"/>
                  <a:ea typeface="Poppins"/>
                  <a:cs typeface="Poppins"/>
                  <a:sym typeface="Poppins"/>
                </a:rPr>
                <a:t>VANCOMIGO</a:t>
              </a:r>
              <a:endParaRPr b="1" sz="160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264" name="Google Shape;2264;p26"/>
          <p:cNvSpPr txBox="1"/>
          <p:nvPr>
            <p:ph type="title"/>
          </p:nvPr>
        </p:nvSpPr>
        <p:spPr>
          <a:xfrm>
            <a:off x="1032800" y="1028200"/>
            <a:ext cx="332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VanComigo</a:t>
            </a:r>
            <a:endParaRPr/>
          </a:p>
        </p:txBody>
      </p:sp>
      <p:sp>
        <p:nvSpPr>
          <p:cNvPr id="2265" name="Google Shape;2265;p26"/>
          <p:cNvSpPr txBox="1"/>
          <p:nvPr>
            <p:ph idx="1" type="subTitle"/>
          </p:nvPr>
        </p:nvSpPr>
        <p:spPr>
          <a:xfrm>
            <a:off x="1032800" y="1600900"/>
            <a:ext cx="3327000" cy="18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Desenvolvemos a aplicação voltada para motoristas e passageiros de vans universitárias, visando o: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 Inovação na logistica de gestão de Van universitária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Agilizar o processo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Reunir informações em um único ambiente intuitivo</a:t>
            </a:r>
            <a:endParaRPr/>
          </a:p>
        </p:txBody>
      </p:sp>
      <p:sp>
        <p:nvSpPr>
          <p:cNvPr id="2266" name="Google Shape;2266;p26"/>
          <p:cNvSpPr/>
          <p:nvPr/>
        </p:nvSpPr>
        <p:spPr>
          <a:xfrm rot="596256">
            <a:off x="5370759" y="1525416"/>
            <a:ext cx="1528026" cy="2330289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267" name="Google Shape;22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54703">
            <a:off x="5630386" y="1979863"/>
            <a:ext cx="1067206" cy="1067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p27"/>
          <p:cNvSpPr/>
          <p:nvPr/>
        </p:nvSpPr>
        <p:spPr>
          <a:xfrm>
            <a:off x="6545150" y="2419900"/>
            <a:ext cx="1010949" cy="2525023"/>
          </a:xfrm>
          <a:custGeom>
            <a:rect b="b" l="l" r="r" t="t"/>
            <a:pathLst>
              <a:path extrusionOk="0" h="27246" w="9301">
                <a:moveTo>
                  <a:pt x="1" y="1"/>
                </a:moveTo>
                <a:lnTo>
                  <a:pt x="1" y="27245"/>
                </a:lnTo>
                <a:lnTo>
                  <a:pt x="9301" y="27245"/>
                </a:lnTo>
                <a:lnTo>
                  <a:pt x="93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rotWithShape="0" algn="bl" dir="6300000" dist="57150">
              <a:schemeClr val="dk1">
                <a:alpha val="3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3" name="Google Shape;2273;p27"/>
          <p:cNvSpPr/>
          <p:nvPr/>
        </p:nvSpPr>
        <p:spPr>
          <a:xfrm>
            <a:off x="5432900" y="3280625"/>
            <a:ext cx="3327023" cy="761566"/>
          </a:xfrm>
          <a:custGeom>
            <a:rect b="b" l="l" r="r" t="t"/>
            <a:pathLst>
              <a:path extrusionOk="0" h="9301" w="27245">
                <a:moveTo>
                  <a:pt x="1" y="0"/>
                </a:moveTo>
                <a:lnTo>
                  <a:pt x="1" y="9300"/>
                </a:lnTo>
                <a:lnTo>
                  <a:pt x="27245" y="9300"/>
                </a:lnTo>
                <a:lnTo>
                  <a:pt x="2724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rotWithShape="0" algn="bl" dir="6300000" dist="57150">
              <a:schemeClr val="dk1">
                <a:alpha val="3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4" name="Google Shape;2274;p27"/>
          <p:cNvSpPr/>
          <p:nvPr/>
        </p:nvSpPr>
        <p:spPr>
          <a:xfrm>
            <a:off x="565725" y="1434025"/>
            <a:ext cx="2827800" cy="28278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5" name="Google Shape;2275;p27"/>
          <p:cNvGrpSpPr/>
          <p:nvPr/>
        </p:nvGrpSpPr>
        <p:grpSpPr>
          <a:xfrm flipH="1">
            <a:off x="620684" y="366724"/>
            <a:ext cx="2717868" cy="4410075"/>
            <a:chOff x="5015104" y="964526"/>
            <a:chExt cx="2278562" cy="3544507"/>
          </a:xfrm>
        </p:grpSpPr>
        <p:sp>
          <p:nvSpPr>
            <p:cNvPr id="2276" name="Google Shape;2276;p27"/>
            <p:cNvSpPr/>
            <p:nvPr/>
          </p:nvSpPr>
          <p:spPr>
            <a:xfrm rot="563032">
              <a:off x="5272419" y="1086242"/>
              <a:ext cx="1763932" cy="3301075"/>
            </a:xfrm>
            <a:custGeom>
              <a:rect b="b" l="l" r="r" t="t"/>
              <a:pathLst>
                <a:path extrusionOk="0" h="69911" w="37357">
                  <a:moveTo>
                    <a:pt x="3283" y="0"/>
                  </a:moveTo>
                  <a:cubicBezTo>
                    <a:pt x="1520" y="0"/>
                    <a:pt x="1" y="1520"/>
                    <a:pt x="1" y="3435"/>
                  </a:cubicBezTo>
                  <a:lnTo>
                    <a:pt x="1" y="66627"/>
                  </a:lnTo>
                  <a:cubicBezTo>
                    <a:pt x="1" y="68390"/>
                    <a:pt x="1520" y="69910"/>
                    <a:pt x="3283" y="69910"/>
                  </a:cubicBezTo>
                  <a:lnTo>
                    <a:pt x="34074" y="69910"/>
                  </a:lnTo>
                  <a:cubicBezTo>
                    <a:pt x="35837" y="69910"/>
                    <a:pt x="37357" y="68390"/>
                    <a:pt x="37357" y="66627"/>
                  </a:cubicBezTo>
                  <a:lnTo>
                    <a:pt x="37357" y="3435"/>
                  </a:lnTo>
                  <a:cubicBezTo>
                    <a:pt x="37357" y="1520"/>
                    <a:pt x="35837" y="0"/>
                    <a:pt x="34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27"/>
            <p:cNvSpPr/>
            <p:nvPr/>
          </p:nvSpPr>
          <p:spPr>
            <a:xfrm rot="563032">
              <a:off x="6186949" y="1229984"/>
              <a:ext cx="421255" cy="69441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27"/>
            <p:cNvSpPr/>
            <p:nvPr/>
          </p:nvSpPr>
          <p:spPr>
            <a:xfrm rot="563032">
              <a:off x="5764240" y="4072638"/>
              <a:ext cx="308017" cy="186136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9" name="Google Shape;2279;p27"/>
          <p:cNvSpPr txBox="1"/>
          <p:nvPr>
            <p:ph type="title"/>
          </p:nvPr>
        </p:nvSpPr>
        <p:spPr>
          <a:xfrm>
            <a:off x="4158175" y="964525"/>
            <a:ext cx="4235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esse controle acontece?</a:t>
            </a:r>
            <a:endParaRPr/>
          </a:p>
        </p:txBody>
      </p:sp>
      <p:sp>
        <p:nvSpPr>
          <p:cNvPr id="2280" name="Google Shape;2280;p27"/>
          <p:cNvSpPr txBox="1"/>
          <p:nvPr>
            <p:ph idx="1" type="subTitle"/>
          </p:nvPr>
        </p:nvSpPr>
        <p:spPr>
          <a:xfrm>
            <a:off x="4229600" y="1537225"/>
            <a:ext cx="3327000" cy="8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Através de grupos de WhatsApp, onde os alunos informam se irão ou não para aula, ou se já estão liberados da aula.</a:t>
            </a:r>
            <a:endParaRPr/>
          </a:p>
        </p:txBody>
      </p:sp>
      <p:pic>
        <p:nvPicPr>
          <p:cNvPr id="2281" name="Google Shape;2281;p27"/>
          <p:cNvPicPr preferRelativeResize="0"/>
          <p:nvPr/>
        </p:nvPicPr>
        <p:blipFill rotWithShape="1">
          <a:blip r:embed="rId3">
            <a:alphaModFix/>
          </a:blip>
          <a:srcRect b="7760" l="0" r="0" t="9772"/>
          <a:stretch/>
        </p:blipFill>
        <p:spPr>
          <a:xfrm rot="-582465">
            <a:off x="1065239" y="972474"/>
            <a:ext cx="1809398" cy="3176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2" name="Google Shape;2282;p27"/>
          <p:cNvPicPr preferRelativeResize="0"/>
          <p:nvPr/>
        </p:nvPicPr>
        <p:blipFill rotWithShape="1">
          <a:blip r:embed="rId4">
            <a:alphaModFix/>
          </a:blip>
          <a:srcRect b="0" l="6725" r="0" t="0"/>
          <a:stretch/>
        </p:blipFill>
        <p:spPr>
          <a:xfrm>
            <a:off x="5724075" y="2837150"/>
            <a:ext cx="2669801" cy="164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6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p28"/>
          <p:cNvSpPr/>
          <p:nvPr/>
        </p:nvSpPr>
        <p:spPr>
          <a:xfrm>
            <a:off x="1497913" y="1278825"/>
            <a:ext cx="3213600" cy="32136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8" name="Google Shape;2288;p28"/>
          <p:cNvSpPr txBox="1"/>
          <p:nvPr>
            <p:ph type="title"/>
          </p:nvPr>
        </p:nvSpPr>
        <p:spPr>
          <a:xfrm>
            <a:off x="4494625" y="1409875"/>
            <a:ext cx="4167300" cy="9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qual a solucação?</a:t>
            </a:r>
            <a:endParaRPr/>
          </a:p>
        </p:txBody>
      </p:sp>
      <p:grpSp>
        <p:nvGrpSpPr>
          <p:cNvPr id="2289" name="Google Shape;2289;p28"/>
          <p:cNvGrpSpPr/>
          <p:nvPr/>
        </p:nvGrpSpPr>
        <p:grpSpPr>
          <a:xfrm>
            <a:off x="435284" y="2391181"/>
            <a:ext cx="2351004" cy="4425656"/>
            <a:chOff x="5492025" y="895275"/>
            <a:chExt cx="2055612" cy="3869595"/>
          </a:xfrm>
        </p:grpSpPr>
        <p:sp>
          <p:nvSpPr>
            <p:cNvPr id="2290" name="Google Shape;2290;p28"/>
            <p:cNvSpPr/>
            <p:nvPr/>
          </p:nvSpPr>
          <p:spPr>
            <a:xfrm>
              <a:off x="5492025" y="895275"/>
              <a:ext cx="2055612" cy="3869595"/>
            </a:xfrm>
            <a:custGeom>
              <a:rect b="b" l="l" r="r" t="t"/>
              <a:pathLst>
                <a:path extrusionOk="0" h="31789" w="16887">
                  <a:moveTo>
                    <a:pt x="3773" y="0"/>
                  </a:moveTo>
                  <a:cubicBezTo>
                    <a:pt x="1687" y="0"/>
                    <a:pt x="1" y="1687"/>
                    <a:pt x="1" y="3759"/>
                  </a:cubicBezTo>
                  <a:lnTo>
                    <a:pt x="1" y="15729"/>
                  </a:lnTo>
                  <a:lnTo>
                    <a:pt x="14" y="15729"/>
                  </a:lnTo>
                  <a:lnTo>
                    <a:pt x="14" y="31788"/>
                  </a:lnTo>
                  <a:lnTo>
                    <a:pt x="2874" y="31788"/>
                  </a:lnTo>
                  <a:lnTo>
                    <a:pt x="2874" y="13157"/>
                  </a:lnTo>
                  <a:lnTo>
                    <a:pt x="2861" y="13157"/>
                  </a:lnTo>
                  <a:lnTo>
                    <a:pt x="2861" y="3759"/>
                  </a:lnTo>
                  <a:cubicBezTo>
                    <a:pt x="2861" y="3269"/>
                    <a:pt x="3269" y="2860"/>
                    <a:pt x="3773" y="2860"/>
                  </a:cubicBezTo>
                  <a:cubicBezTo>
                    <a:pt x="4276" y="2860"/>
                    <a:pt x="4684" y="3269"/>
                    <a:pt x="4684" y="3759"/>
                  </a:cubicBezTo>
                  <a:lnTo>
                    <a:pt x="4671" y="12748"/>
                  </a:lnTo>
                  <a:cubicBezTo>
                    <a:pt x="4671" y="14817"/>
                    <a:pt x="6374" y="16507"/>
                    <a:pt x="8443" y="16507"/>
                  </a:cubicBezTo>
                  <a:cubicBezTo>
                    <a:pt x="10525" y="16507"/>
                    <a:pt x="12215" y="14817"/>
                    <a:pt x="12215" y="12748"/>
                  </a:cubicBezTo>
                  <a:lnTo>
                    <a:pt x="12215" y="3759"/>
                  </a:lnTo>
                  <a:cubicBezTo>
                    <a:pt x="12215" y="3269"/>
                    <a:pt x="12624" y="2860"/>
                    <a:pt x="13114" y="2860"/>
                  </a:cubicBezTo>
                  <a:cubicBezTo>
                    <a:pt x="13618" y="2860"/>
                    <a:pt x="14026" y="3269"/>
                    <a:pt x="14026" y="3759"/>
                  </a:cubicBezTo>
                  <a:lnTo>
                    <a:pt x="14026" y="13157"/>
                  </a:lnTo>
                  <a:lnTo>
                    <a:pt x="14026" y="31788"/>
                  </a:lnTo>
                  <a:lnTo>
                    <a:pt x="16886" y="31788"/>
                  </a:lnTo>
                  <a:lnTo>
                    <a:pt x="16886" y="15729"/>
                  </a:lnTo>
                  <a:lnTo>
                    <a:pt x="16886" y="3759"/>
                  </a:lnTo>
                  <a:cubicBezTo>
                    <a:pt x="16886" y="1687"/>
                    <a:pt x="15200" y="0"/>
                    <a:pt x="13114" y="0"/>
                  </a:cubicBezTo>
                  <a:cubicBezTo>
                    <a:pt x="11045" y="0"/>
                    <a:pt x="9355" y="1687"/>
                    <a:pt x="9355" y="3759"/>
                  </a:cubicBezTo>
                  <a:lnTo>
                    <a:pt x="9355" y="12748"/>
                  </a:lnTo>
                  <a:cubicBezTo>
                    <a:pt x="9355" y="13209"/>
                    <a:pt x="9002" y="13591"/>
                    <a:pt x="8564" y="13647"/>
                  </a:cubicBezTo>
                  <a:lnTo>
                    <a:pt x="8336" y="13647"/>
                  </a:lnTo>
                  <a:cubicBezTo>
                    <a:pt x="7884" y="13591"/>
                    <a:pt x="7531" y="13209"/>
                    <a:pt x="7531" y="12748"/>
                  </a:cubicBezTo>
                  <a:lnTo>
                    <a:pt x="7531" y="3759"/>
                  </a:lnTo>
                  <a:cubicBezTo>
                    <a:pt x="7531" y="1687"/>
                    <a:pt x="5842" y="0"/>
                    <a:pt x="37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91" name="Google Shape;2291;p28"/>
            <p:cNvGrpSpPr/>
            <p:nvPr/>
          </p:nvGrpSpPr>
          <p:grpSpPr>
            <a:xfrm>
              <a:off x="5659156" y="1062406"/>
              <a:ext cx="1720973" cy="3496726"/>
              <a:chOff x="5659156" y="1062406"/>
              <a:chExt cx="1720973" cy="3496726"/>
            </a:xfrm>
          </p:grpSpPr>
          <p:sp>
            <p:nvSpPr>
              <p:cNvPr id="2292" name="Google Shape;2292;p28"/>
              <p:cNvSpPr/>
              <p:nvPr/>
            </p:nvSpPr>
            <p:spPr>
              <a:xfrm>
                <a:off x="5661103" y="264595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3" name="Google Shape;2293;p28"/>
              <p:cNvSpPr/>
              <p:nvPr/>
            </p:nvSpPr>
            <p:spPr>
              <a:xfrm>
                <a:off x="7366861" y="375646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28"/>
              <p:cNvSpPr/>
              <p:nvPr/>
            </p:nvSpPr>
            <p:spPr>
              <a:xfrm>
                <a:off x="7366861" y="3862732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5" name="Google Shape;2295;p28"/>
              <p:cNvSpPr/>
              <p:nvPr/>
            </p:nvSpPr>
            <p:spPr>
              <a:xfrm>
                <a:off x="7366861" y="364861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28"/>
              <p:cNvSpPr/>
              <p:nvPr/>
            </p:nvSpPr>
            <p:spPr>
              <a:xfrm>
                <a:off x="7366861" y="4506059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7" name="Google Shape;2297;p28"/>
              <p:cNvSpPr/>
              <p:nvPr/>
            </p:nvSpPr>
            <p:spPr>
              <a:xfrm>
                <a:off x="7366861" y="397046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8" name="Google Shape;2298;p28"/>
              <p:cNvSpPr/>
              <p:nvPr/>
            </p:nvSpPr>
            <p:spPr>
              <a:xfrm>
                <a:off x="7366861" y="407831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9" name="Google Shape;2299;p28"/>
              <p:cNvSpPr/>
              <p:nvPr/>
            </p:nvSpPr>
            <p:spPr>
              <a:xfrm>
                <a:off x="7366861" y="4184213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0" name="Google Shape;2300;p28"/>
              <p:cNvSpPr/>
              <p:nvPr/>
            </p:nvSpPr>
            <p:spPr>
              <a:xfrm>
                <a:off x="7366861" y="4398209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1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1" name="Google Shape;2301;p28"/>
              <p:cNvSpPr/>
              <p:nvPr/>
            </p:nvSpPr>
            <p:spPr>
              <a:xfrm>
                <a:off x="7366861" y="429194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Google Shape;2302;p28"/>
              <p:cNvSpPr/>
              <p:nvPr/>
            </p:nvSpPr>
            <p:spPr>
              <a:xfrm>
                <a:off x="7366861" y="2896221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28"/>
              <p:cNvSpPr/>
              <p:nvPr/>
            </p:nvSpPr>
            <p:spPr>
              <a:xfrm>
                <a:off x="7366861" y="3004071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4" name="Google Shape;2304;p28"/>
              <p:cNvSpPr/>
              <p:nvPr/>
            </p:nvSpPr>
            <p:spPr>
              <a:xfrm>
                <a:off x="7366861" y="2789954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64"/>
                    </a:lnTo>
                    <a:lnTo>
                      <a:pt x="108" y="14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5" name="Google Shape;2305;p28"/>
              <p:cNvSpPr/>
              <p:nvPr/>
            </p:nvSpPr>
            <p:spPr>
              <a:xfrm>
                <a:off x="7366861" y="311143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28"/>
              <p:cNvSpPr/>
              <p:nvPr/>
            </p:nvSpPr>
            <p:spPr>
              <a:xfrm>
                <a:off x="7366861" y="3217702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28"/>
              <p:cNvSpPr/>
              <p:nvPr/>
            </p:nvSpPr>
            <p:spPr>
              <a:xfrm>
                <a:off x="7366861" y="3325552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8" name="Google Shape;2308;p28"/>
              <p:cNvSpPr/>
              <p:nvPr/>
            </p:nvSpPr>
            <p:spPr>
              <a:xfrm>
                <a:off x="7366861" y="3539182"/>
                <a:ext cx="13268" cy="56603"/>
              </a:xfrm>
              <a:custGeom>
                <a:rect b="b" l="l" r="r" t="t"/>
                <a:pathLst>
                  <a:path extrusionOk="0" h="465" w="109">
                    <a:moveTo>
                      <a:pt x="0" y="1"/>
                    </a:moveTo>
                    <a:lnTo>
                      <a:pt x="0" y="30"/>
                    </a:lnTo>
                    <a:lnTo>
                      <a:pt x="0" y="439"/>
                    </a:lnTo>
                    <a:lnTo>
                      <a:pt x="0" y="465"/>
                    </a:lnTo>
                    <a:lnTo>
                      <a:pt x="108" y="465"/>
                    </a:lnTo>
                    <a:lnTo>
                      <a:pt x="108" y="439"/>
                    </a:lnTo>
                    <a:lnTo>
                      <a:pt x="108" y="30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9" name="Google Shape;2309;p28"/>
              <p:cNvSpPr/>
              <p:nvPr/>
            </p:nvSpPr>
            <p:spPr>
              <a:xfrm>
                <a:off x="7366861" y="3431819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0" name="Google Shape;2310;p28"/>
              <p:cNvSpPr/>
              <p:nvPr/>
            </p:nvSpPr>
            <p:spPr>
              <a:xfrm>
                <a:off x="5833347" y="1069101"/>
                <a:ext cx="54656" cy="29945"/>
              </a:xfrm>
              <a:custGeom>
                <a:rect b="b" l="l" r="r" t="t"/>
                <a:pathLst>
                  <a:path extrusionOk="0" h="246" w="449">
                    <a:moveTo>
                      <a:pt x="423" y="1"/>
                    </a:moveTo>
                    <a:cubicBezTo>
                      <a:pt x="285" y="43"/>
                      <a:pt x="138" y="83"/>
                      <a:pt x="1" y="151"/>
                    </a:cubicBezTo>
                    <a:lnTo>
                      <a:pt x="40" y="246"/>
                    </a:lnTo>
                    <a:cubicBezTo>
                      <a:pt x="178" y="190"/>
                      <a:pt x="315" y="138"/>
                      <a:pt x="449" y="109"/>
                    </a:cubicBez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Google Shape;2311;p28"/>
              <p:cNvSpPr/>
              <p:nvPr/>
            </p:nvSpPr>
            <p:spPr>
              <a:xfrm>
                <a:off x="5659156" y="1720827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1"/>
                    </a:moveTo>
                    <a:lnTo>
                      <a:pt x="0" y="436"/>
                    </a:lnTo>
                    <a:lnTo>
                      <a:pt x="111" y="436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28"/>
              <p:cNvSpPr/>
              <p:nvPr/>
            </p:nvSpPr>
            <p:spPr>
              <a:xfrm>
                <a:off x="5659156" y="1826729"/>
                <a:ext cx="13633" cy="55021"/>
              </a:xfrm>
              <a:custGeom>
                <a:rect b="b" l="l" r="r" t="t"/>
                <a:pathLst>
                  <a:path extrusionOk="0" h="452" w="112">
                    <a:moveTo>
                      <a:pt x="0" y="0"/>
                    </a:moveTo>
                    <a:lnTo>
                      <a:pt x="0" y="451"/>
                    </a:lnTo>
                    <a:lnTo>
                      <a:pt x="111" y="451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28"/>
              <p:cNvSpPr/>
              <p:nvPr/>
            </p:nvSpPr>
            <p:spPr>
              <a:xfrm>
                <a:off x="5659156" y="1506831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28"/>
              <p:cNvSpPr/>
              <p:nvPr/>
            </p:nvSpPr>
            <p:spPr>
              <a:xfrm>
                <a:off x="5682649" y="1190097"/>
                <a:ext cx="38222" cy="55021"/>
              </a:xfrm>
              <a:custGeom>
                <a:rect b="b" l="l" r="r" t="t"/>
                <a:pathLst>
                  <a:path extrusionOk="0" h="452" w="314">
                    <a:moveTo>
                      <a:pt x="216" y="0"/>
                    </a:moveTo>
                    <a:cubicBezTo>
                      <a:pt x="134" y="138"/>
                      <a:pt x="69" y="259"/>
                      <a:pt x="0" y="396"/>
                    </a:cubicBezTo>
                    <a:lnTo>
                      <a:pt x="108" y="452"/>
                    </a:lnTo>
                    <a:cubicBezTo>
                      <a:pt x="164" y="314"/>
                      <a:pt x="232" y="193"/>
                      <a:pt x="314" y="69"/>
                    </a:cubicBez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5" name="Google Shape;2315;p28"/>
              <p:cNvSpPr/>
              <p:nvPr/>
            </p:nvSpPr>
            <p:spPr>
              <a:xfrm>
                <a:off x="5659156" y="1398981"/>
                <a:ext cx="13633" cy="53438"/>
              </a:xfrm>
              <a:custGeom>
                <a:rect b="b" l="l" r="r" t="t"/>
                <a:pathLst>
                  <a:path extrusionOk="0" h="439" w="112">
                    <a:moveTo>
                      <a:pt x="0" y="1"/>
                    </a:moveTo>
                    <a:lnTo>
                      <a:pt x="0" y="439"/>
                    </a:lnTo>
                    <a:lnTo>
                      <a:pt x="111" y="43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6" name="Google Shape;2316;p28"/>
              <p:cNvSpPr/>
              <p:nvPr/>
            </p:nvSpPr>
            <p:spPr>
              <a:xfrm>
                <a:off x="5743878" y="1114140"/>
                <a:ext cx="49908" cy="44674"/>
              </a:xfrm>
              <a:custGeom>
                <a:rect b="b" l="l" r="r" t="t"/>
                <a:pathLst>
                  <a:path extrusionOk="0" h="367" w="410">
                    <a:moveTo>
                      <a:pt x="340" y="0"/>
                    </a:moveTo>
                    <a:cubicBezTo>
                      <a:pt x="220" y="82"/>
                      <a:pt x="108" y="177"/>
                      <a:pt x="1" y="285"/>
                    </a:cubicBezTo>
                    <a:lnTo>
                      <a:pt x="82" y="366"/>
                    </a:lnTo>
                    <a:cubicBezTo>
                      <a:pt x="177" y="258"/>
                      <a:pt x="285" y="164"/>
                      <a:pt x="409" y="82"/>
                    </a:cubicBezTo>
                    <a:lnTo>
                      <a:pt x="34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28"/>
              <p:cNvSpPr/>
              <p:nvPr/>
            </p:nvSpPr>
            <p:spPr>
              <a:xfrm>
                <a:off x="5659156" y="1291131"/>
                <a:ext cx="19963" cy="55021"/>
              </a:xfrm>
              <a:custGeom>
                <a:rect b="b" l="l" r="r" t="t"/>
                <a:pathLst>
                  <a:path extrusionOk="0" h="452" w="164">
                    <a:moveTo>
                      <a:pt x="56" y="1"/>
                    </a:moveTo>
                    <a:cubicBezTo>
                      <a:pt x="30" y="151"/>
                      <a:pt x="17" y="301"/>
                      <a:pt x="0" y="452"/>
                    </a:cubicBezTo>
                    <a:lnTo>
                      <a:pt x="111" y="452"/>
                    </a:lnTo>
                    <a:cubicBezTo>
                      <a:pt x="125" y="301"/>
                      <a:pt x="138" y="164"/>
                      <a:pt x="164" y="30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28"/>
              <p:cNvSpPr/>
              <p:nvPr/>
            </p:nvSpPr>
            <p:spPr>
              <a:xfrm>
                <a:off x="5659156" y="1613098"/>
                <a:ext cx="13633" cy="52951"/>
              </a:xfrm>
              <a:custGeom>
                <a:rect b="b" l="l" r="r" t="t"/>
                <a:pathLst>
                  <a:path extrusionOk="0" h="435" w="112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9" name="Google Shape;2319;p28"/>
              <p:cNvSpPr/>
              <p:nvPr/>
            </p:nvSpPr>
            <p:spPr>
              <a:xfrm>
                <a:off x="5659156" y="2470055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0" name="Google Shape;2320;p28"/>
              <p:cNvSpPr/>
              <p:nvPr/>
            </p:nvSpPr>
            <p:spPr>
              <a:xfrm>
                <a:off x="5659156" y="2576323"/>
                <a:ext cx="13633" cy="54656"/>
              </a:xfrm>
              <a:custGeom>
                <a:rect b="b" l="l" r="r" t="t"/>
                <a:pathLst>
                  <a:path extrusionOk="0" h="449" w="112">
                    <a:moveTo>
                      <a:pt x="0" y="0"/>
                    </a:moveTo>
                    <a:lnTo>
                      <a:pt x="0" y="448"/>
                    </a:lnTo>
                    <a:lnTo>
                      <a:pt x="111" y="44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1" name="Google Shape;2321;p28"/>
              <p:cNvSpPr/>
              <p:nvPr/>
            </p:nvSpPr>
            <p:spPr>
              <a:xfrm>
                <a:off x="5659156" y="1934579"/>
                <a:ext cx="13633" cy="52951"/>
              </a:xfrm>
              <a:custGeom>
                <a:rect b="b" l="l" r="r" t="t"/>
                <a:pathLst>
                  <a:path extrusionOk="0" h="435" w="112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2" name="Google Shape;2322;p28"/>
              <p:cNvSpPr/>
              <p:nvPr/>
            </p:nvSpPr>
            <p:spPr>
              <a:xfrm>
                <a:off x="5659156" y="2683808"/>
                <a:ext cx="13633" cy="53317"/>
              </a:xfrm>
              <a:custGeom>
                <a:rect b="b" l="l" r="r" t="t"/>
                <a:pathLst>
                  <a:path extrusionOk="0" h="438" w="112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3" name="Google Shape;2323;p28"/>
              <p:cNvSpPr/>
              <p:nvPr/>
            </p:nvSpPr>
            <p:spPr>
              <a:xfrm>
                <a:off x="5659156" y="2040725"/>
                <a:ext cx="13633" cy="54656"/>
              </a:xfrm>
              <a:custGeom>
                <a:rect b="b" l="l" r="r" t="t"/>
                <a:pathLst>
                  <a:path extrusionOk="0" h="449" w="112">
                    <a:moveTo>
                      <a:pt x="0" y="1"/>
                    </a:moveTo>
                    <a:lnTo>
                      <a:pt x="0" y="449"/>
                    </a:lnTo>
                    <a:lnTo>
                      <a:pt x="111" y="44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4" name="Google Shape;2324;p28"/>
              <p:cNvSpPr/>
              <p:nvPr/>
            </p:nvSpPr>
            <p:spPr>
              <a:xfrm>
                <a:off x="5659156" y="2148575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5" name="Google Shape;2325;p28"/>
              <p:cNvSpPr/>
              <p:nvPr/>
            </p:nvSpPr>
            <p:spPr>
              <a:xfrm>
                <a:off x="5659156" y="2362205"/>
                <a:ext cx="13633" cy="55021"/>
              </a:xfrm>
              <a:custGeom>
                <a:rect b="b" l="l" r="r" t="t"/>
                <a:pathLst>
                  <a:path extrusionOk="0" h="452" w="112">
                    <a:moveTo>
                      <a:pt x="0" y="1"/>
                    </a:moveTo>
                    <a:lnTo>
                      <a:pt x="0" y="452"/>
                    </a:lnTo>
                    <a:lnTo>
                      <a:pt x="111" y="452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6" name="Google Shape;2326;p28"/>
              <p:cNvSpPr/>
              <p:nvPr/>
            </p:nvSpPr>
            <p:spPr>
              <a:xfrm>
                <a:off x="5659156" y="2256060"/>
                <a:ext cx="13633" cy="53438"/>
              </a:xfrm>
              <a:custGeom>
                <a:rect b="b" l="l" r="r" t="t"/>
                <a:pathLst>
                  <a:path extrusionOk="0" h="439" w="112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7" name="Google Shape;2327;p28"/>
              <p:cNvSpPr/>
              <p:nvPr/>
            </p:nvSpPr>
            <p:spPr>
              <a:xfrm>
                <a:off x="6228107" y="196598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8" name="Google Shape;2328;p28"/>
              <p:cNvSpPr/>
              <p:nvPr/>
            </p:nvSpPr>
            <p:spPr>
              <a:xfrm>
                <a:off x="6228107" y="1430386"/>
                <a:ext cx="14851" cy="53438"/>
              </a:xfrm>
              <a:custGeom>
                <a:rect b="b" l="l" r="r" t="t"/>
                <a:pathLst>
                  <a:path extrusionOk="0" h="439" w="122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9" name="Google Shape;2329;p28"/>
              <p:cNvSpPr/>
              <p:nvPr/>
            </p:nvSpPr>
            <p:spPr>
              <a:xfrm>
                <a:off x="6228107" y="1538236"/>
                <a:ext cx="14851" cy="53438"/>
              </a:xfrm>
              <a:custGeom>
                <a:rect b="b" l="l" r="r" t="t"/>
                <a:pathLst>
                  <a:path extrusionOk="0" h="439" w="122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0" name="Google Shape;2330;p28"/>
              <p:cNvSpPr/>
              <p:nvPr/>
            </p:nvSpPr>
            <p:spPr>
              <a:xfrm>
                <a:off x="6228107" y="1644504"/>
                <a:ext cx="14851" cy="54656"/>
              </a:xfrm>
              <a:custGeom>
                <a:rect b="b" l="l" r="r" t="t"/>
                <a:pathLst>
                  <a:path extrusionOk="0" h="449" w="122">
                    <a:moveTo>
                      <a:pt x="0" y="0"/>
                    </a:move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1" name="Google Shape;2331;p28"/>
              <p:cNvSpPr/>
              <p:nvPr/>
            </p:nvSpPr>
            <p:spPr>
              <a:xfrm>
                <a:off x="6228107" y="2393733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28"/>
              <p:cNvSpPr/>
              <p:nvPr/>
            </p:nvSpPr>
            <p:spPr>
              <a:xfrm>
                <a:off x="6448554" y="2715578"/>
                <a:ext cx="54656" cy="21546"/>
              </a:xfrm>
              <a:custGeom>
                <a:rect b="b" l="l" r="r" t="t"/>
                <a:pathLst>
                  <a:path extrusionOk="0" h="177" w="449">
                    <a:moveTo>
                      <a:pt x="26" y="1"/>
                    </a:moveTo>
                    <a:lnTo>
                      <a:pt x="0" y="108"/>
                    </a:lnTo>
                    <a:cubicBezTo>
                      <a:pt x="134" y="148"/>
                      <a:pt x="285" y="164"/>
                      <a:pt x="435" y="177"/>
                    </a:cubicBezTo>
                    <a:lnTo>
                      <a:pt x="448" y="66"/>
                    </a:lnTo>
                    <a:cubicBezTo>
                      <a:pt x="298" y="53"/>
                      <a:pt x="164" y="40"/>
                      <a:pt x="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28"/>
              <p:cNvSpPr/>
              <p:nvPr/>
            </p:nvSpPr>
            <p:spPr>
              <a:xfrm>
                <a:off x="6228107" y="1752354"/>
                <a:ext cx="14851" cy="52951"/>
              </a:xfrm>
              <a:custGeom>
                <a:rect b="b" l="l" r="r" t="t"/>
                <a:pathLst>
                  <a:path extrusionOk="0" h="435" w="122">
                    <a:moveTo>
                      <a:pt x="0" y="0"/>
                    </a:moveTo>
                    <a:lnTo>
                      <a:pt x="0" y="435"/>
                    </a:lnTo>
                    <a:lnTo>
                      <a:pt x="121" y="435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28"/>
              <p:cNvSpPr/>
              <p:nvPr/>
            </p:nvSpPr>
            <p:spPr>
              <a:xfrm>
                <a:off x="6234437" y="2499878"/>
                <a:ext cx="26780" cy="54656"/>
              </a:xfrm>
              <a:custGeom>
                <a:rect b="b" l="l" r="r" t="t"/>
                <a:pathLst>
                  <a:path extrusionOk="0" h="449" w="220">
                    <a:moveTo>
                      <a:pt x="112" y="1"/>
                    </a:moveTo>
                    <a:lnTo>
                      <a:pt x="1" y="14"/>
                    </a:lnTo>
                    <a:cubicBezTo>
                      <a:pt x="30" y="164"/>
                      <a:pt x="69" y="315"/>
                      <a:pt x="125" y="449"/>
                    </a:cubicBezTo>
                    <a:lnTo>
                      <a:pt x="220" y="409"/>
                    </a:lnTo>
                    <a:cubicBezTo>
                      <a:pt x="177" y="272"/>
                      <a:pt x="138" y="138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28"/>
              <p:cNvSpPr/>
              <p:nvPr/>
            </p:nvSpPr>
            <p:spPr>
              <a:xfrm>
                <a:off x="6349103" y="2672244"/>
                <a:ext cx="52951" cy="38222"/>
              </a:xfrm>
              <a:custGeom>
                <a:rect b="b" l="l" r="r" t="t"/>
                <a:pathLst>
                  <a:path extrusionOk="0" h="314" w="435">
                    <a:moveTo>
                      <a:pt x="69" y="0"/>
                    </a:moveTo>
                    <a:lnTo>
                      <a:pt x="0" y="82"/>
                    </a:lnTo>
                    <a:cubicBezTo>
                      <a:pt x="121" y="177"/>
                      <a:pt x="258" y="245"/>
                      <a:pt x="396" y="314"/>
                    </a:cubicBezTo>
                    <a:lnTo>
                      <a:pt x="435" y="219"/>
                    </a:lnTo>
                    <a:cubicBezTo>
                      <a:pt x="314" y="151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28"/>
              <p:cNvSpPr/>
              <p:nvPr/>
            </p:nvSpPr>
            <p:spPr>
              <a:xfrm>
                <a:off x="6274241" y="2596164"/>
                <a:ext cx="43457" cy="49908"/>
              </a:xfrm>
              <a:custGeom>
                <a:rect b="b" l="l" r="r" t="t"/>
                <a:pathLst>
                  <a:path extrusionOk="0" h="410" w="357">
                    <a:moveTo>
                      <a:pt x="95" y="1"/>
                    </a:moveTo>
                    <a:lnTo>
                      <a:pt x="1" y="53"/>
                    </a:lnTo>
                    <a:cubicBezTo>
                      <a:pt x="82" y="190"/>
                      <a:pt x="177" y="298"/>
                      <a:pt x="275" y="409"/>
                    </a:cubicBezTo>
                    <a:lnTo>
                      <a:pt x="357" y="341"/>
                    </a:lnTo>
                    <a:cubicBezTo>
                      <a:pt x="259" y="230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28"/>
              <p:cNvSpPr/>
              <p:nvPr/>
            </p:nvSpPr>
            <p:spPr>
              <a:xfrm>
                <a:off x="5939614" y="1062406"/>
                <a:ext cx="54656" cy="16798"/>
              </a:xfrm>
              <a:custGeom>
                <a:rect b="b" l="l" r="r" t="t"/>
                <a:pathLst>
                  <a:path extrusionOk="0" h="138" w="449">
                    <a:moveTo>
                      <a:pt x="1" y="0"/>
                    </a:moveTo>
                    <a:lnTo>
                      <a:pt x="1" y="111"/>
                    </a:lnTo>
                    <a:lnTo>
                      <a:pt x="96" y="111"/>
                    </a:lnTo>
                    <a:cubicBezTo>
                      <a:pt x="203" y="111"/>
                      <a:pt x="328" y="111"/>
                      <a:pt x="435" y="138"/>
                    </a:cubicBezTo>
                    <a:lnTo>
                      <a:pt x="449" y="30"/>
                    </a:lnTo>
                    <a:cubicBezTo>
                      <a:pt x="341" y="0"/>
                      <a:pt x="216" y="0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28"/>
              <p:cNvSpPr/>
              <p:nvPr/>
            </p:nvSpPr>
            <p:spPr>
              <a:xfrm>
                <a:off x="6228107" y="1323023"/>
                <a:ext cx="14851" cy="54656"/>
              </a:xfrm>
              <a:custGeom>
                <a:rect b="b" l="l" r="r" t="t"/>
                <a:pathLst>
                  <a:path extrusionOk="0" h="449" w="122">
                    <a:moveTo>
                      <a:pt x="108" y="0"/>
                    </a:moveTo>
                    <a:lnTo>
                      <a:pt x="0" y="13"/>
                    </a:lnTo>
                    <a:lnTo>
                      <a:pt x="0" y="245"/>
                    </a:ln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245"/>
                    </a:lnTo>
                    <a:cubicBezTo>
                      <a:pt x="121" y="164"/>
                      <a:pt x="108" y="82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28"/>
              <p:cNvSpPr/>
              <p:nvPr/>
            </p:nvSpPr>
            <p:spPr>
              <a:xfrm>
                <a:off x="6198284" y="1218338"/>
                <a:ext cx="31527" cy="55021"/>
              </a:xfrm>
              <a:custGeom>
                <a:rect b="b" l="l" r="r" t="t"/>
                <a:pathLst>
                  <a:path extrusionOk="0" h="452" w="259">
                    <a:moveTo>
                      <a:pt x="95" y="1"/>
                    </a:moveTo>
                    <a:lnTo>
                      <a:pt x="0" y="56"/>
                    </a:lnTo>
                    <a:cubicBezTo>
                      <a:pt x="53" y="177"/>
                      <a:pt x="108" y="314"/>
                      <a:pt x="147" y="452"/>
                    </a:cubicBezTo>
                    <a:lnTo>
                      <a:pt x="259" y="422"/>
                    </a:lnTo>
                    <a:cubicBezTo>
                      <a:pt x="216" y="272"/>
                      <a:pt x="164" y="138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28"/>
              <p:cNvSpPr/>
              <p:nvPr/>
            </p:nvSpPr>
            <p:spPr>
              <a:xfrm>
                <a:off x="6133403" y="1133981"/>
                <a:ext cx="46622" cy="47839"/>
              </a:xfrm>
              <a:custGeom>
                <a:rect b="b" l="l" r="r" t="t"/>
                <a:pathLst>
                  <a:path extrusionOk="0" h="393" w="383">
                    <a:moveTo>
                      <a:pt x="69" y="1"/>
                    </a:moveTo>
                    <a:lnTo>
                      <a:pt x="1" y="82"/>
                    </a:lnTo>
                    <a:cubicBezTo>
                      <a:pt x="108" y="177"/>
                      <a:pt x="206" y="272"/>
                      <a:pt x="288" y="393"/>
                    </a:cubicBezTo>
                    <a:lnTo>
                      <a:pt x="383" y="327"/>
                    </a:lnTo>
                    <a:cubicBezTo>
                      <a:pt x="288" y="203"/>
                      <a:pt x="177" y="95"/>
                      <a:pt x="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28"/>
              <p:cNvSpPr/>
              <p:nvPr/>
            </p:nvSpPr>
            <p:spPr>
              <a:xfrm>
                <a:off x="6042352" y="1079083"/>
                <a:ext cx="54534" cy="33110"/>
              </a:xfrm>
              <a:custGeom>
                <a:rect b="b" l="l" r="r" t="t"/>
                <a:pathLst>
                  <a:path extrusionOk="0" h="272" w="448">
                    <a:moveTo>
                      <a:pt x="39" y="1"/>
                    </a:moveTo>
                    <a:lnTo>
                      <a:pt x="0" y="95"/>
                    </a:lnTo>
                    <a:cubicBezTo>
                      <a:pt x="137" y="151"/>
                      <a:pt x="271" y="206"/>
                      <a:pt x="396" y="272"/>
                    </a:cubicBezTo>
                    <a:lnTo>
                      <a:pt x="448" y="177"/>
                    </a:lnTo>
                    <a:cubicBezTo>
                      <a:pt x="327" y="108"/>
                      <a:pt x="177" y="43"/>
                      <a:pt x="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28"/>
              <p:cNvSpPr/>
              <p:nvPr/>
            </p:nvSpPr>
            <p:spPr>
              <a:xfrm>
                <a:off x="6228107" y="228783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28"/>
              <p:cNvSpPr/>
              <p:nvPr/>
            </p:nvSpPr>
            <p:spPr>
              <a:xfrm>
                <a:off x="6228107" y="2073834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28"/>
              <p:cNvSpPr/>
              <p:nvPr/>
            </p:nvSpPr>
            <p:spPr>
              <a:xfrm>
                <a:off x="6228107" y="1858134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28"/>
              <p:cNvSpPr/>
              <p:nvPr/>
            </p:nvSpPr>
            <p:spPr>
              <a:xfrm>
                <a:off x="6228107" y="217998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28"/>
              <p:cNvSpPr/>
              <p:nvPr/>
            </p:nvSpPr>
            <p:spPr>
              <a:xfrm>
                <a:off x="7151161" y="1069101"/>
                <a:ext cx="55021" cy="29945"/>
              </a:xfrm>
              <a:custGeom>
                <a:rect b="b" l="l" r="r" t="t"/>
                <a:pathLst>
                  <a:path extrusionOk="0" h="246" w="452">
                    <a:moveTo>
                      <a:pt x="30" y="1"/>
                    </a:moveTo>
                    <a:lnTo>
                      <a:pt x="1" y="109"/>
                    </a:lnTo>
                    <a:cubicBezTo>
                      <a:pt x="138" y="138"/>
                      <a:pt x="275" y="190"/>
                      <a:pt x="409" y="246"/>
                    </a:cubicBezTo>
                    <a:lnTo>
                      <a:pt x="452" y="151"/>
                    </a:lnTo>
                    <a:cubicBezTo>
                      <a:pt x="314" y="83"/>
                      <a:pt x="180" y="43"/>
                      <a:pt x="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28"/>
              <p:cNvSpPr/>
              <p:nvPr/>
            </p:nvSpPr>
            <p:spPr>
              <a:xfrm>
                <a:off x="7366861" y="1720827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28"/>
              <p:cNvSpPr/>
              <p:nvPr/>
            </p:nvSpPr>
            <p:spPr>
              <a:xfrm>
                <a:off x="7366861" y="1826729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28"/>
              <p:cNvSpPr/>
              <p:nvPr/>
            </p:nvSpPr>
            <p:spPr>
              <a:xfrm>
                <a:off x="7366861" y="150683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28"/>
              <p:cNvSpPr/>
              <p:nvPr/>
            </p:nvSpPr>
            <p:spPr>
              <a:xfrm>
                <a:off x="7318657" y="1190097"/>
                <a:ext cx="38344" cy="55021"/>
              </a:xfrm>
              <a:custGeom>
                <a:rect b="b" l="l" r="r" t="t"/>
                <a:pathLst>
                  <a:path extrusionOk="0" h="452" w="315">
                    <a:moveTo>
                      <a:pt x="96" y="0"/>
                    </a:moveTo>
                    <a:lnTo>
                      <a:pt x="1" y="69"/>
                    </a:lnTo>
                    <a:cubicBezTo>
                      <a:pt x="82" y="193"/>
                      <a:pt x="151" y="314"/>
                      <a:pt x="207" y="452"/>
                    </a:cubicBezTo>
                    <a:lnTo>
                      <a:pt x="315" y="396"/>
                    </a:lnTo>
                    <a:cubicBezTo>
                      <a:pt x="259" y="259"/>
                      <a:pt x="177" y="138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28"/>
              <p:cNvSpPr/>
              <p:nvPr/>
            </p:nvSpPr>
            <p:spPr>
              <a:xfrm>
                <a:off x="7366861" y="1398981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28"/>
              <p:cNvSpPr/>
              <p:nvPr/>
            </p:nvSpPr>
            <p:spPr>
              <a:xfrm>
                <a:off x="7245864" y="1114140"/>
                <a:ext cx="49908" cy="44674"/>
              </a:xfrm>
              <a:custGeom>
                <a:rect b="b" l="l" r="r" t="t"/>
                <a:pathLst>
                  <a:path extrusionOk="0" h="367" w="410">
                    <a:moveTo>
                      <a:pt x="69" y="0"/>
                    </a:moveTo>
                    <a:lnTo>
                      <a:pt x="1" y="82"/>
                    </a:lnTo>
                    <a:cubicBezTo>
                      <a:pt x="122" y="164"/>
                      <a:pt x="233" y="258"/>
                      <a:pt x="327" y="366"/>
                    </a:cubicBezTo>
                    <a:lnTo>
                      <a:pt x="409" y="285"/>
                    </a:lnTo>
                    <a:cubicBezTo>
                      <a:pt x="314" y="177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28"/>
              <p:cNvSpPr/>
              <p:nvPr/>
            </p:nvSpPr>
            <p:spPr>
              <a:xfrm>
                <a:off x="7360044" y="1291131"/>
                <a:ext cx="20085" cy="55021"/>
              </a:xfrm>
              <a:custGeom>
                <a:rect b="b" l="l" r="r" t="t"/>
                <a:pathLst>
                  <a:path extrusionOk="0" h="452" w="165">
                    <a:moveTo>
                      <a:pt x="112" y="1"/>
                    </a:moveTo>
                    <a:lnTo>
                      <a:pt x="1" y="30"/>
                    </a:lnTo>
                    <a:cubicBezTo>
                      <a:pt x="30" y="164"/>
                      <a:pt x="56" y="301"/>
                      <a:pt x="56" y="452"/>
                    </a:cubicBezTo>
                    <a:lnTo>
                      <a:pt x="164" y="452"/>
                    </a:lnTo>
                    <a:cubicBezTo>
                      <a:pt x="164" y="301"/>
                      <a:pt x="138" y="151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28"/>
              <p:cNvSpPr/>
              <p:nvPr/>
            </p:nvSpPr>
            <p:spPr>
              <a:xfrm>
                <a:off x="7366861" y="1613098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28"/>
              <p:cNvSpPr/>
              <p:nvPr/>
            </p:nvSpPr>
            <p:spPr>
              <a:xfrm>
                <a:off x="7366861" y="2470055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28"/>
              <p:cNvSpPr/>
              <p:nvPr/>
            </p:nvSpPr>
            <p:spPr>
              <a:xfrm>
                <a:off x="7366861" y="2576323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28"/>
              <p:cNvSpPr/>
              <p:nvPr/>
            </p:nvSpPr>
            <p:spPr>
              <a:xfrm>
                <a:off x="7366861" y="1934579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28"/>
              <p:cNvSpPr/>
              <p:nvPr/>
            </p:nvSpPr>
            <p:spPr>
              <a:xfrm>
                <a:off x="7366861" y="2683808"/>
                <a:ext cx="13268" cy="53317"/>
              </a:xfrm>
              <a:custGeom>
                <a:rect b="b" l="l" r="r" t="t"/>
                <a:pathLst>
                  <a:path extrusionOk="0" h="438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28"/>
              <p:cNvSpPr/>
              <p:nvPr/>
            </p:nvSpPr>
            <p:spPr>
              <a:xfrm>
                <a:off x="7366861" y="2040725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0" name="Google Shape;2360;p28"/>
              <p:cNvSpPr/>
              <p:nvPr/>
            </p:nvSpPr>
            <p:spPr>
              <a:xfrm>
                <a:off x="7366861" y="2148575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1" name="Google Shape;2361;p28"/>
              <p:cNvSpPr/>
              <p:nvPr/>
            </p:nvSpPr>
            <p:spPr>
              <a:xfrm>
                <a:off x="7366861" y="2362205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Google Shape;2362;p28"/>
              <p:cNvSpPr/>
              <p:nvPr/>
            </p:nvSpPr>
            <p:spPr>
              <a:xfrm>
                <a:off x="7366861" y="2256060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3" name="Google Shape;2363;p28"/>
              <p:cNvSpPr/>
              <p:nvPr/>
            </p:nvSpPr>
            <p:spPr>
              <a:xfrm>
                <a:off x="6798275" y="196598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28"/>
              <p:cNvSpPr/>
              <p:nvPr/>
            </p:nvSpPr>
            <p:spPr>
              <a:xfrm>
                <a:off x="6798275" y="1430386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5" name="Google Shape;2365;p28"/>
              <p:cNvSpPr/>
              <p:nvPr/>
            </p:nvSpPr>
            <p:spPr>
              <a:xfrm>
                <a:off x="6798275" y="1538236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6" name="Google Shape;2366;p28"/>
              <p:cNvSpPr/>
              <p:nvPr/>
            </p:nvSpPr>
            <p:spPr>
              <a:xfrm>
                <a:off x="6798275" y="1644504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7" name="Google Shape;2367;p28"/>
              <p:cNvSpPr/>
              <p:nvPr/>
            </p:nvSpPr>
            <p:spPr>
              <a:xfrm>
                <a:off x="6798275" y="2393733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8" name="Google Shape;2368;p28"/>
              <p:cNvSpPr/>
              <p:nvPr/>
            </p:nvSpPr>
            <p:spPr>
              <a:xfrm>
                <a:off x="6536441" y="2715578"/>
                <a:ext cx="54656" cy="21546"/>
              </a:xfrm>
              <a:custGeom>
                <a:rect b="b" l="l" r="r" t="t"/>
                <a:pathLst>
                  <a:path extrusionOk="0" h="177" w="449">
                    <a:moveTo>
                      <a:pt x="422" y="1"/>
                    </a:moveTo>
                    <a:cubicBezTo>
                      <a:pt x="285" y="40"/>
                      <a:pt x="148" y="53"/>
                      <a:pt x="1" y="66"/>
                    </a:cubicBezTo>
                    <a:lnTo>
                      <a:pt x="14" y="177"/>
                    </a:lnTo>
                    <a:cubicBezTo>
                      <a:pt x="164" y="164"/>
                      <a:pt x="311" y="148"/>
                      <a:pt x="448" y="108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9" name="Google Shape;2369;p28"/>
              <p:cNvSpPr/>
              <p:nvPr/>
            </p:nvSpPr>
            <p:spPr>
              <a:xfrm>
                <a:off x="6798275" y="1752354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0" name="Google Shape;2370;p28"/>
              <p:cNvSpPr/>
              <p:nvPr/>
            </p:nvSpPr>
            <p:spPr>
              <a:xfrm>
                <a:off x="6778312" y="2499878"/>
                <a:ext cx="28484" cy="54656"/>
              </a:xfrm>
              <a:custGeom>
                <a:rect b="b" l="l" r="r" t="t"/>
                <a:pathLst>
                  <a:path extrusionOk="0" h="449" w="234">
                    <a:moveTo>
                      <a:pt x="122" y="1"/>
                    </a:moveTo>
                    <a:cubicBezTo>
                      <a:pt x="96" y="138"/>
                      <a:pt x="57" y="272"/>
                      <a:pt x="1" y="409"/>
                    </a:cubicBezTo>
                    <a:lnTo>
                      <a:pt x="96" y="449"/>
                    </a:lnTo>
                    <a:cubicBezTo>
                      <a:pt x="151" y="315"/>
                      <a:pt x="204" y="164"/>
                      <a:pt x="233" y="14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Google Shape;2371;p28"/>
              <p:cNvSpPr/>
              <p:nvPr/>
            </p:nvSpPr>
            <p:spPr>
              <a:xfrm>
                <a:off x="6637474" y="2672244"/>
                <a:ext cx="53073" cy="38222"/>
              </a:xfrm>
              <a:custGeom>
                <a:rect b="b" l="l" r="r" t="t"/>
                <a:pathLst>
                  <a:path extrusionOk="0" h="314" w="436">
                    <a:moveTo>
                      <a:pt x="367" y="0"/>
                    </a:moveTo>
                    <a:cubicBezTo>
                      <a:pt x="259" y="82"/>
                      <a:pt x="135" y="151"/>
                      <a:pt x="1" y="219"/>
                    </a:cubicBezTo>
                    <a:lnTo>
                      <a:pt x="53" y="314"/>
                    </a:lnTo>
                    <a:cubicBezTo>
                      <a:pt x="190" y="245"/>
                      <a:pt x="315" y="177"/>
                      <a:pt x="436" y="82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2" name="Google Shape;2372;p28"/>
              <p:cNvSpPr/>
              <p:nvPr/>
            </p:nvSpPr>
            <p:spPr>
              <a:xfrm>
                <a:off x="6721831" y="2596164"/>
                <a:ext cx="43578" cy="49908"/>
              </a:xfrm>
              <a:custGeom>
                <a:rect b="b" l="l" r="r" t="t"/>
                <a:pathLst>
                  <a:path extrusionOk="0" h="410" w="358">
                    <a:moveTo>
                      <a:pt x="259" y="1"/>
                    </a:moveTo>
                    <a:cubicBezTo>
                      <a:pt x="194" y="122"/>
                      <a:pt x="96" y="230"/>
                      <a:pt x="1" y="341"/>
                    </a:cubicBezTo>
                    <a:lnTo>
                      <a:pt x="83" y="409"/>
                    </a:lnTo>
                    <a:cubicBezTo>
                      <a:pt x="177" y="298"/>
                      <a:pt x="275" y="190"/>
                      <a:pt x="357" y="53"/>
                    </a:cubicBez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3" name="Google Shape;2373;p28"/>
              <p:cNvSpPr/>
              <p:nvPr/>
            </p:nvSpPr>
            <p:spPr>
              <a:xfrm>
                <a:off x="7045380" y="1062406"/>
                <a:ext cx="54534" cy="16798"/>
              </a:xfrm>
              <a:custGeom>
                <a:rect b="b" l="l" r="r" t="t"/>
                <a:pathLst>
                  <a:path extrusionOk="0" h="138" w="448">
                    <a:moveTo>
                      <a:pt x="353" y="0"/>
                    </a:moveTo>
                    <a:cubicBezTo>
                      <a:pt x="245" y="0"/>
                      <a:pt x="121" y="0"/>
                      <a:pt x="0" y="30"/>
                    </a:cubicBezTo>
                    <a:lnTo>
                      <a:pt x="13" y="138"/>
                    </a:lnTo>
                    <a:cubicBezTo>
                      <a:pt x="134" y="111"/>
                      <a:pt x="245" y="111"/>
                      <a:pt x="353" y="111"/>
                    </a:cubicBezTo>
                    <a:lnTo>
                      <a:pt x="448" y="111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28"/>
              <p:cNvSpPr/>
              <p:nvPr/>
            </p:nvSpPr>
            <p:spPr>
              <a:xfrm>
                <a:off x="6798275" y="1323023"/>
                <a:ext cx="14851" cy="54656"/>
              </a:xfrm>
              <a:custGeom>
                <a:rect b="b" l="l" r="r" t="t"/>
                <a:pathLst>
                  <a:path extrusionOk="0" h="449" w="122">
                    <a:moveTo>
                      <a:pt x="13" y="0"/>
                    </a:moveTo>
                    <a:cubicBezTo>
                      <a:pt x="0" y="82"/>
                      <a:pt x="0" y="164"/>
                      <a:pt x="0" y="245"/>
                    </a:cubicBez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245"/>
                    </a:lnTo>
                    <a:cubicBezTo>
                      <a:pt x="108" y="177"/>
                      <a:pt x="108" y="95"/>
                      <a:pt x="121" y="13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5" name="Google Shape;2375;p28"/>
              <p:cNvSpPr/>
              <p:nvPr/>
            </p:nvSpPr>
            <p:spPr>
              <a:xfrm>
                <a:off x="6809839" y="1218338"/>
                <a:ext cx="33110" cy="55021"/>
              </a:xfrm>
              <a:custGeom>
                <a:rect b="b" l="l" r="r" t="t"/>
                <a:pathLst>
                  <a:path extrusionOk="0" h="452" w="272">
                    <a:moveTo>
                      <a:pt x="177" y="1"/>
                    </a:moveTo>
                    <a:cubicBezTo>
                      <a:pt x="108" y="138"/>
                      <a:pt x="43" y="272"/>
                      <a:pt x="0" y="422"/>
                    </a:cubicBezTo>
                    <a:lnTo>
                      <a:pt x="108" y="452"/>
                    </a:lnTo>
                    <a:cubicBezTo>
                      <a:pt x="151" y="314"/>
                      <a:pt x="206" y="177"/>
                      <a:pt x="271" y="56"/>
                    </a:cubicBez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6" name="Google Shape;2376;p28"/>
              <p:cNvSpPr/>
              <p:nvPr/>
            </p:nvSpPr>
            <p:spPr>
              <a:xfrm>
                <a:off x="6861086" y="1133981"/>
                <a:ext cx="46743" cy="47839"/>
              </a:xfrm>
              <a:custGeom>
                <a:rect b="b" l="l" r="r" t="t"/>
                <a:pathLst>
                  <a:path extrusionOk="0" h="393" w="384">
                    <a:moveTo>
                      <a:pt x="302" y="1"/>
                    </a:moveTo>
                    <a:cubicBezTo>
                      <a:pt x="194" y="95"/>
                      <a:pt x="83" y="203"/>
                      <a:pt x="1" y="327"/>
                    </a:cubicBezTo>
                    <a:lnTo>
                      <a:pt x="83" y="393"/>
                    </a:lnTo>
                    <a:cubicBezTo>
                      <a:pt x="164" y="272"/>
                      <a:pt x="275" y="177"/>
                      <a:pt x="383" y="82"/>
                    </a:cubicBezTo>
                    <a:lnTo>
                      <a:pt x="3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28"/>
              <p:cNvSpPr/>
              <p:nvPr/>
            </p:nvSpPr>
            <p:spPr>
              <a:xfrm>
                <a:off x="6942278" y="1079083"/>
                <a:ext cx="55021" cy="33110"/>
              </a:xfrm>
              <a:custGeom>
                <a:rect b="b" l="l" r="r" t="t"/>
                <a:pathLst>
                  <a:path extrusionOk="0" h="272" w="452">
                    <a:moveTo>
                      <a:pt x="409" y="1"/>
                    </a:moveTo>
                    <a:cubicBezTo>
                      <a:pt x="275" y="43"/>
                      <a:pt x="138" y="108"/>
                      <a:pt x="1" y="177"/>
                    </a:cubicBezTo>
                    <a:lnTo>
                      <a:pt x="56" y="272"/>
                    </a:lnTo>
                    <a:cubicBezTo>
                      <a:pt x="180" y="206"/>
                      <a:pt x="314" y="151"/>
                      <a:pt x="452" y="95"/>
                    </a:cubicBezTo>
                    <a:lnTo>
                      <a:pt x="4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28"/>
              <p:cNvSpPr/>
              <p:nvPr/>
            </p:nvSpPr>
            <p:spPr>
              <a:xfrm>
                <a:off x="6798275" y="228783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28"/>
              <p:cNvSpPr/>
              <p:nvPr/>
            </p:nvSpPr>
            <p:spPr>
              <a:xfrm>
                <a:off x="6798275" y="2073834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Google Shape;2380;p28"/>
              <p:cNvSpPr/>
              <p:nvPr/>
            </p:nvSpPr>
            <p:spPr>
              <a:xfrm>
                <a:off x="6798275" y="1858134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1" name="Google Shape;2381;p28"/>
              <p:cNvSpPr/>
              <p:nvPr/>
            </p:nvSpPr>
            <p:spPr>
              <a:xfrm>
                <a:off x="6798275" y="217998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2" name="Google Shape;2382;p28"/>
              <p:cNvSpPr/>
              <p:nvPr/>
            </p:nvSpPr>
            <p:spPr>
              <a:xfrm>
                <a:off x="5661103" y="375646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28"/>
              <p:cNvSpPr/>
              <p:nvPr/>
            </p:nvSpPr>
            <p:spPr>
              <a:xfrm>
                <a:off x="5661103" y="3862732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28"/>
              <p:cNvSpPr/>
              <p:nvPr/>
            </p:nvSpPr>
            <p:spPr>
              <a:xfrm>
                <a:off x="5661103" y="364861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28"/>
              <p:cNvSpPr/>
              <p:nvPr/>
            </p:nvSpPr>
            <p:spPr>
              <a:xfrm>
                <a:off x="5661103" y="4506059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28"/>
              <p:cNvSpPr/>
              <p:nvPr/>
            </p:nvSpPr>
            <p:spPr>
              <a:xfrm>
                <a:off x="5661103" y="397046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28"/>
              <p:cNvSpPr/>
              <p:nvPr/>
            </p:nvSpPr>
            <p:spPr>
              <a:xfrm>
                <a:off x="5661103" y="407831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28"/>
              <p:cNvSpPr/>
              <p:nvPr/>
            </p:nvSpPr>
            <p:spPr>
              <a:xfrm>
                <a:off x="5661103" y="4184213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28"/>
              <p:cNvSpPr/>
              <p:nvPr/>
            </p:nvSpPr>
            <p:spPr>
              <a:xfrm>
                <a:off x="5661103" y="4398209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28"/>
              <p:cNvSpPr/>
              <p:nvPr/>
            </p:nvSpPr>
            <p:spPr>
              <a:xfrm>
                <a:off x="5661103" y="429194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28"/>
              <p:cNvSpPr/>
              <p:nvPr/>
            </p:nvSpPr>
            <p:spPr>
              <a:xfrm>
                <a:off x="5661103" y="2896221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28"/>
              <p:cNvSpPr/>
              <p:nvPr/>
            </p:nvSpPr>
            <p:spPr>
              <a:xfrm>
                <a:off x="5661103" y="3004071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3" name="Google Shape;2393;p28"/>
              <p:cNvSpPr/>
              <p:nvPr/>
            </p:nvSpPr>
            <p:spPr>
              <a:xfrm>
                <a:off x="5659156" y="2789954"/>
                <a:ext cx="15216" cy="53073"/>
              </a:xfrm>
              <a:custGeom>
                <a:rect b="b" l="l" r="r" t="t"/>
                <a:pathLst>
                  <a:path extrusionOk="0" h="436" w="125">
                    <a:moveTo>
                      <a:pt x="17" y="1"/>
                    </a:moveTo>
                    <a:lnTo>
                      <a:pt x="17" y="14"/>
                    </a:lnTo>
                    <a:lnTo>
                      <a:pt x="0" y="14"/>
                    </a:lnTo>
                    <a:lnTo>
                      <a:pt x="0" y="164"/>
                    </a:lnTo>
                    <a:lnTo>
                      <a:pt x="17" y="164"/>
                    </a:lnTo>
                    <a:lnTo>
                      <a:pt x="17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28"/>
              <p:cNvSpPr/>
              <p:nvPr/>
            </p:nvSpPr>
            <p:spPr>
              <a:xfrm>
                <a:off x="5661103" y="311143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28"/>
              <p:cNvSpPr/>
              <p:nvPr/>
            </p:nvSpPr>
            <p:spPr>
              <a:xfrm>
                <a:off x="5661103" y="3217702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28"/>
              <p:cNvSpPr/>
              <p:nvPr/>
            </p:nvSpPr>
            <p:spPr>
              <a:xfrm>
                <a:off x="5661103" y="3325552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28"/>
              <p:cNvSpPr/>
              <p:nvPr/>
            </p:nvSpPr>
            <p:spPr>
              <a:xfrm>
                <a:off x="5661103" y="3539182"/>
                <a:ext cx="13268" cy="56603"/>
              </a:xfrm>
              <a:custGeom>
                <a:rect b="b" l="l" r="r" t="t"/>
                <a:pathLst>
                  <a:path extrusionOk="0" h="465" w="109">
                    <a:moveTo>
                      <a:pt x="1" y="1"/>
                    </a:moveTo>
                    <a:lnTo>
                      <a:pt x="1" y="30"/>
                    </a:lnTo>
                    <a:lnTo>
                      <a:pt x="1" y="439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9"/>
                    </a:lnTo>
                    <a:lnTo>
                      <a:pt x="109" y="30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28"/>
              <p:cNvSpPr/>
              <p:nvPr/>
            </p:nvSpPr>
            <p:spPr>
              <a:xfrm>
                <a:off x="5661103" y="3431819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99" name="Google Shape;2399;p28"/>
          <p:cNvGrpSpPr/>
          <p:nvPr/>
        </p:nvGrpSpPr>
        <p:grpSpPr>
          <a:xfrm>
            <a:off x="1080275" y="482975"/>
            <a:ext cx="2714372" cy="4003230"/>
            <a:chOff x="1080275" y="482975"/>
            <a:chExt cx="2714372" cy="4003230"/>
          </a:xfrm>
        </p:grpSpPr>
        <p:grpSp>
          <p:nvGrpSpPr>
            <p:cNvPr id="2400" name="Google Shape;2400;p28"/>
            <p:cNvGrpSpPr/>
            <p:nvPr/>
          </p:nvGrpSpPr>
          <p:grpSpPr>
            <a:xfrm rot="-754058">
              <a:off x="1692569" y="1032547"/>
              <a:ext cx="1764045" cy="3301286"/>
              <a:chOff x="5120779" y="818439"/>
              <a:chExt cx="1836564" cy="3437000"/>
            </a:xfrm>
          </p:grpSpPr>
          <p:sp>
            <p:nvSpPr>
              <p:cNvPr id="2401" name="Google Shape;2401;p28"/>
              <p:cNvSpPr/>
              <p:nvPr/>
            </p:nvSpPr>
            <p:spPr>
              <a:xfrm>
                <a:off x="5120779" y="818439"/>
                <a:ext cx="1836564" cy="3437000"/>
              </a:xfrm>
              <a:custGeom>
                <a:rect b="b" l="l" r="r" t="t"/>
                <a:pathLst>
                  <a:path extrusionOk="0" h="69911" w="37357">
                    <a:moveTo>
                      <a:pt x="3283" y="0"/>
                    </a:moveTo>
                    <a:cubicBezTo>
                      <a:pt x="1520" y="0"/>
                      <a:pt x="1" y="1520"/>
                      <a:pt x="1" y="3435"/>
                    </a:cubicBezTo>
                    <a:lnTo>
                      <a:pt x="1" y="66627"/>
                    </a:lnTo>
                    <a:cubicBezTo>
                      <a:pt x="1" y="68390"/>
                      <a:pt x="1520" y="69910"/>
                      <a:pt x="3283" y="69910"/>
                    </a:cubicBezTo>
                    <a:lnTo>
                      <a:pt x="34074" y="69910"/>
                    </a:lnTo>
                    <a:cubicBezTo>
                      <a:pt x="35837" y="69910"/>
                      <a:pt x="37357" y="68390"/>
                      <a:pt x="37357" y="66627"/>
                    </a:cubicBezTo>
                    <a:lnTo>
                      <a:pt x="37357" y="3435"/>
                    </a:lnTo>
                    <a:cubicBezTo>
                      <a:pt x="37357" y="1520"/>
                      <a:pt x="35837" y="0"/>
                      <a:pt x="340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28"/>
              <p:cNvSpPr/>
              <p:nvPr/>
            </p:nvSpPr>
            <p:spPr>
              <a:xfrm>
                <a:off x="5819675" y="947325"/>
                <a:ext cx="438600" cy="723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28"/>
              <p:cNvSpPr/>
              <p:nvPr/>
            </p:nvSpPr>
            <p:spPr>
              <a:xfrm>
                <a:off x="5878717" y="3947980"/>
                <a:ext cx="320700" cy="1938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04" name="Google Shape;2404;p28"/>
            <p:cNvSpPr/>
            <p:nvPr/>
          </p:nvSpPr>
          <p:spPr>
            <a:xfrm>
              <a:off x="1080275" y="482975"/>
              <a:ext cx="1706100" cy="397200"/>
            </a:xfrm>
            <a:prstGeom prst="wedgeRectCallout">
              <a:avLst>
                <a:gd fmla="val -11597" name="adj1"/>
                <a:gd fmla="val 110983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5"/>
                  </a:solidFill>
                  <a:latin typeface="Poppins"/>
                  <a:ea typeface="Poppins"/>
                  <a:cs typeface="Poppins"/>
                  <a:sym typeface="Poppins"/>
                </a:rPr>
                <a:t>VANCOMIGO!</a:t>
              </a:r>
              <a:endParaRPr b="1" sz="160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2405" name="Google Shape;2405;p28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30" l="0" r="0" t="-30"/>
          <a:stretch/>
        </p:blipFill>
        <p:spPr>
          <a:xfrm rot="-754210">
            <a:off x="1800180" y="1317963"/>
            <a:ext cx="1532149" cy="2655476"/>
          </a:xfrm>
          <a:prstGeom prst="rect">
            <a:avLst/>
          </a:prstGeom>
        </p:spPr>
      </p:pic>
      <p:sp>
        <p:nvSpPr>
          <p:cNvPr id="2406" name="Google Shape;2406;p28"/>
          <p:cNvSpPr/>
          <p:nvPr/>
        </p:nvSpPr>
        <p:spPr>
          <a:xfrm rot="-765148">
            <a:off x="2066637" y="1577579"/>
            <a:ext cx="1000274" cy="2297636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407" name="Google Shape;240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636974">
            <a:off x="1983647" y="1950985"/>
            <a:ext cx="1067206" cy="1067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p29"/>
          <p:cNvSpPr/>
          <p:nvPr/>
        </p:nvSpPr>
        <p:spPr>
          <a:xfrm>
            <a:off x="2640222" y="1493975"/>
            <a:ext cx="627900" cy="627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3" name="Google Shape;2413;p29"/>
          <p:cNvSpPr txBox="1"/>
          <p:nvPr>
            <p:ph idx="4" type="subTitle"/>
          </p:nvPr>
        </p:nvSpPr>
        <p:spPr>
          <a:xfrm>
            <a:off x="4677978" y="2237438"/>
            <a:ext cx="3025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Alunos</a:t>
            </a:r>
            <a:endParaRPr/>
          </a:p>
        </p:txBody>
      </p:sp>
      <p:sp>
        <p:nvSpPr>
          <p:cNvPr id="2414" name="Google Shape;2414;p29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Usuários especificos</a:t>
            </a:r>
            <a:endParaRPr/>
          </a:p>
        </p:txBody>
      </p:sp>
      <p:sp>
        <p:nvSpPr>
          <p:cNvPr id="2415" name="Google Shape;2415;p29"/>
          <p:cNvSpPr txBox="1"/>
          <p:nvPr>
            <p:ph idx="1" type="subTitle"/>
          </p:nvPr>
        </p:nvSpPr>
        <p:spPr>
          <a:xfrm>
            <a:off x="4677978" y="2617764"/>
            <a:ext cx="30252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Vão ter acesso a informações da rota em tempo real, onde a van está e poder atualizar se vai ou não para a aula de maneira simples e intuitiva.</a:t>
            </a:r>
            <a:endParaRPr/>
          </a:p>
        </p:txBody>
      </p:sp>
      <p:sp>
        <p:nvSpPr>
          <p:cNvPr id="2416" name="Google Shape;2416;p29"/>
          <p:cNvSpPr txBox="1"/>
          <p:nvPr>
            <p:ph idx="2" type="subTitle"/>
          </p:nvPr>
        </p:nvSpPr>
        <p:spPr>
          <a:xfrm>
            <a:off x="1440822" y="2617762"/>
            <a:ext cx="30267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Gerenciamento da rota, reunir informações necessárias de maneira fácil e intuita, aumentando a praticidade ao comparar com grupos de WhatsApp</a:t>
            </a:r>
            <a:endParaRPr/>
          </a:p>
        </p:txBody>
      </p:sp>
      <p:sp>
        <p:nvSpPr>
          <p:cNvPr id="2417" name="Google Shape;2417;p29"/>
          <p:cNvSpPr txBox="1"/>
          <p:nvPr>
            <p:ph idx="3" type="subTitle"/>
          </p:nvPr>
        </p:nvSpPr>
        <p:spPr>
          <a:xfrm>
            <a:off x="1440822" y="2237427"/>
            <a:ext cx="3026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Motorista</a:t>
            </a:r>
            <a:endParaRPr/>
          </a:p>
        </p:txBody>
      </p:sp>
      <p:grpSp>
        <p:nvGrpSpPr>
          <p:cNvPr id="2418" name="Google Shape;2418;p29"/>
          <p:cNvGrpSpPr/>
          <p:nvPr/>
        </p:nvGrpSpPr>
        <p:grpSpPr>
          <a:xfrm>
            <a:off x="2726633" y="1592562"/>
            <a:ext cx="455077" cy="430750"/>
            <a:chOff x="1548875" y="1666725"/>
            <a:chExt cx="700550" cy="663100"/>
          </a:xfrm>
        </p:grpSpPr>
        <p:sp>
          <p:nvSpPr>
            <p:cNvPr id="2419" name="Google Shape;2419;p29"/>
            <p:cNvSpPr/>
            <p:nvPr/>
          </p:nvSpPr>
          <p:spPr>
            <a:xfrm>
              <a:off x="1548875" y="1989850"/>
              <a:ext cx="495050" cy="339975"/>
            </a:xfrm>
            <a:custGeom>
              <a:rect b="b" l="l" r="r" t="t"/>
              <a:pathLst>
                <a:path extrusionOk="0" h="13599" w="19802">
                  <a:moveTo>
                    <a:pt x="4757" y="1"/>
                  </a:moveTo>
                  <a:lnTo>
                    <a:pt x="4757" y="2586"/>
                  </a:lnTo>
                  <a:cubicBezTo>
                    <a:pt x="1913" y="3051"/>
                    <a:pt x="0" y="5378"/>
                    <a:pt x="0" y="7963"/>
                  </a:cubicBezTo>
                  <a:cubicBezTo>
                    <a:pt x="0" y="11013"/>
                    <a:pt x="2378" y="13598"/>
                    <a:pt x="5377" y="13598"/>
                  </a:cubicBezTo>
                  <a:lnTo>
                    <a:pt x="19802" y="13598"/>
                  </a:lnTo>
                  <a:cubicBezTo>
                    <a:pt x="19388" y="13133"/>
                    <a:pt x="18974" y="12512"/>
                    <a:pt x="18509" y="11840"/>
                  </a:cubicBezTo>
                  <a:lnTo>
                    <a:pt x="5377" y="11840"/>
                  </a:lnTo>
                  <a:cubicBezTo>
                    <a:pt x="3464" y="11840"/>
                    <a:pt x="1706" y="10134"/>
                    <a:pt x="1706" y="7963"/>
                  </a:cubicBezTo>
                  <a:cubicBezTo>
                    <a:pt x="1706" y="6257"/>
                    <a:pt x="2999" y="4757"/>
                    <a:pt x="4757" y="4344"/>
                  </a:cubicBezTo>
                  <a:lnTo>
                    <a:pt x="4757" y="8428"/>
                  </a:lnTo>
                  <a:lnTo>
                    <a:pt x="6463" y="8428"/>
                  </a:lnTo>
                  <a:lnTo>
                    <a:pt x="6463" y="10134"/>
                  </a:lnTo>
                  <a:lnTo>
                    <a:pt x="8169" y="10134"/>
                  </a:lnTo>
                  <a:lnTo>
                    <a:pt x="8169" y="8428"/>
                  </a:lnTo>
                  <a:lnTo>
                    <a:pt x="9668" y="8428"/>
                  </a:lnTo>
                  <a:lnTo>
                    <a:pt x="9668" y="4344"/>
                  </a:lnTo>
                  <a:lnTo>
                    <a:pt x="16803" y="4344"/>
                  </a:lnTo>
                  <a:cubicBezTo>
                    <a:pt x="17010" y="3672"/>
                    <a:pt x="17423" y="3051"/>
                    <a:pt x="18095" y="2586"/>
                  </a:cubicBezTo>
                  <a:lnTo>
                    <a:pt x="9668" y="2586"/>
                  </a:lnTo>
                  <a:lnTo>
                    <a:pt x="96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420" name="Google Shape;2420;p29"/>
            <p:cNvSpPr/>
            <p:nvPr/>
          </p:nvSpPr>
          <p:spPr>
            <a:xfrm>
              <a:off x="1797025" y="1731350"/>
              <a:ext cx="452400" cy="350300"/>
            </a:xfrm>
            <a:custGeom>
              <a:rect b="b" l="l" r="r" t="t"/>
              <a:pathLst>
                <a:path extrusionOk="0" h="14012" w="18096">
                  <a:moveTo>
                    <a:pt x="7084" y="1"/>
                  </a:moveTo>
                  <a:lnTo>
                    <a:pt x="7084" y="5171"/>
                  </a:lnTo>
                  <a:lnTo>
                    <a:pt x="1035" y="5171"/>
                  </a:lnTo>
                  <a:cubicBezTo>
                    <a:pt x="828" y="5636"/>
                    <a:pt x="414" y="6257"/>
                    <a:pt x="1" y="6929"/>
                  </a:cubicBezTo>
                  <a:lnTo>
                    <a:pt x="7084" y="6929"/>
                  </a:lnTo>
                  <a:lnTo>
                    <a:pt x="7084" y="8428"/>
                  </a:lnTo>
                  <a:lnTo>
                    <a:pt x="8790" y="8428"/>
                  </a:lnTo>
                  <a:lnTo>
                    <a:pt x="8790" y="9927"/>
                  </a:lnTo>
                  <a:lnTo>
                    <a:pt x="10548" y="9927"/>
                  </a:lnTo>
                  <a:lnTo>
                    <a:pt x="10548" y="8428"/>
                  </a:lnTo>
                  <a:lnTo>
                    <a:pt x="12254" y="8428"/>
                  </a:lnTo>
                  <a:lnTo>
                    <a:pt x="12254" y="6929"/>
                  </a:lnTo>
                  <a:lnTo>
                    <a:pt x="13340" y="6929"/>
                  </a:lnTo>
                  <a:cubicBezTo>
                    <a:pt x="15046" y="6929"/>
                    <a:pt x="16545" y="8221"/>
                    <a:pt x="16545" y="9927"/>
                  </a:cubicBezTo>
                  <a:cubicBezTo>
                    <a:pt x="16545" y="11013"/>
                    <a:pt x="15718" y="12099"/>
                    <a:pt x="14839" y="12512"/>
                  </a:cubicBezTo>
                  <a:cubicBezTo>
                    <a:pt x="15252" y="12926"/>
                    <a:pt x="15718" y="13391"/>
                    <a:pt x="15925" y="14012"/>
                  </a:cubicBezTo>
                  <a:cubicBezTo>
                    <a:pt x="17217" y="13133"/>
                    <a:pt x="18096" y="11633"/>
                    <a:pt x="18096" y="9927"/>
                  </a:cubicBezTo>
                  <a:cubicBezTo>
                    <a:pt x="18096" y="7342"/>
                    <a:pt x="16131" y="5171"/>
                    <a:pt x="13340" y="5171"/>
                  </a:cubicBezTo>
                  <a:lnTo>
                    <a:pt x="12254" y="5171"/>
                  </a:lnTo>
                  <a:lnTo>
                    <a:pt x="122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421" name="Google Shape;2421;p29"/>
            <p:cNvSpPr/>
            <p:nvPr/>
          </p:nvSpPr>
          <p:spPr>
            <a:xfrm>
              <a:off x="2001250" y="2060300"/>
              <a:ext cx="177100" cy="252725"/>
            </a:xfrm>
            <a:custGeom>
              <a:rect b="b" l="l" r="r" t="t"/>
              <a:pathLst>
                <a:path extrusionOk="0" h="10109" w="7084">
                  <a:moveTo>
                    <a:pt x="4292" y="2560"/>
                  </a:moveTo>
                  <a:lnTo>
                    <a:pt x="4292" y="4318"/>
                  </a:lnTo>
                  <a:lnTo>
                    <a:pt x="2585" y="4318"/>
                  </a:lnTo>
                  <a:lnTo>
                    <a:pt x="2585" y="2560"/>
                  </a:lnTo>
                  <a:close/>
                  <a:moveTo>
                    <a:pt x="3483" y="1"/>
                  </a:moveTo>
                  <a:cubicBezTo>
                    <a:pt x="1644" y="1"/>
                    <a:pt x="0" y="1504"/>
                    <a:pt x="0" y="3645"/>
                  </a:cubicBezTo>
                  <a:cubicBezTo>
                    <a:pt x="0" y="5610"/>
                    <a:pt x="1913" y="8609"/>
                    <a:pt x="3464" y="10108"/>
                  </a:cubicBezTo>
                  <a:cubicBezTo>
                    <a:pt x="4964" y="8609"/>
                    <a:pt x="7083" y="5610"/>
                    <a:pt x="6877" y="3645"/>
                  </a:cubicBezTo>
                  <a:cubicBezTo>
                    <a:pt x="6877" y="2353"/>
                    <a:pt x="6256" y="1267"/>
                    <a:pt x="5171" y="440"/>
                  </a:cubicBezTo>
                  <a:cubicBezTo>
                    <a:pt x="4617" y="139"/>
                    <a:pt x="4041" y="1"/>
                    <a:pt x="34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422" name="Google Shape;2422;p29"/>
            <p:cNvSpPr/>
            <p:nvPr/>
          </p:nvSpPr>
          <p:spPr>
            <a:xfrm>
              <a:off x="1635475" y="1666725"/>
              <a:ext cx="177100" cy="253375"/>
            </a:xfrm>
            <a:custGeom>
              <a:rect b="b" l="l" r="r" t="t"/>
              <a:pathLst>
                <a:path extrusionOk="0" h="10135" w="7084">
                  <a:moveTo>
                    <a:pt x="4498" y="2586"/>
                  </a:moveTo>
                  <a:lnTo>
                    <a:pt x="4498" y="4344"/>
                  </a:lnTo>
                  <a:lnTo>
                    <a:pt x="2792" y="4344"/>
                  </a:lnTo>
                  <a:lnTo>
                    <a:pt x="2792" y="2586"/>
                  </a:lnTo>
                  <a:close/>
                  <a:moveTo>
                    <a:pt x="3619" y="1"/>
                  </a:moveTo>
                  <a:cubicBezTo>
                    <a:pt x="1706" y="1"/>
                    <a:pt x="207" y="1759"/>
                    <a:pt x="207" y="3672"/>
                  </a:cubicBezTo>
                  <a:cubicBezTo>
                    <a:pt x="0" y="5636"/>
                    <a:pt x="2327" y="8842"/>
                    <a:pt x="3619" y="10134"/>
                  </a:cubicBezTo>
                  <a:cubicBezTo>
                    <a:pt x="4085" y="9721"/>
                    <a:pt x="5170" y="8428"/>
                    <a:pt x="5584" y="7756"/>
                  </a:cubicBezTo>
                  <a:cubicBezTo>
                    <a:pt x="6463" y="6257"/>
                    <a:pt x="7083" y="4757"/>
                    <a:pt x="7083" y="3672"/>
                  </a:cubicBezTo>
                  <a:cubicBezTo>
                    <a:pt x="7083" y="1759"/>
                    <a:pt x="5584" y="1"/>
                    <a:pt x="36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423" name="Google Shape;2423;p29"/>
          <p:cNvSpPr/>
          <p:nvPr/>
        </p:nvSpPr>
        <p:spPr>
          <a:xfrm>
            <a:off x="5876628" y="1493975"/>
            <a:ext cx="627900" cy="627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4" name="Google Shape;2424;p29"/>
          <p:cNvSpPr/>
          <p:nvPr/>
        </p:nvSpPr>
        <p:spPr>
          <a:xfrm>
            <a:off x="5946570" y="1655012"/>
            <a:ext cx="488017" cy="305820"/>
          </a:xfrm>
          <a:custGeom>
            <a:rect b="b" l="l" r="r" t="t"/>
            <a:pathLst>
              <a:path extrusionOk="0" h="22388" w="35726">
                <a:moveTo>
                  <a:pt x="21095" y="1914"/>
                </a:moveTo>
                <a:cubicBezTo>
                  <a:pt x="20888" y="1914"/>
                  <a:pt x="20681" y="2121"/>
                  <a:pt x="20681" y="2379"/>
                </a:cubicBezTo>
                <a:lnTo>
                  <a:pt x="18716" y="6877"/>
                </a:lnTo>
                <a:lnTo>
                  <a:pt x="18716" y="6877"/>
                </a:lnTo>
                <a:lnTo>
                  <a:pt x="21715" y="2999"/>
                </a:lnTo>
                <a:cubicBezTo>
                  <a:pt x="21974" y="2586"/>
                  <a:pt x="21974" y="2379"/>
                  <a:pt x="21715" y="2379"/>
                </a:cubicBezTo>
                <a:lnTo>
                  <a:pt x="21508" y="2121"/>
                </a:lnTo>
                <a:lnTo>
                  <a:pt x="21095" y="2121"/>
                </a:lnTo>
                <a:lnTo>
                  <a:pt x="21095" y="1914"/>
                </a:lnTo>
                <a:close/>
                <a:moveTo>
                  <a:pt x="17217" y="1"/>
                </a:moveTo>
                <a:cubicBezTo>
                  <a:pt x="17010" y="1"/>
                  <a:pt x="16803" y="208"/>
                  <a:pt x="17010" y="621"/>
                </a:cubicBezTo>
                <a:lnTo>
                  <a:pt x="17631" y="7084"/>
                </a:lnTo>
                <a:lnTo>
                  <a:pt x="18510" y="621"/>
                </a:lnTo>
                <a:cubicBezTo>
                  <a:pt x="18716" y="208"/>
                  <a:pt x="18510" y="1"/>
                  <a:pt x="18096" y="1"/>
                </a:cubicBezTo>
                <a:close/>
                <a:moveTo>
                  <a:pt x="14218" y="2379"/>
                </a:moveTo>
                <a:lnTo>
                  <a:pt x="13960" y="2586"/>
                </a:lnTo>
                <a:lnTo>
                  <a:pt x="13753" y="2793"/>
                </a:lnTo>
                <a:cubicBezTo>
                  <a:pt x="13546" y="2793"/>
                  <a:pt x="13546" y="2999"/>
                  <a:pt x="13753" y="3413"/>
                </a:cubicBezTo>
                <a:lnTo>
                  <a:pt x="16803" y="7291"/>
                </a:lnTo>
                <a:lnTo>
                  <a:pt x="14839" y="2793"/>
                </a:lnTo>
                <a:cubicBezTo>
                  <a:pt x="14839" y="2586"/>
                  <a:pt x="14632" y="2379"/>
                  <a:pt x="14425" y="2379"/>
                </a:cubicBezTo>
                <a:close/>
                <a:moveTo>
                  <a:pt x="24972" y="5791"/>
                </a:moveTo>
                <a:lnTo>
                  <a:pt x="31435" y="7549"/>
                </a:lnTo>
                <a:cubicBezTo>
                  <a:pt x="32055" y="7756"/>
                  <a:pt x="32520" y="7963"/>
                  <a:pt x="32727" y="9048"/>
                </a:cubicBezTo>
                <a:lnTo>
                  <a:pt x="33606" y="13546"/>
                </a:lnTo>
                <a:lnTo>
                  <a:pt x="20009" y="9876"/>
                </a:lnTo>
                <a:lnTo>
                  <a:pt x="23266" y="6463"/>
                </a:lnTo>
                <a:cubicBezTo>
                  <a:pt x="23473" y="5998"/>
                  <a:pt x="23886" y="5791"/>
                  <a:pt x="24300" y="5791"/>
                </a:cubicBezTo>
                <a:close/>
                <a:moveTo>
                  <a:pt x="12926" y="8583"/>
                </a:moveTo>
                <a:cubicBezTo>
                  <a:pt x="13753" y="8583"/>
                  <a:pt x="14218" y="8842"/>
                  <a:pt x="14425" y="9669"/>
                </a:cubicBezTo>
                <a:lnTo>
                  <a:pt x="16545" y="14012"/>
                </a:lnTo>
                <a:lnTo>
                  <a:pt x="2586" y="14012"/>
                </a:lnTo>
                <a:lnTo>
                  <a:pt x="4705" y="9669"/>
                </a:lnTo>
                <a:cubicBezTo>
                  <a:pt x="4912" y="8842"/>
                  <a:pt x="5378" y="8583"/>
                  <a:pt x="5998" y="8583"/>
                </a:cubicBezTo>
                <a:close/>
                <a:moveTo>
                  <a:pt x="32727" y="15046"/>
                </a:moveTo>
                <a:cubicBezTo>
                  <a:pt x="33348" y="15304"/>
                  <a:pt x="34020" y="16131"/>
                  <a:pt x="33813" y="17010"/>
                </a:cubicBezTo>
                <a:cubicBezTo>
                  <a:pt x="33651" y="17498"/>
                  <a:pt x="33074" y="18017"/>
                  <a:pt x="32408" y="18017"/>
                </a:cubicBezTo>
                <a:cubicBezTo>
                  <a:pt x="32226" y="18017"/>
                  <a:pt x="32037" y="17978"/>
                  <a:pt x="31848" y="17889"/>
                </a:cubicBezTo>
                <a:cubicBezTo>
                  <a:pt x="31228" y="17631"/>
                  <a:pt x="30556" y="17010"/>
                  <a:pt x="30763" y="16131"/>
                </a:cubicBezTo>
                <a:cubicBezTo>
                  <a:pt x="31021" y="15511"/>
                  <a:pt x="31435" y="15046"/>
                  <a:pt x="32055" y="15046"/>
                </a:cubicBezTo>
                <a:close/>
                <a:moveTo>
                  <a:pt x="2999" y="15511"/>
                </a:moveTo>
                <a:cubicBezTo>
                  <a:pt x="3878" y="15511"/>
                  <a:pt x="4499" y="16131"/>
                  <a:pt x="4499" y="17010"/>
                </a:cubicBezTo>
                <a:cubicBezTo>
                  <a:pt x="4499" y="17889"/>
                  <a:pt x="3878" y="18510"/>
                  <a:pt x="2999" y="18510"/>
                </a:cubicBezTo>
                <a:cubicBezTo>
                  <a:pt x="2120" y="18510"/>
                  <a:pt x="1500" y="17889"/>
                  <a:pt x="1500" y="17010"/>
                </a:cubicBezTo>
                <a:cubicBezTo>
                  <a:pt x="1500" y="16131"/>
                  <a:pt x="2120" y="15511"/>
                  <a:pt x="2999" y="15511"/>
                </a:cubicBezTo>
                <a:close/>
                <a:moveTo>
                  <a:pt x="16131" y="15511"/>
                </a:moveTo>
                <a:cubicBezTo>
                  <a:pt x="17010" y="15511"/>
                  <a:pt x="17631" y="16131"/>
                  <a:pt x="17631" y="17010"/>
                </a:cubicBezTo>
                <a:cubicBezTo>
                  <a:pt x="17631" y="17889"/>
                  <a:pt x="17010" y="18510"/>
                  <a:pt x="16131" y="18510"/>
                </a:cubicBezTo>
                <a:cubicBezTo>
                  <a:pt x="15252" y="18510"/>
                  <a:pt x="14632" y="17889"/>
                  <a:pt x="14632" y="17010"/>
                </a:cubicBezTo>
                <a:cubicBezTo>
                  <a:pt x="14632" y="16131"/>
                  <a:pt x="15252" y="15511"/>
                  <a:pt x="16131" y="15511"/>
                </a:cubicBezTo>
                <a:close/>
                <a:moveTo>
                  <a:pt x="23886" y="3672"/>
                </a:moveTo>
                <a:cubicBezTo>
                  <a:pt x="23266" y="3672"/>
                  <a:pt x="22594" y="3878"/>
                  <a:pt x="22180" y="4499"/>
                </a:cubicBezTo>
                <a:lnTo>
                  <a:pt x="17631" y="9669"/>
                </a:lnTo>
                <a:lnTo>
                  <a:pt x="17631" y="9876"/>
                </a:lnTo>
                <a:lnTo>
                  <a:pt x="18716" y="12047"/>
                </a:lnTo>
                <a:cubicBezTo>
                  <a:pt x="18923" y="11633"/>
                  <a:pt x="19595" y="11633"/>
                  <a:pt x="20009" y="11633"/>
                </a:cubicBezTo>
                <a:cubicBezTo>
                  <a:pt x="20888" y="11840"/>
                  <a:pt x="21301" y="12719"/>
                  <a:pt x="21095" y="13546"/>
                </a:cubicBezTo>
                <a:cubicBezTo>
                  <a:pt x="20888" y="14219"/>
                  <a:pt x="20422" y="14425"/>
                  <a:pt x="19802" y="14632"/>
                </a:cubicBezTo>
                <a:cubicBezTo>
                  <a:pt x="19802" y="14839"/>
                  <a:pt x="20009" y="15304"/>
                  <a:pt x="20009" y="15718"/>
                </a:cubicBezTo>
                <a:lnTo>
                  <a:pt x="20009" y="16597"/>
                </a:lnTo>
                <a:lnTo>
                  <a:pt x="31228" y="19595"/>
                </a:lnTo>
                <a:lnTo>
                  <a:pt x="31021" y="20216"/>
                </a:lnTo>
                <a:lnTo>
                  <a:pt x="30763" y="21095"/>
                </a:lnTo>
                <a:cubicBezTo>
                  <a:pt x="30763" y="21301"/>
                  <a:pt x="30763" y="21508"/>
                  <a:pt x="31228" y="21508"/>
                </a:cubicBezTo>
                <a:lnTo>
                  <a:pt x="33348" y="22180"/>
                </a:lnTo>
                <a:cubicBezTo>
                  <a:pt x="33606" y="22180"/>
                  <a:pt x="33813" y="22180"/>
                  <a:pt x="34020" y="21974"/>
                </a:cubicBezTo>
                <a:lnTo>
                  <a:pt x="34227" y="21095"/>
                </a:lnTo>
                <a:lnTo>
                  <a:pt x="35519" y="15925"/>
                </a:lnTo>
                <a:cubicBezTo>
                  <a:pt x="35726" y="15511"/>
                  <a:pt x="35726" y="15046"/>
                  <a:pt x="35519" y="14219"/>
                </a:cubicBezTo>
                <a:lnTo>
                  <a:pt x="34227" y="7549"/>
                </a:lnTo>
                <a:cubicBezTo>
                  <a:pt x="34227" y="6670"/>
                  <a:pt x="33348" y="5998"/>
                  <a:pt x="32520" y="5585"/>
                </a:cubicBezTo>
                <a:lnTo>
                  <a:pt x="24559" y="3672"/>
                </a:lnTo>
                <a:close/>
                <a:moveTo>
                  <a:pt x="5378" y="6670"/>
                </a:moveTo>
                <a:cubicBezTo>
                  <a:pt x="4499" y="6670"/>
                  <a:pt x="3620" y="7291"/>
                  <a:pt x="3206" y="7963"/>
                </a:cubicBezTo>
                <a:lnTo>
                  <a:pt x="414" y="14219"/>
                </a:lnTo>
                <a:cubicBezTo>
                  <a:pt x="1" y="14839"/>
                  <a:pt x="1" y="15304"/>
                  <a:pt x="1" y="15718"/>
                </a:cubicBezTo>
                <a:lnTo>
                  <a:pt x="1" y="21974"/>
                </a:lnTo>
                <a:cubicBezTo>
                  <a:pt x="1" y="22180"/>
                  <a:pt x="207" y="22387"/>
                  <a:pt x="414" y="22387"/>
                </a:cubicBezTo>
                <a:lnTo>
                  <a:pt x="2793" y="22387"/>
                </a:lnTo>
                <a:cubicBezTo>
                  <a:pt x="2999" y="22387"/>
                  <a:pt x="3206" y="22180"/>
                  <a:pt x="3206" y="21974"/>
                </a:cubicBezTo>
                <a:lnTo>
                  <a:pt x="3206" y="20474"/>
                </a:lnTo>
                <a:lnTo>
                  <a:pt x="15925" y="20474"/>
                </a:lnTo>
                <a:lnTo>
                  <a:pt x="15925" y="21974"/>
                </a:lnTo>
                <a:cubicBezTo>
                  <a:pt x="15925" y="22180"/>
                  <a:pt x="16131" y="22387"/>
                  <a:pt x="16338" y="22387"/>
                </a:cubicBezTo>
                <a:lnTo>
                  <a:pt x="18716" y="22387"/>
                </a:lnTo>
                <a:cubicBezTo>
                  <a:pt x="19130" y="22387"/>
                  <a:pt x="19130" y="22180"/>
                  <a:pt x="19130" y="21974"/>
                </a:cubicBezTo>
                <a:lnTo>
                  <a:pt x="19130" y="15718"/>
                </a:lnTo>
                <a:cubicBezTo>
                  <a:pt x="19130" y="15304"/>
                  <a:pt x="19130" y="14839"/>
                  <a:pt x="18923" y="14219"/>
                </a:cubicBezTo>
                <a:lnTo>
                  <a:pt x="15925" y="7963"/>
                </a:lnTo>
                <a:cubicBezTo>
                  <a:pt x="15511" y="7291"/>
                  <a:pt x="14632" y="6670"/>
                  <a:pt x="13753" y="66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8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p30"/>
          <p:cNvSpPr txBox="1"/>
          <p:nvPr>
            <p:ph idx="6" type="subTitle"/>
          </p:nvPr>
        </p:nvSpPr>
        <p:spPr>
          <a:xfrm>
            <a:off x="1823550" y="3062900"/>
            <a:ext cx="31503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Localização em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tempo real</a:t>
            </a:r>
            <a:endParaRPr sz="1600"/>
          </a:p>
        </p:txBody>
      </p:sp>
      <p:sp>
        <p:nvSpPr>
          <p:cNvPr id="2430" name="Google Shape;2430;p30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</a:t>
            </a:r>
            <a:endParaRPr/>
          </a:p>
        </p:txBody>
      </p:sp>
      <p:sp>
        <p:nvSpPr>
          <p:cNvPr id="2431" name="Google Shape;2431;p30"/>
          <p:cNvSpPr txBox="1"/>
          <p:nvPr>
            <p:ph idx="1" type="subTitle"/>
          </p:nvPr>
        </p:nvSpPr>
        <p:spPr>
          <a:xfrm>
            <a:off x="1823546" y="162377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Usuário só acessa o sistema após o processo de autenticação das informações no banco de dados.</a:t>
            </a:r>
            <a:endParaRPr sz="1000"/>
          </a:p>
        </p:txBody>
      </p:sp>
      <p:sp>
        <p:nvSpPr>
          <p:cNvPr id="2432" name="Google Shape;2432;p30"/>
          <p:cNvSpPr txBox="1"/>
          <p:nvPr>
            <p:ph idx="2" type="subTitle"/>
          </p:nvPr>
        </p:nvSpPr>
        <p:spPr>
          <a:xfrm>
            <a:off x="5517024" y="162377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 motorista terá uma lista com todos os seus alunos e irá conseguir visualizar de maneira intutiva quem irá para aula ou não.</a:t>
            </a:r>
            <a:endParaRPr sz="1000"/>
          </a:p>
        </p:txBody>
      </p:sp>
      <p:sp>
        <p:nvSpPr>
          <p:cNvPr id="2433" name="Google Shape;2433;p30"/>
          <p:cNvSpPr txBox="1"/>
          <p:nvPr>
            <p:ph idx="3" type="subTitle"/>
          </p:nvPr>
        </p:nvSpPr>
        <p:spPr>
          <a:xfrm>
            <a:off x="1823546" y="343675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 sistema contará com a localização em tempo real do motorista, dessa forma o passageiro poderá acompnhar toda rota.</a:t>
            </a:r>
            <a:endParaRPr sz="1000"/>
          </a:p>
        </p:txBody>
      </p:sp>
      <p:sp>
        <p:nvSpPr>
          <p:cNvPr id="2434" name="Google Shape;2434;p30"/>
          <p:cNvSpPr txBox="1"/>
          <p:nvPr>
            <p:ph idx="4" type="subTitle"/>
          </p:nvPr>
        </p:nvSpPr>
        <p:spPr>
          <a:xfrm>
            <a:off x="5517024" y="313195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 aluno irá atualizar sua situação no sistema, se ele vai para a aula, não vai e também a opção de “atrasado”.</a:t>
            </a:r>
            <a:endParaRPr sz="1000"/>
          </a:p>
        </p:txBody>
      </p:sp>
      <p:sp>
        <p:nvSpPr>
          <p:cNvPr id="2435" name="Google Shape;2435;p30"/>
          <p:cNvSpPr txBox="1"/>
          <p:nvPr>
            <p:ph idx="5" type="subTitle"/>
          </p:nvPr>
        </p:nvSpPr>
        <p:spPr>
          <a:xfrm>
            <a:off x="1823546" y="13260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Informações do usuário</a:t>
            </a:r>
            <a:endParaRPr sz="1600"/>
          </a:p>
        </p:txBody>
      </p:sp>
      <p:sp>
        <p:nvSpPr>
          <p:cNvPr id="2436" name="Google Shape;2436;p30"/>
          <p:cNvSpPr txBox="1"/>
          <p:nvPr>
            <p:ph idx="7" type="subTitle"/>
          </p:nvPr>
        </p:nvSpPr>
        <p:spPr>
          <a:xfrm>
            <a:off x="5517024" y="13260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Status do aluno </a:t>
            </a:r>
            <a:endParaRPr sz="1600"/>
          </a:p>
        </p:txBody>
      </p:sp>
      <p:sp>
        <p:nvSpPr>
          <p:cNvPr id="2437" name="Google Shape;2437;p30"/>
          <p:cNvSpPr txBox="1"/>
          <p:nvPr>
            <p:ph idx="8" type="subTitle"/>
          </p:nvPr>
        </p:nvSpPr>
        <p:spPr>
          <a:xfrm>
            <a:off x="5517024" y="28343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Atualizar situação aluno</a:t>
            </a:r>
            <a:endParaRPr sz="1600"/>
          </a:p>
        </p:txBody>
      </p:sp>
      <p:sp>
        <p:nvSpPr>
          <p:cNvPr id="2438" name="Google Shape;2438;p30"/>
          <p:cNvSpPr/>
          <p:nvPr/>
        </p:nvSpPr>
        <p:spPr>
          <a:xfrm>
            <a:off x="1120750" y="1326050"/>
            <a:ext cx="627900" cy="627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9" name="Google Shape;2439;p30"/>
          <p:cNvSpPr/>
          <p:nvPr/>
        </p:nvSpPr>
        <p:spPr>
          <a:xfrm>
            <a:off x="1120750" y="2834300"/>
            <a:ext cx="627900" cy="627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0" name="Google Shape;2440;p30"/>
          <p:cNvSpPr/>
          <p:nvPr/>
        </p:nvSpPr>
        <p:spPr>
          <a:xfrm>
            <a:off x="4812925" y="1326050"/>
            <a:ext cx="627900" cy="627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1" name="Google Shape;2441;p30"/>
          <p:cNvSpPr/>
          <p:nvPr/>
        </p:nvSpPr>
        <p:spPr>
          <a:xfrm>
            <a:off x="4812925" y="2834300"/>
            <a:ext cx="627900" cy="627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2" name="Google Shape;2442;p30"/>
          <p:cNvSpPr/>
          <p:nvPr/>
        </p:nvSpPr>
        <p:spPr>
          <a:xfrm>
            <a:off x="1274450" y="2937527"/>
            <a:ext cx="320498" cy="372097"/>
          </a:xfrm>
          <a:custGeom>
            <a:rect b="b" l="l" r="r" t="t"/>
            <a:pathLst>
              <a:path extrusionOk="0" h="3923" w="3379">
                <a:moveTo>
                  <a:pt x="1751" y="1"/>
                </a:moveTo>
                <a:cubicBezTo>
                  <a:pt x="1751" y="1"/>
                  <a:pt x="1722" y="1"/>
                  <a:pt x="1686" y="30"/>
                </a:cubicBezTo>
                <a:cubicBezTo>
                  <a:pt x="1505" y="211"/>
                  <a:pt x="1360" y="457"/>
                  <a:pt x="1324" y="724"/>
                </a:cubicBezTo>
                <a:cubicBezTo>
                  <a:pt x="1324" y="905"/>
                  <a:pt x="1324" y="1086"/>
                  <a:pt x="1418" y="1238"/>
                </a:cubicBezTo>
                <a:cubicBezTo>
                  <a:pt x="1179" y="1180"/>
                  <a:pt x="1085" y="876"/>
                  <a:pt x="1208" y="544"/>
                </a:cubicBezTo>
                <a:cubicBezTo>
                  <a:pt x="1228" y="544"/>
                  <a:pt x="1221" y="531"/>
                  <a:pt x="1195" y="531"/>
                </a:cubicBezTo>
                <a:cubicBezTo>
                  <a:pt x="1183" y="531"/>
                  <a:pt x="1165" y="534"/>
                  <a:pt x="1143" y="544"/>
                </a:cubicBezTo>
                <a:cubicBezTo>
                  <a:pt x="962" y="695"/>
                  <a:pt x="846" y="934"/>
                  <a:pt x="846" y="1180"/>
                </a:cubicBezTo>
                <a:cubicBezTo>
                  <a:pt x="846" y="1658"/>
                  <a:pt x="1237" y="2056"/>
                  <a:pt x="1686" y="2056"/>
                </a:cubicBezTo>
                <a:cubicBezTo>
                  <a:pt x="2170" y="2056"/>
                  <a:pt x="2532" y="1694"/>
                  <a:pt x="2532" y="1209"/>
                </a:cubicBezTo>
                <a:cubicBezTo>
                  <a:pt x="2532" y="934"/>
                  <a:pt x="2409" y="695"/>
                  <a:pt x="2199" y="515"/>
                </a:cubicBezTo>
                <a:cubicBezTo>
                  <a:pt x="2182" y="506"/>
                  <a:pt x="2168" y="503"/>
                  <a:pt x="2156" y="503"/>
                </a:cubicBezTo>
                <a:cubicBezTo>
                  <a:pt x="2127" y="503"/>
                  <a:pt x="2113" y="523"/>
                  <a:pt x="2113" y="544"/>
                </a:cubicBezTo>
                <a:cubicBezTo>
                  <a:pt x="2113" y="667"/>
                  <a:pt x="2019" y="847"/>
                  <a:pt x="1867" y="847"/>
                </a:cubicBezTo>
                <a:cubicBezTo>
                  <a:pt x="1751" y="667"/>
                  <a:pt x="1722" y="457"/>
                  <a:pt x="1751" y="211"/>
                </a:cubicBezTo>
                <a:cubicBezTo>
                  <a:pt x="1751" y="153"/>
                  <a:pt x="1751" y="95"/>
                  <a:pt x="1780" y="66"/>
                </a:cubicBezTo>
                <a:cubicBezTo>
                  <a:pt x="1780" y="30"/>
                  <a:pt x="1751" y="1"/>
                  <a:pt x="1751" y="1"/>
                </a:cubicBezTo>
                <a:close/>
                <a:moveTo>
                  <a:pt x="543" y="2714"/>
                </a:moveTo>
                <a:cubicBezTo>
                  <a:pt x="695" y="2714"/>
                  <a:pt x="818" y="2837"/>
                  <a:pt x="818" y="2989"/>
                </a:cubicBezTo>
                <a:cubicBezTo>
                  <a:pt x="818" y="3141"/>
                  <a:pt x="695" y="3228"/>
                  <a:pt x="543" y="3228"/>
                </a:cubicBezTo>
                <a:cubicBezTo>
                  <a:pt x="391" y="3228"/>
                  <a:pt x="275" y="3105"/>
                  <a:pt x="275" y="2989"/>
                </a:cubicBezTo>
                <a:cubicBezTo>
                  <a:pt x="275" y="2837"/>
                  <a:pt x="391" y="2714"/>
                  <a:pt x="543" y="2714"/>
                </a:cubicBezTo>
                <a:close/>
                <a:moveTo>
                  <a:pt x="2836" y="2714"/>
                </a:moveTo>
                <a:cubicBezTo>
                  <a:pt x="2988" y="2714"/>
                  <a:pt x="3104" y="2837"/>
                  <a:pt x="3104" y="2989"/>
                </a:cubicBezTo>
                <a:cubicBezTo>
                  <a:pt x="3104" y="3141"/>
                  <a:pt x="2988" y="3228"/>
                  <a:pt x="2836" y="3228"/>
                </a:cubicBezTo>
                <a:cubicBezTo>
                  <a:pt x="2684" y="3228"/>
                  <a:pt x="2561" y="3105"/>
                  <a:pt x="2561" y="2989"/>
                </a:cubicBezTo>
                <a:cubicBezTo>
                  <a:pt x="2561" y="2837"/>
                  <a:pt x="2684" y="2714"/>
                  <a:pt x="2836" y="2714"/>
                </a:cubicBezTo>
                <a:close/>
                <a:moveTo>
                  <a:pt x="723" y="1238"/>
                </a:moveTo>
                <a:cubicBezTo>
                  <a:pt x="666" y="1267"/>
                  <a:pt x="600" y="1332"/>
                  <a:pt x="572" y="1390"/>
                </a:cubicBezTo>
                <a:lnTo>
                  <a:pt x="58" y="2475"/>
                </a:lnTo>
                <a:cubicBezTo>
                  <a:pt x="0" y="2598"/>
                  <a:pt x="0" y="2656"/>
                  <a:pt x="0" y="2743"/>
                </a:cubicBezTo>
                <a:lnTo>
                  <a:pt x="0" y="3712"/>
                </a:lnTo>
                <a:lnTo>
                  <a:pt x="0" y="3828"/>
                </a:lnTo>
                <a:cubicBezTo>
                  <a:pt x="0" y="3864"/>
                  <a:pt x="29" y="3922"/>
                  <a:pt x="58" y="3922"/>
                </a:cubicBezTo>
                <a:lnTo>
                  <a:pt x="485" y="3922"/>
                </a:lnTo>
                <a:cubicBezTo>
                  <a:pt x="543" y="3922"/>
                  <a:pt x="572" y="3893"/>
                  <a:pt x="572" y="3828"/>
                </a:cubicBezTo>
                <a:lnTo>
                  <a:pt x="572" y="3712"/>
                </a:lnTo>
                <a:lnTo>
                  <a:pt x="572" y="3561"/>
                </a:lnTo>
                <a:lnTo>
                  <a:pt x="2807" y="3561"/>
                </a:lnTo>
                <a:lnTo>
                  <a:pt x="2807" y="3712"/>
                </a:lnTo>
                <a:lnTo>
                  <a:pt x="2807" y="3828"/>
                </a:lnTo>
                <a:cubicBezTo>
                  <a:pt x="2807" y="3864"/>
                  <a:pt x="2836" y="3922"/>
                  <a:pt x="2865" y="3922"/>
                </a:cubicBezTo>
                <a:lnTo>
                  <a:pt x="3285" y="3922"/>
                </a:lnTo>
                <a:cubicBezTo>
                  <a:pt x="3350" y="3922"/>
                  <a:pt x="3379" y="3864"/>
                  <a:pt x="3379" y="3828"/>
                </a:cubicBezTo>
                <a:lnTo>
                  <a:pt x="3379" y="3712"/>
                </a:lnTo>
                <a:lnTo>
                  <a:pt x="3379" y="2743"/>
                </a:lnTo>
                <a:cubicBezTo>
                  <a:pt x="3379" y="2656"/>
                  <a:pt x="3379" y="2562"/>
                  <a:pt x="3314" y="2475"/>
                </a:cubicBezTo>
                <a:lnTo>
                  <a:pt x="2807" y="1390"/>
                </a:lnTo>
                <a:cubicBezTo>
                  <a:pt x="2771" y="1332"/>
                  <a:pt x="2713" y="1267"/>
                  <a:pt x="2655" y="1238"/>
                </a:cubicBezTo>
                <a:cubicBezTo>
                  <a:pt x="2655" y="1390"/>
                  <a:pt x="2626" y="1542"/>
                  <a:pt x="2532" y="1658"/>
                </a:cubicBezTo>
                <a:lnTo>
                  <a:pt x="2561" y="1694"/>
                </a:lnTo>
                <a:lnTo>
                  <a:pt x="2923" y="2446"/>
                </a:lnTo>
                <a:lnTo>
                  <a:pt x="456" y="2446"/>
                </a:lnTo>
                <a:lnTo>
                  <a:pt x="818" y="1694"/>
                </a:lnTo>
                <a:lnTo>
                  <a:pt x="818" y="1658"/>
                </a:lnTo>
                <a:cubicBezTo>
                  <a:pt x="752" y="1542"/>
                  <a:pt x="723" y="1390"/>
                  <a:pt x="723" y="12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43" name="Google Shape;2443;p30"/>
          <p:cNvSpPr/>
          <p:nvPr/>
        </p:nvSpPr>
        <p:spPr>
          <a:xfrm>
            <a:off x="4908874" y="1489476"/>
            <a:ext cx="436002" cy="301049"/>
          </a:xfrm>
          <a:custGeom>
            <a:rect b="b" l="l" r="r" t="t"/>
            <a:pathLst>
              <a:path extrusionOk="0" h="2353" w="3408">
                <a:moveTo>
                  <a:pt x="1208" y="276"/>
                </a:moveTo>
                <a:cubicBezTo>
                  <a:pt x="1208" y="276"/>
                  <a:pt x="1237" y="305"/>
                  <a:pt x="1266" y="305"/>
                </a:cubicBezTo>
                <a:lnTo>
                  <a:pt x="2113" y="515"/>
                </a:lnTo>
                <a:cubicBezTo>
                  <a:pt x="2199" y="543"/>
                  <a:pt x="2265" y="609"/>
                  <a:pt x="2265" y="695"/>
                </a:cubicBezTo>
                <a:lnTo>
                  <a:pt x="2380" y="1332"/>
                </a:lnTo>
                <a:lnTo>
                  <a:pt x="2380" y="1332"/>
                </a:lnTo>
                <a:lnTo>
                  <a:pt x="637" y="847"/>
                </a:lnTo>
                <a:lnTo>
                  <a:pt x="1027" y="363"/>
                </a:lnTo>
                <a:cubicBezTo>
                  <a:pt x="1085" y="305"/>
                  <a:pt x="1114" y="276"/>
                  <a:pt x="1179" y="276"/>
                </a:cubicBezTo>
                <a:close/>
                <a:moveTo>
                  <a:pt x="637" y="1057"/>
                </a:moveTo>
                <a:cubicBezTo>
                  <a:pt x="723" y="1086"/>
                  <a:pt x="789" y="1209"/>
                  <a:pt x="789" y="1296"/>
                </a:cubicBezTo>
                <a:cubicBezTo>
                  <a:pt x="759" y="1398"/>
                  <a:pt x="674" y="1455"/>
                  <a:pt x="592" y="1455"/>
                </a:cubicBezTo>
                <a:cubicBezTo>
                  <a:pt x="575" y="1455"/>
                  <a:pt x="559" y="1453"/>
                  <a:pt x="543" y="1448"/>
                </a:cubicBezTo>
                <a:cubicBezTo>
                  <a:pt x="427" y="1419"/>
                  <a:pt x="362" y="1296"/>
                  <a:pt x="391" y="1209"/>
                </a:cubicBezTo>
                <a:cubicBezTo>
                  <a:pt x="427" y="1115"/>
                  <a:pt x="485" y="1057"/>
                  <a:pt x="543" y="1057"/>
                </a:cubicBezTo>
                <a:close/>
                <a:moveTo>
                  <a:pt x="1150" y="1"/>
                </a:moveTo>
                <a:cubicBezTo>
                  <a:pt x="1056" y="1"/>
                  <a:pt x="969" y="66"/>
                  <a:pt x="904" y="124"/>
                </a:cubicBezTo>
                <a:lnTo>
                  <a:pt x="333" y="789"/>
                </a:lnTo>
                <a:cubicBezTo>
                  <a:pt x="275" y="847"/>
                  <a:pt x="246" y="905"/>
                  <a:pt x="246" y="999"/>
                </a:cubicBezTo>
                <a:lnTo>
                  <a:pt x="65" y="1658"/>
                </a:lnTo>
                <a:lnTo>
                  <a:pt x="29" y="1752"/>
                </a:lnTo>
                <a:cubicBezTo>
                  <a:pt x="0" y="1781"/>
                  <a:pt x="29" y="1810"/>
                  <a:pt x="65" y="1810"/>
                </a:cubicBezTo>
                <a:lnTo>
                  <a:pt x="362" y="1904"/>
                </a:lnTo>
                <a:cubicBezTo>
                  <a:pt x="370" y="1912"/>
                  <a:pt x="379" y="1916"/>
                  <a:pt x="389" y="1916"/>
                </a:cubicBezTo>
                <a:cubicBezTo>
                  <a:pt x="411" y="1916"/>
                  <a:pt x="435" y="1895"/>
                  <a:pt x="456" y="1875"/>
                </a:cubicBezTo>
                <a:lnTo>
                  <a:pt x="456" y="1781"/>
                </a:lnTo>
                <a:lnTo>
                  <a:pt x="485" y="1694"/>
                </a:lnTo>
                <a:lnTo>
                  <a:pt x="904" y="1781"/>
                </a:lnTo>
                <a:lnTo>
                  <a:pt x="904" y="1723"/>
                </a:lnTo>
                <a:lnTo>
                  <a:pt x="998" y="1694"/>
                </a:lnTo>
                <a:cubicBezTo>
                  <a:pt x="1027" y="1694"/>
                  <a:pt x="1056" y="1658"/>
                  <a:pt x="1085" y="1658"/>
                </a:cubicBezTo>
                <a:cubicBezTo>
                  <a:pt x="1208" y="1600"/>
                  <a:pt x="1331" y="1542"/>
                  <a:pt x="1541" y="1542"/>
                </a:cubicBezTo>
                <a:cubicBezTo>
                  <a:pt x="1722" y="1542"/>
                  <a:pt x="1838" y="1600"/>
                  <a:pt x="1961" y="1658"/>
                </a:cubicBezTo>
                <a:cubicBezTo>
                  <a:pt x="1990" y="1658"/>
                  <a:pt x="1990" y="1658"/>
                  <a:pt x="2019" y="1694"/>
                </a:cubicBezTo>
                <a:lnTo>
                  <a:pt x="2019" y="1629"/>
                </a:lnTo>
                <a:cubicBezTo>
                  <a:pt x="2048" y="1559"/>
                  <a:pt x="2129" y="1503"/>
                  <a:pt x="2208" y="1503"/>
                </a:cubicBezTo>
                <a:cubicBezTo>
                  <a:pt x="2227" y="1503"/>
                  <a:pt x="2246" y="1506"/>
                  <a:pt x="2265" y="1513"/>
                </a:cubicBezTo>
                <a:cubicBezTo>
                  <a:pt x="2351" y="1542"/>
                  <a:pt x="2416" y="1600"/>
                  <a:pt x="2416" y="1658"/>
                </a:cubicBezTo>
                <a:lnTo>
                  <a:pt x="2445" y="1658"/>
                </a:lnTo>
                <a:cubicBezTo>
                  <a:pt x="2503" y="1629"/>
                  <a:pt x="2597" y="1600"/>
                  <a:pt x="2655" y="1571"/>
                </a:cubicBezTo>
                <a:cubicBezTo>
                  <a:pt x="2684" y="1513"/>
                  <a:pt x="2684" y="1477"/>
                  <a:pt x="2655" y="1419"/>
                </a:cubicBezTo>
                <a:lnTo>
                  <a:pt x="2503" y="543"/>
                </a:lnTo>
                <a:cubicBezTo>
                  <a:pt x="2474" y="428"/>
                  <a:pt x="2380" y="334"/>
                  <a:pt x="2265" y="305"/>
                </a:cubicBezTo>
                <a:lnTo>
                  <a:pt x="1208" y="1"/>
                </a:lnTo>
                <a:close/>
                <a:moveTo>
                  <a:pt x="1541" y="1629"/>
                </a:moveTo>
                <a:cubicBezTo>
                  <a:pt x="1360" y="1629"/>
                  <a:pt x="1237" y="1694"/>
                  <a:pt x="1150" y="1723"/>
                </a:cubicBezTo>
                <a:cubicBezTo>
                  <a:pt x="1085" y="1752"/>
                  <a:pt x="1056" y="1781"/>
                  <a:pt x="1027" y="1781"/>
                </a:cubicBezTo>
                <a:lnTo>
                  <a:pt x="1027" y="1990"/>
                </a:lnTo>
                <a:cubicBezTo>
                  <a:pt x="1114" y="1962"/>
                  <a:pt x="1179" y="1933"/>
                  <a:pt x="1237" y="1904"/>
                </a:cubicBezTo>
                <a:cubicBezTo>
                  <a:pt x="1331" y="1875"/>
                  <a:pt x="1418" y="1810"/>
                  <a:pt x="1541" y="1810"/>
                </a:cubicBezTo>
                <a:cubicBezTo>
                  <a:pt x="1628" y="1810"/>
                  <a:pt x="1722" y="1839"/>
                  <a:pt x="1809" y="1904"/>
                </a:cubicBezTo>
                <a:cubicBezTo>
                  <a:pt x="1903" y="1962"/>
                  <a:pt x="2055" y="1990"/>
                  <a:pt x="2199" y="1990"/>
                </a:cubicBezTo>
                <a:cubicBezTo>
                  <a:pt x="2380" y="1990"/>
                  <a:pt x="2503" y="1933"/>
                  <a:pt x="2597" y="1904"/>
                </a:cubicBezTo>
                <a:cubicBezTo>
                  <a:pt x="2684" y="1875"/>
                  <a:pt x="2778" y="1810"/>
                  <a:pt x="2894" y="1810"/>
                </a:cubicBezTo>
                <a:cubicBezTo>
                  <a:pt x="2988" y="1810"/>
                  <a:pt x="3075" y="1839"/>
                  <a:pt x="3169" y="1904"/>
                </a:cubicBezTo>
                <a:cubicBezTo>
                  <a:pt x="3227" y="1933"/>
                  <a:pt x="3321" y="1962"/>
                  <a:pt x="3408" y="1990"/>
                </a:cubicBezTo>
                <a:lnTo>
                  <a:pt x="3408" y="1781"/>
                </a:lnTo>
                <a:cubicBezTo>
                  <a:pt x="3350" y="1781"/>
                  <a:pt x="3321" y="1752"/>
                  <a:pt x="3285" y="1723"/>
                </a:cubicBezTo>
                <a:cubicBezTo>
                  <a:pt x="3169" y="1694"/>
                  <a:pt x="3046" y="1629"/>
                  <a:pt x="2894" y="1629"/>
                </a:cubicBezTo>
                <a:cubicBezTo>
                  <a:pt x="2713" y="1629"/>
                  <a:pt x="2597" y="1694"/>
                  <a:pt x="2503" y="1723"/>
                </a:cubicBezTo>
                <a:cubicBezTo>
                  <a:pt x="2416" y="1781"/>
                  <a:pt x="2322" y="1810"/>
                  <a:pt x="2199" y="1810"/>
                </a:cubicBezTo>
                <a:cubicBezTo>
                  <a:pt x="2084" y="1810"/>
                  <a:pt x="2019" y="1781"/>
                  <a:pt x="1903" y="1723"/>
                </a:cubicBezTo>
                <a:cubicBezTo>
                  <a:pt x="1809" y="1694"/>
                  <a:pt x="1693" y="1629"/>
                  <a:pt x="1541" y="1629"/>
                </a:cubicBezTo>
                <a:close/>
                <a:moveTo>
                  <a:pt x="1541" y="1962"/>
                </a:moveTo>
                <a:cubicBezTo>
                  <a:pt x="1360" y="1962"/>
                  <a:pt x="1237" y="2019"/>
                  <a:pt x="1150" y="2085"/>
                </a:cubicBezTo>
                <a:cubicBezTo>
                  <a:pt x="1114" y="2085"/>
                  <a:pt x="1056" y="2113"/>
                  <a:pt x="1027" y="2113"/>
                </a:cubicBezTo>
                <a:lnTo>
                  <a:pt x="1027" y="2323"/>
                </a:lnTo>
                <a:cubicBezTo>
                  <a:pt x="1114" y="2294"/>
                  <a:pt x="1179" y="2265"/>
                  <a:pt x="1237" y="2236"/>
                </a:cubicBezTo>
                <a:cubicBezTo>
                  <a:pt x="1360" y="2200"/>
                  <a:pt x="1418" y="2142"/>
                  <a:pt x="1541" y="2142"/>
                </a:cubicBezTo>
                <a:cubicBezTo>
                  <a:pt x="1657" y="2142"/>
                  <a:pt x="1722" y="2200"/>
                  <a:pt x="1809" y="2236"/>
                </a:cubicBezTo>
                <a:cubicBezTo>
                  <a:pt x="1932" y="2294"/>
                  <a:pt x="2055" y="2352"/>
                  <a:pt x="2199" y="2352"/>
                </a:cubicBezTo>
                <a:cubicBezTo>
                  <a:pt x="2380" y="2352"/>
                  <a:pt x="2503" y="2294"/>
                  <a:pt x="2597" y="2236"/>
                </a:cubicBezTo>
                <a:cubicBezTo>
                  <a:pt x="2713" y="2200"/>
                  <a:pt x="2778" y="2142"/>
                  <a:pt x="2894" y="2142"/>
                </a:cubicBezTo>
                <a:cubicBezTo>
                  <a:pt x="3017" y="2142"/>
                  <a:pt x="3075" y="2200"/>
                  <a:pt x="3169" y="2236"/>
                </a:cubicBezTo>
                <a:cubicBezTo>
                  <a:pt x="3256" y="2265"/>
                  <a:pt x="3321" y="2294"/>
                  <a:pt x="3408" y="2323"/>
                </a:cubicBezTo>
                <a:lnTo>
                  <a:pt x="3408" y="2113"/>
                </a:lnTo>
                <a:cubicBezTo>
                  <a:pt x="3379" y="2113"/>
                  <a:pt x="3321" y="2085"/>
                  <a:pt x="3285" y="2085"/>
                </a:cubicBezTo>
                <a:cubicBezTo>
                  <a:pt x="3198" y="2019"/>
                  <a:pt x="3075" y="1962"/>
                  <a:pt x="2894" y="1962"/>
                </a:cubicBezTo>
                <a:cubicBezTo>
                  <a:pt x="2713" y="1962"/>
                  <a:pt x="2597" y="2019"/>
                  <a:pt x="2503" y="2085"/>
                </a:cubicBezTo>
                <a:cubicBezTo>
                  <a:pt x="2416" y="2113"/>
                  <a:pt x="2322" y="2142"/>
                  <a:pt x="2199" y="2142"/>
                </a:cubicBezTo>
                <a:cubicBezTo>
                  <a:pt x="2084" y="2142"/>
                  <a:pt x="2019" y="2113"/>
                  <a:pt x="1932" y="2085"/>
                </a:cubicBezTo>
                <a:cubicBezTo>
                  <a:pt x="1809" y="2019"/>
                  <a:pt x="1693" y="1962"/>
                  <a:pt x="1541" y="196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44" name="Google Shape;2444;p30"/>
          <p:cNvSpPr/>
          <p:nvPr/>
        </p:nvSpPr>
        <p:spPr>
          <a:xfrm>
            <a:off x="4889123" y="3026899"/>
            <a:ext cx="450199" cy="242677"/>
          </a:xfrm>
          <a:custGeom>
            <a:rect b="b" l="l" r="r" t="t"/>
            <a:pathLst>
              <a:path extrusionOk="0" h="1822" w="3380">
                <a:moveTo>
                  <a:pt x="1600" y="42"/>
                </a:moveTo>
                <a:lnTo>
                  <a:pt x="1542" y="100"/>
                </a:lnTo>
                <a:lnTo>
                  <a:pt x="1513" y="136"/>
                </a:lnTo>
                <a:cubicBezTo>
                  <a:pt x="1513" y="165"/>
                  <a:pt x="1542" y="165"/>
                  <a:pt x="1571" y="165"/>
                </a:cubicBezTo>
                <a:lnTo>
                  <a:pt x="2019" y="527"/>
                </a:lnTo>
                <a:lnTo>
                  <a:pt x="2019" y="527"/>
                </a:lnTo>
                <a:lnTo>
                  <a:pt x="1657" y="71"/>
                </a:lnTo>
                <a:lnTo>
                  <a:pt x="1628" y="42"/>
                </a:lnTo>
                <a:close/>
                <a:moveTo>
                  <a:pt x="1986" y="1"/>
                </a:moveTo>
                <a:cubicBezTo>
                  <a:pt x="1978" y="1"/>
                  <a:pt x="1970" y="4"/>
                  <a:pt x="1961" y="13"/>
                </a:cubicBezTo>
                <a:lnTo>
                  <a:pt x="1903" y="13"/>
                </a:lnTo>
                <a:lnTo>
                  <a:pt x="1903" y="42"/>
                </a:lnTo>
                <a:cubicBezTo>
                  <a:pt x="1874" y="42"/>
                  <a:pt x="1903" y="71"/>
                  <a:pt x="1903" y="71"/>
                </a:cubicBezTo>
                <a:lnTo>
                  <a:pt x="2084" y="527"/>
                </a:lnTo>
                <a:lnTo>
                  <a:pt x="2019" y="42"/>
                </a:lnTo>
                <a:cubicBezTo>
                  <a:pt x="2019" y="21"/>
                  <a:pt x="2005" y="1"/>
                  <a:pt x="1986" y="1"/>
                </a:cubicBezTo>
                <a:close/>
                <a:moveTo>
                  <a:pt x="1477" y="281"/>
                </a:moveTo>
                <a:lnTo>
                  <a:pt x="1477" y="317"/>
                </a:lnTo>
                <a:lnTo>
                  <a:pt x="1419" y="346"/>
                </a:lnTo>
                <a:lnTo>
                  <a:pt x="1419" y="375"/>
                </a:lnTo>
                <a:cubicBezTo>
                  <a:pt x="1419" y="375"/>
                  <a:pt x="1448" y="404"/>
                  <a:pt x="1477" y="404"/>
                </a:cubicBezTo>
                <a:lnTo>
                  <a:pt x="1903" y="584"/>
                </a:lnTo>
                <a:lnTo>
                  <a:pt x="1903" y="584"/>
                </a:lnTo>
                <a:lnTo>
                  <a:pt x="1542" y="317"/>
                </a:lnTo>
                <a:cubicBezTo>
                  <a:pt x="1513" y="281"/>
                  <a:pt x="1513" y="281"/>
                  <a:pt x="1477" y="281"/>
                </a:cubicBezTo>
                <a:close/>
                <a:moveTo>
                  <a:pt x="608" y="317"/>
                </a:moveTo>
                <a:cubicBezTo>
                  <a:pt x="666" y="317"/>
                  <a:pt x="724" y="346"/>
                  <a:pt x="753" y="433"/>
                </a:cubicBezTo>
                <a:lnTo>
                  <a:pt x="970" y="736"/>
                </a:lnTo>
                <a:lnTo>
                  <a:pt x="182" y="736"/>
                </a:lnTo>
                <a:lnTo>
                  <a:pt x="182" y="317"/>
                </a:lnTo>
                <a:close/>
                <a:moveTo>
                  <a:pt x="2598" y="1040"/>
                </a:moveTo>
                <a:cubicBezTo>
                  <a:pt x="2685" y="1040"/>
                  <a:pt x="2743" y="1098"/>
                  <a:pt x="2743" y="1185"/>
                </a:cubicBezTo>
                <a:cubicBezTo>
                  <a:pt x="2743" y="1279"/>
                  <a:pt x="2685" y="1366"/>
                  <a:pt x="2598" y="1366"/>
                </a:cubicBezTo>
                <a:cubicBezTo>
                  <a:pt x="2504" y="1366"/>
                  <a:pt x="2417" y="1279"/>
                  <a:pt x="2417" y="1185"/>
                </a:cubicBezTo>
                <a:cubicBezTo>
                  <a:pt x="2417" y="1098"/>
                  <a:pt x="2504" y="1040"/>
                  <a:pt x="2598" y="1040"/>
                </a:cubicBezTo>
                <a:close/>
                <a:moveTo>
                  <a:pt x="1180" y="1366"/>
                </a:moveTo>
                <a:cubicBezTo>
                  <a:pt x="1267" y="1366"/>
                  <a:pt x="1361" y="1431"/>
                  <a:pt x="1361" y="1518"/>
                </a:cubicBezTo>
                <a:cubicBezTo>
                  <a:pt x="1361" y="1612"/>
                  <a:pt x="1267" y="1699"/>
                  <a:pt x="1180" y="1699"/>
                </a:cubicBezTo>
                <a:cubicBezTo>
                  <a:pt x="1115" y="1699"/>
                  <a:pt x="1028" y="1612"/>
                  <a:pt x="1028" y="1518"/>
                </a:cubicBezTo>
                <a:cubicBezTo>
                  <a:pt x="1028" y="1431"/>
                  <a:pt x="1086" y="1366"/>
                  <a:pt x="1180" y="1366"/>
                </a:cubicBezTo>
                <a:close/>
                <a:moveTo>
                  <a:pt x="2837" y="42"/>
                </a:moveTo>
                <a:cubicBezTo>
                  <a:pt x="2743" y="42"/>
                  <a:pt x="2656" y="136"/>
                  <a:pt x="2627" y="194"/>
                </a:cubicBezTo>
                <a:lnTo>
                  <a:pt x="2294" y="888"/>
                </a:lnTo>
                <a:cubicBezTo>
                  <a:pt x="2265" y="946"/>
                  <a:pt x="2236" y="1004"/>
                  <a:pt x="2236" y="1069"/>
                </a:cubicBezTo>
                <a:lnTo>
                  <a:pt x="2236" y="1641"/>
                </a:lnTo>
                <a:lnTo>
                  <a:pt x="2236" y="1728"/>
                </a:lnTo>
                <a:cubicBezTo>
                  <a:pt x="2236" y="1764"/>
                  <a:pt x="2265" y="1793"/>
                  <a:pt x="2294" y="1793"/>
                </a:cubicBezTo>
                <a:lnTo>
                  <a:pt x="2562" y="1793"/>
                </a:lnTo>
                <a:cubicBezTo>
                  <a:pt x="2598" y="1793"/>
                  <a:pt x="2627" y="1764"/>
                  <a:pt x="2627" y="1728"/>
                </a:cubicBezTo>
                <a:lnTo>
                  <a:pt x="2627" y="1670"/>
                </a:lnTo>
                <a:lnTo>
                  <a:pt x="2627" y="1583"/>
                </a:lnTo>
                <a:lnTo>
                  <a:pt x="3379" y="1583"/>
                </a:lnTo>
                <a:lnTo>
                  <a:pt x="3379" y="859"/>
                </a:lnTo>
                <a:lnTo>
                  <a:pt x="2533" y="859"/>
                </a:lnTo>
                <a:lnTo>
                  <a:pt x="2779" y="404"/>
                </a:lnTo>
                <a:cubicBezTo>
                  <a:pt x="2808" y="317"/>
                  <a:pt x="2837" y="281"/>
                  <a:pt x="2960" y="281"/>
                </a:cubicBezTo>
                <a:lnTo>
                  <a:pt x="3379" y="281"/>
                </a:lnTo>
                <a:lnTo>
                  <a:pt x="3379" y="42"/>
                </a:lnTo>
                <a:close/>
                <a:moveTo>
                  <a:pt x="1" y="136"/>
                </a:moveTo>
                <a:lnTo>
                  <a:pt x="1" y="1547"/>
                </a:lnTo>
                <a:lnTo>
                  <a:pt x="876" y="1547"/>
                </a:lnTo>
                <a:cubicBezTo>
                  <a:pt x="905" y="1699"/>
                  <a:pt x="1028" y="1822"/>
                  <a:pt x="1180" y="1822"/>
                </a:cubicBezTo>
                <a:cubicBezTo>
                  <a:pt x="1361" y="1822"/>
                  <a:pt x="1477" y="1699"/>
                  <a:pt x="1477" y="1547"/>
                </a:cubicBezTo>
                <a:lnTo>
                  <a:pt x="1809" y="1547"/>
                </a:lnTo>
                <a:cubicBezTo>
                  <a:pt x="1874" y="1547"/>
                  <a:pt x="1932" y="1518"/>
                  <a:pt x="1932" y="1431"/>
                </a:cubicBezTo>
                <a:lnTo>
                  <a:pt x="1932" y="1069"/>
                </a:lnTo>
                <a:cubicBezTo>
                  <a:pt x="1932" y="975"/>
                  <a:pt x="1903" y="888"/>
                  <a:pt x="1751" y="859"/>
                </a:cubicBezTo>
                <a:lnTo>
                  <a:pt x="1180" y="736"/>
                </a:lnTo>
                <a:lnTo>
                  <a:pt x="905" y="281"/>
                </a:lnTo>
                <a:cubicBezTo>
                  <a:pt x="847" y="194"/>
                  <a:pt x="753" y="136"/>
                  <a:pt x="666" y="1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45" name="Google Shape;2445;p30"/>
          <p:cNvSpPr/>
          <p:nvPr/>
        </p:nvSpPr>
        <p:spPr>
          <a:xfrm>
            <a:off x="1239725" y="1470974"/>
            <a:ext cx="389978" cy="338051"/>
          </a:xfrm>
          <a:custGeom>
            <a:rect b="b" l="l" r="r" t="t"/>
            <a:pathLst>
              <a:path extrusionOk="0" h="2924" w="3373">
                <a:moveTo>
                  <a:pt x="1448" y="240"/>
                </a:moveTo>
                <a:cubicBezTo>
                  <a:pt x="1411" y="240"/>
                  <a:pt x="1382" y="269"/>
                  <a:pt x="1382" y="305"/>
                </a:cubicBezTo>
                <a:lnTo>
                  <a:pt x="1144" y="876"/>
                </a:lnTo>
                <a:lnTo>
                  <a:pt x="1534" y="363"/>
                </a:lnTo>
                <a:cubicBezTo>
                  <a:pt x="1563" y="334"/>
                  <a:pt x="1563" y="305"/>
                  <a:pt x="1534" y="305"/>
                </a:cubicBezTo>
                <a:lnTo>
                  <a:pt x="1477" y="269"/>
                </a:lnTo>
                <a:lnTo>
                  <a:pt x="1448" y="269"/>
                </a:lnTo>
                <a:lnTo>
                  <a:pt x="1448" y="240"/>
                </a:lnTo>
                <a:close/>
                <a:moveTo>
                  <a:pt x="572" y="305"/>
                </a:moveTo>
                <a:lnTo>
                  <a:pt x="507" y="334"/>
                </a:lnTo>
                <a:lnTo>
                  <a:pt x="478" y="334"/>
                </a:lnTo>
                <a:cubicBezTo>
                  <a:pt x="449" y="363"/>
                  <a:pt x="449" y="392"/>
                  <a:pt x="478" y="421"/>
                </a:cubicBezTo>
                <a:lnTo>
                  <a:pt x="869" y="934"/>
                </a:lnTo>
                <a:lnTo>
                  <a:pt x="869" y="934"/>
                </a:lnTo>
                <a:lnTo>
                  <a:pt x="630" y="363"/>
                </a:lnTo>
                <a:cubicBezTo>
                  <a:pt x="630" y="334"/>
                  <a:pt x="601" y="305"/>
                  <a:pt x="572" y="305"/>
                </a:cubicBezTo>
                <a:close/>
                <a:moveTo>
                  <a:pt x="934" y="1"/>
                </a:moveTo>
                <a:cubicBezTo>
                  <a:pt x="905" y="1"/>
                  <a:pt x="869" y="30"/>
                  <a:pt x="905" y="88"/>
                </a:cubicBezTo>
                <a:lnTo>
                  <a:pt x="992" y="934"/>
                </a:lnTo>
                <a:lnTo>
                  <a:pt x="1115" y="88"/>
                </a:lnTo>
                <a:cubicBezTo>
                  <a:pt x="1115" y="30"/>
                  <a:pt x="1086" y="1"/>
                  <a:pt x="1050" y="1"/>
                </a:cubicBezTo>
                <a:close/>
                <a:moveTo>
                  <a:pt x="992" y="934"/>
                </a:moveTo>
                <a:lnTo>
                  <a:pt x="992" y="934"/>
                </a:lnTo>
                <a:lnTo>
                  <a:pt x="992" y="934"/>
                </a:lnTo>
                <a:close/>
                <a:moveTo>
                  <a:pt x="1883" y="741"/>
                </a:moveTo>
                <a:cubicBezTo>
                  <a:pt x="1903" y="741"/>
                  <a:pt x="1935" y="753"/>
                  <a:pt x="1954" y="753"/>
                </a:cubicBezTo>
                <a:lnTo>
                  <a:pt x="2800" y="963"/>
                </a:lnTo>
                <a:cubicBezTo>
                  <a:pt x="2895" y="992"/>
                  <a:pt x="2952" y="1057"/>
                  <a:pt x="2952" y="1173"/>
                </a:cubicBezTo>
                <a:lnTo>
                  <a:pt x="3075" y="1781"/>
                </a:lnTo>
                <a:lnTo>
                  <a:pt x="1325" y="1296"/>
                </a:lnTo>
                <a:lnTo>
                  <a:pt x="1715" y="847"/>
                </a:lnTo>
                <a:cubicBezTo>
                  <a:pt x="1773" y="782"/>
                  <a:pt x="1809" y="753"/>
                  <a:pt x="1867" y="753"/>
                </a:cubicBezTo>
                <a:cubicBezTo>
                  <a:pt x="1867" y="744"/>
                  <a:pt x="1874" y="741"/>
                  <a:pt x="1883" y="741"/>
                </a:cubicBezTo>
                <a:close/>
                <a:moveTo>
                  <a:pt x="1325" y="1506"/>
                </a:moveTo>
                <a:cubicBezTo>
                  <a:pt x="1411" y="1535"/>
                  <a:pt x="1477" y="1658"/>
                  <a:pt x="1448" y="1752"/>
                </a:cubicBezTo>
                <a:cubicBezTo>
                  <a:pt x="1418" y="1846"/>
                  <a:pt x="1355" y="1906"/>
                  <a:pt x="1267" y="1906"/>
                </a:cubicBezTo>
                <a:cubicBezTo>
                  <a:pt x="1246" y="1906"/>
                  <a:pt x="1225" y="1903"/>
                  <a:pt x="1202" y="1896"/>
                </a:cubicBezTo>
                <a:cubicBezTo>
                  <a:pt x="1115" y="1868"/>
                  <a:pt x="1050" y="1781"/>
                  <a:pt x="1086" y="1658"/>
                </a:cubicBezTo>
                <a:cubicBezTo>
                  <a:pt x="1115" y="1571"/>
                  <a:pt x="1173" y="1506"/>
                  <a:pt x="1267" y="1506"/>
                </a:cubicBezTo>
                <a:close/>
                <a:moveTo>
                  <a:pt x="2952" y="1962"/>
                </a:moveTo>
                <a:cubicBezTo>
                  <a:pt x="3075" y="1991"/>
                  <a:pt x="3133" y="2114"/>
                  <a:pt x="3104" y="2200"/>
                </a:cubicBezTo>
                <a:cubicBezTo>
                  <a:pt x="3080" y="2302"/>
                  <a:pt x="2992" y="2360"/>
                  <a:pt x="2908" y="2360"/>
                </a:cubicBezTo>
                <a:cubicBezTo>
                  <a:pt x="2891" y="2360"/>
                  <a:pt x="2874" y="2357"/>
                  <a:pt x="2858" y="2352"/>
                </a:cubicBezTo>
                <a:cubicBezTo>
                  <a:pt x="2743" y="2323"/>
                  <a:pt x="2678" y="2200"/>
                  <a:pt x="2714" y="2114"/>
                </a:cubicBezTo>
                <a:cubicBezTo>
                  <a:pt x="2743" y="2019"/>
                  <a:pt x="2829" y="1962"/>
                  <a:pt x="2923" y="1962"/>
                </a:cubicBezTo>
                <a:close/>
                <a:moveTo>
                  <a:pt x="478" y="2475"/>
                </a:moveTo>
                <a:cubicBezTo>
                  <a:pt x="362" y="2475"/>
                  <a:pt x="268" y="2533"/>
                  <a:pt x="239" y="2656"/>
                </a:cubicBezTo>
                <a:cubicBezTo>
                  <a:pt x="239" y="2620"/>
                  <a:pt x="181" y="2620"/>
                  <a:pt x="145" y="2620"/>
                </a:cubicBezTo>
                <a:cubicBezTo>
                  <a:pt x="58" y="2620"/>
                  <a:pt x="1" y="2685"/>
                  <a:pt x="1" y="2772"/>
                </a:cubicBezTo>
                <a:lnTo>
                  <a:pt x="1" y="2837"/>
                </a:lnTo>
                <a:lnTo>
                  <a:pt x="1" y="2866"/>
                </a:lnTo>
                <a:cubicBezTo>
                  <a:pt x="1" y="2895"/>
                  <a:pt x="1" y="2895"/>
                  <a:pt x="30" y="2895"/>
                </a:cubicBezTo>
                <a:lnTo>
                  <a:pt x="963" y="2895"/>
                </a:lnTo>
                <a:cubicBezTo>
                  <a:pt x="992" y="2895"/>
                  <a:pt x="992" y="2895"/>
                  <a:pt x="992" y="2866"/>
                </a:cubicBezTo>
                <a:lnTo>
                  <a:pt x="992" y="2837"/>
                </a:lnTo>
                <a:lnTo>
                  <a:pt x="992" y="2772"/>
                </a:lnTo>
                <a:cubicBezTo>
                  <a:pt x="992" y="2685"/>
                  <a:pt x="934" y="2620"/>
                  <a:pt x="840" y="2620"/>
                </a:cubicBezTo>
                <a:cubicBezTo>
                  <a:pt x="811" y="2620"/>
                  <a:pt x="753" y="2620"/>
                  <a:pt x="724" y="2656"/>
                </a:cubicBezTo>
                <a:cubicBezTo>
                  <a:pt x="688" y="2533"/>
                  <a:pt x="601" y="2475"/>
                  <a:pt x="478" y="2475"/>
                </a:cubicBezTo>
                <a:close/>
                <a:moveTo>
                  <a:pt x="1838" y="450"/>
                </a:moveTo>
                <a:cubicBezTo>
                  <a:pt x="1744" y="486"/>
                  <a:pt x="1657" y="515"/>
                  <a:pt x="1592" y="572"/>
                </a:cubicBezTo>
                <a:lnTo>
                  <a:pt x="1021" y="1267"/>
                </a:lnTo>
                <a:cubicBezTo>
                  <a:pt x="963" y="1325"/>
                  <a:pt x="934" y="1390"/>
                  <a:pt x="905" y="1448"/>
                </a:cubicBezTo>
                <a:lnTo>
                  <a:pt x="724" y="2114"/>
                </a:lnTo>
                <a:lnTo>
                  <a:pt x="724" y="2200"/>
                </a:lnTo>
                <a:cubicBezTo>
                  <a:pt x="688" y="2258"/>
                  <a:pt x="724" y="2294"/>
                  <a:pt x="753" y="2294"/>
                </a:cubicBezTo>
                <a:lnTo>
                  <a:pt x="1050" y="2381"/>
                </a:lnTo>
                <a:cubicBezTo>
                  <a:pt x="1086" y="2381"/>
                  <a:pt x="1115" y="2352"/>
                  <a:pt x="1115" y="2323"/>
                </a:cubicBezTo>
                <a:lnTo>
                  <a:pt x="1144" y="2229"/>
                </a:lnTo>
                <a:lnTo>
                  <a:pt x="1173" y="2142"/>
                </a:lnTo>
                <a:lnTo>
                  <a:pt x="2772" y="2562"/>
                </a:lnTo>
                <a:lnTo>
                  <a:pt x="2743" y="2656"/>
                </a:lnTo>
                <a:lnTo>
                  <a:pt x="2743" y="2743"/>
                </a:lnTo>
                <a:cubicBezTo>
                  <a:pt x="2714" y="2801"/>
                  <a:pt x="2743" y="2837"/>
                  <a:pt x="2772" y="2837"/>
                </a:cubicBezTo>
                <a:lnTo>
                  <a:pt x="3075" y="2924"/>
                </a:lnTo>
                <a:cubicBezTo>
                  <a:pt x="3104" y="2924"/>
                  <a:pt x="3133" y="2895"/>
                  <a:pt x="3133" y="2866"/>
                </a:cubicBezTo>
                <a:lnTo>
                  <a:pt x="3162" y="2772"/>
                </a:lnTo>
                <a:lnTo>
                  <a:pt x="3343" y="2114"/>
                </a:lnTo>
                <a:cubicBezTo>
                  <a:pt x="3372" y="2019"/>
                  <a:pt x="3372" y="1962"/>
                  <a:pt x="3372" y="1896"/>
                </a:cubicBezTo>
                <a:lnTo>
                  <a:pt x="3191" y="992"/>
                </a:lnTo>
                <a:cubicBezTo>
                  <a:pt x="3162" y="905"/>
                  <a:pt x="3075" y="782"/>
                  <a:pt x="2981" y="753"/>
                </a:cubicBezTo>
                <a:lnTo>
                  <a:pt x="1896" y="486"/>
                </a:lnTo>
                <a:cubicBezTo>
                  <a:pt x="1867" y="450"/>
                  <a:pt x="1867" y="450"/>
                  <a:pt x="1838" y="4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9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0" name="Google Shape;2450;p31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Tecnologias utilizadas</a:t>
            </a:r>
            <a:endParaRPr/>
          </a:p>
        </p:txBody>
      </p:sp>
      <p:sp>
        <p:nvSpPr>
          <p:cNvPr id="2451" name="Google Shape;2451;p31"/>
          <p:cNvSpPr txBox="1"/>
          <p:nvPr>
            <p:ph idx="4" type="subTitle"/>
          </p:nvPr>
        </p:nvSpPr>
        <p:spPr>
          <a:xfrm>
            <a:off x="1090025" y="21912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Native</a:t>
            </a:r>
            <a:endParaRPr/>
          </a:p>
        </p:txBody>
      </p:sp>
      <p:sp>
        <p:nvSpPr>
          <p:cNvPr id="2452" name="Google Shape;2452;p31"/>
          <p:cNvSpPr txBox="1"/>
          <p:nvPr>
            <p:ph idx="5" type="subTitle"/>
          </p:nvPr>
        </p:nvSpPr>
        <p:spPr>
          <a:xfrm>
            <a:off x="3484350" y="21912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Firabase</a:t>
            </a:r>
            <a:endParaRPr/>
          </a:p>
        </p:txBody>
      </p:sp>
      <p:sp>
        <p:nvSpPr>
          <p:cNvPr id="2453" name="Google Shape;2453;p31"/>
          <p:cNvSpPr txBox="1"/>
          <p:nvPr>
            <p:ph idx="1" type="subTitle"/>
          </p:nvPr>
        </p:nvSpPr>
        <p:spPr>
          <a:xfrm>
            <a:off x="1090025" y="2621198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 React Native foi a tecnologia utilizada para o desenvolvimento de todo o VanComigo. Fizemos o uso de suas bibliotecas e componentes para o desenvolvimento do projeto.</a:t>
            </a:r>
            <a:endParaRPr sz="1100"/>
          </a:p>
        </p:txBody>
      </p:sp>
      <p:sp>
        <p:nvSpPr>
          <p:cNvPr id="2454" name="Google Shape;2454;p31"/>
          <p:cNvSpPr txBox="1"/>
          <p:nvPr>
            <p:ph idx="2" type="subTitle"/>
          </p:nvPr>
        </p:nvSpPr>
        <p:spPr>
          <a:xfrm>
            <a:off x="3484350" y="2621198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Para o banco de dados utilizamos o Firabase, optamos por se tratar de u</a:t>
            </a:r>
            <a:endParaRPr sz="1000"/>
          </a:p>
        </p:txBody>
      </p:sp>
      <p:sp>
        <p:nvSpPr>
          <p:cNvPr id="2455" name="Google Shape;2455;p31"/>
          <p:cNvSpPr txBox="1"/>
          <p:nvPr>
            <p:ph idx="3" type="subTitle"/>
          </p:nvPr>
        </p:nvSpPr>
        <p:spPr>
          <a:xfrm>
            <a:off x="5878675" y="2621198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 Figma foi utilizado para a elaboração do WireFrame do VanComigo, a partir dele tivemos uma base de como seria as telas a serem desenvolvidas.</a:t>
            </a:r>
            <a:endParaRPr sz="1000"/>
          </a:p>
        </p:txBody>
      </p:sp>
      <p:sp>
        <p:nvSpPr>
          <p:cNvPr id="2456" name="Google Shape;2456;p31"/>
          <p:cNvSpPr txBox="1"/>
          <p:nvPr>
            <p:ph idx="6" type="subTitle"/>
          </p:nvPr>
        </p:nvSpPr>
        <p:spPr>
          <a:xfrm>
            <a:off x="5878675" y="21912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Figma</a:t>
            </a:r>
            <a:endParaRPr/>
          </a:p>
        </p:txBody>
      </p:sp>
      <p:sp>
        <p:nvSpPr>
          <p:cNvPr id="2457" name="Google Shape;2457;p31"/>
          <p:cNvSpPr/>
          <p:nvPr/>
        </p:nvSpPr>
        <p:spPr>
          <a:xfrm>
            <a:off x="1863725" y="1528800"/>
            <a:ext cx="627900" cy="627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8" name="Google Shape;2458;p31"/>
          <p:cNvSpPr/>
          <p:nvPr/>
        </p:nvSpPr>
        <p:spPr>
          <a:xfrm>
            <a:off x="4258050" y="1528800"/>
            <a:ext cx="627900" cy="627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9" name="Google Shape;2459;p31"/>
          <p:cNvSpPr/>
          <p:nvPr/>
        </p:nvSpPr>
        <p:spPr>
          <a:xfrm>
            <a:off x="6652375" y="1528800"/>
            <a:ext cx="627900" cy="627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0" name="Google Shape;2460;p31"/>
          <p:cNvSpPr/>
          <p:nvPr/>
        </p:nvSpPr>
        <p:spPr>
          <a:xfrm>
            <a:off x="4411141" y="1680802"/>
            <a:ext cx="321718" cy="323896"/>
          </a:xfrm>
          <a:custGeom>
            <a:rect b="b" l="l" r="r" t="t"/>
            <a:pathLst>
              <a:path extrusionOk="0" h="4313" w="4284">
                <a:moveTo>
                  <a:pt x="2265" y="666"/>
                </a:moveTo>
                <a:lnTo>
                  <a:pt x="2265" y="1056"/>
                </a:lnTo>
                <a:lnTo>
                  <a:pt x="2026" y="1056"/>
                </a:lnTo>
                <a:lnTo>
                  <a:pt x="2026" y="666"/>
                </a:lnTo>
                <a:close/>
                <a:moveTo>
                  <a:pt x="1057" y="2019"/>
                </a:moveTo>
                <a:lnTo>
                  <a:pt x="1057" y="2294"/>
                </a:lnTo>
                <a:lnTo>
                  <a:pt x="666" y="2294"/>
                </a:lnTo>
                <a:lnTo>
                  <a:pt x="666" y="2019"/>
                </a:lnTo>
                <a:close/>
                <a:moveTo>
                  <a:pt x="3618" y="2019"/>
                </a:moveTo>
                <a:lnTo>
                  <a:pt x="3618" y="2294"/>
                </a:lnTo>
                <a:lnTo>
                  <a:pt x="3227" y="2294"/>
                </a:lnTo>
                <a:lnTo>
                  <a:pt x="3227" y="2019"/>
                </a:lnTo>
                <a:close/>
                <a:moveTo>
                  <a:pt x="2142" y="1751"/>
                </a:moveTo>
                <a:cubicBezTo>
                  <a:pt x="2352" y="1751"/>
                  <a:pt x="2533" y="1932"/>
                  <a:pt x="2533" y="2142"/>
                </a:cubicBezTo>
                <a:cubicBezTo>
                  <a:pt x="2533" y="2380"/>
                  <a:pt x="2352" y="2561"/>
                  <a:pt x="2142" y="2561"/>
                </a:cubicBezTo>
                <a:cubicBezTo>
                  <a:pt x="1932" y="2561"/>
                  <a:pt x="1751" y="2380"/>
                  <a:pt x="1751" y="2142"/>
                </a:cubicBezTo>
                <a:cubicBezTo>
                  <a:pt x="1751" y="1932"/>
                  <a:pt x="1932" y="1751"/>
                  <a:pt x="2142" y="1751"/>
                </a:cubicBezTo>
                <a:close/>
                <a:moveTo>
                  <a:pt x="2265" y="3256"/>
                </a:moveTo>
                <a:lnTo>
                  <a:pt x="2265" y="3647"/>
                </a:lnTo>
                <a:lnTo>
                  <a:pt x="2026" y="3647"/>
                </a:lnTo>
                <a:lnTo>
                  <a:pt x="2026" y="3256"/>
                </a:lnTo>
                <a:close/>
                <a:moveTo>
                  <a:pt x="1600" y="0"/>
                </a:moveTo>
                <a:lnTo>
                  <a:pt x="1600" y="1114"/>
                </a:lnTo>
                <a:cubicBezTo>
                  <a:pt x="1390" y="1237"/>
                  <a:pt x="1238" y="1418"/>
                  <a:pt x="1122" y="1599"/>
                </a:cubicBezTo>
                <a:lnTo>
                  <a:pt x="1" y="1599"/>
                </a:lnTo>
                <a:lnTo>
                  <a:pt x="1" y="2019"/>
                </a:lnTo>
                <a:lnTo>
                  <a:pt x="399" y="2019"/>
                </a:lnTo>
                <a:lnTo>
                  <a:pt x="399" y="2294"/>
                </a:lnTo>
                <a:lnTo>
                  <a:pt x="1" y="2294"/>
                </a:lnTo>
                <a:lnTo>
                  <a:pt x="1" y="2713"/>
                </a:lnTo>
                <a:lnTo>
                  <a:pt x="1122" y="2713"/>
                </a:lnTo>
                <a:cubicBezTo>
                  <a:pt x="1238" y="2894"/>
                  <a:pt x="1390" y="3075"/>
                  <a:pt x="1600" y="3162"/>
                </a:cubicBezTo>
                <a:lnTo>
                  <a:pt x="1600" y="4312"/>
                </a:lnTo>
                <a:lnTo>
                  <a:pt x="2026" y="4312"/>
                </a:lnTo>
                <a:lnTo>
                  <a:pt x="2026" y="3885"/>
                </a:lnTo>
                <a:lnTo>
                  <a:pt x="2265" y="3885"/>
                </a:lnTo>
                <a:lnTo>
                  <a:pt x="2265" y="4312"/>
                </a:lnTo>
                <a:lnTo>
                  <a:pt x="2685" y="4312"/>
                </a:lnTo>
                <a:lnTo>
                  <a:pt x="2685" y="3162"/>
                </a:lnTo>
                <a:cubicBezTo>
                  <a:pt x="2895" y="3075"/>
                  <a:pt x="3047" y="2894"/>
                  <a:pt x="3169" y="2713"/>
                </a:cubicBezTo>
                <a:lnTo>
                  <a:pt x="4284" y="2713"/>
                </a:lnTo>
                <a:lnTo>
                  <a:pt x="4284" y="2294"/>
                </a:lnTo>
                <a:lnTo>
                  <a:pt x="3893" y="2294"/>
                </a:lnTo>
                <a:lnTo>
                  <a:pt x="3893" y="2019"/>
                </a:lnTo>
                <a:lnTo>
                  <a:pt x="4284" y="2019"/>
                </a:lnTo>
                <a:lnTo>
                  <a:pt x="4284" y="1599"/>
                </a:lnTo>
                <a:lnTo>
                  <a:pt x="3169" y="1599"/>
                </a:lnTo>
                <a:cubicBezTo>
                  <a:pt x="3047" y="1418"/>
                  <a:pt x="2895" y="1237"/>
                  <a:pt x="2685" y="1143"/>
                </a:cubicBezTo>
                <a:lnTo>
                  <a:pt x="2685" y="0"/>
                </a:lnTo>
                <a:lnTo>
                  <a:pt x="2265" y="0"/>
                </a:lnTo>
                <a:lnTo>
                  <a:pt x="2265" y="391"/>
                </a:lnTo>
                <a:lnTo>
                  <a:pt x="2026" y="391"/>
                </a:lnTo>
                <a:lnTo>
                  <a:pt x="20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461" name="Google Shape;2461;p31"/>
          <p:cNvSpPr/>
          <p:nvPr/>
        </p:nvSpPr>
        <p:spPr>
          <a:xfrm>
            <a:off x="6804377" y="1681854"/>
            <a:ext cx="323896" cy="321793"/>
          </a:xfrm>
          <a:custGeom>
            <a:rect b="b" l="l" r="r" t="t"/>
            <a:pathLst>
              <a:path extrusionOk="0" h="4285" w="4313">
                <a:moveTo>
                  <a:pt x="3712" y="753"/>
                </a:moveTo>
                <a:lnTo>
                  <a:pt x="3712" y="1028"/>
                </a:lnTo>
                <a:lnTo>
                  <a:pt x="3589" y="1028"/>
                </a:lnTo>
                <a:cubicBezTo>
                  <a:pt x="3437" y="1028"/>
                  <a:pt x="3285" y="1028"/>
                  <a:pt x="3104" y="1057"/>
                </a:cubicBezTo>
                <a:lnTo>
                  <a:pt x="3075" y="819"/>
                </a:lnTo>
                <a:cubicBezTo>
                  <a:pt x="3256" y="790"/>
                  <a:pt x="3408" y="753"/>
                  <a:pt x="3589" y="753"/>
                </a:cubicBezTo>
                <a:close/>
                <a:moveTo>
                  <a:pt x="2417" y="1028"/>
                </a:moveTo>
                <a:lnTo>
                  <a:pt x="2533" y="1238"/>
                </a:lnTo>
                <a:cubicBezTo>
                  <a:pt x="2352" y="1332"/>
                  <a:pt x="2171" y="1448"/>
                  <a:pt x="2019" y="1571"/>
                </a:cubicBezTo>
                <a:lnTo>
                  <a:pt x="1874" y="1361"/>
                </a:lnTo>
                <a:cubicBezTo>
                  <a:pt x="2055" y="1238"/>
                  <a:pt x="2236" y="1115"/>
                  <a:pt x="2417" y="1028"/>
                </a:cubicBezTo>
                <a:close/>
                <a:moveTo>
                  <a:pt x="1390" y="1839"/>
                </a:moveTo>
                <a:lnTo>
                  <a:pt x="1599" y="1991"/>
                </a:lnTo>
                <a:cubicBezTo>
                  <a:pt x="1476" y="2171"/>
                  <a:pt x="1361" y="2352"/>
                  <a:pt x="1296" y="2533"/>
                </a:cubicBezTo>
                <a:lnTo>
                  <a:pt x="1057" y="2417"/>
                </a:lnTo>
                <a:cubicBezTo>
                  <a:pt x="1151" y="2237"/>
                  <a:pt x="1267" y="2020"/>
                  <a:pt x="1390" y="1839"/>
                </a:cubicBezTo>
                <a:close/>
                <a:moveTo>
                  <a:pt x="847" y="3047"/>
                </a:moveTo>
                <a:lnTo>
                  <a:pt x="1115" y="3105"/>
                </a:lnTo>
                <a:cubicBezTo>
                  <a:pt x="1086" y="3257"/>
                  <a:pt x="1057" y="3409"/>
                  <a:pt x="1057" y="3561"/>
                </a:cubicBezTo>
                <a:lnTo>
                  <a:pt x="1057" y="3684"/>
                </a:lnTo>
                <a:lnTo>
                  <a:pt x="818" y="3684"/>
                </a:lnTo>
                <a:lnTo>
                  <a:pt x="818" y="3561"/>
                </a:lnTo>
                <a:cubicBezTo>
                  <a:pt x="818" y="3380"/>
                  <a:pt x="818" y="3228"/>
                  <a:pt x="847" y="3047"/>
                </a:cubicBezTo>
                <a:close/>
                <a:moveTo>
                  <a:pt x="3502" y="1"/>
                </a:moveTo>
                <a:cubicBezTo>
                  <a:pt x="3046" y="1"/>
                  <a:pt x="2598" y="95"/>
                  <a:pt x="2142" y="276"/>
                </a:cubicBezTo>
                <a:cubicBezTo>
                  <a:pt x="1722" y="457"/>
                  <a:pt x="1361" y="696"/>
                  <a:pt x="1028" y="1028"/>
                </a:cubicBezTo>
                <a:cubicBezTo>
                  <a:pt x="724" y="1332"/>
                  <a:pt x="456" y="1723"/>
                  <a:pt x="275" y="2143"/>
                </a:cubicBezTo>
                <a:cubicBezTo>
                  <a:pt x="95" y="2562"/>
                  <a:pt x="0" y="3018"/>
                  <a:pt x="0" y="3503"/>
                </a:cubicBezTo>
                <a:lnTo>
                  <a:pt x="0" y="4284"/>
                </a:lnTo>
                <a:lnTo>
                  <a:pt x="1903" y="4284"/>
                </a:lnTo>
                <a:lnTo>
                  <a:pt x="1903" y="3503"/>
                </a:lnTo>
                <a:cubicBezTo>
                  <a:pt x="1903" y="2598"/>
                  <a:pt x="2627" y="1904"/>
                  <a:pt x="3502" y="1904"/>
                </a:cubicBezTo>
                <a:lnTo>
                  <a:pt x="4313" y="1904"/>
                </a:lnTo>
                <a:lnTo>
                  <a:pt x="43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2462" name="Google Shape;2462;p31"/>
          <p:cNvGrpSpPr/>
          <p:nvPr/>
        </p:nvGrpSpPr>
        <p:grpSpPr>
          <a:xfrm>
            <a:off x="2015726" y="1685382"/>
            <a:ext cx="323898" cy="314735"/>
            <a:chOff x="1245075" y="1721956"/>
            <a:chExt cx="323898" cy="314735"/>
          </a:xfrm>
        </p:grpSpPr>
        <p:sp>
          <p:nvSpPr>
            <p:cNvPr id="2463" name="Google Shape;2463;p31"/>
            <p:cNvSpPr/>
            <p:nvPr/>
          </p:nvSpPr>
          <p:spPr>
            <a:xfrm>
              <a:off x="1245075" y="1914357"/>
              <a:ext cx="56548" cy="45134"/>
            </a:xfrm>
            <a:custGeom>
              <a:rect b="b" l="l" r="r" t="t"/>
              <a:pathLst>
                <a:path extrusionOk="0" h="601" w="753">
                  <a:moveTo>
                    <a:pt x="0" y="0"/>
                  </a:moveTo>
                  <a:lnTo>
                    <a:pt x="0" y="601"/>
                  </a:lnTo>
                  <a:lnTo>
                    <a:pt x="427" y="601"/>
                  </a:lnTo>
                  <a:lnTo>
                    <a:pt x="753" y="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64" name="Google Shape;2464;p31"/>
            <p:cNvSpPr/>
            <p:nvPr/>
          </p:nvSpPr>
          <p:spPr>
            <a:xfrm>
              <a:off x="1245075" y="1796453"/>
              <a:ext cx="154400" cy="133674"/>
            </a:xfrm>
            <a:custGeom>
              <a:rect b="b" l="l" r="r" t="t"/>
              <a:pathLst>
                <a:path extrusionOk="0" h="1780" w="2056">
                  <a:moveTo>
                    <a:pt x="0" y="0"/>
                  </a:moveTo>
                  <a:lnTo>
                    <a:pt x="0" y="1266"/>
                  </a:lnTo>
                  <a:lnTo>
                    <a:pt x="1361" y="1780"/>
                  </a:lnTo>
                  <a:lnTo>
                    <a:pt x="2055" y="1056"/>
                  </a:lnTo>
                  <a:lnTo>
                    <a:pt x="2055" y="210"/>
                  </a:lnTo>
                  <a:lnTo>
                    <a:pt x="1751" y="275"/>
                  </a:lnTo>
                  <a:cubicBezTo>
                    <a:pt x="1542" y="695"/>
                    <a:pt x="1238" y="999"/>
                    <a:pt x="1209" y="1028"/>
                  </a:cubicBezTo>
                  <a:lnTo>
                    <a:pt x="1115" y="1114"/>
                  </a:lnTo>
                  <a:lnTo>
                    <a:pt x="1028" y="1028"/>
                  </a:lnTo>
                  <a:cubicBezTo>
                    <a:pt x="999" y="999"/>
                    <a:pt x="572" y="572"/>
                    <a:pt x="391" y="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65" name="Google Shape;2465;p31"/>
            <p:cNvSpPr/>
            <p:nvPr/>
          </p:nvSpPr>
          <p:spPr>
            <a:xfrm>
              <a:off x="1245075" y="1927950"/>
              <a:ext cx="156578" cy="108741"/>
            </a:xfrm>
            <a:custGeom>
              <a:rect b="b" l="l" r="r" t="t"/>
              <a:pathLst>
                <a:path extrusionOk="0" h="1448" w="2085">
                  <a:moveTo>
                    <a:pt x="1751" y="0"/>
                  </a:moveTo>
                  <a:lnTo>
                    <a:pt x="1419" y="333"/>
                  </a:lnTo>
                  <a:lnTo>
                    <a:pt x="1028" y="181"/>
                  </a:lnTo>
                  <a:lnTo>
                    <a:pt x="543" y="695"/>
                  </a:lnTo>
                  <a:lnTo>
                    <a:pt x="0" y="695"/>
                  </a:lnTo>
                  <a:lnTo>
                    <a:pt x="0" y="1056"/>
                  </a:lnTo>
                  <a:lnTo>
                    <a:pt x="1447" y="1447"/>
                  </a:lnTo>
                  <a:lnTo>
                    <a:pt x="2084" y="1266"/>
                  </a:lnTo>
                  <a:lnTo>
                    <a:pt x="2084" y="268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66" name="Google Shape;2466;p31"/>
            <p:cNvSpPr/>
            <p:nvPr/>
          </p:nvSpPr>
          <p:spPr>
            <a:xfrm>
              <a:off x="1392342" y="1798631"/>
              <a:ext cx="106563" cy="133674"/>
            </a:xfrm>
            <a:custGeom>
              <a:rect b="b" l="l" r="r" t="t"/>
              <a:pathLst>
                <a:path extrusionOk="0" h="1780" w="1419">
                  <a:moveTo>
                    <a:pt x="753" y="0"/>
                  </a:moveTo>
                  <a:lnTo>
                    <a:pt x="362" y="123"/>
                  </a:lnTo>
                  <a:lnTo>
                    <a:pt x="362" y="1150"/>
                  </a:lnTo>
                  <a:lnTo>
                    <a:pt x="0" y="1512"/>
                  </a:lnTo>
                  <a:lnTo>
                    <a:pt x="304" y="1780"/>
                  </a:lnTo>
                  <a:lnTo>
                    <a:pt x="905" y="1266"/>
                  </a:lnTo>
                  <a:lnTo>
                    <a:pt x="1360" y="1179"/>
                  </a:lnTo>
                  <a:lnTo>
                    <a:pt x="1418" y="876"/>
                  </a:lnTo>
                  <a:lnTo>
                    <a:pt x="876" y="760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67" name="Google Shape;2467;p31"/>
            <p:cNvSpPr/>
            <p:nvPr/>
          </p:nvSpPr>
          <p:spPr>
            <a:xfrm>
              <a:off x="1469468" y="1798631"/>
              <a:ext cx="35972" cy="45659"/>
            </a:xfrm>
            <a:custGeom>
              <a:rect b="b" l="l" r="r" t="t"/>
              <a:pathLst>
                <a:path extrusionOk="0" h="608" w="479">
                  <a:moveTo>
                    <a:pt x="1" y="0"/>
                  </a:moveTo>
                  <a:lnTo>
                    <a:pt x="87" y="514"/>
                  </a:lnTo>
                  <a:lnTo>
                    <a:pt x="420" y="608"/>
                  </a:lnTo>
                  <a:lnTo>
                    <a:pt x="478" y="1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68" name="Google Shape;2468;p31"/>
            <p:cNvSpPr/>
            <p:nvPr/>
          </p:nvSpPr>
          <p:spPr>
            <a:xfrm>
              <a:off x="1516705" y="1812148"/>
              <a:ext cx="52268" cy="70742"/>
            </a:xfrm>
            <a:custGeom>
              <a:rect b="b" l="l" r="r" t="t"/>
              <a:pathLst>
                <a:path extrusionOk="0" h="942" w="696">
                  <a:moveTo>
                    <a:pt x="124" y="1"/>
                  </a:moveTo>
                  <a:lnTo>
                    <a:pt x="1" y="942"/>
                  </a:lnTo>
                  <a:lnTo>
                    <a:pt x="696" y="819"/>
                  </a:lnTo>
                  <a:lnTo>
                    <a:pt x="696" y="153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69" name="Google Shape;2469;p31"/>
            <p:cNvSpPr/>
            <p:nvPr/>
          </p:nvSpPr>
          <p:spPr>
            <a:xfrm>
              <a:off x="1483061" y="1893705"/>
              <a:ext cx="85912" cy="79378"/>
            </a:xfrm>
            <a:custGeom>
              <a:rect b="b" l="l" r="r" t="t"/>
              <a:pathLst>
                <a:path extrusionOk="0" h="1057" w="1144">
                  <a:moveTo>
                    <a:pt x="1144" y="0"/>
                  </a:moveTo>
                  <a:lnTo>
                    <a:pt x="0" y="246"/>
                  </a:lnTo>
                  <a:lnTo>
                    <a:pt x="478" y="818"/>
                  </a:lnTo>
                  <a:lnTo>
                    <a:pt x="1144" y="1057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70" name="Google Shape;2470;p31"/>
            <p:cNvSpPr/>
            <p:nvPr/>
          </p:nvSpPr>
          <p:spPr>
            <a:xfrm>
              <a:off x="1421631" y="1918713"/>
              <a:ext cx="147341" cy="117978"/>
            </a:xfrm>
            <a:custGeom>
              <a:rect b="b" l="l" r="r" t="t"/>
              <a:pathLst>
                <a:path extrusionOk="0" h="1571" w="1962">
                  <a:moveTo>
                    <a:pt x="543" y="0"/>
                  </a:moveTo>
                  <a:lnTo>
                    <a:pt x="1" y="427"/>
                  </a:lnTo>
                  <a:lnTo>
                    <a:pt x="1" y="1331"/>
                  </a:lnTo>
                  <a:lnTo>
                    <a:pt x="515" y="1179"/>
                  </a:lnTo>
                  <a:lnTo>
                    <a:pt x="1962" y="1570"/>
                  </a:lnTo>
                  <a:lnTo>
                    <a:pt x="1962" y="1027"/>
                  </a:lnTo>
                  <a:lnTo>
                    <a:pt x="1115" y="724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71" name="Google Shape;2471;p31"/>
            <p:cNvSpPr/>
            <p:nvPr/>
          </p:nvSpPr>
          <p:spPr>
            <a:xfrm>
              <a:off x="1285853" y="1721956"/>
              <a:ext cx="86437" cy="128867"/>
            </a:xfrm>
            <a:custGeom>
              <a:rect b="b" l="l" r="r" t="t"/>
              <a:pathLst>
                <a:path extrusionOk="0" h="1716" w="1151">
                  <a:moveTo>
                    <a:pt x="753" y="421"/>
                  </a:moveTo>
                  <a:lnTo>
                    <a:pt x="753" y="696"/>
                  </a:lnTo>
                  <a:lnTo>
                    <a:pt x="391" y="696"/>
                  </a:lnTo>
                  <a:lnTo>
                    <a:pt x="391" y="421"/>
                  </a:lnTo>
                  <a:close/>
                  <a:moveTo>
                    <a:pt x="572" y="1"/>
                  </a:moveTo>
                  <a:cubicBezTo>
                    <a:pt x="275" y="1"/>
                    <a:pt x="0" y="269"/>
                    <a:pt x="0" y="601"/>
                  </a:cubicBezTo>
                  <a:cubicBezTo>
                    <a:pt x="0" y="753"/>
                    <a:pt x="65" y="963"/>
                    <a:pt x="181" y="1173"/>
                  </a:cubicBezTo>
                  <a:cubicBezTo>
                    <a:pt x="275" y="1325"/>
                    <a:pt x="456" y="1600"/>
                    <a:pt x="572" y="1716"/>
                  </a:cubicBezTo>
                  <a:cubicBezTo>
                    <a:pt x="666" y="1629"/>
                    <a:pt x="818" y="1419"/>
                    <a:pt x="876" y="1296"/>
                  </a:cubicBezTo>
                  <a:cubicBezTo>
                    <a:pt x="1056" y="1021"/>
                    <a:pt x="1150" y="782"/>
                    <a:pt x="1150" y="601"/>
                  </a:cubicBezTo>
                  <a:cubicBezTo>
                    <a:pt x="1150" y="269"/>
                    <a:pt x="876" y="1"/>
                    <a:pt x="5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5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32"/>
          <p:cNvSpPr txBox="1"/>
          <p:nvPr>
            <p:ph type="title"/>
          </p:nvPr>
        </p:nvSpPr>
        <p:spPr>
          <a:xfrm>
            <a:off x="2287950" y="1341500"/>
            <a:ext cx="4872900" cy="15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Telas do VanComigo!</a:t>
            </a:r>
            <a:endParaRPr sz="5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0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1" name="Google Shape;24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1475" y="152400"/>
            <a:ext cx="217741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ad Traffic Accident Reporting App Pitch Deck by Slidesgo">
  <a:themeElements>
    <a:clrScheme name="Simple Light">
      <a:dk1>
        <a:srgbClr val="553868"/>
      </a:dk1>
      <a:lt1>
        <a:srgbClr val="D2D1EE"/>
      </a:lt1>
      <a:dk2>
        <a:srgbClr val="FF9900"/>
      </a:dk2>
      <a:lt2>
        <a:srgbClr val="8162A7"/>
      </a:lt2>
      <a:accent1>
        <a:srgbClr val="897FBB"/>
      </a:accent1>
      <a:accent2>
        <a:srgbClr val="8F8BCF"/>
      </a:accent2>
      <a:accent3>
        <a:srgbClr val="C3AED5"/>
      </a:accent3>
      <a:accent4>
        <a:srgbClr val="D4C7E3"/>
      </a:accent4>
      <a:accent5>
        <a:srgbClr val="FFFFFF"/>
      </a:accent5>
      <a:accent6>
        <a:srgbClr val="FFFFFF"/>
      </a:accent6>
      <a:hlink>
        <a:srgbClr val="55386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